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 id="2147483998" r:id="rId5"/>
    <p:sldMasterId id="2147483999" r:id="rId6"/>
  </p:sldMasterIdLst>
  <p:notesMasterIdLst>
    <p:notesMasterId r:id="rId52"/>
  </p:notesMasterIdLst>
  <p:handoutMasterIdLst>
    <p:handoutMasterId r:id="rId53"/>
  </p:handoutMasterIdLst>
  <p:sldIdLst>
    <p:sldId id="1742" r:id="rId7"/>
    <p:sldId id="1753" r:id="rId8"/>
    <p:sldId id="1735" r:id="rId9"/>
    <p:sldId id="1754" r:id="rId10"/>
    <p:sldId id="1755" r:id="rId11"/>
    <p:sldId id="1708" r:id="rId12"/>
    <p:sldId id="1709" r:id="rId13"/>
    <p:sldId id="1744" r:id="rId14"/>
    <p:sldId id="406" r:id="rId15"/>
    <p:sldId id="1745" r:id="rId16"/>
    <p:sldId id="1739" r:id="rId17"/>
    <p:sldId id="1738" r:id="rId18"/>
    <p:sldId id="1750" r:id="rId19"/>
    <p:sldId id="1711" r:id="rId20"/>
    <p:sldId id="1712" r:id="rId21"/>
    <p:sldId id="1714" r:id="rId22"/>
    <p:sldId id="1702" r:id="rId23"/>
    <p:sldId id="1756" r:id="rId24"/>
    <p:sldId id="1717" r:id="rId25"/>
    <p:sldId id="1718" r:id="rId26"/>
    <p:sldId id="1723" r:id="rId27"/>
    <p:sldId id="1724" r:id="rId28"/>
    <p:sldId id="1776" r:id="rId29"/>
    <p:sldId id="1725" r:id="rId30"/>
    <p:sldId id="1752" r:id="rId31"/>
    <p:sldId id="1757" r:id="rId32"/>
    <p:sldId id="1758" r:id="rId33"/>
    <p:sldId id="1759" r:id="rId34"/>
    <p:sldId id="1760" r:id="rId35"/>
    <p:sldId id="1761" r:id="rId36"/>
    <p:sldId id="1762" r:id="rId37"/>
    <p:sldId id="1763" r:id="rId38"/>
    <p:sldId id="1764" r:id="rId39"/>
    <p:sldId id="1765" r:id="rId40"/>
    <p:sldId id="1767" r:id="rId41"/>
    <p:sldId id="1768" r:id="rId42"/>
    <p:sldId id="1769" r:id="rId43"/>
    <p:sldId id="1770" r:id="rId44"/>
    <p:sldId id="1771" r:id="rId45"/>
    <p:sldId id="1772" r:id="rId46"/>
    <p:sldId id="1773" r:id="rId47"/>
    <p:sldId id="1777" r:id="rId48"/>
    <p:sldId id="1774" r:id="rId49"/>
    <p:sldId id="1775" r:id="rId50"/>
    <p:sldId id="1748" r:id="rId51"/>
  </p:sldIdLst>
  <p:sldSz cx="12188825" cy="6858000"/>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3CA72B0-636B-47F1-8D51-D575EDF23973}">
          <p14:sldIdLst>
            <p14:sldId id="1742"/>
            <p14:sldId id="1753"/>
            <p14:sldId id="1735"/>
            <p14:sldId id="1754"/>
            <p14:sldId id="1755"/>
            <p14:sldId id="1708"/>
            <p14:sldId id="1709"/>
            <p14:sldId id="1744"/>
            <p14:sldId id="406"/>
            <p14:sldId id="1745"/>
            <p14:sldId id="1739"/>
            <p14:sldId id="1738"/>
            <p14:sldId id="1750"/>
            <p14:sldId id="1711"/>
            <p14:sldId id="1712"/>
            <p14:sldId id="1714"/>
            <p14:sldId id="1702"/>
            <p14:sldId id="1756"/>
            <p14:sldId id="1717"/>
            <p14:sldId id="1718"/>
            <p14:sldId id="1723"/>
            <p14:sldId id="1724"/>
            <p14:sldId id="1776"/>
            <p14:sldId id="1725"/>
            <p14:sldId id="1752"/>
            <p14:sldId id="1757"/>
          </p14:sldIdLst>
        </p14:section>
        <p14:section name="Untitled Section" id="{93E39E12-E34E-4118-8CDC-ACD9F6B50C70}">
          <p14:sldIdLst>
            <p14:sldId id="1758"/>
            <p14:sldId id="1759"/>
            <p14:sldId id="1760"/>
            <p14:sldId id="1761"/>
            <p14:sldId id="1762"/>
            <p14:sldId id="1763"/>
            <p14:sldId id="1764"/>
            <p14:sldId id="1765"/>
            <p14:sldId id="1767"/>
            <p14:sldId id="1768"/>
            <p14:sldId id="1769"/>
            <p14:sldId id="1770"/>
            <p14:sldId id="1771"/>
            <p14:sldId id="1772"/>
            <p14:sldId id="1773"/>
            <p14:sldId id="1777"/>
            <p14:sldId id="1774"/>
            <p14:sldId id="1775"/>
            <p14:sldId id="1748"/>
          </p14:sldIdLst>
        </p14:section>
      </p14:sectionLst>
    </p:ext>
    <p:ext uri="{EFAFB233-063F-42B5-8137-9DF3F51BA10A}">
      <p15:sldGuideLst xmlns:p15="http://schemas.microsoft.com/office/powerpoint/2012/main">
        <p15:guide id="1" orient="horz" pos="2184"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2FE12-B33B-427E-E987-FE1D3250A8CC}" name="Amanda  Duvall" initials="AD" userId="S::amanda.duvall@tnedu.gov::41699b31-3f29-4396-a833-0453722523d0" providerId="AD"/>
  <p188:author id="{B86E154D-967F-68B6-6D26-5767A7F99F1D}" name="Andi Baumgartner" initials="AB" userId="S::andi.baumgartner@tnedu.gov::f426fcbd-fe44-4437-8b47-918de0912aa8" providerId="AD"/>
  <p188:author id="{57501FAC-73D0-B3FD-F3E1-F6A29E212D20}" name="Lacey Noel" initials="LN" userId="S::lacey.noel@tnedu.gov::f110141b-d2ba-45ba-afac-b448019b084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7975"/>
    <a:srgbClr val="D2D755"/>
    <a:srgbClr val="2DCCD3"/>
    <a:srgbClr val="EE3424"/>
    <a:srgbClr val="1B365D"/>
    <a:srgbClr val="174A7C"/>
    <a:srgbClr val="0E2B5A"/>
    <a:srgbClr val="1D2E56"/>
    <a:srgbClr val="445469"/>
    <a:srgbClr val="FBB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934"/>
  </p:normalViewPr>
  <p:slideViewPr>
    <p:cSldViewPr snapToGrid="0" snapToObjects="1">
      <p:cViewPr varScale="1">
        <p:scale>
          <a:sx n="102" d="100"/>
          <a:sy n="102" d="100"/>
        </p:scale>
        <p:origin x="138" y="294"/>
      </p:cViewPr>
      <p:guideLst>
        <p:guide orient="horz" pos="2184"/>
        <p:guide pos="3839"/>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1DFC-4E4E-A5C2-353F63DEC6F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1DFC-4E4E-A5C2-353F63DEC6F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1DFC-4E4E-A5C2-353F63DEC6F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33F9-C94D-AFCE-6A3080D4327A}"/>
              </c:ext>
            </c:extLst>
          </c:dPt>
          <c:dPt>
            <c:idx val="1"/>
            <c:bubble3D val="0"/>
            <c:spPr>
              <a:solidFill>
                <a:schemeClr val="accent4"/>
              </a:solidFill>
              <a:ln w="19050">
                <a:noFill/>
              </a:ln>
              <a:effectLst/>
            </c:spPr>
            <c:extLst>
              <c:ext xmlns:c16="http://schemas.microsoft.com/office/drawing/2014/chart" uri="{C3380CC4-5D6E-409C-BE32-E72D297353CC}">
                <c16:uniqueId val="{00000003-33F9-C94D-AFCE-6A3080D4327A}"/>
              </c:ext>
            </c:extLst>
          </c:dPt>
          <c:dPt>
            <c:idx val="2"/>
            <c:bubble3D val="0"/>
            <c:spPr>
              <a:solidFill>
                <a:schemeClr val="accent5"/>
              </a:solidFill>
              <a:ln w="19050">
                <a:noFill/>
              </a:ln>
              <a:effectLst/>
            </c:spPr>
            <c:extLst>
              <c:ext xmlns:c16="http://schemas.microsoft.com/office/drawing/2014/chart" uri="{C3380CC4-5D6E-409C-BE32-E72D297353CC}">
                <c16:uniqueId val="{00000005-33F9-C94D-AFCE-6A3080D4327A}"/>
              </c:ext>
            </c:extLst>
          </c:dPt>
          <c:dPt>
            <c:idx val="3"/>
            <c:bubble3D val="0"/>
            <c:spPr>
              <a:solidFill>
                <a:schemeClr val="accent6"/>
              </a:solidFill>
              <a:ln w="19050">
                <a:noFill/>
              </a:ln>
              <a:effectLst/>
            </c:spPr>
            <c:extLst>
              <c:ext xmlns:c16="http://schemas.microsoft.com/office/drawing/2014/chart" uri="{C3380CC4-5D6E-409C-BE32-E72D297353CC}">
                <c16:uniqueId val="{00000007-33F9-C94D-AFCE-6A3080D4327A}"/>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33F9-C94D-AFCE-6A3080D4327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116373099497524E-3"/>
          <c:y val="0"/>
          <c:w val="0.83906234274006153"/>
          <c:h val="0.729628959779629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E87722"/>
              </a:solidFill>
              <a:ln>
                <a:noFill/>
              </a:ln>
              <a:effectLst/>
            </c:spPr>
            <c:extLst>
              <c:ext xmlns:c16="http://schemas.microsoft.com/office/drawing/2014/chart" uri="{C3380CC4-5D6E-409C-BE32-E72D297353CC}">
                <c16:uniqueId val="{00000001-03F9-4C41-A509-A36F86AC2916}"/>
              </c:ext>
            </c:extLst>
          </c:dPt>
          <c:dPt>
            <c:idx val="1"/>
            <c:invertIfNegative val="0"/>
            <c:bubble3D val="0"/>
            <c:spPr>
              <a:solidFill>
                <a:srgbClr val="2DCCD3"/>
              </a:solidFill>
              <a:ln>
                <a:noFill/>
              </a:ln>
              <a:effectLst/>
            </c:spPr>
            <c:extLst>
              <c:ext xmlns:c16="http://schemas.microsoft.com/office/drawing/2014/chart" uri="{C3380CC4-5D6E-409C-BE32-E72D297353CC}">
                <c16:uniqueId val="{00000001-4A1B-6846-9E54-9D9FEE87B950}"/>
              </c:ext>
            </c:extLst>
          </c:dPt>
          <c:dPt>
            <c:idx val="2"/>
            <c:invertIfNegative val="0"/>
            <c:bubble3D val="0"/>
            <c:spPr>
              <a:solidFill>
                <a:srgbClr val="D2D755"/>
              </a:solidFill>
              <a:ln>
                <a:noFill/>
              </a:ln>
              <a:effectLst/>
            </c:spPr>
            <c:extLst>
              <c:ext xmlns:c16="http://schemas.microsoft.com/office/drawing/2014/chart" uri="{C3380CC4-5D6E-409C-BE32-E72D297353CC}">
                <c16:uniqueId val="{00000003-4A1B-6846-9E54-9D9FEE87B950}"/>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5-4A1B-6846-9E54-9D9FEE87B950}"/>
              </c:ext>
            </c:extLst>
          </c:dPt>
          <c:dPt>
            <c:idx val="4"/>
            <c:invertIfNegative val="0"/>
            <c:bubble3D val="0"/>
            <c:spPr>
              <a:solidFill>
                <a:srgbClr val="1D376C"/>
              </a:solidFill>
              <a:ln>
                <a:noFill/>
              </a:ln>
              <a:effectLst/>
            </c:spPr>
            <c:extLst>
              <c:ext xmlns:c16="http://schemas.microsoft.com/office/drawing/2014/chart" uri="{C3380CC4-5D6E-409C-BE32-E72D297353CC}">
                <c16:uniqueId val="{00000007-4A1B-6846-9E54-9D9FEE87B950}"/>
              </c:ext>
            </c:extLst>
          </c:dPt>
          <c:cat>
            <c:strRef>
              <c:f>Sheet1!$A$2:$A$6</c:f>
              <c:strCache>
                <c:ptCount val="5"/>
                <c:pt idx="0">
                  <c:v>Category 1</c:v>
                </c:pt>
                <c:pt idx="1">
                  <c:v>Category 2</c:v>
                </c:pt>
                <c:pt idx="2">
                  <c:v>Category 3</c:v>
                </c:pt>
                <c:pt idx="3">
                  <c:v>Category 4</c:v>
                </c:pt>
                <c:pt idx="4">
                  <c:v>Category 5</c:v>
                </c:pt>
              </c:strCache>
            </c:strRef>
          </c:cat>
          <c:val>
            <c:numRef>
              <c:f>Sheet1!$B$2:$B$6</c:f>
              <c:numCache>
                <c:formatCode>General</c:formatCode>
                <c:ptCount val="5"/>
                <c:pt idx="0">
                  <c:v>2</c:v>
                </c:pt>
                <c:pt idx="1">
                  <c:v>3</c:v>
                </c:pt>
                <c:pt idx="2">
                  <c:v>4</c:v>
                </c:pt>
                <c:pt idx="3">
                  <c:v>5</c:v>
                </c:pt>
                <c:pt idx="4">
                  <c:v>6</c:v>
                </c:pt>
              </c:numCache>
            </c:numRef>
          </c:val>
          <c:extLst>
            <c:ext xmlns:c16="http://schemas.microsoft.com/office/drawing/2014/chart" uri="{C3380CC4-5D6E-409C-BE32-E72D297353CC}">
              <c16:uniqueId val="{00000008-4A1B-6846-9E54-9D9FEE87B950}"/>
            </c:ext>
          </c:extLst>
        </c:ser>
        <c:dLbls>
          <c:showLegendKey val="0"/>
          <c:showVal val="0"/>
          <c:showCatName val="0"/>
          <c:showSerName val="0"/>
          <c:showPercent val="0"/>
          <c:showBubbleSize val="0"/>
        </c:dLbls>
        <c:gapWidth val="121"/>
        <c:overlap val="-27"/>
        <c:axId val="137529432"/>
        <c:axId val="137530608"/>
      </c:barChart>
      <c:catAx>
        <c:axId val="137529432"/>
        <c:scaling>
          <c:orientation val="minMax"/>
        </c:scaling>
        <c:delete val="1"/>
        <c:axPos val="b"/>
        <c:numFmt formatCode="General" sourceLinked="1"/>
        <c:majorTickMark val="none"/>
        <c:minorTickMark val="none"/>
        <c:tickLblPos val="nextTo"/>
        <c:crossAx val="137530608"/>
        <c:crosses val="autoZero"/>
        <c:auto val="1"/>
        <c:lblAlgn val="ctr"/>
        <c:lblOffset val="100"/>
        <c:noMultiLvlLbl val="0"/>
      </c:catAx>
      <c:valAx>
        <c:axId val="137530608"/>
        <c:scaling>
          <c:orientation val="minMax"/>
        </c:scaling>
        <c:delete val="1"/>
        <c:axPos val="l"/>
        <c:numFmt formatCode="General" sourceLinked="1"/>
        <c:majorTickMark val="none"/>
        <c:minorTickMark val="none"/>
        <c:tickLblPos val="nextTo"/>
        <c:crossAx val="13752943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Lato" charset="0"/>
          <a:ea typeface="Lato" charset="0"/>
          <a:cs typeface="Lato"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164.sv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svg"/><Relationship Id="rId1" Type="http://schemas.openxmlformats.org/officeDocument/2006/relationships/image" Target="../media/image157.png"/><Relationship Id="rId6" Type="http://schemas.openxmlformats.org/officeDocument/2006/relationships/image" Target="../media/image162.svg"/><Relationship Id="rId5" Type="http://schemas.openxmlformats.org/officeDocument/2006/relationships/image" Target="../media/image161.png"/><Relationship Id="rId10" Type="http://schemas.openxmlformats.org/officeDocument/2006/relationships/image" Target="../media/image166.svg"/><Relationship Id="rId4" Type="http://schemas.openxmlformats.org/officeDocument/2006/relationships/image" Target="../media/image160.svg"/><Relationship Id="rId9" Type="http://schemas.openxmlformats.org/officeDocument/2006/relationships/image" Target="../media/image165.png"/></Relationships>
</file>

<file path=ppt/diagrams/_rels/data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svg"/><Relationship Id="rId1" Type="http://schemas.openxmlformats.org/officeDocument/2006/relationships/image" Target="../media/image167.png"/><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70.svg"/></Relationships>
</file>

<file path=ppt/diagrams/_rels/data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svg"/><Relationship Id="rId1" Type="http://schemas.openxmlformats.org/officeDocument/2006/relationships/image" Target="../media/image182.png"/><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18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64.sv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svg"/><Relationship Id="rId1" Type="http://schemas.openxmlformats.org/officeDocument/2006/relationships/image" Target="../media/image157.png"/><Relationship Id="rId6" Type="http://schemas.openxmlformats.org/officeDocument/2006/relationships/image" Target="../media/image162.svg"/><Relationship Id="rId5" Type="http://schemas.openxmlformats.org/officeDocument/2006/relationships/image" Target="../media/image161.png"/><Relationship Id="rId10" Type="http://schemas.openxmlformats.org/officeDocument/2006/relationships/image" Target="../media/image166.svg"/><Relationship Id="rId4" Type="http://schemas.openxmlformats.org/officeDocument/2006/relationships/image" Target="../media/image160.svg"/><Relationship Id="rId9" Type="http://schemas.openxmlformats.org/officeDocument/2006/relationships/image" Target="../media/image16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svg"/><Relationship Id="rId1" Type="http://schemas.openxmlformats.org/officeDocument/2006/relationships/image" Target="../media/image167.png"/><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7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svg"/><Relationship Id="rId1" Type="http://schemas.openxmlformats.org/officeDocument/2006/relationships/image" Target="../media/image182.png"/><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18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9FFCFF-3DBA-4567-94C0-5C92D2225579}" type="doc">
      <dgm:prSet loTypeId="urn:microsoft.com/office/officeart/2005/8/layout/arrow1" loCatId="relationship" qsTypeId="urn:microsoft.com/office/officeart/2005/8/quickstyle/simple1" qsCatId="simple" csTypeId="urn:microsoft.com/office/officeart/2005/8/colors/colorful1" csCatId="colorful" phldr="1"/>
      <dgm:spPr/>
      <dgm:t>
        <a:bodyPr/>
        <a:lstStyle/>
        <a:p>
          <a:endParaRPr lang="en-US"/>
        </a:p>
      </dgm:t>
    </dgm:pt>
    <dgm:pt modelId="{2731F9B9-5697-4043-A3E6-364323D63429}">
      <dgm:prSet phldrT="[Text]" phldr="0"/>
      <dgm:spPr>
        <a:xfrm>
          <a:off x="2137633" y="599"/>
          <a:ext cx="2802943" cy="2802943"/>
        </a:xfrm>
        <a:prstGeom prst="upArrow">
          <a:avLst>
            <a:gd name="adj1" fmla="val 50000"/>
            <a:gd name="adj2" fmla="val 35000"/>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rtl="0">
            <a:buNone/>
          </a:pPr>
          <a:r>
            <a:rPr lang="en-US" dirty="0">
              <a:solidFill>
                <a:srgbClr val="FFFFFF"/>
              </a:solidFill>
              <a:latin typeface="Open Sans"/>
              <a:ea typeface="+mn-ea"/>
              <a:cs typeface="Arial"/>
            </a:rPr>
            <a:t>2. I'm a pro!</a:t>
          </a:r>
        </a:p>
      </dgm:t>
    </dgm:pt>
    <dgm:pt modelId="{9854E6CD-AADD-42C2-A05A-BFCFFC1EA0C2}" type="parTrans" cxnId="{3D21E479-6214-4602-B099-2D8C2C8D5C3D}">
      <dgm:prSet/>
      <dgm:spPr/>
      <dgm:t>
        <a:bodyPr/>
        <a:lstStyle/>
        <a:p>
          <a:endParaRPr lang="en-US"/>
        </a:p>
      </dgm:t>
    </dgm:pt>
    <dgm:pt modelId="{90D860EC-AA8D-4B50-AE87-C78EECFF661B}" type="sibTrans" cxnId="{3D21E479-6214-4602-B099-2D8C2C8D5C3D}">
      <dgm:prSet/>
      <dgm:spPr/>
      <dgm:t>
        <a:bodyPr/>
        <a:lstStyle/>
        <a:p>
          <a:endParaRPr lang="en-US"/>
        </a:p>
      </dgm:t>
    </dgm:pt>
    <dgm:pt modelId="{83F59264-804C-4449-B78E-5221736785C2}">
      <dgm:prSet phldrT="[Text]" phldr="0"/>
      <dgm:spPr>
        <a:xfrm rot="7200000">
          <a:off x="3756463" y="2804495"/>
          <a:ext cx="2802943" cy="2802943"/>
        </a:xfrm>
        <a:prstGeom prst="upArrow">
          <a:avLst>
            <a:gd name="adj1" fmla="val 50000"/>
            <a:gd name="adj2" fmla="val 35000"/>
          </a:avLst>
        </a:prstGeom>
        <a:solidFill>
          <a:srgbClr val="E87722">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rtl="0">
            <a:buNone/>
          </a:pPr>
          <a:r>
            <a:rPr lang="en-US" dirty="0">
              <a:solidFill>
                <a:srgbClr val="FFFFFF"/>
              </a:solidFill>
              <a:latin typeface="Open Sans"/>
              <a:ea typeface="+mn-ea"/>
              <a:cs typeface="Arial"/>
            </a:rPr>
            <a:t>3. I need a refresher!</a:t>
          </a:r>
        </a:p>
      </dgm:t>
    </dgm:pt>
    <dgm:pt modelId="{D1FAD237-7767-4593-BEA4-9E96AACDAF69}" type="parTrans" cxnId="{B0229331-7A3D-4C44-85B3-73C4C8A3A0DE}">
      <dgm:prSet/>
      <dgm:spPr/>
      <dgm:t>
        <a:bodyPr/>
        <a:lstStyle/>
        <a:p>
          <a:endParaRPr lang="en-US"/>
        </a:p>
      </dgm:t>
    </dgm:pt>
    <dgm:pt modelId="{4615FC2D-AD49-472E-ACD0-8A826894F050}" type="sibTrans" cxnId="{B0229331-7A3D-4C44-85B3-73C4C8A3A0DE}">
      <dgm:prSet/>
      <dgm:spPr/>
      <dgm:t>
        <a:bodyPr/>
        <a:lstStyle/>
        <a:p>
          <a:endParaRPr lang="en-US"/>
        </a:p>
      </dgm:t>
    </dgm:pt>
    <dgm:pt modelId="{29E1BA16-F06A-45CC-8C0C-24A69E82C40E}">
      <dgm:prSet phldr="0"/>
      <dgm:spPr>
        <a:xfrm rot="14400000">
          <a:off x="518803" y="2804495"/>
          <a:ext cx="2802943" cy="2802943"/>
        </a:xfrm>
        <a:prstGeom prst="upArrow">
          <a:avLst>
            <a:gd name="adj1" fmla="val 50000"/>
            <a:gd name="adj2" fmla="val 35000"/>
          </a:avLst>
        </a:prstGeom>
        <a:solidFill>
          <a:srgbClr val="2DCCD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rtl="0">
            <a:buNone/>
          </a:pPr>
          <a:r>
            <a:rPr lang="en-US" dirty="0">
              <a:solidFill>
                <a:srgbClr val="FFFFFF"/>
              </a:solidFill>
              <a:latin typeface="Open Sans"/>
              <a:ea typeface="+mn-ea"/>
              <a:cs typeface="Arial"/>
            </a:rPr>
            <a:t>1. I'm a novice!</a:t>
          </a:r>
        </a:p>
      </dgm:t>
    </dgm:pt>
    <dgm:pt modelId="{21BACA0B-2F6F-4A4D-B98B-EFCF2EE1DA47}" type="parTrans" cxnId="{3CA569EA-7811-4C21-AB58-A715EA2DE65E}">
      <dgm:prSet/>
      <dgm:spPr/>
      <dgm:t>
        <a:bodyPr/>
        <a:lstStyle/>
        <a:p>
          <a:endParaRPr lang="en-US"/>
        </a:p>
      </dgm:t>
    </dgm:pt>
    <dgm:pt modelId="{80729120-834B-47EF-A5C1-28DEFC8BB7BD}" type="sibTrans" cxnId="{3CA569EA-7811-4C21-AB58-A715EA2DE65E}">
      <dgm:prSet/>
      <dgm:spPr/>
      <dgm:t>
        <a:bodyPr/>
        <a:lstStyle/>
        <a:p>
          <a:endParaRPr lang="en-US"/>
        </a:p>
      </dgm:t>
    </dgm:pt>
    <dgm:pt modelId="{5B62C089-62F6-48F1-9247-778C5937D637}" type="pres">
      <dgm:prSet presAssocID="{979FFCFF-3DBA-4567-94C0-5C92D2225579}" presName="cycle" presStyleCnt="0">
        <dgm:presLayoutVars>
          <dgm:dir/>
          <dgm:resizeHandles val="exact"/>
        </dgm:presLayoutVars>
      </dgm:prSet>
      <dgm:spPr/>
    </dgm:pt>
    <dgm:pt modelId="{EFF548D6-4D48-4FE7-94EA-55BA27150A2A}" type="pres">
      <dgm:prSet presAssocID="{2731F9B9-5697-4043-A3E6-364323D63429}" presName="arrow" presStyleLbl="node1" presStyleIdx="0" presStyleCnt="3">
        <dgm:presLayoutVars>
          <dgm:bulletEnabled val="1"/>
        </dgm:presLayoutVars>
      </dgm:prSet>
      <dgm:spPr/>
    </dgm:pt>
    <dgm:pt modelId="{1F6CBC91-2B8B-46BC-A71C-E125D8FA821A}" type="pres">
      <dgm:prSet presAssocID="{83F59264-804C-4449-B78E-5221736785C2}" presName="arrow" presStyleLbl="node1" presStyleIdx="1" presStyleCnt="3">
        <dgm:presLayoutVars>
          <dgm:bulletEnabled val="1"/>
        </dgm:presLayoutVars>
      </dgm:prSet>
      <dgm:spPr/>
    </dgm:pt>
    <dgm:pt modelId="{C10AB93D-64BC-4E78-9FF1-7972C35E3DD2}" type="pres">
      <dgm:prSet presAssocID="{29E1BA16-F06A-45CC-8C0C-24A69E82C40E}" presName="arrow" presStyleLbl="node1" presStyleIdx="2" presStyleCnt="3">
        <dgm:presLayoutVars>
          <dgm:bulletEnabled val="1"/>
        </dgm:presLayoutVars>
      </dgm:prSet>
      <dgm:spPr/>
    </dgm:pt>
  </dgm:ptLst>
  <dgm:cxnLst>
    <dgm:cxn modelId="{76786216-1C98-45BE-92B3-48AF831BEC28}" type="presOf" srcId="{83F59264-804C-4449-B78E-5221736785C2}" destId="{1F6CBC91-2B8B-46BC-A71C-E125D8FA821A}" srcOrd="0" destOrd="0" presId="urn:microsoft.com/office/officeart/2005/8/layout/arrow1"/>
    <dgm:cxn modelId="{B0229331-7A3D-4C44-85B3-73C4C8A3A0DE}" srcId="{979FFCFF-3DBA-4567-94C0-5C92D2225579}" destId="{83F59264-804C-4449-B78E-5221736785C2}" srcOrd="1" destOrd="0" parTransId="{D1FAD237-7767-4593-BEA4-9E96AACDAF69}" sibTransId="{4615FC2D-AD49-472E-ACD0-8A826894F050}"/>
    <dgm:cxn modelId="{59C5C56A-D55E-4DD6-BDE4-32ACB1F75898}" type="presOf" srcId="{979FFCFF-3DBA-4567-94C0-5C92D2225579}" destId="{5B62C089-62F6-48F1-9247-778C5937D637}" srcOrd="0" destOrd="0" presId="urn:microsoft.com/office/officeart/2005/8/layout/arrow1"/>
    <dgm:cxn modelId="{3D21E479-6214-4602-B099-2D8C2C8D5C3D}" srcId="{979FFCFF-3DBA-4567-94C0-5C92D2225579}" destId="{2731F9B9-5697-4043-A3E6-364323D63429}" srcOrd="0" destOrd="0" parTransId="{9854E6CD-AADD-42C2-A05A-BFCFFC1EA0C2}" sibTransId="{90D860EC-AA8D-4B50-AE87-C78EECFF661B}"/>
    <dgm:cxn modelId="{8C2AE693-60A9-453A-AEF3-A162B4A5C6BD}" type="presOf" srcId="{2731F9B9-5697-4043-A3E6-364323D63429}" destId="{EFF548D6-4D48-4FE7-94EA-55BA27150A2A}" srcOrd="0" destOrd="0" presId="urn:microsoft.com/office/officeart/2005/8/layout/arrow1"/>
    <dgm:cxn modelId="{0C12EEE3-5AE3-4CF1-B111-FBDD2E19E74D}" type="presOf" srcId="{29E1BA16-F06A-45CC-8C0C-24A69E82C40E}" destId="{C10AB93D-64BC-4E78-9FF1-7972C35E3DD2}" srcOrd="0" destOrd="0" presId="urn:microsoft.com/office/officeart/2005/8/layout/arrow1"/>
    <dgm:cxn modelId="{3CA569EA-7811-4C21-AB58-A715EA2DE65E}" srcId="{979FFCFF-3DBA-4567-94C0-5C92D2225579}" destId="{29E1BA16-F06A-45CC-8C0C-24A69E82C40E}" srcOrd="2" destOrd="0" parTransId="{21BACA0B-2F6F-4A4D-B98B-EFCF2EE1DA47}" sibTransId="{80729120-834B-47EF-A5C1-28DEFC8BB7BD}"/>
    <dgm:cxn modelId="{5358A585-0994-4A56-8B12-A56C1D37D3FD}" type="presParOf" srcId="{5B62C089-62F6-48F1-9247-778C5937D637}" destId="{EFF548D6-4D48-4FE7-94EA-55BA27150A2A}" srcOrd="0" destOrd="0" presId="urn:microsoft.com/office/officeart/2005/8/layout/arrow1"/>
    <dgm:cxn modelId="{79D1C498-A02C-4C46-97CA-BFC148CC5A8F}" type="presParOf" srcId="{5B62C089-62F6-48F1-9247-778C5937D637}" destId="{1F6CBC91-2B8B-46BC-A71C-E125D8FA821A}" srcOrd="1" destOrd="0" presId="urn:microsoft.com/office/officeart/2005/8/layout/arrow1"/>
    <dgm:cxn modelId="{1A218265-8762-4F80-BDCF-C0692CDEEF39}" type="presParOf" srcId="{5B62C089-62F6-48F1-9247-778C5937D637}" destId="{C10AB93D-64BC-4E78-9FF1-7972C35E3DD2}" srcOrd="2"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FF129B5-DC4F-46A2-A0C5-922262972483}" type="doc">
      <dgm:prSet loTypeId="urn:microsoft.com/office/officeart/2005/8/layout/arrow2" loCatId="process" qsTypeId="urn:microsoft.com/office/officeart/2005/8/quickstyle/simple1" qsCatId="simple" csTypeId="urn:microsoft.com/office/officeart/2005/8/colors/colorful2" csCatId="colorful" phldr="1"/>
      <dgm:spPr/>
    </dgm:pt>
    <dgm:pt modelId="{74217EE0-2F7E-4EF5-937D-A4840CA24DF0}">
      <dgm:prSet phldrT="[Text]"/>
      <dgm:spPr>
        <a:xfrm>
          <a:off x="853440" y="2835910"/>
          <a:ext cx="1420368" cy="1101090"/>
        </a:xfrm>
        <a:prstGeom prst="rect">
          <a:avLst/>
        </a:prstGeom>
        <a:noFill/>
        <a:ln>
          <a:noFill/>
        </a:ln>
        <a:effectLst/>
      </dgm:spPr>
      <dgm:t>
        <a:bodyPr/>
        <a:lstStyle/>
        <a:p>
          <a:pPr>
            <a:buNone/>
          </a:pPr>
          <a:r>
            <a:rPr lang="en-US" dirty="0">
              <a:solidFill>
                <a:srgbClr val="75787B">
                  <a:hueOff val="0"/>
                  <a:satOff val="0"/>
                  <a:lumOff val="0"/>
                  <a:alphaOff val="0"/>
                </a:srgbClr>
              </a:solidFill>
              <a:latin typeface="Open Sans"/>
              <a:ea typeface="Open Sans"/>
              <a:cs typeface="Open Sans"/>
            </a:rPr>
            <a:t>Frustration</a:t>
          </a:r>
        </a:p>
      </dgm:t>
    </dgm:pt>
    <dgm:pt modelId="{B494DC0D-9668-40AB-92E3-8FBE91C3AB08}" type="parTrans" cxnId="{61E067A0-DCA1-4079-86D0-3F9F92495FDF}">
      <dgm:prSet/>
      <dgm:spPr/>
      <dgm:t>
        <a:bodyPr/>
        <a:lstStyle/>
        <a:p>
          <a:endParaRPr lang="en-US"/>
        </a:p>
      </dgm:t>
    </dgm:pt>
    <dgm:pt modelId="{09752EE0-40BA-42A4-9B0F-2343C3552E09}" type="sibTrans" cxnId="{61E067A0-DCA1-4079-86D0-3F9F92495FDF}">
      <dgm:prSet/>
      <dgm:spPr/>
      <dgm:t>
        <a:bodyPr/>
        <a:lstStyle/>
        <a:p>
          <a:endParaRPr lang="en-US"/>
        </a:p>
      </dgm:t>
    </dgm:pt>
    <dgm:pt modelId="{0D119DED-F8B0-4B77-BADF-5055F4938F1E}">
      <dgm:prSet phldrT="[Text]"/>
      <dgm:spPr>
        <a:xfrm>
          <a:off x="2316480" y="1864359"/>
          <a:ext cx="1463040" cy="2072640"/>
        </a:xfrm>
        <a:prstGeom prst="rect">
          <a:avLst/>
        </a:prstGeom>
        <a:noFill/>
        <a:ln>
          <a:noFill/>
        </a:ln>
        <a:effectLst/>
      </dgm:spPr>
      <dgm:t>
        <a:bodyPr/>
        <a:lstStyle/>
        <a:p>
          <a:pPr>
            <a:buNone/>
          </a:pPr>
          <a:endParaRPr lang="en-US" dirty="0">
            <a:solidFill>
              <a:srgbClr val="75787B">
                <a:hueOff val="0"/>
                <a:satOff val="0"/>
                <a:lumOff val="0"/>
                <a:alphaOff val="0"/>
              </a:srgbClr>
            </a:solidFill>
            <a:latin typeface="Open Sans"/>
            <a:ea typeface="+mn-ea"/>
            <a:cs typeface="+mn-cs"/>
          </a:endParaRPr>
        </a:p>
      </dgm:t>
    </dgm:pt>
    <dgm:pt modelId="{C1535097-630D-40DC-85FE-C4183E08B1AE}" type="parTrans" cxnId="{A2A7DA3C-EE1A-4119-91B0-9DB51E559C18}">
      <dgm:prSet/>
      <dgm:spPr/>
      <dgm:t>
        <a:bodyPr/>
        <a:lstStyle/>
        <a:p>
          <a:endParaRPr lang="en-US"/>
        </a:p>
      </dgm:t>
    </dgm:pt>
    <dgm:pt modelId="{0AA8F199-91C4-4D4E-B6E4-D09E0D141D1E}" type="sibTrans" cxnId="{A2A7DA3C-EE1A-4119-91B0-9DB51E559C18}">
      <dgm:prSet/>
      <dgm:spPr/>
      <dgm:t>
        <a:bodyPr/>
        <a:lstStyle/>
        <a:p>
          <a:endParaRPr lang="en-US"/>
        </a:p>
      </dgm:t>
    </dgm:pt>
    <dgm:pt modelId="{DF3C17B3-095F-4785-B754-886C8D23D477}">
      <dgm:prSet phldrT="[Text]"/>
      <dgm:spPr>
        <a:xfrm>
          <a:off x="4053840" y="1289049"/>
          <a:ext cx="1463040" cy="2647950"/>
        </a:xfrm>
        <a:prstGeom prst="rect">
          <a:avLst/>
        </a:prstGeom>
        <a:noFill/>
        <a:ln>
          <a:noFill/>
        </a:ln>
        <a:effectLst/>
      </dgm:spPr>
      <dgm:t>
        <a:bodyPr/>
        <a:lstStyle/>
        <a:p>
          <a:pPr>
            <a:buNone/>
          </a:pPr>
          <a:endParaRPr lang="en-US" dirty="0">
            <a:solidFill>
              <a:srgbClr val="75787B">
                <a:hueOff val="0"/>
                <a:satOff val="0"/>
                <a:lumOff val="0"/>
                <a:alphaOff val="0"/>
              </a:srgbClr>
            </a:solidFill>
            <a:latin typeface="Open Sans"/>
            <a:ea typeface="+mn-ea"/>
            <a:cs typeface="+mn-cs"/>
          </a:endParaRPr>
        </a:p>
      </dgm:t>
    </dgm:pt>
    <dgm:pt modelId="{F741ADDB-238B-4054-831A-4EC9E970961A}" type="parTrans" cxnId="{EC8847C2-3130-462A-BAA8-9FE87626F1E1}">
      <dgm:prSet/>
      <dgm:spPr/>
      <dgm:t>
        <a:bodyPr/>
        <a:lstStyle/>
        <a:p>
          <a:endParaRPr lang="en-US"/>
        </a:p>
      </dgm:t>
    </dgm:pt>
    <dgm:pt modelId="{C97F1766-5B29-4173-AD0F-2195DB970883}" type="sibTrans" cxnId="{EC8847C2-3130-462A-BAA8-9FE87626F1E1}">
      <dgm:prSet/>
      <dgm:spPr/>
      <dgm:t>
        <a:bodyPr/>
        <a:lstStyle/>
        <a:p>
          <a:endParaRPr lang="en-US"/>
        </a:p>
      </dgm:t>
    </dgm:pt>
    <dgm:pt modelId="{4C1F1CDF-FE93-4F5F-BD90-44B3ABCEF088}" type="pres">
      <dgm:prSet presAssocID="{0FF129B5-DC4F-46A2-A0C5-922262972483}" presName="arrowDiagram" presStyleCnt="0">
        <dgm:presLayoutVars>
          <dgm:chMax val="5"/>
          <dgm:dir/>
          <dgm:resizeHandles val="exact"/>
        </dgm:presLayoutVars>
      </dgm:prSet>
      <dgm:spPr/>
    </dgm:pt>
    <dgm:pt modelId="{8F5DF727-BC13-40FF-B792-3B5181AADF32}" type="pres">
      <dgm:prSet presAssocID="{0FF129B5-DC4F-46A2-A0C5-922262972483}" presName="arrow" presStyleLbl="bgShp" presStyleIdx="0" presStyleCnt="1"/>
      <dgm:spPr>
        <a:xfrm>
          <a:off x="0" y="126999"/>
          <a:ext cx="6096000" cy="3810000"/>
        </a:xfrm>
        <a:prstGeom prst="swooshArrow">
          <a:avLst>
            <a:gd name="adj1" fmla="val 25000"/>
            <a:gd name="adj2" fmla="val 25000"/>
          </a:avLst>
        </a:prstGeom>
        <a:solidFill>
          <a:srgbClr val="002D72">
            <a:tint val="40000"/>
            <a:hueOff val="0"/>
            <a:satOff val="0"/>
            <a:lumOff val="0"/>
            <a:alphaOff val="0"/>
          </a:srgbClr>
        </a:solidFill>
        <a:ln>
          <a:noFill/>
        </a:ln>
        <a:effectLst/>
      </dgm:spPr>
    </dgm:pt>
    <dgm:pt modelId="{696918F3-9C2A-4413-96D1-FD1C67A01C1C}" type="pres">
      <dgm:prSet presAssocID="{0FF129B5-DC4F-46A2-A0C5-922262972483}" presName="arrowDiagram3" presStyleCnt="0"/>
      <dgm:spPr/>
    </dgm:pt>
    <dgm:pt modelId="{4B5ABA80-B7E5-4258-92D3-B7C49292B0B2}" type="pres">
      <dgm:prSet presAssocID="{74217EE0-2F7E-4EF5-937D-A4840CA24DF0}" presName="bullet3a" presStyleLbl="node1" presStyleIdx="0" presStyleCnt="3"/>
      <dgm:spPr>
        <a:xfrm>
          <a:off x="774192" y="2756661"/>
          <a:ext cx="158496" cy="158496"/>
        </a:xfrm>
        <a:prstGeom prst="ellipse">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FAA74910-A3D5-42E0-9FA3-F97C8E8A7AFB}" type="pres">
      <dgm:prSet presAssocID="{74217EE0-2F7E-4EF5-937D-A4840CA24DF0}" presName="textBox3a" presStyleLbl="revTx" presStyleIdx="0" presStyleCnt="3" custLinFactNeighborX="4203" custLinFactNeighborY="11534">
        <dgm:presLayoutVars>
          <dgm:bulletEnabled val="1"/>
        </dgm:presLayoutVars>
      </dgm:prSet>
      <dgm:spPr/>
    </dgm:pt>
    <dgm:pt modelId="{1546F91B-FA8B-4E16-9C14-DDB61193AF95}" type="pres">
      <dgm:prSet presAssocID="{0D119DED-F8B0-4B77-BADF-5055F4938F1E}" presName="bullet3b" presStyleLbl="node1" presStyleIdx="1" presStyleCnt="3"/>
      <dgm:spPr>
        <a:xfrm>
          <a:off x="2173224" y="1721103"/>
          <a:ext cx="286512" cy="286512"/>
        </a:xfrm>
        <a:prstGeom prst="ellipse">
          <a:avLst/>
        </a:prstGeom>
        <a:solidFill>
          <a:srgbClr val="002D72">
            <a:hueOff val="-5716802"/>
            <a:satOff val="-9427"/>
            <a:lumOff val="14902"/>
            <a:alphaOff val="0"/>
          </a:srgbClr>
        </a:solidFill>
        <a:ln w="12700" cap="flat" cmpd="sng" algn="ctr">
          <a:solidFill>
            <a:srgbClr val="FFFFFF">
              <a:hueOff val="0"/>
              <a:satOff val="0"/>
              <a:lumOff val="0"/>
              <a:alphaOff val="0"/>
            </a:srgbClr>
          </a:solidFill>
          <a:prstDash val="solid"/>
          <a:miter lim="800000"/>
        </a:ln>
        <a:effectLst/>
      </dgm:spPr>
    </dgm:pt>
    <dgm:pt modelId="{C0E2BBCC-F87D-44B9-AA8A-D53C32C9F721}" type="pres">
      <dgm:prSet presAssocID="{0D119DED-F8B0-4B77-BADF-5055F4938F1E}" presName="textBox3b" presStyleLbl="revTx" presStyleIdx="1" presStyleCnt="3">
        <dgm:presLayoutVars>
          <dgm:bulletEnabled val="1"/>
        </dgm:presLayoutVars>
      </dgm:prSet>
      <dgm:spPr/>
    </dgm:pt>
    <dgm:pt modelId="{BC8A1E2B-8EE3-4020-8DB1-CD0AC59E3538}" type="pres">
      <dgm:prSet presAssocID="{DF3C17B3-095F-4785-B754-886C8D23D477}" presName="bullet3c" presStyleLbl="node1" presStyleIdx="2" presStyleCnt="3"/>
      <dgm:spPr>
        <a:xfrm>
          <a:off x="3855720" y="1090929"/>
          <a:ext cx="396240" cy="396240"/>
        </a:xfrm>
        <a:prstGeom prst="ellipse">
          <a:avLst/>
        </a:prstGeom>
        <a:solidFill>
          <a:srgbClr val="002D72">
            <a:hueOff val="-11433604"/>
            <a:satOff val="-18853"/>
            <a:lumOff val="29805"/>
            <a:alphaOff val="0"/>
          </a:srgbClr>
        </a:solidFill>
        <a:ln w="12700" cap="flat" cmpd="sng" algn="ctr">
          <a:solidFill>
            <a:srgbClr val="FFFFFF">
              <a:hueOff val="0"/>
              <a:satOff val="0"/>
              <a:lumOff val="0"/>
              <a:alphaOff val="0"/>
            </a:srgbClr>
          </a:solidFill>
          <a:prstDash val="solid"/>
          <a:miter lim="800000"/>
        </a:ln>
        <a:effectLst/>
      </dgm:spPr>
    </dgm:pt>
    <dgm:pt modelId="{E3EA9654-49E7-4998-B291-650566AABE30}" type="pres">
      <dgm:prSet presAssocID="{DF3C17B3-095F-4785-B754-886C8D23D477}" presName="textBox3c" presStyleLbl="revTx" presStyleIdx="2" presStyleCnt="3">
        <dgm:presLayoutVars>
          <dgm:bulletEnabled val="1"/>
        </dgm:presLayoutVars>
      </dgm:prSet>
      <dgm:spPr/>
    </dgm:pt>
  </dgm:ptLst>
  <dgm:cxnLst>
    <dgm:cxn modelId="{A2A7DA3C-EE1A-4119-91B0-9DB51E559C18}" srcId="{0FF129B5-DC4F-46A2-A0C5-922262972483}" destId="{0D119DED-F8B0-4B77-BADF-5055F4938F1E}" srcOrd="1" destOrd="0" parTransId="{C1535097-630D-40DC-85FE-C4183E08B1AE}" sibTransId="{0AA8F199-91C4-4D4E-B6E4-D09E0D141D1E}"/>
    <dgm:cxn modelId="{7F7EB95F-0FA3-4E19-B9A0-6580FB905669}" type="presOf" srcId="{DF3C17B3-095F-4785-B754-886C8D23D477}" destId="{E3EA9654-49E7-4998-B291-650566AABE30}" srcOrd="0" destOrd="0" presId="urn:microsoft.com/office/officeart/2005/8/layout/arrow2"/>
    <dgm:cxn modelId="{DC1BF851-E2D6-4CDD-99DB-43015458E8C9}" type="presOf" srcId="{0D119DED-F8B0-4B77-BADF-5055F4938F1E}" destId="{C0E2BBCC-F87D-44B9-AA8A-D53C32C9F721}" srcOrd="0" destOrd="0" presId="urn:microsoft.com/office/officeart/2005/8/layout/arrow2"/>
    <dgm:cxn modelId="{006B1E7F-7D3E-48E3-920D-238153E1BD88}" type="presOf" srcId="{74217EE0-2F7E-4EF5-937D-A4840CA24DF0}" destId="{FAA74910-A3D5-42E0-9FA3-F97C8E8A7AFB}" srcOrd="0" destOrd="0" presId="urn:microsoft.com/office/officeart/2005/8/layout/arrow2"/>
    <dgm:cxn modelId="{61E067A0-DCA1-4079-86D0-3F9F92495FDF}" srcId="{0FF129B5-DC4F-46A2-A0C5-922262972483}" destId="{74217EE0-2F7E-4EF5-937D-A4840CA24DF0}" srcOrd="0" destOrd="0" parTransId="{B494DC0D-9668-40AB-92E3-8FBE91C3AB08}" sibTransId="{09752EE0-40BA-42A4-9B0F-2343C3552E09}"/>
    <dgm:cxn modelId="{26DC61A8-770D-4129-9029-6D29FF60A370}" type="presOf" srcId="{0FF129B5-DC4F-46A2-A0C5-922262972483}" destId="{4C1F1CDF-FE93-4F5F-BD90-44B3ABCEF088}" srcOrd="0" destOrd="0" presId="urn:microsoft.com/office/officeart/2005/8/layout/arrow2"/>
    <dgm:cxn modelId="{EC8847C2-3130-462A-BAA8-9FE87626F1E1}" srcId="{0FF129B5-DC4F-46A2-A0C5-922262972483}" destId="{DF3C17B3-095F-4785-B754-886C8D23D477}" srcOrd="2" destOrd="0" parTransId="{F741ADDB-238B-4054-831A-4EC9E970961A}" sibTransId="{C97F1766-5B29-4173-AD0F-2195DB970883}"/>
    <dgm:cxn modelId="{46465BD9-67E0-4C0F-8F03-CD9C5DF8692A}" type="presParOf" srcId="{4C1F1CDF-FE93-4F5F-BD90-44B3ABCEF088}" destId="{8F5DF727-BC13-40FF-B792-3B5181AADF32}" srcOrd="0" destOrd="0" presId="urn:microsoft.com/office/officeart/2005/8/layout/arrow2"/>
    <dgm:cxn modelId="{27BB57C7-5213-4101-9710-02D7D858E634}" type="presParOf" srcId="{4C1F1CDF-FE93-4F5F-BD90-44B3ABCEF088}" destId="{696918F3-9C2A-4413-96D1-FD1C67A01C1C}" srcOrd="1" destOrd="0" presId="urn:microsoft.com/office/officeart/2005/8/layout/arrow2"/>
    <dgm:cxn modelId="{71AA7A89-F135-4FA8-B66A-295F9211F813}" type="presParOf" srcId="{696918F3-9C2A-4413-96D1-FD1C67A01C1C}" destId="{4B5ABA80-B7E5-4258-92D3-B7C49292B0B2}" srcOrd="0" destOrd="0" presId="urn:microsoft.com/office/officeart/2005/8/layout/arrow2"/>
    <dgm:cxn modelId="{4F781D68-5B24-492B-B72D-5BDA350365DE}" type="presParOf" srcId="{696918F3-9C2A-4413-96D1-FD1C67A01C1C}" destId="{FAA74910-A3D5-42E0-9FA3-F97C8E8A7AFB}" srcOrd="1" destOrd="0" presId="urn:microsoft.com/office/officeart/2005/8/layout/arrow2"/>
    <dgm:cxn modelId="{1EBBC72B-D1B8-41CE-8AD9-5AB4FAD2A6DE}" type="presParOf" srcId="{696918F3-9C2A-4413-96D1-FD1C67A01C1C}" destId="{1546F91B-FA8B-4E16-9C14-DDB61193AF95}" srcOrd="2" destOrd="0" presId="urn:microsoft.com/office/officeart/2005/8/layout/arrow2"/>
    <dgm:cxn modelId="{547C7C01-1F11-4C2D-9295-D69CE4AE2908}" type="presParOf" srcId="{696918F3-9C2A-4413-96D1-FD1C67A01C1C}" destId="{C0E2BBCC-F87D-44B9-AA8A-D53C32C9F721}" srcOrd="3" destOrd="0" presId="urn:microsoft.com/office/officeart/2005/8/layout/arrow2"/>
    <dgm:cxn modelId="{783DBD86-A596-46AD-820D-00B2DC7BEA77}" type="presParOf" srcId="{696918F3-9C2A-4413-96D1-FD1C67A01C1C}" destId="{BC8A1E2B-8EE3-4020-8DB1-CD0AC59E3538}" srcOrd="4" destOrd="0" presId="urn:microsoft.com/office/officeart/2005/8/layout/arrow2"/>
    <dgm:cxn modelId="{42DE9C18-2A99-4C48-AD13-71504BD46DB9}" type="presParOf" srcId="{696918F3-9C2A-4413-96D1-FD1C67A01C1C}" destId="{E3EA9654-49E7-4998-B291-650566AABE30}"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D371888-0DD8-440B-9FFA-6691B5C704C6}"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4E977EB9-C9FC-43A8-8BC8-045E5BB47883}">
      <dgm:prSet phldrT="[Text]" custT="1"/>
      <dgm:spPr>
        <a:xfrm>
          <a:off x="2673" y="24883"/>
          <a:ext cx="2606958" cy="1042783"/>
        </a:xfrm>
        <a:prstGeom prst="rect">
          <a:avLst/>
        </a:prstGeom>
        <a:solidFill>
          <a:srgbClr val="002D72">
            <a:hueOff val="0"/>
            <a:satOff val="0"/>
            <a:lumOff val="0"/>
            <a:alphaOff val="0"/>
          </a:srgbClr>
        </a:solidFill>
        <a:ln w="12700" cap="flat" cmpd="sng" algn="ctr">
          <a:solidFill>
            <a:srgbClr val="002D72">
              <a:hueOff val="0"/>
              <a:satOff val="0"/>
              <a:lumOff val="0"/>
              <a:alphaOff val="0"/>
            </a:srgbClr>
          </a:solidFill>
          <a:prstDash val="solid"/>
          <a:miter lim="800000"/>
        </a:ln>
        <a:effectLst/>
      </dgm:spPr>
      <dgm:t>
        <a:bodyPr/>
        <a:lstStyle/>
        <a:p>
          <a:pPr>
            <a:buNone/>
          </a:pPr>
          <a:r>
            <a:rPr lang="en-US" sz="2400" dirty="0">
              <a:solidFill>
                <a:srgbClr val="FFFFFF"/>
              </a:solidFill>
              <a:latin typeface="Open Sans"/>
              <a:ea typeface="+mn-ea"/>
              <a:cs typeface="Arial" panose="020B0604020202020204" pitchFamily="34" charset="0"/>
            </a:rPr>
            <a:t>Intervene</a:t>
          </a:r>
        </a:p>
      </dgm:t>
    </dgm:pt>
    <dgm:pt modelId="{8472D2C8-ECA7-4BB4-9370-36AD4F671F0B}" type="parTrans" cxnId="{D1AE0EA3-A1AF-4DB9-BC70-2B92405D6330}">
      <dgm:prSet/>
      <dgm:spPr/>
      <dgm:t>
        <a:bodyPr/>
        <a:lstStyle/>
        <a:p>
          <a:endParaRPr lang="en-US"/>
        </a:p>
      </dgm:t>
    </dgm:pt>
    <dgm:pt modelId="{55559151-C02C-4FAF-A786-8FBEB2D16BA2}" type="sibTrans" cxnId="{D1AE0EA3-A1AF-4DB9-BC70-2B92405D6330}">
      <dgm:prSet/>
      <dgm:spPr/>
      <dgm:t>
        <a:bodyPr/>
        <a:lstStyle/>
        <a:p>
          <a:endParaRPr lang="en-US"/>
        </a:p>
      </dgm:t>
    </dgm:pt>
    <dgm:pt modelId="{7A62BC3F-9FE5-4614-8E48-2D6FFF237899}">
      <dgm:prSet phldrT="[Text]" custT="1"/>
      <dgm:spPr>
        <a:xfrm>
          <a:off x="2673" y="1067666"/>
          <a:ext cx="2606958" cy="3836137"/>
        </a:xfrm>
        <a:prstGeom prst="rect">
          <a:avLst/>
        </a:prstGeom>
        <a:solidFill>
          <a:srgbClr val="002D72">
            <a:tint val="40000"/>
            <a:alpha val="90000"/>
            <a:hueOff val="0"/>
            <a:satOff val="0"/>
            <a:lumOff val="0"/>
            <a:alphaOff val="0"/>
          </a:srgbClr>
        </a:solidFill>
        <a:ln w="12700" cap="flat" cmpd="sng" algn="ctr">
          <a:solidFill>
            <a:srgbClr val="002D72">
              <a:tint val="40000"/>
              <a:alpha val="90000"/>
              <a:hueOff val="0"/>
              <a:satOff val="0"/>
              <a:lumOff val="0"/>
              <a:alphaOff val="0"/>
            </a:srgbClr>
          </a:solidFill>
          <a:prstDash val="solid"/>
          <a:miter lim="800000"/>
        </a:ln>
        <a:effectLst/>
      </dgm:spPr>
      <dgm:t>
        <a:bodyPr/>
        <a:lstStyle/>
        <a:p>
          <a:pPr>
            <a:buChar char="•"/>
          </a:pPr>
          <a:r>
            <a:rPr lang="en-US" sz="2400" dirty="0">
              <a:solidFill>
                <a:srgbClr val="002060"/>
              </a:solidFill>
              <a:latin typeface="Open Sans"/>
              <a:ea typeface="+mn-ea"/>
              <a:cs typeface="Arial" panose="020B0604020202020204" pitchFamily="34" charset="0"/>
            </a:rPr>
            <a:t>Engage non-judgmentally</a:t>
          </a:r>
        </a:p>
      </dgm:t>
    </dgm:pt>
    <dgm:pt modelId="{1CEA4949-D206-49C4-B0D8-099A64688AC8}" type="parTrans" cxnId="{D332E28C-02AE-4245-AFA6-5B1C3AC77417}">
      <dgm:prSet/>
      <dgm:spPr/>
      <dgm:t>
        <a:bodyPr/>
        <a:lstStyle/>
        <a:p>
          <a:endParaRPr lang="en-US"/>
        </a:p>
      </dgm:t>
    </dgm:pt>
    <dgm:pt modelId="{CBF86056-2F12-4B96-B98B-B9308828B861}" type="sibTrans" cxnId="{D332E28C-02AE-4245-AFA6-5B1C3AC77417}">
      <dgm:prSet/>
      <dgm:spPr/>
      <dgm:t>
        <a:bodyPr/>
        <a:lstStyle/>
        <a:p>
          <a:endParaRPr lang="en-US"/>
        </a:p>
      </dgm:t>
    </dgm:pt>
    <dgm:pt modelId="{15C9826F-D997-4204-AC89-CF0E783FA38F}">
      <dgm:prSet phldrT="[Text]" custT="1"/>
      <dgm:spPr>
        <a:xfrm>
          <a:off x="2673" y="1067666"/>
          <a:ext cx="2606958" cy="3836137"/>
        </a:xfrm>
        <a:prstGeom prst="rect">
          <a:avLst/>
        </a:prstGeom>
        <a:solidFill>
          <a:srgbClr val="002D72">
            <a:tint val="40000"/>
            <a:alpha val="90000"/>
            <a:hueOff val="0"/>
            <a:satOff val="0"/>
            <a:lumOff val="0"/>
            <a:alphaOff val="0"/>
          </a:srgbClr>
        </a:solidFill>
        <a:ln w="12700" cap="flat" cmpd="sng" algn="ctr">
          <a:solidFill>
            <a:srgbClr val="002D72">
              <a:tint val="40000"/>
              <a:alpha val="90000"/>
              <a:hueOff val="0"/>
              <a:satOff val="0"/>
              <a:lumOff val="0"/>
              <a:alphaOff val="0"/>
            </a:srgbClr>
          </a:solidFill>
          <a:prstDash val="solid"/>
          <a:miter lim="800000"/>
        </a:ln>
        <a:effectLst/>
      </dgm:spPr>
      <dgm:t>
        <a:bodyPr/>
        <a:lstStyle/>
        <a:p>
          <a:pPr>
            <a:buChar char="•"/>
          </a:pPr>
          <a:r>
            <a:rPr lang="en-US" sz="2400" dirty="0">
              <a:solidFill>
                <a:srgbClr val="002060"/>
              </a:solidFill>
              <a:latin typeface="Open Sans"/>
              <a:ea typeface="+mn-ea"/>
              <a:cs typeface="Arial" panose="020B0604020202020204" pitchFamily="34" charset="0"/>
            </a:rPr>
            <a:t>Show support: “How can I help you?”</a:t>
          </a:r>
        </a:p>
      </dgm:t>
    </dgm:pt>
    <dgm:pt modelId="{1FB12EA3-7BAC-48DA-A0F8-3A6B65EF6DEB}" type="parTrans" cxnId="{D106A4BB-ADC1-4502-ADE0-9DC639BFD5BA}">
      <dgm:prSet/>
      <dgm:spPr/>
      <dgm:t>
        <a:bodyPr/>
        <a:lstStyle/>
        <a:p>
          <a:endParaRPr lang="en-US"/>
        </a:p>
      </dgm:t>
    </dgm:pt>
    <dgm:pt modelId="{1AF0F2F0-1D6F-4ED5-8AAA-80811C399FA7}" type="sibTrans" cxnId="{D106A4BB-ADC1-4502-ADE0-9DC639BFD5BA}">
      <dgm:prSet/>
      <dgm:spPr/>
      <dgm:t>
        <a:bodyPr/>
        <a:lstStyle/>
        <a:p>
          <a:endParaRPr lang="en-US"/>
        </a:p>
      </dgm:t>
    </dgm:pt>
    <dgm:pt modelId="{92AD61EB-5EDE-4F31-B8FE-8A76CD7346DB}">
      <dgm:prSet phldrT="[Text]" custT="1"/>
      <dgm:spPr>
        <a:xfrm>
          <a:off x="2974606" y="24883"/>
          <a:ext cx="2606958" cy="1042783"/>
        </a:xfrm>
        <a:prstGeom prst="rect">
          <a:avLst/>
        </a:prstGeom>
        <a:solidFill>
          <a:srgbClr val="E87722">
            <a:hueOff val="0"/>
            <a:satOff val="0"/>
            <a:lumOff val="0"/>
            <a:alphaOff val="0"/>
          </a:srgbClr>
        </a:solidFill>
        <a:ln w="12700" cap="flat" cmpd="sng" algn="ctr">
          <a:solidFill>
            <a:srgbClr val="E87722">
              <a:hueOff val="0"/>
              <a:satOff val="0"/>
              <a:lumOff val="0"/>
              <a:alphaOff val="0"/>
            </a:srgbClr>
          </a:solidFill>
          <a:prstDash val="solid"/>
          <a:miter lim="800000"/>
        </a:ln>
        <a:effectLst/>
      </dgm:spPr>
      <dgm:t>
        <a:bodyPr/>
        <a:lstStyle/>
        <a:p>
          <a:pPr>
            <a:buNone/>
          </a:pPr>
          <a:r>
            <a:rPr lang="en-US" sz="2400">
              <a:solidFill>
                <a:srgbClr val="FFFFFF"/>
              </a:solidFill>
              <a:latin typeface="Open Sans"/>
              <a:ea typeface="+mn-ea"/>
              <a:cs typeface="Arial" panose="020B0604020202020204" pitchFamily="34" charset="0"/>
            </a:rPr>
            <a:t>Listen</a:t>
          </a:r>
        </a:p>
      </dgm:t>
    </dgm:pt>
    <dgm:pt modelId="{5A93DE83-1BF7-43D5-BCDF-68821EBE5569}" type="parTrans" cxnId="{A43FB8C2-D913-47EE-A030-F8B5F953CA6C}">
      <dgm:prSet/>
      <dgm:spPr/>
      <dgm:t>
        <a:bodyPr/>
        <a:lstStyle/>
        <a:p>
          <a:endParaRPr lang="en-US"/>
        </a:p>
      </dgm:t>
    </dgm:pt>
    <dgm:pt modelId="{5CEA2BB1-6DDC-400A-B986-45860EBFF422}" type="sibTrans" cxnId="{A43FB8C2-D913-47EE-A030-F8B5F953CA6C}">
      <dgm:prSet/>
      <dgm:spPr/>
      <dgm:t>
        <a:bodyPr/>
        <a:lstStyle/>
        <a:p>
          <a:endParaRPr lang="en-US"/>
        </a:p>
      </dgm:t>
    </dgm:pt>
    <dgm:pt modelId="{4EC33E0E-CB71-4F7B-BB4F-63C9AE8CDC21}">
      <dgm:prSet phldrT="[Text]" custT="1"/>
      <dgm:spPr>
        <a:xfrm>
          <a:off x="2974606" y="1067666"/>
          <a:ext cx="2606958" cy="3836137"/>
        </a:xfrm>
        <a:prstGeom prst="rect">
          <a:avLst/>
        </a:prstGeom>
        <a:solidFill>
          <a:srgbClr val="E87722">
            <a:tint val="40000"/>
            <a:alpha val="90000"/>
            <a:hueOff val="0"/>
            <a:satOff val="0"/>
            <a:lumOff val="0"/>
            <a:alphaOff val="0"/>
          </a:srgbClr>
        </a:solidFill>
        <a:ln w="12700" cap="flat" cmpd="sng" algn="ctr">
          <a:solidFill>
            <a:srgbClr val="E87722">
              <a:tint val="40000"/>
              <a:alpha val="90000"/>
              <a:hueOff val="0"/>
              <a:satOff val="0"/>
              <a:lumOff val="0"/>
              <a:alphaOff val="0"/>
            </a:srgbClr>
          </a:solidFill>
          <a:prstDash val="solid"/>
          <a:miter lim="800000"/>
        </a:ln>
        <a:effectLst/>
      </dgm:spPr>
      <dgm:t>
        <a:bodyPr/>
        <a:lstStyle/>
        <a:p>
          <a:pPr>
            <a:buChar char="•"/>
          </a:pPr>
          <a:r>
            <a:rPr lang="en-US" sz="2400" dirty="0">
              <a:solidFill>
                <a:srgbClr val="002060"/>
              </a:solidFill>
              <a:latin typeface="Open Sans"/>
              <a:ea typeface="+mn-ea"/>
              <a:cs typeface="Arial" panose="020B0604020202020204" pitchFamily="34" charset="0"/>
            </a:rPr>
            <a:t>Allow silence</a:t>
          </a:r>
        </a:p>
      </dgm:t>
    </dgm:pt>
    <dgm:pt modelId="{CF897BD5-48DA-412F-8CBC-1FB987557DA8}" type="parTrans" cxnId="{EE8C0CBC-D709-4AB2-B224-AF8722FA6CBF}">
      <dgm:prSet/>
      <dgm:spPr/>
      <dgm:t>
        <a:bodyPr/>
        <a:lstStyle/>
        <a:p>
          <a:endParaRPr lang="en-US"/>
        </a:p>
      </dgm:t>
    </dgm:pt>
    <dgm:pt modelId="{8B539F19-B0D8-421C-ACF8-45784B6CA750}" type="sibTrans" cxnId="{EE8C0CBC-D709-4AB2-B224-AF8722FA6CBF}">
      <dgm:prSet/>
      <dgm:spPr/>
      <dgm:t>
        <a:bodyPr/>
        <a:lstStyle/>
        <a:p>
          <a:endParaRPr lang="en-US"/>
        </a:p>
      </dgm:t>
    </dgm:pt>
    <dgm:pt modelId="{D24EDFE4-EE30-4AF2-90B5-BE2741C1B03A}">
      <dgm:prSet phldrT="[Text]" custT="1"/>
      <dgm:spPr>
        <a:xfrm>
          <a:off x="5946539" y="24883"/>
          <a:ext cx="2606958" cy="1042783"/>
        </a:xfrm>
        <a:prstGeom prst="rect">
          <a:avLst/>
        </a:prstGeom>
        <a:solidFill>
          <a:srgbClr val="2DCCD3">
            <a:hueOff val="0"/>
            <a:satOff val="0"/>
            <a:lumOff val="0"/>
            <a:alphaOff val="0"/>
          </a:srgbClr>
        </a:solidFill>
        <a:ln w="12700" cap="flat" cmpd="sng" algn="ctr">
          <a:solidFill>
            <a:srgbClr val="2DCCD3">
              <a:hueOff val="0"/>
              <a:satOff val="0"/>
              <a:lumOff val="0"/>
              <a:alphaOff val="0"/>
            </a:srgbClr>
          </a:solidFill>
          <a:prstDash val="solid"/>
          <a:miter lim="800000"/>
        </a:ln>
        <a:effectLst/>
      </dgm:spPr>
      <dgm:t>
        <a:bodyPr/>
        <a:lstStyle/>
        <a:p>
          <a:pPr>
            <a:buNone/>
          </a:pPr>
          <a:r>
            <a:rPr lang="en-US" sz="2400" dirty="0">
              <a:solidFill>
                <a:srgbClr val="FFFFFF"/>
              </a:solidFill>
              <a:latin typeface="Open Sans"/>
              <a:ea typeface="+mn-ea"/>
              <a:cs typeface="Arial" panose="020B0604020202020204" pitchFamily="34" charset="0"/>
            </a:rPr>
            <a:t>Reflect</a:t>
          </a:r>
        </a:p>
      </dgm:t>
    </dgm:pt>
    <dgm:pt modelId="{A1984AA4-41E7-42CC-857C-06A6D27A2E6C}" type="parTrans" cxnId="{5B088B26-C20E-4EBC-85CC-080F70E71FD8}">
      <dgm:prSet/>
      <dgm:spPr/>
      <dgm:t>
        <a:bodyPr/>
        <a:lstStyle/>
        <a:p>
          <a:endParaRPr lang="en-US"/>
        </a:p>
      </dgm:t>
    </dgm:pt>
    <dgm:pt modelId="{7A446BB8-5E0F-4740-AE15-D5E496632D0D}" type="sibTrans" cxnId="{5B088B26-C20E-4EBC-85CC-080F70E71FD8}">
      <dgm:prSet/>
      <dgm:spPr/>
      <dgm:t>
        <a:bodyPr/>
        <a:lstStyle/>
        <a:p>
          <a:endParaRPr lang="en-US"/>
        </a:p>
      </dgm:t>
    </dgm:pt>
    <dgm:pt modelId="{3E960B82-6283-4F0A-81C6-5C64BB0A39A3}">
      <dgm:prSet phldrT="[Text]" custT="1"/>
      <dgm:spPr>
        <a:xfrm>
          <a:off x="5946539" y="1067666"/>
          <a:ext cx="2606958" cy="3836137"/>
        </a:xfrm>
        <a:prstGeom prst="rect">
          <a:avLst/>
        </a:prstGeom>
        <a:solidFill>
          <a:srgbClr val="2DCCD3">
            <a:tint val="40000"/>
            <a:alpha val="90000"/>
            <a:hueOff val="0"/>
            <a:satOff val="0"/>
            <a:lumOff val="0"/>
            <a:alphaOff val="0"/>
          </a:srgbClr>
        </a:solidFill>
        <a:ln w="12700" cap="flat" cmpd="sng" algn="ctr">
          <a:solidFill>
            <a:srgbClr val="2DCCD3">
              <a:tint val="40000"/>
              <a:alpha val="90000"/>
              <a:hueOff val="0"/>
              <a:satOff val="0"/>
              <a:lumOff val="0"/>
              <a:alphaOff val="0"/>
            </a:srgbClr>
          </a:solidFill>
          <a:prstDash val="solid"/>
          <a:miter lim="800000"/>
        </a:ln>
        <a:effectLst/>
      </dgm:spPr>
      <dgm:t>
        <a:bodyPr/>
        <a:lstStyle/>
        <a:p>
          <a:pPr>
            <a:buChar char="•"/>
          </a:pPr>
          <a:r>
            <a:rPr lang="en-US" sz="2400" dirty="0">
              <a:solidFill>
                <a:srgbClr val="002060"/>
              </a:solidFill>
              <a:latin typeface="Open Sans"/>
              <a:ea typeface="+mn-ea"/>
              <a:cs typeface="Arial" panose="020B0604020202020204" pitchFamily="34" charset="0"/>
            </a:rPr>
            <a:t>Repeat what the person has said</a:t>
          </a:r>
        </a:p>
      </dgm:t>
    </dgm:pt>
    <dgm:pt modelId="{36ECD1C7-47FC-44C9-B925-C0F4B71BF32C}" type="parTrans" cxnId="{E5A32359-6FA4-48F9-82C8-F30C1A6FD011}">
      <dgm:prSet/>
      <dgm:spPr/>
      <dgm:t>
        <a:bodyPr/>
        <a:lstStyle/>
        <a:p>
          <a:endParaRPr lang="en-US"/>
        </a:p>
      </dgm:t>
    </dgm:pt>
    <dgm:pt modelId="{3281236B-97B3-403E-AAE5-4A4DECCDE00C}" type="sibTrans" cxnId="{E5A32359-6FA4-48F9-82C8-F30C1A6FD011}">
      <dgm:prSet/>
      <dgm:spPr/>
      <dgm:t>
        <a:bodyPr/>
        <a:lstStyle/>
        <a:p>
          <a:endParaRPr lang="en-US"/>
        </a:p>
      </dgm:t>
    </dgm:pt>
    <dgm:pt modelId="{4FA16164-DDC6-40D5-BC61-7900C3B74D08}">
      <dgm:prSet phldrT="[Text]" custT="1"/>
      <dgm:spPr>
        <a:xfrm>
          <a:off x="2673" y="1067666"/>
          <a:ext cx="2606958" cy="3836137"/>
        </a:xfrm>
        <a:prstGeom prst="rect">
          <a:avLst/>
        </a:prstGeom>
        <a:solidFill>
          <a:srgbClr val="002D72">
            <a:tint val="40000"/>
            <a:alpha val="90000"/>
            <a:hueOff val="0"/>
            <a:satOff val="0"/>
            <a:lumOff val="0"/>
            <a:alphaOff val="0"/>
          </a:srgbClr>
        </a:solidFill>
        <a:ln w="12700" cap="flat" cmpd="sng" algn="ctr">
          <a:solidFill>
            <a:srgbClr val="002D72">
              <a:tint val="40000"/>
              <a:alpha val="90000"/>
              <a:hueOff val="0"/>
              <a:satOff val="0"/>
              <a:lumOff val="0"/>
              <a:alphaOff val="0"/>
            </a:srgbClr>
          </a:solidFill>
          <a:prstDash val="solid"/>
          <a:miter lim="800000"/>
        </a:ln>
        <a:effectLst/>
      </dgm:spPr>
      <dgm:t>
        <a:bodyPr/>
        <a:lstStyle/>
        <a:p>
          <a:pPr>
            <a:buChar char="•"/>
          </a:pPr>
          <a:r>
            <a:rPr lang="en-US" sz="2400" dirty="0">
              <a:solidFill>
                <a:srgbClr val="002060"/>
              </a:solidFill>
              <a:latin typeface="Open Sans"/>
              <a:ea typeface="+mn-ea"/>
              <a:cs typeface="Arial" panose="020B0604020202020204" pitchFamily="34" charset="0"/>
            </a:rPr>
            <a:t>Provide options: “Do you need a break?”</a:t>
          </a:r>
        </a:p>
      </dgm:t>
    </dgm:pt>
    <dgm:pt modelId="{0BF9E15F-B988-4FE2-9FF3-EA0DD25D6C89}" type="parTrans" cxnId="{E4327669-6BC1-4CED-A487-9D514BDE514A}">
      <dgm:prSet/>
      <dgm:spPr/>
      <dgm:t>
        <a:bodyPr/>
        <a:lstStyle/>
        <a:p>
          <a:endParaRPr lang="en-US"/>
        </a:p>
      </dgm:t>
    </dgm:pt>
    <dgm:pt modelId="{E8C5DCF6-8794-4E34-AEAD-276FF8C7F52F}" type="sibTrans" cxnId="{E4327669-6BC1-4CED-A487-9D514BDE514A}">
      <dgm:prSet/>
      <dgm:spPr/>
      <dgm:t>
        <a:bodyPr/>
        <a:lstStyle/>
        <a:p>
          <a:endParaRPr lang="en-US"/>
        </a:p>
      </dgm:t>
    </dgm:pt>
    <dgm:pt modelId="{BEDDFEF5-8BDC-491D-A53C-CCADAA61FBD4}">
      <dgm:prSet phldrT="[Text]" custT="1"/>
      <dgm:spPr>
        <a:xfrm>
          <a:off x="2974606" y="1067666"/>
          <a:ext cx="2606958" cy="3836137"/>
        </a:xfrm>
        <a:prstGeom prst="rect">
          <a:avLst/>
        </a:prstGeom>
        <a:solidFill>
          <a:srgbClr val="E87722">
            <a:tint val="40000"/>
            <a:alpha val="90000"/>
            <a:hueOff val="0"/>
            <a:satOff val="0"/>
            <a:lumOff val="0"/>
            <a:alphaOff val="0"/>
          </a:srgbClr>
        </a:solidFill>
        <a:ln w="12700" cap="flat" cmpd="sng" algn="ctr">
          <a:solidFill>
            <a:srgbClr val="E87722">
              <a:tint val="40000"/>
              <a:alpha val="90000"/>
              <a:hueOff val="0"/>
              <a:satOff val="0"/>
              <a:lumOff val="0"/>
              <a:alphaOff val="0"/>
            </a:srgbClr>
          </a:solidFill>
          <a:prstDash val="solid"/>
          <a:miter lim="800000"/>
        </a:ln>
        <a:effectLst/>
      </dgm:spPr>
      <dgm:t>
        <a:bodyPr/>
        <a:lstStyle/>
        <a:p>
          <a:pPr>
            <a:buChar char="•"/>
          </a:pPr>
          <a:r>
            <a:rPr lang="en-US" sz="2400">
              <a:solidFill>
                <a:srgbClr val="002060"/>
              </a:solidFill>
              <a:latin typeface="Open Sans"/>
              <a:ea typeface="+mn-ea"/>
              <a:cs typeface="Arial" panose="020B0604020202020204" pitchFamily="34" charset="0"/>
            </a:rPr>
            <a:t>Ask open-ended questions: “Can you tell me more?”</a:t>
          </a:r>
        </a:p>
      </dgm:t>
    </dgm:pt>
    <dgm:pt modelId="{0F5A2550-99C3-46B3-B6B6-4A28745611D8}" type="parTrans" cxnId="{4340AAA9-5081-4084-A068-EA676797D781}">
      <dgm:prSet/>
      <dgm:spPr/>
      <dgm:t>
        <a:bodyPr/>
        <a:lstStyle/>
        <a:p>
          <a:endParaRPr lang="en-US"/>
        </a:p>
      </dgm:t>
    </dgm:pt>
    <dgm:pt modelId="{FC03062E-400A-42B7-998E-C6E94BF0F8DD}" type="sibTrans" cxnId="{4340AAA9-5081-4084-A068-EA676797D781}">
      <dgm:prSet/>
      <dgm:spPr/>
      <dgm:t>
        <a:bodyPr/>
        <a:lstStyle/>
        <a:p>
          <a:endParaRPr lang="en-US"/>
        </a:p>
      </dgm:t>
    </dgm:pt>
    <dgm:pt modelId="{F1C65873-9333-45D2-8C79-9031FA1A5492}">
      <dgm:prSet phldrT="[Text]" custT="1"/>
      <dgm:spPr>
        <a:xfrm>
          <a:off x="2974606" y="1067666"/>
          <a:ext cx="2606958" cy="3836137"/>
        </a:xfrm>
        <a:prstGeom prst="rect">
          <a:avLst/>
        </a:prstGeom>
        <a:solidFill>
          <a:srgbClr val="E87722">
            <a:tint val="40000"/>
            <a:alpha val="90000"/>
            <a:hueOff val="0"/>
            <a:satOff val="0"/>
            <a:lumOff val="0"/>
            <a:alphaOff val="0"/>
          </a:srgbClr>
        </a:solidFill>
        <a:ln w="12700" cap="flat" cmpd="sng" algn="ctr">
          <a:solidFill>
            <a:srgbClr val="E87722">
              <a:tint val="40000"/>
              <a:alpha val="90000"/>
              <a:hueOff val="0"/>
              <a:satOff val="0"/>
              <a:lumOff val="0"/>
              <a:alphaOff val="0"/>
            </a:srgbClr>
          </a:solidFill>
          <a:prstDash val="solid"/>
          <a:miter lim="800000"/>
        </a:ln>
        <a:effectLst/>
      </dgm:spPr>
      <dgm:t>
        <a:bodyPr/>
        <a:lstStyle/>
        <a:p>
          <a:pPr>
            <a:buChar char="•"/>
          </a:pPr>
          <a:r>
            <a:rPr lang="en-US" sz="2400">
              <a:solidFill>
                <a:srgbClr val="002060"/>
              </a:solidFill>
              <a:latin typeface="Open Sans"/>
              <a:ea typeface="+mn-ea"/>
              <a:cs typeface="Arial" panose="020B0604020202020204" pitchFamily="34" charset="0"/>
            </a:rPr>
            <a:t>Avoid telling them how you feel</a:t>
          </a:r>
        </a:p>
      </dgm:t>
    </dgm:pt>
    <dgm:pt modelId="{F46771B1-A11A-402F-82BF-DC9A9A244523}" type="parTrans" cxnId="{DB4CD9D2-810A-44D3-B706-AAE4D9BB2905}">
      <dgm:prSet/>
      <dgm:spPr/>
      <dgm:t>
        <a:bodyPr/>
        <a:lstStyle/>
        <a:p>
          <a:endParaRPr lang="en-US"/>
        </a:p>
      </dgm:t>
    </dgm:pt>
    <dgm:pt modelId="{56199BF2-24BD-469F-83F9-CB3FDEC4F797}" type="sibTrans" cxnId="{DB4CD9D2-810A-44D3-B706-AAE4D9BB2905}">
      <dgm:prSet/>
      <dgm:spPr/>
      <dgm:t>
        <a:bodyPr/>
        <a:lstStyle/>
        <a:p>
          <a:endParaRPr lang="en-US"/>
        </a:p>
      </dgm:t>
    </dgm:pt>
    <dgm:pt modelId="{0015876D-87DF-4DFC-89A1-98BAE960C63D}">
      <dgm:prSet phldrT="[Text]" custT="1"/>
      <dgm:spPr>
        <a:xfrm>
          <a:off x="5946539" y="1067666"/>
          <a:ext cx="2606958" cy="3836137"/>
        </a:xfrm>
        <a:prstGeom prst="rect">
          <a:avLst/>
        </a:prstGeom>
        <a:solidFill>
          <a:srgbClr val="2DCCD3">
            <a:tint val="40000"/>
            <a:alpha val="90000"/>
            <a:hueOff val="0"/>
            <a:satOff val="0"/>
            <a:lumOff val="0"/>
            <a:alphaOff val="0"/>
          </a:srgbClr>
        </a:solidFill>
        <a:ln w="12700" cap="flat" cmpd="sng" algn="ctr">
          <a:solidFill>
            <a:srgbClr val="2DCCD3">
              <a:tint val="40000"/>
              <a:alpha val="90000"/>
              <a:hueOff val="0"/>
              <a:satOff val="0"/>
              <a:lumOff val="0"/>
              <a:alphaOff val="0"/>
            </a:srgbClr>
          </a:solidFill>
          <a:prstDash val="solid"/>
          <a:miter lim="800000"/>
        </a:ln>
        <a:effectLst/>
      </dgm:spPr>
      <dgm:t>
        <a:bodyPr/>
        <a:lstStyle/>
        <a:p>
          <a:pPr>
            <a:buChar char="•"/>
          </a:pPr>
          <a:r>
            <a:rPr lang="en-US" sz="2400" dirty="0">
              <a:solidFill>
                <a:srgbClr val="002060"/>
              </a:solidFill>
              <a:latin typeface="Open Sans"/>
              <a:ea typeface="+mn-ea"/>
              <a:cs typeface="Arial" panose="020B0604020202020204" pitchFamily="34" charset="0"/>
            </a:rPr>
            <a:t>Avoid interrupting or assuming</a:t>
          </a:r>
        </a:p>
      </dgm:t>
    </dgm:pt>
    <dgm:pt modelId="{488D8398-6A3C-44A7-86A8-B1EA37F1D550}" type="parTrans" cxnId="{958214AF-EDCC-4287-A000-1DA74063AE65}">
      <dgm:prSet/>
      <dgm:spPr/>
      <dgm:t>
        <a:bodyPr/>
        <a:lstStyle/>
        <a:p>
          <a:endParaRPr lang="en-US"/>
        </a:p>
      </dgm:t>
    </dgm:pt>
    <dgm:pt modelId="{67527A49-A64A-4CD5-814B-E49A200E088C}" type="sibTrans" cxnId="{958214AF-EDCC-4287-A000-1DA74063AE65}">
      <dgm:prSet/>
      <dgm:spPr/>
      <dgm:t>
        <a:bodyPr/>
        <a:lstStyle/>
        <a:p>
          <a:endParaRPr lang="en-US"/>
        </a:p>
      </dgm:t>
    </dgm:pt>
    <dgm:pt modelId="{4A8D0E0F-4DEA-4623-84FE-760B1148B777}" type="pres">
      <dgm:prSet presAssocID="{2D371888-0DD8-440B-9FFA-6691B5C704C6}" presName="Name0" presStyleCnt="0">
        <dgm:presLayoutVars>
          <dgm:dir/>
          <dgm:animLvl val="lvl"/>
          <dgm:resizeHandles val="exact"/>
        </dgm:presLayoutVars>
      </dgm:prSet>
      <dgm:spPr/>
    </dgm:pt>
    <dgm:pt modelId="{3CD8DA9F-C058-43AE-B328-98A08F36583B}" type="pres">
      <dgm:prSet presAssocID="{4E977EB9-C9FC-43A8-8BC8-045E5BB47883}" presName="composite" presStyleCnt="0"/>
      <dgm:spPr/>
    </dgm:pt>
    <dgm:pt modelId="{6D6E2EAC-37E4-4D7C-A043-4263FA00C041}" type="pres">
      <dgm:prSet presAssocID="{4E977EB9-C9FC-43A8-8BC8-045E5BB47883}" presName="parTx" presStyleLbl="alignNode1" presStyleIdx="0" presStyleCnt="3">
        <dgm:presLayoutVars>
          <dgm:chMax val="0"/>
          <dgm:chPref val="0"/>
          <dgm:bulletEnabled val="1"/>
        </dgm:presLayoutVars>
      </dgm:prSet>
      <dgm:spPr/>
    </dgm:pt>
    <dgm:pt modelId="{29E66317-E883-4BD4-A74E-1E832EE3721A}" type="pres">
      <dgm:prSet presAssocID="{4E977EB9-C9FC-43A8-8BC8-045E5BB47883}" presName="desTx" presStyleLbl="alignAccFollowNode1" presStyleIdx="0" presStyleCnt="3">
        <dgm:presLayoutVars>
          <dgm:bulletEnabled val="1"/>
        </dgm:presLayoutVars>
      </dgm:prSet>
      <dgm:spPr/>
    </dgm:pt>
    <dgm:pt modelId="{CEA9A7EA-36FF-42D0-B79D-4D197F6DA26F}" type="pres">
      <dgm:prSet presAssocID="{55559151-C02C-4FAF-A786-8FBEB2D16BA2}" presName="space" presStyleCnt="0"/>
      <dgm:spPr/>
    </dgm:pt>
    <dgm:pt modelId="{4C78BBD9-D919-4058-AE97-84C698D7A013}" type="pres">
      <dgm:prSet presAssocID="{92AD61EB-5EDE-4F31-B8FE-8A76CD7346DB}" presName="composite" presStyleCnt="0"/>
      <dgm:spPr/>
    </dgm:pt>
    <dgm:pt modelId="{078AAC02-7002-4DD0-B123-3FBC76200BF2}" type="pres">
      <dgm:prSet presAssocID="{92AD61EB-5EDE-4F31-B8FE-8A76CD7346DB}" presName="parTx" presStyleLbl="alignNode1" presStyleIdx="1" presStyleCnt="3">
        <dgm:presLayoutVars>
          <dgm:chMax val="0"/>
          <dgm:chPref val="0"/>
          <dgm:bulletEnabled val="1"/>
        </dgm:presLayoutVars>
      </dgm:prSet>
      <dgm:spPr/>
    </dgm:pt>
    <dgm:pt modelId="{B6C2BF0A-F4A0-4C58-8B1E-2291D9CCEECA}" type="pres">
      <dgm:prSet presAssocID="{92AD61EB-5EDE-4F31-B8FE-8A76CD7346DB}" presName="desTx" presStyleLbl="alignAccFollowNode1" presStyleIdx="1" presStyleCnt="3">
        <dgm:presLayoutVars>
          <dgm:bulletEnabled val="1"/>
        </dgm:presLayoutVars>
      </dgm:prSet>
      <dgm:spPr/>
    </dgm:pt>
    <dgm:pt modelId="{0EFFB07A-9E5A-4CCA-9427-D17C0B397473}" type="pres">
      <dgm:prSet presAssocID="{5CEA2BB1-6DDC-400A-B986-45860EBFF422}" presName="space" presStyleCnt="0"/>
      <dgm:spPr/>
    </dgm:pt>
    <dgm:pt modelId="{F4B8E7CC-7A14-430E-9950-CDEC8856BF0E}" type="pres">
      <dgm:prSet presAssocID="{D24EDFE4-EE30-4AF2-90B5-BE2741C1B03A}" presName="composite" presStyleCnt="0"/>
      <dgm:spPr/>
    </dgm:pt>
    <dgm:pt modelId="{F7986124-A79A-4A83-9403-1E599FEF1A13}" type="pres">
      <dgm:prSet presAssocID="{D24EDFE4-EE30-4AF2-90B5-BE2741C1B03A}" presName="parTx" presStyleLbl="alignNode1" presStyleIdx="2" presStyleCnt="3">
        <dgm:presLayoutVars>
          <dgm:chMax val="0"/>
          <dgm:chPref val="0"/>
          <dgm:bulletEnabled val="1"/>
        </dgm:presLayoutVars>
      </dgm:prSet>
      <dgm:spPr/>
    </dgm:pt>
    <dgm:pt modelId="{949691D4-4380-4B27-B163-D6AD6E1D6F8E}" type="pres">
      <dgm:prSet presAssocID="{D24EDFE4-EE30-4AF2-90B5-BE2741C1B03A}" presName="desTx" presStyleLbl="alignAccFollowNode1" presStyleIdx="2" presStyleCnt="3">
        <dgm:presLayoutVars>
          <dgm:bulletEnabled val="1"/>
        </dgm:presLayoutVars>
      </dgm:prSet>
      <dgm:spPr/>
    </dgm:pt>
  </dgm:ptLst>
  <dgm:cxnLst>
    <dgm:cxn modelId="{2AB20F0A-22F9-4B8B-A690-F4CF036DE43A}" type="presOf" srcId="{0015876D-87DF-4DFC-89A1-98BAE960C63D}" destId="{949691D4-4380-4B27-B163-D6AD6E1D6F8E}" srcOrd="0" destOrd="1" presId="urn:microsoft.com/office/officeart/2005/8/layout/hList1"/>
    <dgm:cxn modelId="{5B088B26-C20E-4EBC-85CC-080F70E71FD8}" srcId="{2D371888-0DD8-440B-9FFA-6691B5C704C6}" destId="{D24EDFE4-EE30-4AF2-90B5-BE2741C1B03A}" srcOrd="2" destOrd="0" parTransId="{A1984AA4-41E7-42CC-857C-06A6D27A2E6C}" sibTransId="{7A446BB8-5E0F-4740-AE15-D5E496632D0D}"/>
    <dgm:cxn modelId="{4D5F8D26-6B7C-40B2-8470-32ED3DEEF45C}" type="presOf" srcId="{D24EDFE4-EE30-4AF2-90B5-BE2741C1B03A}" destId="{F7986124-A79A-4A83-9403-1E599FEF1A13}" srcOrd="0" destOrd="0" presId="urn:microsoft.com/office/officeart/2005/8/layout/hList1"/>
    <dgm:cxn modelId="{470E262E-E9BA-4168-93E8-5D6753B396F8}" type="presOf" srcId="{3E960B82-6283-4F0A-81C6-5C64BB0A39A3}" destId="{949691D4-4380-4B27-B163-D6AD6E1D6F8E}" srcOrd="0" destOrd="0" presId="urn:microsoft.com/office/officeart/2005/8/layout/hList1"/>
    <dgm:cxn modelId="{836EAB39-5259-4F22-9F69-DFA3C59FFFCB}" type="presOf" srcId="{F1C65873-9333-45D2-8C79-9031FA1A5492}" destId="{B6C2BF0A-F4A0-4C58-8B1E-2291D9CCEECA}" srcOrd="0" destOrd="2" presId="urn:microsoft.com/office/officeart/2005/8/layout/hList1"/>
    <dgm:cxn modelId="{D2FD8B63-5A75-4E6C-9BF5-09E203A27123}" type="presOf" srcId="{7A62BC3F-9FE5-4614-8E48-2D6FFF237899}" destId="{29E66317-E883-4BD4-A74E-1E832EE3721A}" srcOrd="0" destOrd="0" presId="urn:microsoft.com/office/officeart/2005/8/layout/hList1"/>
    <dgm:cxn modelId="{E4327669-6BC1-4CED-A487-9D514BDE514A}" srcId="{4E977EB9-C9FC-43A8-8BC8-045E5BB47883}" destId="{4FA16164-DDC6-40D5-BC61-7900C3B74D08}" srcOrd="2" destOrd="0" parTransId="{0BF9E15F-B988-4FE2-9FF3-EA0DD25D6C89}" sibTransId="{E8C5DCF6-8794-4E34-AEAD-276FF8C7F52F}"/>
    <dgm:cxn modelId="{85D18754-5911-414B-935C-43389AFDEF63}" type="presOf" srcId="{4E977EB9-C9FC-43A8-8BC8-045E5BB47883}" destId="{6D6E2EAC-37E4-4D7C-A043-4263FA00C041}" srcOrd="0" destOrd="0" presId="urn:microsoft.com/office/officeart/2005/8/layout/hList1"/>
    <dgm:cxn modelId="{E5A32359-6FA4-48F9-82C8-F30C1A6FD011}" srcId="{D24EDFE4-EE30-4AF2-90B5-BE2741C1B03A}" destId="{3E960B82-6283-4F0A-81C6-5C64BB0A39A3}" srcOrd="0" destOrd="0" parTransId="{36ECD1C7-47FC-44C9-B925-C0F4B71BF32C}" sibTransId="{3281236B-97B3-403E-AAE5-4A4DECCDE00C}"/>
    <dgm:cxn modelId="{5F672488-5F1D-4CEF-810B-6F188D9BDD8A}" type="presOf" srcId="{BEDDFEF5-8BDC-491D-A53C-CCADAA61FBD4}" destId="{B6C2BF0A-F4A0-4C58-8B1E-2291D9CCEECA}" srcOrd="0" destOrd="1" presId="urn:microsoft.com/office/officeart/2005/8/layout/hList1"/>
    <dgm:cxn modelId="{CAB2A788-5A5C-4ED3-BCC5-48F52E9375AE}" type="presOf" srcId="{4FA16164-DDC6-40D5-BC61-7900C3B74D08}" destId="{29E66317-E883-4BD4-A74E-1E832EE3721A}" srcOrd="0" destOrd="2" presId="urn:microsoft.com/office/officeart/2005/8/layout/hList1"/>
    <dgm:cxn modelId="{D332E28C-02AE-4245-AFA6-5B1C3AC77417}" srcId="{4E977EB9-C9FC-43A8-8BC8-045E5BB47883}" destId="{7A62BC3F-9FE5-4614-8E48-2D6FFF237899}" srcOrd="0" destOrd="0" parTransId="{1CEA4949-D206-49C4-B0D8-099A64688AC8}" sibTransId="{CBF86056-2F12-4B96-B98B-B9308828B861}"/>
    <dgm:cxn modelId="{9C0F17A2-7E90-4F24-8F38-6AE31E19A31E}" type="presOf" srcId="{92AD61EB-5EDE-4F31-B8FE-8A76CD7346DB}" destId="{078AAC02-7002-4DD0-B123-3FBC76200BF2}" srcOrd="0" destOrd="0" presId="urn:microsoft.com/office/officeart/2005/8/layout/hList1"/>
    <dgm:cxn modelId="{D1AE0EA3-A1AF-4DB9-BC70-2B92405D6330}" srcId="{2D371888-0DD8-440B-9FFA-6691B5C704C6}" destId="{4E977EB9-C9FC-43A8-8BC8-045E5BB47883}" srcOrd="0" destOrd="0" parTransId="{8472D2C8-ECA7-4BB4-9370-36AD4F671F0B}" sibTransId="{55559151-C02C-4FAF-A786-8FBEB2D16BA2}"/>
    <dgm:cxn modelId="{47D2FFA5-3D99-425E-98DD-2767CFD3F8A7}" type="presOf" srcId="{2D371888-0DD8-440B-9FFA-6691B5C704C6}" destId="{4A8D0E0F-4DEA-4623-84FE-760B1148B777}" srcOrd="0" destOrd="0" presId="urn:microsoft.com/office/officeart/2005/8/layout/hList1"/>
    <dgm:cxn modelId="{4340AAA9-5081-4084-A068-EA676797D781}" srcId="{92AD61EB-5EDE-4F31-B8FE-8A76CD7346DB}" destId="{BEDDFEF5-8BDC-491D-A53C-CCADAA61FBD4}" srcOrd="1" destOrd="0" parTransId="{0F5A2550-99C3-46B3-B6B6-4A28745611D8}" sibTransId="{FC03062E-400A-42B7-998E-C6E94BF0F8DD}"/>
    <dgm:cxn modelId="{958214AF-EDCC-4287-A000-1DA74063AE65}" srcId="{D24EDFE4-EE30-4AF2-90B5-BE2741C1B03A}" destId="{0015876D-87DF-4DFC-89A1-98BAE960C63D}" srcOrd="1" destOrd="0" parTransId="{488D8398-6A3C-44A7-86A8-B1EA37F1D550}" sibTransId="{67527A49-A64A-4CD5-814B-E49A200E088C}"/>
    <dgm:cxn modelId="{D106A4BB-ADC1-4502-ADE0-9DC639BFD5BA}" srcId="{4E977EB9-C9FC-43A8-8BC8-045E5BB47883}" destId="{15C9826F-D997-4204-AC89-CF0E783FA38F}" srcOrd="1" destOrd="0" parTransId="{1FB12EA3-7BAC-48DA-A0F8-3A6B65EF6DEB}" sibTransId="{1AF0F2F0-1D6F-4ED5-8AAA-80811C399FA7}"/>
    <dgm:cxn modelId="{EE8C0CBC-D709-4AB2-B224-AF8722FA6CBF}" srcId="{92AD61EB-5EDE-4F31-B8FE-8A76CD7346DB}" destId="{4EC33E0E-CB71-4F7B-BB4F-63C9AE8CDC21}" srcOrd="0" destOrd="0" parTransId="{CF897BD5-48DA-412F-8CBC-1FB987557DA8}" sibTransId="{8B539F19-B0D8-421C-ACF8-45784B6CA750}"/>
    <dgm:cxn modelId="{A43FB8C2-D913-47EE-A030-F8B5F953CA6C}" srcId="{2D371888-0DD8-440B-9FFA-6691B5C704C6}" destId="{92AD61EB-5EDE-4F31-B8FE-8A76CD7346DB}" srcOrd="1" destOrd="0" parTransId="{5A93DE83-1BF7-43D5-BCDF-68821EBE5569}" sibTransId="{5CEA2BB1-6DDC-400A-B986-45860EBFF422}"/>
    <dgm:cxn modelId="{31D16DD2-F973-41BF-A2D7-AF78549BCF98}" type="presOf" srcId="{15C9826F-D997-4204-AC89-CF0E783FA38F}" destId="{29E66317-E883-4BD4-A74E-1E832EE3721A}" srcOrd="0" destOrd="1" presId="urn:microsoft.com/office/officeart/2005/8/layout/hList1"/>
    <dgm:cxn modelId="{DB4CD9D2-810A-44D3-B706-AAE4D9BB2905}" srcId="{92AD61EB-5EDE-4F31-B8FE-8A76CD7346DB}" destId="{F1C65873-9333-45D2-8C79-9031FA1A5492}" srcOrd="2" destOrd="0" parTransId="{F46771B1-A11A-402F-82BF-DC9A9A244523}" sibTransId="{56199BF2-24BD-469F-83F9-CB3FDEC4F797}"/>
    <dgm:cxn modelId="{F283B1DA-18A7-4EB4-9B0F-AF84E6276E53}" type="presOf" srcId="{4EC33E0E-CB71-4F7B-BB4F-63C9AE8CDC21}" destId="{B6C2BF0A-F4A0-4C58-8B1E-2291D9CCEECA}" srcOrd="0" destOrd="0" presId="urn:microsoft.com/office/officeart/2005/8/layout/hList1"/>
    <dgm:cxn modelId="{969BA375-0334-4E08-BEF0-DBF4242BD426}" type="presParOf" srcId="{4A8D0E0F-4DEA-4623-84FE-760B1148B777}" destId="{3CD8DA9F-C058-43AE-B328-98A08F36583B}" srcOrd="0" destOrd="0" presId="urn:microsoft.com/office/officeart/2005/8/layout/hList1"/>
    <dgm:cxn modelId="{4544BE22-8EAE-4B80-955C-0E324C9CF23A}" type="presParOf" srcId="{3CD8DA9F-C058-43AE-B328-98A08F36583B}" destId="{6D6E2EAC-37E4-4D7C-A043-4263FA00C041}" srcOrd="0" destOrd="0" presId="urn:microsoft.com/office/officeart/2005/8/layout/hList1"/>
    <dgm:cxn modelId="{5850131B-D2C3-4499-ABCF-C92B69623FB0}" type="presParOf" srcId="{3CD8DA9F-C058-43AE-B328-98A08F36583B}" destId="{29E66317-E883-4BD4-A74E-1E832EE3721A}" srcOrd="1" destOrd="0" presId="urn:microsoft.com/office/officeart/2005/8/layout/hList1"/>
    <dgm:cxn modelId="{FCED2D44-E87A-408D-8929-132C9C11C31A}" type="presParOf" srcId="{4A8D0E0F-4DEA-4623-84FE-760B1148B777}" destId="{CEA9A7EA-36FF-42D0-B79D-4D197F6DA26F}" srcOrd="1" destOrd="0" presId="urn:microsoft.com/office/officeart/2005/8/layout/hList1"/>
    <dgm:cxn modelId="{E1BBB8A6-7AC0-4BCA-A474-2D993909E50F}" type="presParOf" srcId="{4A8D0E0F-4DEA-4623-84FE-760B1148B777}" destId="{4C78BBD9-D919-4058-AE97-84C698D7A013}" srcOrd="2" destOrd="0" presId="urn:microsoft.com/office/officeart/2005/8/layout/hList1"/>
    <dgm:cxn modelId="{161700B3-EFFD-4B4E-BCF7-43FF767C616A}" type="presParOf" srcId="{4C78BBD9-D919-4058-AE97-84C698D7A013}" destId="{078AAC02-7002-4DD0-B123-3FBC76200BF2}" srcOrd="0" destOrd="0" presId="urn:microsoft.com/office/officeart/2005/8/layout/hList1"/>
    <dgm:cxn modelId="{4ED64271-78A1-4F3E-9156-4409B5694818}" type="presParOf" srcId="{4C78BBD9-D919-4058-AE97-84C698D7A013}" destId="{B6C2BF0A-F4A0-4C58-8B1E-2291D9CCEECA}" srcOrd="1" destOrd="0" presId="urn:microsoft.com/office/officeart/2005/8/layout/hList1"/>
    <dgm:cxn modelId="{0A7E0488-29F9-400E-802B-A2F4C486629F}" type="presParOf" srcId="{4A8D0E0F-4DEA-4623-84FE-760B1148B777}" destId="{0EFFB07A-9E5A-4CCA-9427-D17C0B397473}" srcOrd="3" destOrd="0" presId="urn:microsoft.com/office/officeart/2005/8/layout/hList1"/>
    <dgm:cxn modelId="{1D44A2FA-F146-4F23-84CE-95CB9C719675}" type="presParOf" srcId="{4A8D0E0F-4DEA-4623-84FE-760B1148B777}" destId="{F4B8E7CC-7A14-430E-9950-CDEC8856BF0E}" srcOrd="4" destOrd="0" presId="urn:microsoft.com/office/officeart/2005/8/layout/hList1"/>
    <dgm:cxn modelId="{9A3EC03B-3CAB-4ADB-B093-C43571579CB4}" type="presParOf" srcId="{F4B8E7CC-7A14-430E-9950-CDEC8856BF0E}" destId="{F7986124-A79A-4A83-9403-1E599FEF1A13}" srcOrd="0" destOrd="0" presId="urn:microsoft.com/office/officeart/2005/8/layout/hList1"/>
    <dgm:cxn modelId="{51F3C726-0F65-43CE-85EF-C65AE62B3F88}" type="presParOf" srcId="{F4B8E7CC-7A14-430E-9950-CDEC8856BF0E}" destId="{949691D4-4380-4B27-B163-D6AD6E1D6F8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FF129B5-DC4F-46A2-A0C5-922262972483}" type="doc">
      <dgm:prSet loTypeId="urn:microsoft.com/office/officeart/2005/8/layout/arrow2" loCatId="process" qsTypeId="urn:microsoft.com/office/officeart/2005/8/quickstyle/simple1" qsCatId="simple" csTypeId="urn:microsoft.com/office/officeart/2005/8/colors/colorful2" csCatId="colorful" phldr="1"/>
      <dgm:spPr/>
    </dgm:pt>
    <dgm:pt modelId="{74217EE0-2F7E-4EF5-937D-A4840CA24DF0}">
      <dgm:prSet phldrT="[Text]"/>
      <dgm:spPr>
        <a:xfrm>
          <a:off x="1147019" y="3086831"/>
          <a:ext cx="1618524" cy="1254703"/>
        </a:xfrm>
        <a:prstGeom prst="rect">
          <a:avLst/>
        </a:prstGeom>
        <a:noFill/>
        <a:ln>
          <a:noFill/>
        </a:ln>
        <a:effectLst/>
      </dgm:spPr>
      <dgm:t>
        <a:bodyPr/>
        <a:lstStyle/>
        <a:p>
          <a:pPr>
            <a:buNone/>
          </a:pPr>
          <a:endParaRPr lang="en-US" dirty="0">
            <a:solidFill>
              <a:srgbClr val="75787B">
                <a:hueOff val="0"/>
                <a:satOff val="0"/>
                <a:lumOff val="0"/>
                <a:alphaOff val="0"/>
              </a:srgbClr>
            </a:solidFill>
            <a:latin typeface="Open Sans"/>
            <a:ea typeface="+mn-ea"/>
            <a:cs typeface="+mn-cs"/>
          </a:endParaRPr>
        </a:p>
      </dgm:t>
    </dgm:pt>
    <dgm:pt modelId="{B494DC0D-9668-40AB-92E3-8FBE91C3AB08}" type="parTrans" cxnId="{61E067A0-DCA1-4079-86D0-3F9F92495FDF}">
      <dgm:prSet/>
      <dgm:spPr/>
      <dgm:t>
        <a:bodyPr/>
        <a:lstStyle/>
        <a:p>
          <a:endParaRPr lang="en-US"/>
        </a:p>
      </dgm:t>
    </dgm:pt>
    <dgm:pt modelId="{09752EE0-40BA-42A4-9B0F-2343C3552E09}" type="sibTrans" cxnId="{61E067A0-DCA1-4079-86D0-3F9F92495FDF}">
      <dgm:prSet/>
      <dgm:spPr/>
      <dgm:t>
        <a:bodyPr/>
        <a:lstStyle/>
        <a:p>
          <a:endParaRPr lang="en-US"/>
        </a:p>
      </dgm:t>
    </dgm:pt>
    <dgm:pt modelId="{0D119DED-F8B0-4B77-BADF-5055F4938F1E}">
      <dgm:prSet phldrT="[Text]"/>
      <dgm:spPr>
        <a:xfrm>
          <a:off x="2814169" y="1979739"/>
          <a:ext cx="1667149" cy="2361795"/>
        </a:xfrm>
        <a:prstGeom prst="rect">
          <a:avLst/>
        </a:prstGeom>
        <a:noFill/>
        <a:ln>
          <a:noFill/>
        </a:ln>
        <a:effectLst/>
      </dgm:spPr>
      <dgm:t>
        <a:bodyPr/>
        <a:lstStyle/>
        <a:p>
          <a:pPr>
            <a:buNone/>
          </a:pPr>
          <a:r>
            <a:rPr lang="en-US" dirty="0">
              <a:solidFill>
                <a:srgbClr val="75787B">
                  <a:hueOff val="0"/>
                  <a:satOff val="0"/>
                  <a:lumOff val="0"/>
                  <a:alphaOff val="0"/>
                </a:srgbClr>
              </a:solidFill>
              <a:latin typeface="Open Sans"/>
              <a:ea typeface="Open Sans"/>
              <a:cs typeface="Open Sans"/>
            </a:rPr>
            <a:t>When the initial proactive approach doesn’t work, what do you do next?</a:t>
          </a:r>
        </a:p>
      </dgm:t>
    </dgm:pt>
    <dgm:pt modelId="{C1535097-630D-40DC-85FE-C4183E08B1AE}" type="parTrans" cxnId="{A2A7DA3C-EE1A-4119-91B0-9DB51E559C18}">
      <dgm:prSet/>
      <dgm:spPr/>
      <dgm:t>
        <a:bodyPr/>
        <a:lstStyle/>
        <a:p>
          <a:endParaRPr lang="en-US"/>
        </a:p>
      </dgm:t>
    </dgm:pt>
    <dgm:pt modelId="{0AA8F199-91C4-4D4E-B6E4-D09E0D141D1E}" type="sibTrans" cxnId="{A2A7DA3C-EE1A-4119-91B0-9DB51E559C18}">
      <dgm:prSet/>
      <dgm:spPr/>
      <dgm:t>
        <a:bodyPr/>
        <a:lstStyle/>
        <a:p>
          <a:endParaRPr lang="en-US"/>
        </a:p>
      </dgm:t>
    </dgm:pt>
    <dgm:pt modelId="{DF3C17B3-095F-4785-B754-886C8D23D477}">
      <dgm:prSet phldrT="[Text]"/>
      <dgm:spPr>
        <a:xfrm>
          <a:off x="4793909" y="1324168"/>
          <a:ext cx="1667149" cy="3017366"/>
        </a:xfrm>
        <a:prstGeom prst="rect">
          <a:avLst/>
        </a:prstGeom>
        <a:noFill/>
        <a:ln>
          <a:noFill/>
        </a:ln>
        <a:effectLst/>
      </dgm:spPr>
      <dgm:t>
        <a:bodyPr/>
        <a:lstStyle/>
        <a:p>
          <a:pPr>
            <a:buNone/>
          </a:pPr>
          <a:endParaRPr lang="en-US" dirty="0">
            <a:solidFill>
              <a:srgbClr val="75787B">
                <a:hueOff val="0"/>
                <a:satOff val="0"/>
                <a:lumOff val="0"/>
                <a:alphaOff val="0"/>
              </a:srgbClr>
            </a:solidFill>
            <a:latin typeface="Open Sans"/>
            <a:ea typeface="+mn-ea"/>
            <a:cs typeface="+mn-cs"/>
          </a:endParaRPr>
        </a:p>
      </dgm:t>
    </dgm:pt>
    <dgm:pt modelId="{F741ADDB-238B-4054-831A-4EC9E970961A}" type="parTrans" cxnId="{EC8847C2-3130-462A-BAA8-9FE87626F1E1}">
      <dgm:prSet/>
      <dgm:spPr/>
      <dgm:t>
        <a:bodyPr/>
        <a:lstStyle/>
        <a:p>
          <a:endParaRPr lang="en-US"/>
        </a:p>
      </dgm:t>
    </dgm:pt>
    <dgm:pt modelId="{C97F1766-5B29-4173-AD0F-2195DB970883}" type="sibTrans" cxnId="{EC8847C2-3130-462A-BAA8-9FE87626F1E1}">
      <dgm:prSet/>
      <dgm:spPr/>
      <dgm:t>
        <a:bodyPr/>
        <a:lstStyle/>
        <a:p>
          <a:endParaRPr lang="en-US"/>
        </a:p>
      </dgm:t>
    </dgm:pt>
    <dgm:pt modelId="{4C1F1CDF-FE93-4F5F-BD90-44B3ABCEF088}" type="pres">
      <dgm:prSet presAssocID="{0FF129B5-DC4F-46A2-A0C5-922262972483}" presName="arrowDiagram" presStyleCnt="0">
        <dgm:presLayoutVars>
          <dgm:chMax val="5"/>
          <dgm:dir/>
          <dgm:resizeHandles val="exact"/>
        </dgm:presLayoutVars>
      </dgm:prSet>
      <dgm:spPr/>
    </dgm:pt>
    <dgm:pt modelId="{8F5DF727-BC13-40FF-B792-3B5181AADF32}" type="pres">
      <dgm:prSet presAssocID="{0FF129B5-DC4F-46A2-A0C5-922262972483}" presName="arrow" presStyleLbl="bgShp" presStyleIdx="0" presStyleCnt="1"/>
      <dgm:spPr>
        <a:xfrm>
          <a:off x="174516" y="0"/>
          <a:ext cx="6946456" cy="4341535"/>
        </a:xfrm>
        <a:prstGeom prst="swooshArrow">
          <a:avLst>
            <a:gd name="adj1" fmla="val 25000"/>
            <a:gd name="adj2" fmla="val 25000"/>
          </a:avLst>
        </a:prstGeom>
        <a:solidFill>
          <a:srgbClr val="002D72">
            <a:tint val="40000"/>
            <a:hueOff val="0"/>
            <a:satOff val="0"/>
            <a:lumOff val="0"/>
            <a:alphaOff val="0"/>
          </a:srgbClr>
        </a:solidFill>
        <a:ln>
          <a:noFill/>
        </a:ln>
        <a:effectLst/>
      </dgm:spPr>
    </dgm:pt>
    <dgm:pt modelId="{696918F3-9C2A-4413-96D1-FD1C67A01C1C}" type="pres">
      <dgm:prSet presAssocID="{0FF129B5-DC4F-46A2-A0C5-922262972483}" presName="arrowDiagram3" presStyleCnt="0"/>
      <dgm:spPr/>
    </dgm:pt>
    <dgm:pt modelId="{4B5ABA80-B7E5-4258-92D3-B7C49292B0B2}" type="pres">
      <dgm:prSet presAssocID="{74217EE0-2F7E-4EF5-937D-A4840CA24DF0}" presName="bullet3a" presStyleLbl="node1" presStyleIdx="0" presStyleCnt="3"/>
      <dgm:spPr>
        <a:xfrm>
          <a:off x="1056715" y="2996527"/>
          <a:ext cx="180607" cy="180607"/>
        </a:xfrm>
        <a:prstGeom prst="ellipse">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FAA74910-A3D5-42E0-9FA3-F97C8E8A7AFB}" type="pres">
      <dgm:prSet presAssocID="{74217EE0-2F7E-4EF5-937D-A4840CA24DF0}" presName="textBox3a" presStyleLbl="revTx" presStyleIdx="0" presStyleCnt="3">
        <dgm:presLayoutVars>
          <dgm:bulletEnabled val="1"/>
        </dgm:presLayoutVars>
      </dgm:prSet>
      <dgm:spPr/>
    </dgm:pt>
    <dgm:pt modelId="{1546F91B-FA8B-4E16-9C14-DDB61193AF95}" type="pres">
      <dgm:prSet presAssocID="{0D119DED-F8B0-4B77-BADF-5055F4938F1E}" presName="bullet3b" presStyleLbl="node1" presStyleIdx="1" presStyleCnt="3"/>
      <dgm:spPr>
        <a:xfrm>
          <a:off x="2650927" y="1816498"/>
          <a:ext cx="326483" cy="326483"/>
        </a:xfrm>
        <a:prstGeom prst="ellipse">
          <a:avLst/>
        </a:prstGeom>
        <a:solidFill>
          <a:srgbClr val="002D72">
            <a:hueOff val="-5716802"/>
            <a:satOff val="-9427"/>
            <a:lumOff val="14902"/>
            <a:alphaOff val="0"/>
          </a:srgbClr>
        </a:solidFill>
        <a:ln w="12700" cap="flat" cmpd="sng" algn="ctr">
          <a:solidFill>
            <a:srgbClr val="FFFFFF">
              <a:hueOff val="0"/>
              <a:satOff val="0"/>
              <a:lumOff val="0"/>
              <a:alphaOff val="0"/>
            </a:srgbClr>
          </a:solidFill>
          <a:prstDash val="solid"/>
          <a:miter lim="800000"/>
        </a:ln>
        <a:effectLst/>
      </dgm:spPr>
    </dgm:pt>
    <dgm:pt modelId="{C0E2BBCC-F87D-44B9-AA8A-D53C32C9F721}" type="pres">
      <dgm:prSet presAssocID="{0D119DED-F8B0-4B77-BADF-5055F4938F1E}" presName="textBox3b" presStyleLbl="revTx" presStyleIdx="1" presStyleCnt="3" custScaleX="144260" custLinFactNeighborX="15006" custLinFactNeighborY="14245">
        <dgm:presLayoutVars>
          <dgm:bulletEnabled val="1"/>
        </dgm:presLayoutVars>
      </dgm:prSet>
      <dgm:spPr/>
    </dgm:pt>
    <dgm:pt modelId="{BC8A1E2B-8EE3-4020-8DB1-CD0AC59E3538}" type="pres">
      <dgm:prSet presAssocID="{DF3C17B3-095F-4785-B754-886C8D23D477}" presName="bullet3c" presStyleLbl="node1" presStyleIdx="2" presStyleCnt="3"/>
      <dgm:spPr>
        <a:xfrm>
          <a:off x="4568149" y="1098408"/>
          <a:ext cx="451519" cy="451519"/>
        </a:xfrm>
        <a:prstGeom prst="ellipse">
          <a:avLst/>
        </a:prstGeom>
        <a:solidFill>
          <a:srgbClr val="002D72">
            <a:hueOff val="-11433604"/>
            <a:satOff val="-18853"/>
            <a:lumOff val="29805"/>
            <a:alphaOff val="0"/>
          </a:srgbClr>
        </a:solidFill>
        <a:ln w="12700" cap="flat" cmpd="sng" algn="ctr">
          <a:solidFill>
            <a:srgbClr val="FFFFFF">
              <a:hueOff val="0"/>
              <a:satOff val="0"/>
              <a:lumOff val="0"/>
              <a:alphaOff val="0"/>
            </a:srgbClr>
          </a:solidFill>
          <a:prstDash val="solid"/>
          <a:miter lim="800000"/>
        </a:ln>
        <a:effectLst/>
      </dgm:spPr>
    </dgm:pt>
    <dgm:pt modelId="{E3EA9654-49E7-4998-B291-650566AABE30}" type="pres">
      <dgm:prSet presAssocID="{DF3C17B3-095F-4785-B754-886C8D23D477}" presName="textBox3c" presStyleLbl="revTx" presStyleIdx="2" presStyleCnt="3">
        <dgm:presLayoutVars>
          <dgm:bulletEnabled val="1"/>
        </dgm:presLayoutVars>
      </dgm:prSet>
      <dgm:spPr/>
    </dgm:pt>
  </dgm:ptLst>
  <dgm:cxnLst>
    <dgm:cxn modelId="{A2A7DA3C-EE1A-4119-91B0-9DB51E559C18}" srcId="{0FF129B5-DC4F-46A2-A0C5-922262972483}" destId="{0D119DED-F8B0-4B77-BADF-5055F4938F1E}" srcOrd="1" destOrd="0" parTransId="{C1535097-630D-40DC-85FE-C4183E08B1AE}" sibTransId="{0AA8F199-91C4-4D4E-B6E4-D09E0D141D1E}"/>
    <dgm:cxn modelId="{7F7EB95F-0FA3-4E19-B9A0-6580FB905669}" type="presOf" srcId="{DF3C17B3-095F-4785-B754-886C8D23D477}" destId="{E3EA9654-49E7-4998-B291-650566AABE30}" srcOrd="0" destOrd="0" presId="urn:microsoft.com/office/officeart/2005/8/layout/arrow2"/>
    <dgm:cxn modelId="{DC1BF851-E2D6-4CDD-99DB-43015458E8C9}" type="presOf" srcId="{0D119DED-F8B0-4B77-BADF-5055F4938F1E}" destId="{C0E2BBCC-F87D-44B9-AA8A-D53C32C9F721}" srcOrd="0" destOrd="0" presId="urn:microsoft.com/office/officeart/2005/8/layout/arrow2"/>
    <dgm:cxn modelId="{006B1E7F-7D3E-48E3-920D-238153E1BD88}" type="presOf" srcId="{74217EE0-2F7E-4EF5-937D-A4840CA24DF0}" destId="{FAA74910-A3D5-42E0-9FA3-F97C8E8A7AFB}" srcOrd="0" destOrd="0" presId="urn:microsoft.com/office/officeart/2005/8/layout/arrow2"/>
    <dgm:cxn modelId="{61E067A0-DCA1-4079-86D0-3F9F92495FDF}" srcId="{0FF129B5-DC4F-46A2-A0C5-922262972483}" destId="{74217EE0-2F7E-4EF5-937D-A4840CA24DF0}" srcOrd="0" destOrd="0" parTransId="{B494DC0D-9668-40AB-92E3-8FBE91C3AB08}" sibTransId="{09752EE0-40BA-42A4-9B0F-2343C3552E09}"/>
    <dgm:cxn modelId="{26DC61A8-770D-4129-9029-6D29FF60A370}" type="presOf" srcId="{0FF129B5-DC4F-46A2-A0C5-922262972483}" destId="{4C1F1CDF-FE93-4F5F-BD90-44B3ABCEF088}" srcOrd="0" destOrd="0" presId="urn:microsoft.com/office/officeart/2005/8/layout/arrow2"/>
    <dgm:cxn modelId="{EC8847C2-3130-462A-BAA8-9FE87626F1E1}" srcId="{0FF129B5-DC4F-46A2-A0C5-922262972483}" destId="{DF3C17B3-095F-4785-B754-886C8D23D477}" srcOrd="2" destOrd="0" parTransId="{F741ADDB-238B-4054-831A-4EC9E970961A}" sibTransId="{C97F1766-5B29-4173-AD0F-2195DB970883}"/>
    <dgm:cxn modelId="{46465BD9-67E0-4C0F-8F03-CD9C5DF8692A}" type="presParOf" srcId="{4C1F1CDF-FE93-4F5F-BD90-44B3ABCEF088}" destId="{8F5DF727-BC13-40FF-B792-3B5181AADF32}" srcOrd="0" destOrd="0" presId="urn:microsoft.com/office/officeart/2005/8/layout/arrow2"/>
    <dgm:cxn modelId="{27BB57C7-5213-4101-9710-02D7D858E634}" type="presParOf" srcId="{4C1F1CDF-FE93-4F5F-BD90-44B3ABCEF088}" destId="{696918F3-9C2A-4413-96D1-FD1C67A01C1C}" srcOrd="1" destOrd="0" presId="urn:microsoft.com/office/officeart/2005/8/layout/arrow2"/>
    <dgm:cxn modelId="{71AA7A89-F135-4FA8-B66A-295F9211F813}" type="presParOf" srcId="{696918F3-9C2A-4413-96D1-FD1C67A01C1C}" destId="{4B5ABA80-B7E5-4258-92D3-B7C49292B0B2}" srcOrd="0" destOrd="0" presId="urn:microsoft.com/office/officeart/2005/8/layout/arrow2"/>
    <dgm:cxn modelId="{4F781D68-5B24-492B-B72D-5BDA350365DE}" type="presParOf" srcId="{696918F3-9C2A-4413-96D1-FD1C67A01C1C}" destId="{FAA74910-A3D5-42E0-9FA3-F97C8E8A7AFB}" srcOrd="1" destOrd="0" presId="urn:microsoft.com/office/officeart/2005/8/layout/arrow2"/>
    <dgm:cxn modelId="{1EBBC72B-D1B8-41CE-8AD9-5AB4FAD2A6DE}" type="presParOf" srcId="{696918F3-9C2A-4413-96D1-FD1C67A01C1C}" destId="{1546F91B-FA8B-4E16-9C14-DDB61193AF95}" srcOrd="2" destOrd="0" presId="urn:microsoft.com/office/officeart/2005/8/layout/arrow2"/>
    <dgm:cxn modelId="{547C7C01-1F11-4C2D-9295-D69CE4AE2908}" type="presParOf" srcId="{696918F3-9C2A-4413-96D1-FD1C67A01C1C}" destId="{C0E2BBCC-F87D-44B9-AA8A-D53C32C9F721}" srcOrd="3" destOrd="0" presId="urn:microsoft.com/office/officeart/2005/8/layout/arrow2"/>
    <dgm:cxn modelId="{783DBD86-A596-46AD-820D-00B2DC7BEA77}" type="presParOf" srcId="{696918F3-9C2A-4413-96D1-FD1C67A01C1C}" destId="{BC8A1E2B-8EE3-4020-8DB1-CD0AC59E3538}" srcOrd="4" destOrd="0" presId="urn:microsoft.com/office/officeart/2005/8/layout/arrow2"/>
    <dgm:cxn modelId="{42DE9C18-2A99-4C48-AD13-71504BD46DB9}" type="presParOf" srcId="{696918F3-9C2A-4413-96D1-FD1C67A01C1C}" destId="{E3EA9654-49E7-4998-B291-650566AABE30}"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FF129B5-DC4F-46A2-A0C5-922262972483}" type="doc">
      <dgm:prSet loTypeId="urn:microsoft.com/office/officeart/2005/8/layout/arrow2" loCatId="process" qsTypeId="urn:microsoft.com/office/officeart/2005/8/quickstyle/simple1" qsCatId="simple" csTypeId="urn:microsoft.com/office/officeart/2005/8/colors/colorful2" csCatId="colorful" phldr="1"/>
      <dgm:spPr/>
    </dgm:pt>
    <dgm:pt modelId="{74217EE0-2F7E-4EF5-937D-A4840CA24DF0}">
      <dgm:prSet phldrT="[Text]"/>
      <dgm:spPr>
        <a:xfrm>
          <a:off x="1147019" y="3086831"/>
          <a:ext cx="1618524" cy="1254703"/>
        </a:xfrm>
        <a:prstGeom prst="rect">
          <a:avLst/>
        </a:prstGeom>
        <a:noFill/>
        <a:ln>
          <a:noFill/>
        </a:ln>
        <a:effectLst/>
      </dgm:spPr>
      <dgm:t>
        <a:bodyPr/>
        <a:lstStyle/>
        <a:p>
          <a:pPr>
            <a:buNone/>
          </a:pPr>
          <a:endParaRPr lang="en-US" dirty="0">
            <a:solidFill>
              <a:srgbClr val="75787B">
                <a:hueOff val="0"/>
                <a:satOff val="0"/>
                <a:lumOff val="0"/>
                <a:alphaOff val="0"/>
              </a:srgbClr>
            </a:solidFill>
            <a:latin typeface="Open Sans"/>
            <a:ea typeface="+mn-ea"/>
            <a:cs typeface="+mn-cs"/>
          </a:endParaRPr>
        </a:p>
      </dgm:t>
    </dgm:pt>
    <dgm:pt modelId="{B494DC0D-9668-40AB-92E3-8FBE91C3AB08}" type="parTrans" cxnId="{61E067A0-DCA1-4079-86D0-3F9F92495FDF}">
      <dgm:prSet/>
      <dgm:spPr/>
      <dgm:t>
        <a:bodyPr/>
        <a:lstStyle/>
        <a:p>
          <a:endParaRPr lang="en-US"/>
        </a:p>
      </dgm:t>
    </dgm:pt>
    <dgm:pt modelId="{09752EE0-40BA-42A4-9B0F-2343C3552E09}" type="sibTrans" cxnId="{61E067A0-DCA1-4079-86D0-3F9F92495FDF}">
      <dgm:prSet/>
      <dgm:spPr/>
      <dgm:t>
        <a:bodyPr/>
        <a:lstStyle/>
        <a:p>
          <a:endParaRPr lang="en-US"/>
        </a:p>
      </dgm:t>
    </dgm:pt>
    <dgm:pt modelId="{0D119DED-F8B0-4B77-BADF-5055F4938F1E}">
      <dgm:prSet phldrT="[Text]"/>
      <dgm:spPr>
        <a:xfrm>
          <a:off x="2814169" y="1979739"/>
          <a:ext cx="1667149" cy="2361795"/>
        </a:xfrm>
        <a:prstGeom prst="rect">
          <a:avLst/>
        </a:prstGeom>
        <a:noFill/>
        <a:ln>
          <a:noFill/>
        </a:ln>
        <a:effectLst/>
      </dgm:spPr>
      <dgm:t>
        <a:bodyPr/>
        <a:lstStyle/>
        <a:p>
          <a:pPr>
            <a:buNone/>
          </a:pPr>
          <a:endParaRPr lang="en-US" dirty="0">
            <a:solidFill>
              <a:srgbClr val="75787B">
                <a:hueOff val="0"/>
                <a:satOff val="0"/>
                <a:lumOff val="0"/>
                <a:alphaOff val="0"/>
              </a:srgbClr>
            </a:solidFill>
            <a:latin typeface="Open Sans"/>
            <a:ea typeface="+mn-ea"/>
            <a:cs typeface="+mn-cs"/>
          </a:endParaRPr>
        </a:p>
      </dgm:t>
    </dgm:pt>
    <dgm:pt modelId="{C1535097-630D-40DC-85FE-C4183E08B1AE}" type="parTrans" cxnId="{A2A7DA3C-EE1A-4119-91B0-9DB51E559C18}">
      <dgm:prSet/>
      <dgm:spPr/>
      <dgm:t>
        <a:bodyPr/>
        <a:lstStyle/>
        <a:p>
          <a:endParaRPr lang="en-US"/>
        </a:p>
      </dgm:t>
    </dgm:pt>
    <dgm:pt modelId="{0AA8F199-91C4-4D4E-B6E4-D09E0D141D1E}" type="sibTrans" cxnId="{A2A7DA3C-EE1A-4119-91B0-9DB51E559C18}">
      <dgm:prSet/>
      <dgm:spPr/>
      <dgm:t>
        <a:bodyPr/>
        <a:lstStyle/>
        <a:p>
          <a:endParaRPr lang="en-US"/>
        </a:p>
      </dgm:t>
    </dgm:pt>
    <dgm:pt modelId="{DF3C17B3-095F-4785-B754-886C8D23D477}">
      <dgm:prSet phldrT="[Text]"/>
      <dgm:spPr>
        <a:xfrm>
          <a:off x="4793909" y="1324168"/>
          <a:ext cx="1667149" cy="3017366"/>
        </a:xfrm>
        <a:prstGeom prst="rect">
          <a:avLst/>
        </a:prstGeom>
        <a:noFill/>
        <a:ln>
          <a:noFill/>
        </a:ln>
        <a:effectLst/>
      </dgm:spPr>
      <dgm:t>
        <a:bodyPr/>
        <a:lstStyle/>
        <a:p>
          <a:pPr>
            <a:buNone/>
          </a:pPr>
          <a:r>
            <a:rPr lang="en-US" dirty="0">
              <a:solidFill>
                <a:srgbClr val="75787B">
                  <a:hueOff val="0"/>
                  <a:satOff val="0"/>
                  <a:lumOff val="0"/>
                  <a:alphaOff val="0"/>
                </a:srgbClr>
              </a:solidFill>
              <a:latin typeface="Open Sans"/>
              <a:ea typeface="Open Sans"/>
              <a:cs typeface="Open Sans"/>
            </a:rPr>
            <a:t>Outburst</a:t>
          </a:r>
        </a:p>
      </dgm:t>
    </dgm:pt>
    <dgm:pt modelId="{F741ADDB-238B-4054-831A-4EC9E970961A}" type="parTrans" cxnId="{EC8847C2-3130-462A-BAA8-9FE87626F1E1}">
      <dgm:prSet/>
      <dgm:spPr/>
      <dgm:t>
        <a:bodyPr/>
        <a:lstStyle/>
        <a:p>
          <a:endParaRPr lang="en-US"/>
        </a:p>
      </dgm:t>
    </dgm:pt>
    <dgm:pt modelId="{C97F1766-5B29-4173-AD0F-2195DB970883}" type="sibTrans" cxnId="{EC8847C2-3130-462A-BAA8-9FE87626F1E1}">
      <dgm:prSet/>
      <dgm:spPr/>
      <dgm:t>
        <a:bodyPr/>
        <a:lstStyle/>
        <a:p>
          <a:endParaRPr lang="en-US"/>
        </a:p>
      </dgm:t>
    </dgm:pt>
    <dgm:pt modelId="{4C1F1CDF-FE93-4F5F-BD90-44B3ABCEF088}" type="pres">
      <dgm:prSet presAssocID="{0FF129B5-DC4F-46A2-A0C5-922262972483}" presName="arrowDiagram" presStyleCnt="0">
        <dgm:presLayoutVars>
          <dgm:chMax val="5"/>
          <dgm:dir/>
          <dgm:resizeHandles val="exact"/>
        </dgm:presLayoutVars>
      </dgm:prSet>
      <dgm:spPr/>
    </dgm:pt>
    <dgm:pt modelId="{8F5DF727-BC13-40FF-B792-3B5181AADF32}" type="pres">
      <dgm:prSet presAssocID="{0FF129B5-DC4F-46A2-A0C5-922262972483}" presName="arrow" presStyleLbl="bgShp" presStyleIdx="0" presStyleCnt="1"/>
      <dgm:spPr>
        <a:xfrm>
          <a:off x="174516" y="0"/>
          <a:ext cx="6946456" cy="4341535"/>
        </a:xfrm>
        <a:prstGeom prst="swooshArrow">
          <a:avLst>
            <a:gd name="adj1" fmla="val 25000"/>
            <a:gd name="adj2" fmla="val 25000"/>
          </a:avLst>
        </a:prstGeom>
        <a:solidFill>
          <a:srgbClr val="002D72">
            <a:tint val="40000"/>
            <a:hueOff val="0"/>
            <a:satOff val="0"/>
            <a:lumOff val="0"/>
            <a:alphaOff val="0"/>
          </a:srgbClr>
        </a:solidFill>
        <a:ln>
          <a:noFill/>
        </a:ln>
        <a:effectLst/>
      </dgm:spPr>
    </dgm:pt>
    <dgm:pt modelId="{696918F3-9C2A-4413-96D1-FD1C67A01C1C}" type="pres">
      <dgm:prSet presAssocID="{0FF129B5-DC4F-46A2-A0C5-922262972483}" presName="arrowDiagram3" presStyleCnt="0"/>
      <dgm:spPr/>
    </dgm:pt>
    <dgm:pt modelId="{4B5ABA80-B7E5-4258-92D3-B7C49292B0B2}" type="pres">
      <dgm:prSet presAssocID="{74217EE0-2F7E-4EF5-937D-A4840CA24DF0}" presName="bullet3a" presStyleLbl="node1" presStyleIdx="0" presStyleCnt="3"/>
      <dgm:spPr>
        <a:xfrm>
          <a:off x="1056715" y="2996527"/>
          <a:ext cx="180607" cy="180607"/>
        </a:xfrm>
        <a:prstGeom prst="ellipse">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FAA74910-A3D5-42E0-9FA3-F97C8E8A7AFB}" type="pres">
      <dgm:prSet presAssocID="{74217EE0-2F7E-4EF5-937D-A4840CA24DF0}" presName="textBox3a" presStyleLbl="revTx" presStyleIdx="0" presStyleCnt="3">
        <dgm:presLayoutVars>
          <dgm:bulletEnabled val="1"/>
        </dgm:presLayoutVars>
      </dgm:prSet>
      <dgm:spPr/>
    </dgm:pt>
    <dgm:pt modelId="{1546F91B-FA8B-4E16-9C14-DDB61193AF95}" type="pres">
      <dgm:prSet presAssocID="{0D119DED-F8B0-4B77-BADF-5055F4938F1E}" presName="bullet3b" presStyleLbl="node1" presStyleIdx="1" presStyleCnt="3"/>
      <dgm:spPr>
        <a:xfrm>
          <a:off x="2650927" y="1816498"/>
          <a:ext cx="326483" cy="326483"/>
        </a:xfrm>
        <a:prstGeom prst="ellipse">
          <a:avLst/>
        </a:prstGeom>
        <a:solidFill>
          <a:srgbClr val="002D72">
            <a:hueOff val="-5716802"/>
            <a:satOff val="-9427"/>
            <a:lumOff val="14902"/>
            <a:alphaOff val="0"/>
          </a:srgbClr>
        </a:solidFill>
        <a:ln w="12700" cap="flat" cmpd="sng" algn="ctr">
          <a:solidFill>
            <a:srgbClr val="FFFFFF">
              <a:hueOff val="0"/>
              <a:satOff val="0"/>
              <a:lumOff val="0"/>
              <a:alphaOff val="0"/>
            </a:srgbClr>
          </a:solidFill>
          <a:prstDash val="solid"/>
          <a:miter lim="800000"/>
        </a:ln>
        <a:effectLst/>
      </dgm:spPr>
    </dgm:pt>
    <dgm:pt modelId="{C0E2BBCC-F87D-44B9-AA8A-D53C32C9F721}" type="pres">
      <dgm:prSet presAssocID="{0D119DED-F8B0-4B77-BADF-5055F4938F1E}" presName="textBox3b" presStyleLbl="revTx" presStyleIdx="1" presStyleCnt="3">
        <dgm:presLayoutVars>
          <dgm:bulletEnabled val="1"/>
        </dgm:presLayoutVars>
      </dgm:prSet>
      <dgm:spPr/>
    </dgm:pt>
    <dgm:pt modelId="{BC8A1E2B-8EE3-4020-8DB1-CD0AC59E3538}" type="pres">
      <dgm:prSet presAssocID="{DF3C17B3-095F-4785-B754-886C8D23D477}" presName="bullet3c" presStyleLbl="node1" presStyleIdx="2" presStyleCnt="3"/>
      <dgm:spPr>
        <a:xfrm>
          <a:off x="4568149" y="1098408"/>
          <a:ext cx="451519" cy="451519"/>
        </a:xfrm>
        <a:prstGeom prst="ellipse">
          <a:avLst/>
        </a:prstGeom>
        <a:solidFill>
          <a:srgbClr val="002D72">
            <a:hueOff val="-11433604"/>
            <a:satOff val="-18853"/>
            <a:lumOff val="29805"/>
            <a:alphaOff val="0"/>
          </a:srgbClr>
        </a:solidFill>
        <a:ln w="12700" cap="flat" cmpd="sng" algn="ctr">
          <a:solidFill>
            <a:srgbClr val="FFFFFF">
              <a:hueOff val="0"/>
              <a:satOff val="0"/>
              <a:lumOff val="0"/>
              <a:alphaOff val="0"/>
            </a:srgbClr>
          </a:solidFill>
          <a:prstDash val="solid"/>
          <a:miter lim="800000"/>
        </a:ln>
        <a:effectLst/>
      </dgm:spPr>
    </dgm:pt>
    <dgm:pt modelId="{E3EA9654-49E7-4998-B291-650566AABE30}" type="pres">
      <dgm:prSet presAssocID="{DF3C17B3-095F-4785-B754-886C8D23D477}" presName="textBox3c" presStyleLbl="revTx" presStyleIdx="2" presStyleCnt="3">
        <dgm:presLayoutVars>
          <dgm:bulletEnabled val="1"/>
        </dgm:presLayoutVars>
      </dgm:prSet>
      <dgm:spPr/>
    </dgm:pt>
  </dgm:ptLst>
  <dgm:cxnLst>
    <dgm:cxn modelId="{A2A7DA3C-EE1A-4119-91B0-9DB51E559C18}" srcId="{0FF129B5-DC4F-46A2-A0C5-922262972483}" destId="{0D119DED-F8B0-4B77-BADF-5055F4938F1E}" srcOrd="1" destOrd="0" parTransId="{C1535097-630D-40DC-85FE-C4183E08B1AE}" sibTransId="{0AA8F199-91C4-4D4E-B6E4-D09E0D141D1E}"/>
    <dgm:cxn modelId="{7F7EB95F-0FA3-4E19-B9A0-6580FB905669}" type="presOf" srcId="{DF3C17B3-095F-4785-B754-886C8D23D477}" destId="{E3EA9654-49E7-4998-B291-650566AABE30}" srcOrd="0" destOrd="0" presId="urn:microsoft.com/office/officeart/2005/8/layout/arrow2"/>
    <dgm:cxn modelId="{DC1BF851-E2D6-4CDD-99DB-43015458E8C9}" type="presOf" srcId="{0D119DED-F8B0-4B77-BADF-5055F4938F1E}" destId="{C0E2BBCC-F87D-44B9-AA8A-D53C32C9F721}" srcOrd="0" destOrd="0" presId="urn:microsoft.com/office/officeart/2005/8/layout/arrow2"/>
    <dgm:cxn modelId="{006B1E7F-7D3E-48E3-920D-238153E1BD88}" type="presOf" srcId="{74217EE0-2F7E-4EF5-937D-A4840CA24DF0}" destId="{FAA74910-A3D5-42E0-9FA3-F97C8E8A7AFB}" srcOrd="0" destOrd="0" presId="urn:microsoft.com/office/officeart/2005/8/layout/arrow2"/>
    <dgm:cxn modelId="{61E067A0-DCA1-4079-86D0-3F9F92495FDF}" srcId="{0FF129B5-DC4F-46A2-A0C5-922262972483}" destId="{74217EE0-2F7E-4EF5-937D-A4840CA24DF0}" srcOrd="0" destOrd="0" parTransId="{B494DC0D-9668-40AB-92E3-8FBE91C3AB08}" sibTransId="{09752EE0-40BA-42A4-9B0F-2343C3552E09}"/>
    <dgm:cxn modelId="{26DC61A8-770D-4129-9029-6D29FF60A370}" type="presOf" srcId="{0FF129B5-DC4F-46A2-A0C5-922262972483}" destId="{4C1F1CDF-FE93-4F5F-BD90-44B3ABCEF088}" srcOrd="0" destOrd="0" presId="urn:microsoft.com/office/officeart/2005/8/layout/arrow2"/>
    <dgm:cxn modelId="{EC8847C2-3130-462A-BAA8-9FE87626F1E1}" srcId="{0FF129B5-DC4F-46A2-A0C5-922262972483}" destId="{DF3C17B3-095F-4785-B754-886C8D23D477}" srcOrd="2" destOrd="0" parTransId="{F741ADDB-238B-4054-831A-4EC9E970961A}" sibTransId="{C97F1766-5B29-4173-AD0F-2195DB970883}"/>
    <dgm:cxn modelId="{46465BD9-67E0-4C0F-8F03-CD9C5DF8692A}" type="presParOf" srcId="{4C1F1CDF-FE93-4F5F-BD90-44B3ABCEF088}" destId="{8F5DF727-BC13-40FF-B792-3B5181AADF32}" srcOrd="0" destOrd="0" presId="urn:microsoft.com/office/officeart/2005/8/layout/arrow2"/>
    <dgm:cxn modelId="{27BB57C7-5213-4101-9710-02D7D858E634}" type="presParOf" srcId="{4C1F1CDF-FE93-4F5F-BD90-44B3ABCEF088}" destId="{696918F3-9C2A-4413-96D1-FD1C67A01C1C}" srcOrd="1" destOrd="0" presId="urn:microsoft.com/office/officeart/2005/8/layout/arrow2"/>
    <dgm:cxn modelId="{71AA7A89-F135-4FA8-B66A-295F9211F813}" type="presParOf" srcId="{696918F3-9C2A-4413-96D1-FD1C67A01C1C}" destId="{4B5ABA80-B7E5-4258-92D3-B7C49292B0B2}" srcOrd="0" destOrd="0" presId="urn:microsoft.com/office/officeart/2005/8/layout/arrow2"/>
    <dgm:cxn modelId="{4F781D68-5B24-492B-B72D-5BDA350365DE}" type="presParOf" srcId="{696918F3-9C2A-4413-96D1-FD1C67A01C1C}" destId="{FAA74910-A3D5-42E0-9FA3-F97C8E8A7AFB}" srcOrd="1" destOrd="0" presId="urn:microsoft.com/office/officeart/2005/8/layout/arrow2"/>
    <dgm:cxn modelId="{1EBBC72B-D1B8-41CE-8AD9-5AB4FAD2A6DE}" type="presParOf" srcId="{696918F3-9C2A-4413-96D1-FD1C67A01C1C}" destId="{1546F91B-FA8B-4E16-9C14-DDB61193AF95}" srcOrd="2" destOrd="0" presId="urn:microsoft.com/office/officeart/2005/8/layout/arrow2"/>
    <dgm:cxn modelId="{547C7C01-1F11-4C2D-9295-D69CE4AE2908}" type="presParOf" srcId="{696918F3-9C2A-4413-96D1-FD1C67A01C1C}" destId="{C0E2BBCC-F87D-44B9-AA8A-D53C32C9F721}" srcOrd="3" destOrd="0" presId="urn:microsoft.com/office/officeart/2005/8/layout/arrow2"/>
    <dgm:cxn modelId="{783DBD86-A596-46AD-820D-00B2DC7BEA77}" type="presParOf" srcId="{696918F3-9C2A-4413-96D1-FD1C67A01C1C}" destId="{BC8A1E2B-8EE3-4020-8DB1-CD0AC59E3538}" srcOrd="4" destOrd="0" presId="urn:microsoft.com/office/officeart/2005/8/layout/arrow2"/>
    <dgm:cxn modelId="{42DE9C18-2A99-4C48-AD13-71504BD46DB9}" type="presParOf" srcId="{696918F3-9C2A-4413-96D1-FD1C67A01C1C}" destId="{E3EA9654-49E7-4998-B291-650566AABE30}"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FE750D-4214-433D-9CE3-9D79A72833F7}"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E7CA3F98-8611-4BEC-B086-7D2B6047FECE}">
      <dgm:prSet phldrT="[Text]" custT="1"/>
      <dgm:spPr>
        <a:xfrm>
          <a:off x="1951620" y="930664"/>
          <a:ext cx="3628066" cy="2952421"/>
        </a:xfrm>
        <a:prstGeom prst="ellipse">
          <a:avLst/>
        </a:prstGeom>
        <a:solidFill>
          <a:srgbClr val="2DCCD3">
            <a:alpha val="50000"/>
          </a:srgbClr>
        </a:solidFill>
        <a:ln w="12700" cap="flat" cmpd="sng" algn="ctr">
          <a:solidFill>
            <a:srgbClr val="FFFFFF">
              <a:hueOff val="0"/>
              <a:satOff val="0"/>
              <a:lumOff val="0"/>
              <a:alphaOff val="0"/>
            </a:srgbClr>
          </a:solidFill>
          <a:prstDash val="solid"/>
          <a:miter lim="800000"/>
        </a:ln>
        <a:effectLst/>
      </dgm:spPr>
      <dgm:t>
        <a:bodyPr/>
        <a:lstStyle/>
        <a:p>
          <a:pPr rtl="0">
            <a:buNone/>
          </a:pPr>
          <a:r>
            <a:rPr lang="en-US" sz="2400" b="1" dirty="0">
              <a:solidFill>
                <a:srgbClr val="002060"/>
              </a:solidFill>
              <a:latin typeface="Open Sans"/>
              <a:ea typeface="+mn-ea"/>
              <a:cs typeface="Arial" panose="020B0604020202020204" pitchFamily="34" charset="0"/>
            </a:rPr>
            <a:t>Key Components   of Climate</a:t>
          </a:r>
        </a:p>
      </dgm:t>
    </dgm:pt>
    <dgm:pt modelId="{3D9900D4-FE48-4679-9B5E-293605599566}" type="parTrans" cxnId="{23843C84-ED47-4744-A377-6A46A72FCE31}">
      <dgm:prSet/>
      <dgm:spPr/>
      <dgm:t>
        <a:bodyPr/>
        <a:lstStyle/>
        <a:p>
          <a:endParaRPr lang="en-US"/>
        </a:p>
      </dgm:t>
    </dgm:pt>
    <dgm:pt modelId="{890F2ECB-7905-479F-BF0E-6951C488F668}" type="sibTrans" cxnId="{23843C84-ED47-4744-A377-6A46A72FCE31}">
      <dgm:prSet/>
      <dgm:spPr/>
      <dgm:t>
        <a:bodyPr/>
        <a:lstStyle/>
        <a:p>
          <a:endParaRPr lang="en-US"/>
        </a:p>
      </dgm:t>
    </dgm:pt>
    <dgm:pt modelId="{8E849968-7E31-45A5-B108-9785002CD252}">
      <dgm:prSet phldrT="[Text]" custT="1"/>
      <dgm:spPr>
        <a:xfrm>
          <a:off x="2673055" y="0"/>
          <a:ext cx="2185194" cy="1311122"/>
        </a:xfrm>
        <a:prstGeom prst="ellipse">
          <a:avLst/>
        </a:prstGeom>
        <a:solidFill>
          <a:srgbClr val="E87722">
            <a:alpha val="5000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1800" b="1" dirty="0">
              <a:solidFill>
                <a:srgbClr val="002060"/>
              </a:solidFill>
              <a:latin typeface="Open Sans"/>
              <a:ea typeface="+mn-ea"/>
              <a:cs typeface="Arial" panose="020B0604020202020204" pitchFamily="34" charset="0"/>
            </a:rPr>
            <a:t>Teaching &amp; Learning</a:t>
          </a:r>
        </a:p>
      </dgm:t>
    </dgm:pt>
    <dgm:pt modelId="{62F622E9-2ACA-486B-B68D-35BFC2D00C74}" type="parTrans" cxnId="{00876C9E-4004-49CA-A4A9-234A9F977CFF}">
      <dgm:prSet/>
      <dgm:spPr/>
      <dgm:t>
        <a:bodyPr/>
        <a:lstStyle/>
        <a:p>
          <a:endParaRPr lang="en-US"/>
        </a:p>
      </dgm:t>
    </dgm:pt>
    <dgm:pt modelId="{78E9CA15-5C76-4E5B-8BDC-54444A831831}" type="sibTrans" cxnId="{00876C9E-4004-49CA-A4A9-234A9F977CFF}">
      <dgm:prSet/>
      <dgm:spPr/>
      <dgm:t>
        <a:bodyPr/>
        <a:lstStyle/>
        <a:p>
          <a:endParaRPr lang="en-US"/>
        </a:p>
      </dgm:t>
    </dgm:pt>
    <dgm:pt modelId="{D65BE61D-20AB-4A8B-A259-454674772A4B}">
      <dgm:prSet phldrT="[Text]" custT="1"/>
      <dgm:spPr>
        <a:xfrm>
          <a:off x="4890287" y="1737416"/>
          <a:ext cx="2267886" cy="1338918"/>
        </a:xfrm>
        <a:prstGeom prst="ellipse">
          <a:avLst/>
        </a:prstGeom>
        <a:solidFill>
          <a:srgbClr val="E87722">
            <a:alpha val="5000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1800" b="1" dirty="0">
              <a:solidFill>
                <a:srgbClr val="002060"/>
              </a:solidFill>
              <a:latin typeface="Open Sans"/>
              <a:ea typeface="+mn-ea"/>
              <a:cs typeface="Arial" panose="020B0604020202020204" pitchFamily="34" charset="0"/>
            </a:rPr>
            <a:t>Relationships</a:t>
          </a:r>
        </a:p>
      </dgm:t>
    </dgm:pt>
    <dgm:pt modelId="{041E5B79-F112-43D7-BA7B-E6B3A23DD07A}" type="parTrans" cxnId="{A8CCA464-5497-4F77-827C-983CCCC2EFEB}">
      <dgm:prSet/>
      <dgm:spPr/>
      <dgm:t>
        <a:bodyPr/>
        <a:lstStyle/>
        <a:p>
          <a:endParaRPr lang="en-US"/>
        </a:p>
      </dgm:t>
    </dgm:pt>
    <dgm:pt modelId="{71A164A5-9BED-4330-8FB1-0E98FD9A07A1}" type="sibTrans" cxnId="{A8CCA464-5497-4F77-827C-983CCCC2EFEB}">
      <dgm:prSet/>
      <dgm:spPr/>
      <dgm:t>
        <a:bodyPr/>
        <a:lstStyle/>
        <a:p>
          <a:endParaRPr lang="en-US"/>
        </a:p>
      </dgm:t>
    </dgm:pt>
    <dgm:pt modelId="{D568E46D-18E8-4A7C-A565-825D20F566C7}">
      <dgm:prSet phldrT="[Text]" custT="1"/>
      <dgm:spPr>
        <a:xfrm>
          <a:off x="2673055" y="3481303"/>
          <a:ext cx="2185194" cy="1338918"/>
        </a:xfrm>
        <a:prstGeom prst="ellipse">
          <a:avLst/>
        </a:prstGeom>
        <a:solidFill>
          <a:srgbClr val="E87722">
            <a:alpha val="5000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1800" b="1" dirty="0">
              <a:solidFill>
                <a:srgbClr val="002060"/>
              </a:solidFill>
              <a:latin typeface="Open Sans"/>
              <a:ea typeface="+mn-ea"/>
              <a:cs typeface="Arial" panose="020B0604020202020204" pitchFamily="34" charset="0"/>
            </a:rPr>
            <a:t>Environment</a:t>
          </a:r>
        </a:p>
      </dgm:t>
    </dgm:pt>
    <dgm:pt modelId="{6AAC2302-F274-47FE-82CB-30FEC09AEE8C}" type="parTrans" cxnId="{0BA4E8AC-E80F-4805-8652-FF891F85CF3C}">
      <dgm:prSet/>
      <dgm:spPr/>
      <dgm:t>
        <a:bodyPr/>
        <a:lstStyle/>
        <a:p>
          <a:endParaRPr lang="en-US"/>
        </a:p>
      </dgm:t>
    </dgm:pt>
    <dgm:pt modelId="{C25A62A7-BC64-466F-A5E1-32D88E601EA7}" type="sibTrans" cxnId="{0BA4E8AC-E80F-4805-8652-FF891F85CF3C}">
      <dgm:prSet/>
      <dgm:spPr/>
      <dgm:t>
        <a:bodyPr/>
        <a:lstStyle/>
        <a:p>
          <a:endParaRPr lang="en-US"/>
        </a:p>
      </dgm:t>
    </dgm:pt>
    <dgm:pt modelId="{B2DC4042-7F18-400A-8DC3-CBA4B6430EA1}">
      <dgm:prSet phldrT="[Text]" custT="1"/>
      <dgm:spPr>
        <a:xfrm>
          <a:off x="414478" y="1746462"/>
          <a:ext cx="2185194" cy="1338918"/>
        </a:xfrm>
        <a:prstGeom prst="ellipse">
          <a:avLst/>
        </a:prstGeom>
        <a:solidFill>
          <a:srgbClr val="E87722">
            <a:alpha val="5000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1800" b="1" dirty="0">
              <a:solidFill>
                <a:srgbClr val="002060"/>
              </a:solidFill>
              <a:latin typeface="Open Sans"/>
              <a:ea typeface="+mn-ea"/>
              <a:cs typeface="Arial" panose="020B0604020202020204" pitchFamily="34" charset="0"/>
            </a:rPr>
            <a:t>Safety</a:t>
          </a:r>
        </a:p>
      </dgm:t>
    </dgm:pt>
    <dgm:pt modelId="{4C28B033-0E09-41B8-BB86-1935F902D493}" type="parTrans" cxnId="{932FCC47-6500-45DD-9230-DC8BE65458BB}">
      <dgm:prSet/>
      <dgm:spPr/>
      <dgm:t>
        <a:bodyPr/>
        <a:lstStyle/>
        <a:p>
          <a:endParaRPr lang="en-US"/>
        </a:p>
      </dgm:t>
    </dgm:pt>
    <dgm:pt modelId="{8EBA6762-AB2D-4520-8950-7AB9496FC27F}" type="sibTrans" cxnId="{932FCC47-6500-45DD-9230-DC8BE65458BB}">
      <dgm:prSet/>
      <dgm:spPr/>
      <dgm:t>
        <a:bodyPr/>
        <a:lstStyle/>
        <a:p>
          <a:endParaRPr lang="en-US"/>
        </a:p>
      </dgm:t>
    </dgm:pt>
    <dgm:pt modelId="{4D32C07A-08EF-444A-A53E-4F9A44862B0B}" type="pres">
      <dgm:prSet presAssocID="{75FE750D-4214-433D-9CE3-9D79A72833F7}" presName="composite" presStyleCnt="0">
        <dgm:presLayoutVars>
          <dgm:chMax val="1"/>
          <dgm:dir/>
          <dgm:resizeHandles val="exact"/>
        </dgm:presLayoutVars>
      </dgm:prSet>
      <dgm:spPr/>
    </dgm:pt>
    <dgm:pt modelId="{26BF7CEC-F37E-4D39-9979-8EFF67BCC41B}" type="pres">
      <dgm:prSet presAssocID="{75FE750D-4214-433D-9CE3-9D79A72833F7}" presName="radial" presStyleCnt="0">
        <dgm:presLayoutVars>
          <dgm:animLvl val="ctr"/>
        </dgm:presLayoutVars>
      </dgm:prSet>
      <dgm:spPr/>
    </dgm:pt>
    <dgm:pt modelId="{606AF12E-9379-4683-8982-8BEA8E1F57D8}" type="pres">
      <dgm:prSet presAssocID="{E7CA3F98-8611-4BEC-B086-7D2B6047FECE}" presName="centerShape" presStyleLbl="vennNode1" presStyleIdx="0" presStyleCnt="5" custScaleX="135485" custScaleY="110254"/>
      <dgm:spPr/>
    </dgm:pt>
    <dgm:pt modelId="{E4B93A17-11B5-4EE6-919A-EBE02312BBFF}" type="pres">
      <dgm:prSet presAssocID="{8E849968-7E31-45A5-B108-9785002CD252}" presName="node" presStyleLbl="vennNode1" presStyleIdx="1" presStyleCnt="5" custScaleX="163206" custScaleY="97924" custRadScaleRad="125301" custRadScaleInc="0">
        <dgm:presLayoutVars>
          <dgm:bulletEnabled val="1"/>
        </dgm:presLayoutVars>
      </dgm:prSet>
      <dgm:spPr/>
    </dgm:pt>
    <dgm:pt modelId="{924A20EF-B954-46C1-B674-A220F66F1F85}" type="pres">
      <dgm:prSet presAssocID="{D65BE61D-20AB-4A8B-A259-454674772A4B}" presName="node" presStyleLbl="vennNode1" presStyleIdx="2" presStyleCnt="5" custScaleX="169382" custRadScaleRad="129514">
        <dgm:presLayoutVars>
          <dgm:bulletEnabled val="1"/>
        </dgm:presLayoutVars>
      </dgm:prSet>
      <dgm:spPr/>
    </dgm:pt>
    <dgm:pt modelId="{28755DCD-5EC6-4F5A-A6FC-BAF5FA79D48F}" type="pres">
      <dgm:prSet presAssocID="{D568E46D-18E8-4A7C-A565-825D20F566C7}" presName="node" presStyleLbl="vennNode1" presStyleIdx="3" presStyleCnt="5" custScaleX="163206">
        <dgm:presLayoutVars>
          <dgm:bulletEnabled val="1"/>
        </dgm:presLayoutVars>
      </dgm:prSet>
      <dgm:spPr/>
    </dgm:pt>
    <dgm:pt modelId="{8FE624CD-EC2F-4DFE-861D-A9B0DF9FCA1B}" type="pres">
      <dgm:prSet presAssocID="{B2DC4042-7F18-400A-8DC3-CBA4B6430EA1}" presName="node" presStyleLbl="vennNode1" presStyleIdx="4" presStyleCnt="5" custScaleX="163206" custRadScaleRad="129515" custRadScaleInc="-255">
        <dgm:presLayoutVars>
          <dgm:bulletEnabled val="1"/>
        </dgm:presLayoutVars>
      </dgm:prSet>
      <dgm:spPr/>
    </dgm:pt>
  </dgm:ptLst>
  <dgm:cxnLst>
    <dgm:cxn modelId="{8EF15D1A-5E54-4309-B2E9-29A45E53AE8F}" type="presOf" srcId="{B2DC4042-7F18-400A-8DC3-CBA4B6430EA1}" destId="{8FE624CD-EC2F-4DFE-861D-A9B0DF9FCA1B}" srcOrd="0" destOrd="0" presId="urn:microsoft.com/office/officeart/2005/8/layout/radial3"/>
    <dgm:cxn modelId="{D2173C64-2A03-46F3-A2E7-B2E6E14976A5}" type="presOf" srcId="{D568E46D-18E8-4A7C-A565-825D20F566C7}" destId="{28755DCD-5EC6-4F5A-A6FC-BAF5FA79D48F}" srcOrd="0" destOrd="0" presId="urn:microsoft.com/office/officeart/2005/8/layout/radial3"/>
    <dgm:cxn modelId="{A8CCA464-5497-4F77-827C-983CCCC2EFEB}" srcId="{E7CA3F98-8611-4BEC-B086-7D2B6047FECE}" destId="{D65BE61D-20AB-4A8B-A259-454674772A4B}" srcOrd="1" destOrd="0" parTransId="{041E5B79-F112-43D7-BA7B-E6B3A23DD07A}" sibTransId="{71A164A5-9BED-4330-8FB1-0E98FD9A07A1}"/>
    <dgm:cxn modelId="{932FCC47-6500-45DD-9230-DC8BE65458BB}" srcId="{E7CA3F98-8611-4BEC-B086-7D2B6047FECE}" destId="{B2DC4042-7F18-400A-8DC3-CBA4B6430EA1}" srcOrd="3" destOrd="0" parTransId="{4C28B033-0E09-41B8-BB86-1935F902D493}" sibTransId="{8EBA6762-AB2D-4520-8950-7AB9496FC27F}"/>
    <dgm:cxn modelId="{D2363848-EA4E-4BF5-A96F-DF5F0520E6CC}" type="presOf" srcId="{E7CA3F98-8611-4BEC-B086-7D2B6047FECE}" destId="{606AF12E-9379-4683-8982-8BEA8E1F57D8}" srcOrd="0" destOrd="0" presId="urn:microsoft.com/office/officeart/2005/8/layout/radial3"/>
    <dgm:cxn modelId="{0BB0907D-DAC9-47E1-8BE3-0463FD89E073}" type="presOf" srcId="{D65BE61D-20AB-4A8B-A259-454674772A4B}" destId="{924A20EF-B954-46C1-B674-A220F66F1F85}" srcOrd="0" destOrd="0" presId="urn:microsoft.com/office/officeart/2005/8/layout/radial3"/>
    <dgm:cxn modelId="{23843C84-ED47-4744-A377-6A46A72FCE31}" srcId="{75FE750D-4214-433D-9CE3-9D79A72833F7}" destId="{E7CA3F98-8611-4BEC-B086-7D2B6047FECE}" srcOrd="0" destOrd="0" parTransId="{3D9900D4-FE48-4679-9B5E-293605599566}" sibTransId="{890F2ECB-7905-479F-BF0E-6951C488F668}"/>
    <dgm:cxn modelId="{3E381F88-4DC4-4E2A-9AED-CD0DCAF28CE6}" type="presOf" srcId="{8E849968-7E31-45A5-B108-9785002CD252}" destId="{E4B93A17-11B5-4EE6-919A-EBE02312BBFF}" srcOrd="0" destOrd="0" presId="urn:microsoft.com/office/officeart/2005/8/layout/radial3"/>
    <dgm:cxn modelId="{00876C9E-4004-49CA-A4A9-234A9F977CFF}" srcId="{E7CA3F98-8611-4BEC-B086-7D2B6047FECE}" destId="{8E849968-7E31-45A5-B108-9785002CD252}" srcOrd="0" destOrd="0" parTransId="{62F622E9-2ACA-486B-B68D-35BFC2D00C74}" sibTransId="{78E9CA15-5C76-4E5B-8BDC-54444A831831}"/>
    <dgm:cxn modelId="{0BA4E8AC-E80F-4805-8652-FF891F85CF3C}" srcId="{E7CA3F98-8611-4BEC-B086-7D2B6047FECE}" destId="{D568E46D-18E8-4A7C-A565-825D20F566C7}" srcOrd="2" destOrd="0" parTransId="{6AAC2302-F274-47FE-82CB-30FEC09AEE8C}" sibTransId="{C25A62A7-BC64-466F-A5E1-32D88E601EA7}"/>
    <dgm:cxn modelId="{C3FC62D6-643F-4213-B92F-0C34502C8993}" type="presOf" srcId="{75FE750D-4214-433D-9CE3-9D79A72833F7}" destId="{4D32C07A-08EF-444A-A53E-4F9A44862B0B}" srcOrd="0" destOrd="0" presId="urn:microsoft.com/office/officeart/2005/8/layout/radial3"/>
    <dgm:cxn modelId="{A8BA034D-4777-4F43-A883-BE56428A6C40}" type="presParOf" srcId="{4D32C07A-08EF-444A-A53E-4F9A44862B0B}" destId="{26BF7CEC-F37E-4D39-9979-8EFF67BCC41B}" srcOrd="0" destOrd="0" presId="urn:microsoft.com/office/officeart/2005/8/layout/radial3"/>
    <dgm:cxn modelId="{C4EBBDE9-D51F-466B-AB7D-8B52FEC70857}" type="presParOf" srcId="{26BF7CEC-F37E-4D39-9979-8EFF67BCC41B}" destId="{606AF12E-9379-4683-8982-8BEA8E1F57D8}" srcOrd="0" destOrd="0" presId="urn:microsoft.com/office/officeart/2005/8/layout/radial3"/>
    <dgm:cxn modelId="{6722614E-F6EC-4031-B562-1321DDEA2D41}" type="presParOf" srcId="{26BF7CEC-F37E-4D39-9979-8EFF67BCC41B}" destId="{E4B93A17-11B5-4EE6-919A-EBE02312BBFF}" srcOrd="1" destOrd="0" presId="urn:microsoft.com/office/officeart/2005/8/layout/radial3"/>
    <dgm:cxn modelId="{6A4DDB33-4874-433A-8773-1664018DC3AC}" type="presParOf" srcId="{26BF7CEC-F37E-4D39-9979-8EFF67BCC41B}" destId="{924A20EF-B954-46C1-B674-A220F66F1F85}" srcOrd="2" destOrd="0" presId="urn:microsoft.com/office/officeart/2005/8/layout/radial3"/>
    <dgm:cxn modelId="{D71E88BD-124D-4A86-B598-CDBEB959532E}" type="presParOf" srcId="{26BF7CEC-F37E-4D39-9979-8EFF67BCC41B}" destId="{28755DCD-5EC6-4F5A-A6FC-BAF5FA79D48F}" srcOrd="3" destOrd="0" presId="urn:microsoft.com/office/officeart/2005/8/layout/radial3"/>
    <dgm:cxn modelId="{4684C30D-B047-4716-BB6F-11AE0C1B27C5}" type="presParOf" srcId="{26BF7CEC-F37E-4D39-9979-8EFF67BCC41B}" destId="{8FE624CD-EC2F-4DFE-861D-A9B0DF9FCA1B}"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F18974-5F02-4B5A-82C4-A175D801CBE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8C98ED0-57DD-458F-A063-CE0F7D6C28CD}">
      <dgm:prSet phldrT="[Text]" custT="1"/>
      <dgm:spPr>
        <a:xfrm>
          <a:off x="826732" y="3360"/>
          <a:ext cx="4208816" cy="715786"/>
        </a:xfrm>
        <a:prstGeom prst="rect">
          <a:avLst/>
        </a:prstGeom>
        <a:noFill/>
        <a:ln>
          <a:noFill/>
        </a:ln>
        <a:effectLst/>
      </dgm:spPr>
      <dgm:t>
        <a:bodyPr/>
        <a:lstStyle/>
        <a:p>
          <a:pPr>
            <a:lnSpc>
              <a:spcPct val="100000"/>
            </a:lnSpc>
            <a:buNone/>
          </a:pPr>
          <a:r>
            <a:rPr lang="en-US" sz="2000" dirty="0">
              <a:solidFill>
                <a:srgbClr val="FFFFFF">
                  <a:hueOff val="0"/>
                  <a:satOff val="0"/>
                  <a:lumOff val="0"/>
                  <a:alphaOff val="0"/>
                </a:srgbClr>
              </a:solidFill>
              <a:latin typeface="Open Sans"/>
              <a:ea typeface="+mn-ea"/>
              <a:cs typeface="Arial" panose="020B0604020202020204" pitchFamily="34" charset="0"/>
            </a:rPr>
            <a:t>Lack of sleep or food</a:t>
          </a:r>
        </a:p>
      </dgm:t>
    </dgm:pt>
    <dgm:pt modelId="{20E96965-6A3D-411E-A91D-F153268D4324}" type="parTrans" cxnId="{3E7989D1-F0C8-412F-B1EE-6A6A1D8025DF}">
      <dgm:prSet/>
      <dgm:spPr/>
      <dgm:t>
        <a:bodyPr/>
        <a:lstStyle/>
        <a:p>
          <a:endParaRPr lang="en-US"/>
        </a:p>
      </dgm:t>
    </dgm:pt>
    <dgm:pt modelId="{C20893D3-C2E2-499B-9FA3-997820C4C5F9}" type="sibTrans" cxnId="{3E7989D1-F0C8-412F-B1EE-6A6A1D8025DF}">
      <dgm:prSet/>
      <dgm:spPr/>
      <dgm:t>
        <a:bodyPr/>
        <a:lstStyle/>
        <a:p>
          <a:endParaRPr lang="en-US"/>
        </a:p>
      </dgm:t>
    </dgm:pt>
    <dgm:pt modelId="{38FA32A7-62F4-40F0-98B9-EE07C8B58415}">
      <dgm:prSet phldrT="[Text]" custT="1"/>
      <dgm:spPr>
        <a:xfrm>
          <a:off x="826732" y="898092"/>
          <a:ext cx="4208816" cy="715786"/>
        </a:xfrm>
        <a:prstGeom prst="rect">
          <a:avLst/>
        </a:prstGeom>
        <a:noFill/>
        <a:ln>
          <a:noFill/>
        </a:ln>
        <a:effectLst/>
      </dgm:spPr>
      <dgm:t>
        <a:bodyPr/>
        <a:lstStyle/>
        <a:p>
          <a:pPr>
            <a:lnSpc>
              <a:spcPct val="100000"/>
            </a:lnSpc>
            <a:buNone/>
          </a:pPr>
          <a:r>
            <a:rPr lang="en-US" sz="2000" dirty="0">
              <a:solidFill>
                <a:srgbClr val="FFFFFF">
                  <a:hueOff val="0"/>
                  <a:satOff val="0"/>
                  <a:lumOff val="0"/>
                  <a:alphaOff val="0"/>
                </a:srgbClr>
              </a:solidFill>
              <a:latin typeface="Open Sans"/>
              <a:ea typeface="+mn-ea"/>
              <a:cs typeface="Arial" panose="020B0604020202020204" pitchFamily="34" charset="0"/>
            </a:rPr>
            <a:t>Changes in routine</a:t>
          </a:r>
        </a:p>
      </dgm:t>
    </dgm:pt>
    <dgm:pt modelId="{09BC14D1-C6B9-4815-AB48-F36FB92E329D}" type="parTrans" cxnId="{A3E1E804-26B3-4EA9-A59B-C0950D949B0F}">
      <dgm:prSet/>
      <dgm:spPr/>
      <dgm:t>
        <a:bodyPr/>
        <a:lstStyle/>
        <a:p>
          <a:endParaRPr lang="en-US"/>
        </a:p>
      </dgm:t>
    </dgm:pt>
    <dgm:pt modelId="{ADB8CDCF-0F9C-4F7D-B591-670A891B7546}" type="sibTrans" cxnId="{A3E1E804-26B3-4EA9-A59B-C0950D949B0F}">
      <dgm:prSet/>
      <dgm:spPr/>
      <dgm:t>
        <a:bodyPr/>
        <a:lstStyle/>
        <a:p>
          <a:endParaRPr lang="en-US"/>
        </a:p>
      </dgm:t>
    </dgm:pt>
    <dgm:pt modelId="{5CED7B12-BE8B-48E9-AE8F-7889BD99ECAA}">
      <dgm:prSet phldrT="[Text]" custT="1"/>
      <dgm:spPr>
        <a:xfrm>
          <a:off x="826732" y="1792825"/>
          <a:ext cx="4208816" cy="715786"/>
        </a:xfrm>
        <a:prstGeom prst="rect">
          <a:avLst/>
        </a:prstGeom>
        <a:noFill/>
        <a:ln>
          <a:noFill/>
        </a:ln>
        <a:effectLst/>
      </dgm:spPr>
      <dgm:t>
        <a:bodyPr/>
        <a:lstStyle/>
        <a:p>
          <a:pPr>
            <a:lnSpc>
              <a:spcPct val="100000"/>
            </a:lnSpc>
            <a:buNone/>
          </a:pPr>
          <a:r>
            <a:rPr lang="en-US" sz="2000" dirty="0">
              <a:solidFill>
                <a:srgbClr val="FFFFFF">
                  <a:hueOff val="0"/>
                  <a:satOff val="0"/>
                  <a:lumOff val="0"/>
                  <a:alphaOff val="0"/>
                </a:srgbClr>
              </a:solidFill>
              <a:latin typeface="Open Sans"/>
              <a:ea typeface="+mn-ea"/>
              <a:cs typeface="Arial" panose="020B0604020202020204" pitchFamily="34" charset="0"/>
            </a:rPr>
            <a:t>Changes in home routine</a:t>
          </a:r>
        </a:p>
      </dgm:t>
    </dgm:pt>
    <dgm:pt modelId="{CD110FA5-53E4-4608-8EC5-E881C0C0213F}" type="parTrans" cxnId="{631C0D4C-CF6D-4444-A010-58D473E974BF}">
      <dgm:prSet/>
      <dgm:spPr/>
      <dgm:t>
        <a:bodyPr/>
        <a:lstStyle/>
        <a:p>
          <a:endParaRPr lang="en-US"/>
        </a:p>
      </dgm:t>
    </dgm:pt>
    <dgm:pt modelId="{CD16A399-B46B-43FB-A269-50B117CD9486}" type="sibTrans" cxnId="{631C0D4C-CF6D-4444-A010-58D473E974BF}">
      <dgm:prSet/>
      <dgm:spPr/>
      <dgm:t>
        <a:bodyPr/>
        <a:lstStyle/>
        <a:p>
          <a:endParaRPr lang="en-US"/>
        </a:p>
      </dgm:t>
    </dgm:pt>
    <dgm:pt modelId="{F20C20D2-5815-479E-83F0-EAD00B1D5FCA}">
      <dgm:prSet phldrT="[Text]" custT="1"/>
      <dgm:spPr>
        <a:xfrm>
          <a:off x="826732" y="2687558"/>
          <a:ext cx="4208816" cy="715786"/>
        </a:xfrm>
        <a:prstGeom prst="rect">
          <a:avLst/>
        </a:prstGeom>
        <a:noFill/>
        <a:ln>
          <a:noFill/>
        </a:ln>
        <a:effectLst/>
      </dgm:spPr>
      <dgm:t>
        <a:bodyPr/>
        <a:lstStyle/>
        <a:p>
          <a:pPr>
            <a:lnSpc>
              <a:spcPct val="100000"/>
            </a:lnSpc>
            <a:buNone/>
          </a:pPr>
          <a:r>
            <a:rPr lang="en-US" sz="2000" dirty="0">
              <a:solidFill>
                <a:srgbClr val="FFFFFF">
                  <a:hueOff val="0"/>
                  <a:satOff val="0"/>
                  <a:lumOff val="0"/>
                  <a:alphaOff val="0"/>
                </a:srgbClr>
              </a:solidFill>
              <a:latin typeface="Open Sans"/>
              <a:ea typeface="+mn-ea"/>
              <a:cs typeface="Arial" panose="020B0604020202020204" pitchFamily="34" charset="0"/>
            </a:rPr>
            <a:t>Medication changes</a:t>
          </a:r>
        </a:p>
      </dgm:t>
    </dgm:pt>
    <dgm:pt modelId="{C2DED482-EA8C-433F-84D6-52E61B100B1B}" type="parTrans" cxnId="{937CF92D-636A-42A2-A8C4-7C76DA55ABA2}">
      <dgm:prSet/>
      <dgm:spPr/>
      <dgm:t>
        <a:bodyPr/>
        <a:lstStyle/>
        <a:p>
          <a:endParaRPr lang="en-US"/>
        </a:p>
      </dgm:t>
    </dgm:pt>
    <dgm:pt modelId="{0C374440-FE19-4BA2-82E5-2A5B45AE250D}" type="sibTrans" cxnId="{937CF92D-636A-42A2-A8C4-7C76DA55ABA2}">
      <dgm:prSet/>
      <dgm:spPr/>
      <dgm:t>
        <a:bodyPr/>
        <a:lstStyle/>
        <a:p>
          <a:endParaRPr lang="en-US"/>
        </a:p>
      </dgm:t>
    </dgm:pt>
    <dgm:pt modelId="{1D3870D9-3FD3-49C6-AAE7-2C25344B5050}">
      <dgm:prSet phldrT="[Text]" custT="1"/>
      <dgm:spPr>
        <a:xfrm>
          <a:off x="826732" y="3582290"/>
          <a:ext cx="4208816" cy="715786"/>
        </a:xfrm>
        <a:prstGeom prst="rect">
          <a:avLst/>
        </a:prstGeom>
        <a:noFill/>
        <a:ln>
          <a:noFill/>
        </a:ln>
        <a:effectLst/>
      </dgm:spPr>
      <dgm:t>
        <a:bodyPr/>
        <a:lstStyle/>
        <a:p>
          <a:pPr>
            <a:lnSpc>
              <a:spcPct val="100000"/>
            </a:lnSpc>
            <a:buNone/>
          </a:pPr>
          <a:r>
            <a:rPr lang="en-US" sz="2000" dirty="0">
              <a:solidFill>
                <a:srgbClr val="FFFFFF">
                  <a:hueOff val="0"/>
                  <a:satOff val="0"/>
                  <a:lumOff val="0"/>
                  <a:alphaOff val="0"/>
                </a:srgbClr>
              </a:solidFill>
              <a:latin typeface="Open Sans"/>
              <a:ea typeface="+mn-ea"/>
              <a:cs typeface="Arial" panose="020B0604020202020204" pitchFamily="34" charset="0"/>
            </a:rPr>
            <a:t>Others?</a:t>
          </a:r>
        </a:p>
      </dgm:t>
    </dgm:pt>
    <dgm:pt modelId="{A4AD41EE-5C3A-4ACA-B5C3-BCCAD6326973}" type="parTrans" cxnId="{00027AF9-C78E-49E1-BC12-1CF771FB9E2B}">
      <dgm:prSet/>
      <dgm:spPr/>
      <dgm:t>
        <a:bodyPr/>
        <a:lstStyle/>
        <a:p>
          <a:endParaRPr lang="en-US"/>
        </a:p>
      </dgm:t>
    </dgm:pt>
    <dgm:pt modelId="{09749B30-B4C8-4D91-B13D-9FA8B2C90508}" type="sibTrans" cxnId="{00027AF9-C78E-49E1-BC12-1CF771FB9E2B}">
      <dgm:prSet/>
      <dgm:spPr/>
      <dgm:t>
        <a:bodyPr/>
        <a:lstStyle/>
        <a:p>
          <a:endParaRPr lang="en-US"/>
        </a:p>
      </dgm:t>
    </dgm:pt>
    <dgm:pt modelId="{4CEEAC95-6E33-4F8B-B7CD-D89AB33F71A9}" type="pres">
      <dgm:prSet presAssocID="{0EF18974-5F02-4B5A-82C4-A175D801CBE0}" presName="root" presStyleCnt="0">
        <dgm:presLayoutVars>
          <dgm:dir/>
          <dgm:resizeHandles val="exact"/>
        </dgm:presLayoutVars>
      </dgm:prSet>
      <dgm:spPr/>
    </dgm:pt>
    <dgm:pt modelId="{509E4808-4E8C-45FB-A2DB-7B7466783E63}" type="pres">
      <dgm:prSet presAssocID="{08C98ED0-57DD-458F-A063-CE0F7D6C28CD}" presName="compNode" presStyleCnt="0"/>
      <dgm:spPr/>
    </dgm:pt>
    <dgm:pt modelId="{01B12F69-E68D-4A2C-8D3B-6217F86058CD}" type="pres">
      <dgm:prSet presAssocID="{08C98ED0-57DD-458F-A063-CE0F7D6C28CD}" presName="bgRect" presStyleLbl="bgShp" presStyleIdx="0" presStyleCnt="5"/>
      <dgm:spPr>
        <a:xfrm>
          <a:off x="0" y="3360"/>
          <a:ext cx="5035549" cy="715786"/>
        </a:xfrm>
        <a:prstGeom prst="roundRect">
          <a:avLst>
            <a:gd name="adj" fmla="val 10000"/>
          </a:avLst>
        </a:prstGeom>
        <a:solidFill>
          <a:srgbClr val="002D72">
            <a:hueOff val="0"/>
            <a:satOff val="0"/>
            <a:lumOff val="0"/>
            <a:alphaOff val="0"/>
          </a:srgbClr>
        </a:solidFill>
        <a:ln>
          <a:noFill/>
        </a:ln>
        <a:effectLst/>
      </dgm:spPr>
    </dgm:pt>
    <dgm:pt modelId="{9ECAC56F-73D7-4FC4-B232-2374CE7680D5}" type="pres">
      <dgm:prSet presAssocID="{08C98ED0-57DD-458F-A063-CE0F7D6C28CD}" presName="iconRect" presStyleLbl="node1" presStyleIdx="0" presStyleCnt="5"/>
      <dgm:spPr>
        <a:xfrm>
          <a:off x="216525" y="164412"/>
          <a:ext cx="393682" cy="3936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Burger and Drink"/>
        </a:ext>
      </dgm:extLst>
    </dgm:pt>
    <dgm:pt modelId="{0594250C-97DD-4E0C-9F2D-71189960800B}" type="pres">
      <dgm:prSet presAssocID="{08C98ED0-57DD-458F-A063-CE0F7D6C28CD}" presName="spaceRect" presStyleCnt="0"/>
      <dgm:spPr/>
    </dgm:pt>
    <dgm:pt modelId="{4E420F62-146D-4151-88C4-5670947BB0B4}" type="pres">
      <dgm:prSet presAssocID="{08C98ED0-57DD-458F-A063-CE0F7D6C28CD}" presName="parTx" presStyleLbl="revTx" presStyleIdx="0" presStyleCnt="5">
        <dgm:presLayoutVars>
          <dgm:chMax val="0"/>
          <dgm:chPref val="0"/>
        </dgm:presLayoutVars>
      </dgm:prSet>
      <dgm:spPr/>
    </dgm:pt>
    <dgm:pt modelId="{32D99B13-0084-4D18-81AA-6194CA87426B}" type="pres">
      <dgm:prSet presAssocID="{C20893D3-C2E2-499B-9FA3-997820C4C5F9}" presName="sibTrans" presStyleCnt="0"/>
      <dgm:spPr/>
    </dgm:pt>
    <dgm:pt modelId="{03504388-9C04-409B-A280-EF743BA316C0}" type="pres">
      <dgm:prSet presAssocID="{38FA32A7-62F4-40F0-98B9-EE07C8B58415}" presName="compNode" presStyleCnt="0"/>
      <dgm:spPr/>
    </dgm:pt>
    <dgm:pt modelId="{13241875-2DAD-4ACF-9E0C-65C2FD361027}" type="pres">
      <dgm:prSet presAssocID="{38FA32A7-62F4-40F0-98B9-EE07C8B58415}" presName="bgRect" presStyleLbl="bgShp" presStyleIdx="1" presStyleCnt="5"/>
      <dgm:spPr>
        <a:xfrm>
          <a:off x="0" y="898092"/>
          <a:ext cx="5035549" cy="715786"/>
        </a:xfrm>
        <a:prstGeom prst="roundRect">
          <a:avLst>
            <a:gd name="adj" fmla="val 10000"/>
          </a:avLst>
        </a:prstGeom>
        <a:solidFill>
          <a:srgbClr val="E87722">
            <a:hueOff val="0"/>
            <a:satOff val="0"/>
            <a:lumOff val="0"/>
            <a:alphaOff val="0"/>
          </a:srgbClr>
        </a:solidFill>
        <a:ln>
          <a:noFill/>
        </a:ln>
        <a:effectLst/>
      </dgm:spPr>
    </dgm:pt>
    <dgm:pt modelId="{BF075945-6A16-414F-8CA8-4B5EBC5EC817}" type="pres">
      <dgm:prSet presAssocID="{38FA32A7-62F4-40F0-98B9-EE07C8B58415}" presName="iconRect" presStyleLbl="node1" presStyleIdx="1" presStyleCnt="5"/>
      <dgm:spPr>
        <a:xfrm>
          <a:off x="216525" y="1059144"/>
          <a:ext cx="393682" cy="3936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eckmark"/>
        </a:ext>
      </dgm:extLst>
    </dgm:pt>
    <dgm:pt modelId="{79E6F0FE-DA4C-49F4-B77B-0464382CDBF1}" type="pres">
      <dgm:prSet presAssocID="{38FA32A7-62F4-40F0-98B9-EE07C8B58415}" presName="spaceRect" presStyleCnt="0"/>
      <dgm:spPr/>
    </dgm:pt>
    <dgm:pt modelId="{FA56780E-F1BD-41D0-8F9A-3C25EA79F42D}" type="pres">
      <dgm:prSet presAssocID="{38FA32A7-62F4-40F0-98B9-EE07C8B58415}" presName="parTx" presStyleLbl="revTx" presStyleIdx="1" presStyleCnt="5">
        <dgm:presLayoutVars>
          <dgm:chMax val="0"/>
          <dgm:chPref val="0"/>
        </dgm:presLayoutVars>
      </dgm:prSet>
      <dgm:spPr/>
    </dgm:pt>
    <dgm:pt modelId="{CF42E6CB-43EE-4740-963C-170AD14B2BC8}" type="pres">
      <dgm:prSet presAssocID="{ADB8CDCF-0F9C-4F7D-B591-670A891B7546}" presName="sibTrans" presStyleCnt="0"/>
      <dgm:spPr/>
    </dgm:pt>
    <dgm:pt modelId="{FA9C0054-F542-4BC9-8522-0CB94A178118}" type="pres">
      <dgm:prSet presAssocID="{5CED7B12-BE8B-48E9-AE8F-7889BD99ECAA}" presName="compNode" presStyleCnt="0"/>
      <dgm:spPr/>
    </dgm:pt>
    <dgm:pt modelId="{833676A5-60CE-4246-A424-4344FA1B1066}" type="pres">
      <dgm:prSet presAssocID="{5CED7B12-BE8B-48E9-AE8F-7889BD99ECAA}" presName="bgRect" presStyleLbl="bgShp" presStyleIdx="2" presStyleCnt="5"/>
      <dgm:spPr>
        <a:xfrm>
          <a:off x="0" y="1792825"/>
          <a:ext cx="5035549" cy="715786"/>
        </a:xfrm>
        <a:prstGeom prst="roundRect">
          <a:avLst>
            <a:gd name="adj" fmla="val 10000"/>
          </a:avLst>
        </a:prstGeom>
        <a:solidFill>
          <a:srgbClr val="2DCCD3">
            <a:hueOff val="0"/>
            <a:satOff val="0"/>
            <a:lumOff val="0"/>
            <a:alphaOff val="0"/>
          </a:srgbClr>
        </a:solidFill>
        <a:ln>
          <a:noFill/>
        </a:ln>
        <a:effectLst/>
      </dgm:spPr>
    </dgm:pt>
    <dgm:pt modelId="{DDA321AC-7BC6-434D-988A-4001D3E53F8A}" type="pres">
      <dgm:prSet presAssocID="{5CED7B12-BE8B-48E9-AE8F-7889BD99ECAA}" presName="iconRect" presStyleLbl="node1" presStyleIdx="2" presStyleCnt="5"/>
      <dgm:spPr>
        <a:xfrm>
          <a:off x="216525" y="1953877"/>
          <a:ext cx="393682" cy="3936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House"/>
        </a:ext>
      </dgm:extLst>
    </dgm:pt>
    <dgm:pt modelId="{E68EF24C-A9E9-40B4-B856-4165E62E4456}" type="pres">
      <dgm:prSet presAssocID="{5CED7B12-BE8B-48E9-AE8F-7889BD99ECAA}" presName="spaceRect" presStyleCnt="0"/>
      <dgm:spPr/>
    </dgm:pt>
    <dgm:pt modelId="{3EC0BB25-0588-48F9-9874-44B2DD59DE8B}" type="pres">
      <dgm:prSet presAssocID="{5CED7B12-BE8B-48E9-AE8F-7889BD99ECAA}" presName="parTx" presStyleLbl="revTx" presStyleIdx="2" presStyleCnt="5">
        <dgm:presLayoutVars>
          <dgm:chMax val="0"/>
          <dgm:chPref val="0"/>
        </dgm:presLayoutVars>
      </dgm:prSet>
      <dgm:spPr/>
    </dgm:pt>
    <dgm:pt modelId="{B6739D4F-194A-45B5-A24D-05065C6A1887}" type="pres">
      <dgm:prSet presAssocID="{CD16A399-B46B-43FB-A269-50B117CD9486}" presName="sibTrans" presStyleCnt="0"/>
      <dgm:spPr/>
    </dgm:pt>
    <dgm:pt modelId="{095A4461-2907-44B7-9465-EE22C76EF43A}" type="pres">
      <dgm:prSet presAssocID="{F20C20D2-5815-479E-83F0-EAD00B1D5FCA}" presName="compNode" presStyleCnt="0"/>
      <dgm:spPr/>
    </dgm:pt>
    <dgm:pt modelId="{F38AAA0D-CF7F-49EF-86ED-B4B25CC3B29A}" type="pres">
      <dgm:prSet presAssocID="{F20C20D2-5815-479E-83F0-EAD00B1D5FCA}" presName="bgRect" presStyleLbl="bgShp" presStyleIdx="3" presStyleCnt="5"/>
      <dgm:spPr>
        <a:xfrm>
          <a:off x="0" y="2687558"/>
          <a:ext cx="5035549" cy="715786"/>
        </a:xfrm>
        <a:prstGeom prst="roundRect">
          <a:avLst>
            <a:gd name="adj" fmla="val 10000"/>
          </a:avLst>
        </a:prstGeom>
        <a:solidFill>
          <a:srgbClr val="D2D755">
            <a:hueOff val="0"/>
            <a:satOff val="0"/>
            <a:lumOff val="0"/>
            <a:alphaOff val="0"/>
          </a:srgbClr>
        </a:solidFill>
        <a:ln>
          <a:noFill/>
        </a:ln>
        <a:effectLst/>
      </dgm:spPr>
    </dgm:pt>
    <dgm:pt modelId="{B6F59972-8E24-4415-A5D8-4E57DF8C1A20}" type="pres">
      <dgm:prSet presAssocID="{F20C20D2-5815-479E-83F0-EAD00B1D5FCA}" presName="iconRect" presStyleLbl="node1" presStyleIdx="3" presStyleCnt="5"/>
      <dgm:spPr>
        <a:xfrm>
          <a:off x="216525" y="2848609"/>
          <a:ext cx="393682" cy="3936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Medicine"/>
        </a:ext>
      </dgm:extLst>
    </dgm:pt>
    <dgm:pt modelId="{3C07A5A9-8C3F-4364-9522-15D78734B624}" type="pres">
      <dgm:prSet presAssocID="{F20C20D2-5815-479E-83F0-EAD00B1D5FCA}" presName="spaceRect" presStyleCnt="0"/>
      <dgm:spPr/>
    </dgm:pt>
    <dgm:pt modelId="{2438E308-5B0D-4B6B-B18D-7F849150438F}" type="pres">
      <dgm:prSet presAssocID="{F20C20D2-5815-479E-83F0-EAD00B1D5FCA}" presName="parTx" presStyleLbl="revTx" presStyleIdx="3" presStyleCnt="5">
        <dgm:presLayoutVars>
          <dgm:chMax val="0"/>
          <dgm:chPref val="0"/>
        </dgm:presLayoutVars>
      </dgm:prSet>
      <dgm:spPr/>
    </dgm:pt>
    <dgm:pt modelId="{23AEC18F-2957-4953-B2D2-B9678808E6A8}" type="pres">
      <dgm:prSet presAssocID="{0C374440-FE19-4BA2-82E5-2A5B45AE250D}" presName="sibTrans" presStyleCnt="0"/>
      <dgm:spPr/>
    </dgm:pt>
    <dgm:pt modelId="{565E71D5-C044-448A-82FE-ECBCA2B3459B}" type="pres">
      <dgm:prSet presAssocID="{1D3870D9-3FD3-49C6-AAE7-2C25344B5050}" presName="compNode" presStyleCnt="0"/>
      <dgm:spPr/>
    </dgm:pt>
    <dgm:pt modelId="{B6646B8E-79A1-450F-8C40-66C3779B37C7}" type="pres">
      <dgm:prSet presAssocID="{1D3870D9-3FD3-49C6-AAE7-2C25344B5050}" presName="bgRect" presStyleLbl="bgShp" presStyleIdx="4" presStyleCnt="5"/>
      <dgm:spPr>
        <a:xfrm>
          <a:off x="0" y="3582290"/>
          <a:ext cx="5035549" cy="715786"/>
        </a:xfrm>
        <a:prstGeom prst="roundRect">
          <a:avLst>
            <a:gd name="adj" fmla="val 10000"/>
          </a:avLst>
        </a:prstGeom>
        <a:solidFill>
          <a:srgbClr val="5D7975">
            <a:hueOff val="0"/>
            <a:satOff val="0"/>
            <a:lumOff val="0"/>
            <a:alphaOff val="0"/>
          </a:srgbClr>
        </a:solidFill>
        <a:ln>
          <a:noFill/>
        </a:ln>
        <a:effectLst/>
      </dgm:spPr>
    </dgm:pt>
    <dgm:pt modelId="{92E1A57A-CC00-4D8B-A852-BC16E3F4A17E}" type="pres">
      <dgm:prSet presAssocID="{1D3870D9-3FD3-49C6-AAE7-2C25344B5050}" presName="iconRect" presStyleLbl="node1" presStyleIdx="4" presStyleCnt="5"/>
      <dgm:spPr>
        <a:xfrm>
          <a:off x="216525" y="3743342"/>
          <a:ext cx="393682" cy="3936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Adhesive Bandage with solid fill"/>
        </a:ext>
      </dgm:extLst>
    </dgm:pt>
    <dgm:pt modelId="{6A6F8672-44A2-4C32-B211-1ACA3FA6112B}" type="pres">
      <dgm:prSet presAssocID="{1D3870D9-3FD3-49C6-AAE7-2C25344B5050}" presName="spaceRect" presStyleCnt="0"/>
      <dgm:spPr/>
    </dgm:pt>
    <dgm:pt modelId="{753F4CF0-06D6-4387-A089-D682BAB115E5}" type="pres">
      <dgm:prSet presAssocID="{1D3870D9-3FD3-49C6-AAE7-2C25344B5050}" presName="parTx" presStyleLbl="revTx" presStyleIdx="4" presStyleCnt="5">
        <dgm:presLayoutVars>
          <dgm:chMax val="0"/>
          <dgm:chPref val="0"/>
        </dgm:presLayoutVars>
      </dgm:prSet>
      <dgm:spPr/>
    </dgm:pt>
  </dgm:ptLst>
  <dgm:cxnLst>
    <dgm:cxn modelId="{A3E1E804-26B3-4EA9-A59B-C0950D949B0F}" srcId="{0EF18974-5F02-4B5A-82C4-A175D801CBE0}" destId="{38FA32A7-62F4-40F0-98B9-EE07C8B58415}" srcOrd="1" destOrd="0" parTransId="{09BC14D1-C6B9-4815-AB48-F36FB92E329D}" sibTransId="{ADB8CDCF-0F9C-4F7D-B591-670A891B7546}"/>
    <dgm:cxn modelId="{ACD8F219-2E6C-4DD0-8424-A94DD8DF92BE}" type="presOf" srcId="{38FA32A7-62F4-40F0-98B9-EE07C8B58415}" destId="{FA56780E-F1BD-41D0-8F9A-3C25EA79F42D}" srcOrd="0" destOrd="0" presId="urn:microsoft.com/office/officeart/2018/2/layout/IconVerticalSolidList"/>
    <dgm:cxn modelId="{4BBB891E-6FB9-451A-9D7C-E7778F8CB908}" type="presOf" srcId="{0EF18974-5F02-4B5A-82C4-A175D801CBE0}" destId="{4CEEAC95-6E33-4F8B-B7CD-D89AB33F71A9}" srcOrd="0" destOrd="0" presId="urn:microsoft.com/office/officeart/2018/2/layout/IconVerticalSolidList"/>
    <dgm:cxn modelId="{937CF92D-636A-42A2-A8C4-7C76DA55ABA2}" srcId="{0EF18974-5F02-4B5A-82C4-A175D801CBE0}" destId="{F20C20D2-5815-479E-83F0-EAD00B1D5FCA}" srcOrd="3" destOrd="0" parTransId="{C2DED482-EA8C-433F-84D6-52E61B100B1B}" sibTransId="{0C374440-FE19-4BA2-82E5-2A5B45AE250D}"/>
    <dgm:cxn modelId="{EB26885E-53D1-402A-8F22-1CAE278E205B}" type="presOf" srcId="{F20C20D2-5815-479E-83F0-EAD00B1D5FCA}" destId="{2438E308-5B0D-4B6B-B18D-7F849150438F}" srcOrd="0" destOrd="0" presId="urn:microsoft.com/office/officeart/2018/2/layout/IconVerticalSolidList"/>
    <dgm:cxn modelId="{631C0D4C-CF6D-4444-A010-58D473E974BF}" srcId="{0EF18974-5F02-4B5A-82C4-A175D801CBE0}" destId="{5CED7B12-BE8B-48E9-AE8F-7889BD99ECAA}" srcOrd="2" destOrd="0" parTransId="{CD110FA5-53E4-4608-8EC5-E881C0C0213F}" sibTransId="{CD16A399-B46B-43FB-A269-50B117CD9486}"/>
    <dgm:cxn modelId="{A0986FA5-48D9-4E9C-88DF-6A0D0366E4ED}" type="presOf" srcId="{5CED7B12-BE8B-48E9-AE8F-7889BD99ECAA}" destId="{3EC0BB25-0588-48F9-9874-44B2DD59DE8B}" srcOrd="0" destOrd="0" presId="urn:microsoft.com/office/officeart/2018/2/layout/IconVerticalSolidList"/>
    <dgm:cxn modelId="{12BA99BE-7A85-4541-B5AA-6F1D43B3DC64}" type="presOf" srcId="{08C98ED0-57DD-458F-A063-CE0F7D6C28CD}" destId="{4E420F62-146D-4151-88C4-5670947BB0B4}" srcOrd="0" destOrd="0" presId="urn:microsoft.com/office/officeart/2018/2/layout/IconVerticalSolidList"/>
    <dgm:cxn modelId="{3E7989D1-F0C8-412F-B1EE-6A6A1D8025DF}" srcId="{0EF18974-5F02-4B5A-82C4-A175D801CBE0}" destId="{08C98ED0-57DD-458F-A063-CE0F7D6C28CD}" srcOrd="0" destOrd="0" parTransId="{20E96965-6A3D-411E-A91D-F153268D4324}" sibTransId="{C20893D3-C2E2-499B-9FA3-997820C4C5F9}"/>
    <dgm:cxn modelId="{C1FCBBD6-3060-4D29-8A70-D656D13E396F}" type="presOf" srcId="{1D3870D9-3FD3-49C6-AAE7-2C25344B5050}" destId="{753F4CF0-06D6-4387-A089-D682BAB115E5}" srcOrd="0" destOrd="0" presId="urn:microsoft.com/office/officeart/2018/2/layout/IconVerticalSolidList"/>
    <dgm:cxn modelId="{00027AF9-C78E-49E1-BC12-1CF771FB9E2B}" srcId="{0EF18974-5F02-4B5A-82C4-A175D801CBE0}" destId="{1D3870D9-3FD3-49C6-AAE7-2C25344B5050}" srcOrd="4" destOrd="0" parTransId="{A4AD41EE-5C3A-4ACA-B5C3-BCCAD6326973}" sibTransId="{09749B30-B4C8-4D91-B13D-9FA8B2C90508}"/>
    <dgm:cxn modelId="{5C5179DB-23B0-4718-84EF-8B35EFC79C62}" type="presParOf" srcId="{4CEEAC95-6E33-4F8B-B7CD-D89AB33F71A9}" destId="{509E4808-4E8C-45FB-A2DB-7B7466783E63}" srcOrd="0" destOrd="0" presId="urn:microsoft.com/office/officeart/2018/2/layout/IconVerticalSolidList"/>
    <dgm:cxn modelId="{82670C4E-55B1-4556-9DD3-3D75CFD3304A}" type="presParOf" srcId="{509E4808-4E8C-45FB-A2DB-7B7466783E63}" destId="{01B12F69-E68D-4A2C-8D3B-6217F86058CD}" srcOrd="0" destOrd="0" presId="urn:microsoft.com/office/officeart/2018/2/layout/IconVerticalSolidList"/>
    <dgm:cxn modelId="{3481F96F-91B6-44F0-8518-A57091D74BEF}" type="presParOf" srcId="{509E4808-4E8C-45FB-A2DB-7B7466783E63}" destId="{9ECAC56F-73D7-4FC4-B232-2374CE7680D5}" srcOrd="1" destOrd="0" presId="urn:microsoft.com/office/officeart/2018/2/layout/IconVerticalSolidList"/>
    <dgm:cxn modelId="{17D07D44-33BB-4DEA-A23C-0A25673E9E77}" type="presParOf" srcId="{509E4808-4E8C-45FB-A2DB-7B7466783E63}" destId="{0594250C-97DD-4E0C-9F2D-71189960800B}" srcOrd="2" destOrd="0" presId="urn:microsoft.com/office/officeart/2018/2/layout/IconVerticalSolidList"/>
    <dgm:cxn modelId="{A1AC1DE1-0332-4951-BE0A-A40189EB470D}" type="presParOf" srcId="{509E4808-4E8C-45FB-A2DB-7B7466783E63}" destId="{4E420F62-146D-4151-88C4-5670947BB0B4}" srcOrd="3" destOrd="0" presId="urn:microsoft.com/office/officeart/2018/2/layout/IconVerticalSolidList"/>
    <dgm:cxn modelId="{ED4DA68D-F15A-4FD8-82C1-492914E71E31}" type="presParOf" srcId="{4CEEAC95-6E33-4F8B-B7CD-D89AB33F71A9}" destId="{32D99B13-0084-4D18-81AA-6194CA87426B}" srcOrd="1" destOrd="0" presId="urn:microsoft.com/office/officeart/2018/2/layout/IconVerticalSolidList"/>
    <dgm:cxn modelId="{E30F74C3-2263-446E-A23C-7A0EF9C9F169}" type="presParOf" srcId="{4CEEAC95-6E33-4F8B-B7CD-D89AB33F71A9}" destId="{03504388-9C04-409B-A280-EF743BA316C0}" srcOrd="2" destOrd="0" presId="urn:microsoft.com/office/officeart/2018/2/layout/IconVerticalSolidList"/>
    <dgm:cxn modelId="{482AB77D-2418-48ED-B718-0C01F4AE8E17}" type="presParOf" srcId="{03504388-9C04-409B-A280-EF743BA316C0}" destId="{13241875-2DAD-4ACF-9E0C-65C2FD361027}" srcOrd="0" destOrd="0" presId="urn:microsoft.com/office/officeart/2018/2/layout/IconVerticalSolidList"/>
    <dgm:cxn modelId="{DB7AEFCB-19FD-4633-9A2E-8D636713D338}" type="presParOf" srcId="{03504388-9C04-409B-A280-EF743BA316C0}" destId="{BF075945-6A16-414F-8CA8-4B5EBC5EC817}" srcOrd="1" destOrd="0" presId="urn:microsoft.com/office/officeart/2018/2/layout/IconVerticalSolidList"/>
    <dgm:cxn modelId="{BE83D2CF-CD2C-44AC-A521-5520BCDADEF2}" type="presParOf" srcId="{03504388-9C04-409B-A280-EF743BA316C0}" destId="{79E6F0FE-DA4C-49F4-B77B-0464382CDBF1}" srcOrd="2" destOrd="0" presId="urn:microsoft.com/office/officeart/2018/2/layout/IconVerticalSolidList"/>
    <dgm:cxn modelId="{059BED1B-ED01-4A5B-A2B9-B525E9AF1225}" type="presParOf" srcId="{03504388-9C04-409B-A280-EF743BA316C0}" destId="{FA56780E-F1BD-41D0-8F9A-3C25EA79F42D}" srcOrd="3" destOrd="0" presId="urn:microsoft.com/office/officeart/2018/2/layout/IconVerticalSolidList"/>
    <dgm:cxn modelId="{1697F601-81DB-41FF-86FD-A9A0DB46CD89}" type="presParOf" srcId="{4CEEAC95-6E33-4F8B-B7CD-D89AB33F71A9}" destId="{CF42E6CB-43EE-4740-963C-170AD14B2BC8}" srcOrd="3" destOrd="0" presId="urn:microsoft.com/office/officeart/2018/2/layout/IconVerticalSolidList"/>
    <dgm:cxn modelId="{8400FAAF-32F2-46C9-820D-E92E7E6DF032}" type="presParOf" srcId="{4CEEAC95-6E33-4F8B-B7CD-D89AB33F71A9}" destId="{FA9C0054-F542-4BC9-8522-0CB94A178118}" srcOrd="4" destOrd="0" presId="urn:microsoft.com/office/officeart/2018/2/layout/IconVerticalSolidList"/>
    <dgm:cxn modelId="{BCAEB537-1146-4C5C-80AB-41D7BA6EE316}" type="presParOf" srcId="{FA9C0054-F542-4BC9-8522-0CB94A178118}" destId="{833676A5-60CE-4246-A424-4344FA1B1066}" srcOrd="0" destOrd="0" presId="urn:microsoft.com/office/officeart/2018/2/layout/IconVerticalSolidList"/>
    <dgm:cxn modelId="{87252EB6-1C4F-4637-8839-BE491CA05EC3}" type="presParOf" srcId="{FA9C0054-F542-4BC9-8522-0CB94A178118}" destId="{DDA321AC-7BC6-434D-988A-4001D3E53F8A}" srcOrd="1" destOrd="0" presId="urn:microsoft.com/office/officeart/2018/2/layout/IconVerticalSolidList"/>
    <dgm:cxn modelId="{0533E822-C694-409D-8641-04C84761EE82}" type="presParOf" srcId="{FA9C0054-F542-4BC9-8522-0CB94A178118}" destId="{E68EF24C-A9E9-40B4-B856-4165E62E4456}" srcOrd="2" destOrd="0" presId="urn:microsoft.com/office/officeart/2018/2/layout/IconVerticalSolidList"/>
    <dgm:cxn modelId="{3C4D3437-53A3-4274-8CF4-F91A69FEFB63}" type="presParOf" srcId="{FA9C0054-F542-4BC9-8522-0CB94A178118}" destId="{3EC0BB25-0588-48F9-9874-44B2DD59DE8B}" srcOrd="3" destOrd="0" presId="urn:microsoft.com/office/officeart/2018/2/layout/IconVerticalSolidList"/>
    <dgm:cxn modelId="{EB48F0DE-896A-4627-9A9C-D799D1ED1A4D}" type="presParOf" srcId="{4CEEAC95-6E33-4F8B-B7CD-D89AB33F71A9}" destId="{B6739D4F-194A-45B5-A24D-05065C6A1887}" srcOrd="5" destOrd="0" presId="urn:microsoft.com/office/officeart/2018/2/layout/IconVerticalSolidList"/>
    <dgm:cxn modelId="{F0C91261-59AE-423E-80E0-3E99D4757E5D}" type="presParOf" srcId="{4CEEAC95-6E33-4F8B-B7CD-D89AB33F71A9}" destId="{095A4461-2907-44B7-9465-EE22C76EF43A}" srcOrd="6" destOrd="0" presId="urn:microsoft.com/office/officeart/2018/2/layout/IconVerticalSolidList"/>
    <dgm:cxn modelId="{1FE56ED1-C50B-4B10-BAB2-561909F094FC}" type="presParOf" srcId="{095A4461-2907-44B7-9465-EE22C76EF43A}" destId="{F38AAA0D-CF7F-49EF-86ED-B4B25CC3B29A}" srcOrd="0" destOrd="0" presId="urn:microsoft.com/office/officeart/2018/2/layout/IconVerticalSolidList"/>
    <dgm:cxn modelId="{FA09A6D4-E7DB-4A92-A6CE-7910A3FA4E35}" type="presParOf" srcId="{095A4461-2907-44B7-9465-EE22C76EF43A}" destId="{B6F59972-8E24-4415-A5D8-4E57DF8C1A20}" srcOrd="1" destOrd="0" presId="urn:microsoft.com/office/officeart/2018/2/layout/IconVerticalSolidList"/>
    <dgm:cxn modelId="{4A1397D6-892A-40F9-AA8C-9A3C042A1004}" type="presParOf" srcId="{095A4461-2907-44B7-9465-EE22C76EF43A}" destId="{3C07A5A9-8C3F-4364-9522-15D78734B624}" srcOrd="2" destOrd="0" presId="urn:microsoft.com/office/officeart/2018/2/layout/IconVerticalSolidList"/>
    <dgm:cxn modelId="{F0168AF1-F65A-40D0-8ADA-536D5B709166}" type="presParOf" srcId="{095A4461-2907-44B7-9465-EE22C76EF43A}" destId="{2438E308-5B0D-4B6B-B18D-7F849150438F}" srcOrd="3" destOrd="0" presId="urn:microsoft.com/office/officeart/2018/2/layout/IconVerticalSolidList"/>
    <dgm:cxn modelId="{D4FF6964-367C-4FA0-894E-2C81F0EA036D}" type="presParOf" srcId="{4CEEAC95-6E33-4F8B-B7CD-D89AB33F71A9}" destId="{23AEC18F-2957-4953-B2D2-B9678808E6A8}" srcOrd="7" destOrd="0" presId="urn:microsoft.com/office/officeart/2018/2/layout/IconVerticalSolidList"/>
    <dgm:cxn modelId="{3B799D82-C803-4998-903C-B98DD752F8FC}" type="presParOf" srcId="{4CEEAC95-6E33-4F8B-B7CD-D89AB33F71A9}" destId="{565E71D5-C044-448A-82FE-ECBCA2B3459B}" srcOrd="8" destOrd="0" presId="urn:microsoft.com/office/officeart/2018/2/layout/IconVerticalSolidList"/>
    <dgm:cxn modelId="{F1B5D33F-42FF-49FA-A871-2D625EE50972}" type="presParOf" srcId="{565E71D5-C044-448A-82FE-ECBCA2B3459B}" destId="{B6646B8E-79A1-450F-8C40-66C3779B37C7}" srcOrd="0" destOrd="0" presId="urn:microsoft.com/office/officeart/2018/2/layout/IconVerticalSolidList"/>
    <dgm:cxn modelId="{510B7233-10B8-4C2B-B286-745C39FA1A98}" type="presParOf" srcId="{565E71D5-C044-448A-82FE-ECBCA2B3459B}" destId="{92E1A57A-CC00-4D8B-A852-BC16E3F4A17E}" srcOrd="1" destOrd="0" presId="urn:microsoft.com/office/officeart/2018/2/layout/IconVerticalSolidList"/>
    <dgm:cxn modelId="{755990AB-1C48-4F37-9D01-2C3E2ABBBEC0}" type="presParOf" srcId="{565E71D5-C044-448A-82FE-ECBCA2B3459B}" destId="{6A6F8672-44A2-4C32-B211-1ACA3FA6112B}" srcOrd="2" destOrd="0" presId="urn:microsoft.com/office/officeart/2018/2/layout/IconVerticalSolidList"/>
    <dgm:cxn modelId="{25816F2B-CECB-49E6-9590-32508B4AC0AD}" type="presParOf" srcId="{565E71D5-C044-448A-82FE-ECBCA2B3459B}" destId="{753F4CF0-06D6-4387-A089-D682BAB115E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38B797-D000-4DEE-BA48-F3723A676ACB}" type="doc">
      <dgm:prSet loTypeId="urn:microsoft.com/office/officeart/2005/8/layout/hList7" loCatId="list" qsTypeId="urn:microsoft.com/office/officeart/2005/8/quickstyle/simple1" qsCatId="simple" csTypeId="urn:microsoft.com/office/officeart/2005/8/colors/colorful1" csCatId="colorful" phldr="1"/>
      <dgm:spPr/>
    </dgm:pt>
    <dgm:pt modelId="{A4037C8A-2962-44BB-BBDB-92BD92B174BC}">
      <dgm:prSet phldrT="[Text]" custT="1"/>
      <dgm:spPr>
        <a:xfrm>
          <a:off x="1497" y="0"/>
          <a:ext cx="2329651" cy="4639815"/>
        </a:xfrm>
        <a:prstGeom prst="roundRect">
          <a:avLst>
            <a:gd name="adj" fmla="val 10000"/>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800" dirty="0">
              <a:solidFill>
                <a:srgbClr val="FFFFFF"/>
              </a:solidFill>
              <a:latin typeface="Open Sans"/>
              <a:ea typeface="Open Sans"/>
              <a:cs typeface="Open Sans"/>
            </a:rPr>
            <a:t>Verbal</a:t>
          </a:r>
        </a:p>
      </dgm:t>
    </dgm:pt>
    <dgm:pt modelId="{E4CAF9AF-4B4D-46AC-91D4-16A26B706EF8}" type="parTrans" cxnId="{5888F683-4BE2-4B3A-9D73-2E2162F8CB5B}">
      <dgm:prSet/>
      <dgm:spPr/>
      <dgm:t>
        <a:bodyPr/>
        <a:lstStyle/>
        <a:p>
          <a:endParaRPr lang="en-US"/>
        </a:p>
      </dgm:t>
    </dgm:pt>
    <dgm:pt modelId="{BF871DD5-D42F-442B-9EC7-23AB4C05F837}" type="sibTrans" cxnId="{5888F683-4BE2-4B3A-9D73-2E2162F8CB5B}">
      <dgm:prSet/>
      <dgm:spPr/>
      <dgm:t>
        <a:bodyPr/>
        <a:lstStyle/>
        <a:p>
          <a:endParaRPr lang="en-US"/>
        </a:p>
      </dgm:t>
    </dgm:pt>
    <dgm:pt modelId="{22B4F75A-FCAB-46B4-BCC7-8D0D30B976C0}">
      <dgm:prSet phldrT="[Text]" custT="1"/>
      <dgm:spPr>
        <a:xfrm>
          <a:off x="2477986" y="0"/>
          <a:ext cx="2329651" cy="4639815"/>
        </a:xfrm>
        <a:prstGeom prst="roundRect">
          <a:avLst>
            <a:gd name="adj" fmla="val 10000"/>
          </a:avLst>
        </a:prstGeom>
        <a:solidFill>
          <a:srgbClr val="E87722">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800" dirty="0">
              <a:solidFill>
                <a:srgbClr val="FFFFFF"/>
              </a:solidFill>
              <a:latin typeface="Open Sans"/>
              <a:ea typeface="Open Sans"/>
              <a:cs typeface="Open Sans"/>
            </a:rPr>
            <a:t>Nonverbal</a:t>
          </a:r>
        </a:p>
      </dgm:t>
    </dgm:pt>
    <dgm:pt modelId="{FC4839D0-2F80-4E9A-A7AC-15E8EB9D4175}" type="parTrans" cxnId="{14CEB2F5-1C7E-413D-92DC-44D124CC4B67}">
      <dgm:prSet/>
      <dgm:spPr/>
      <dgm:t>
        <a:bodyPr/>
        <a:lstStyle/>
        <a:p>
          <a:endParaRPr lang="en-US"/>
        </a:p>
      </dgm:t>
    </dgm:pt>
    <dgm:pt modelId="{22F375E0-77E4-408B-80E3-3FCAE36938D7}" type="sibTrans" cxnId="{14CEB2F5-1C7E-413D-92DC-44D124CC4B67}">
      <dgm:prSet/>
      <dgm:spPr/>
      <dgm:t>
        <a:bodyPr/>
        <a:lstStyle/>
        <a:p>
          <a:endParaRPr lang="en-US"/>
        </a:p>
      </dgm:t>
    </dgm:pt>
    <dgm:pt modelId="{2AA69776-5D4B-4043-90A9-BB2A029BEC24}">
      <dgm:prSet phldrT="[Text]" custT="1"/>
      <dgm:spPr>
        <a:xfrm>
          <a:off x="4800579" y="0"/>
          <a:ext cx="2329651" cy="4639815"/>
        </a:xfrm>
        <a:prstGeom prst="roundRect">
          <a:avLst>
            <a:gd name="adj" fmla="val 10000"/>
          </a:avLst>
        </a:prstGeom>
        <a:solidFill>
          <a:srgbClr val="2DCCD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800" dirty="0">
              <a:solidFill>
                <a:srgbClr val="FFFFFF"/>
              </a:solidFill>
              <a:latin typeface="Open Sans"/>
              <a:ea typeface="Open Sans"/>
              <a:cs typeface="Open Sans"/>
            </a:rPr>
            <a:t>Paraverbal</a:t>
          </a:r>
        </a:p>
      </dgm:t>
    </dgm:pt>
    <dgm:pt modelId="{715D26CA-D743-41E3-97AF-650E04CC3E2A}" type="parTrans" cxnId="{907AEEE3-A55F-4594-9797-EEBBA55F253E}">
      <dgm:prSet/>
      <dgm:spPr/>
      <dgm:t>
        <a:bodyPr/>
        <a:lstStyle/>
        <a:p>
          <a:endParaRPr lang="en-US"/>
        </a:p>
      </dgm:t>
    </dgm:pt>
    <dgm:pt modelId="{412FEB88-DB40-417C-B0BB-0ED18C9B9585}" type="sibTrans" cxnId="{907AEEE3-A55F-4594-9797-EEBBA55F253E}">
      <dgm:prSet/>
      <dgm:spPr/>
      <dgm:t>
        <a:bodyPr/>
        <a:lstStyle/>
        <a:p>
          <a:endParaRPr lang="en-US"/>
        </a:p>
      </dgm:t>
    </dgm:pt>
    <dgm:pt modelId="{32DA69BE-D47A-478E-B372-029E837AB6A5}" type="pres">
      <dgm:prSet presAssocID="{9738B797-D000-4DEE-BA48-F3723A676ACB}" presName="Name0" presStyleCnt="0">
        <dgm:presLayoutVars>
          <dgm:dir/>
          <dgm:resizeHandles val="exact"/>
        </dgm:presLayoutVars>
      </dgm:prSet>
      <dgm:spPr/>
    </dgm:pt>
    <dgm:pt modelId="{C65583F5-3E49-4001-9309-6718D4C78944}" type="pres">
      <dgm:prSet presAssocID="{9738B797-D000-4DEE-BA48-F3723A676ACB}" presName="fgShape" presStyleLbl="fgShp" presStyleIdx="0" presStyleCnt="1"/>
      <dgm:spPr>
        <a:xfrm>
          <a:off x="285269" y="3711852"/>
          <a:ext cx="6561189" cy="695972"/>
        </a:xfrm>
        <a:prstGeom prst="leftRightArrow">
          <a:avLst/>
        </a:prstGeom>
        <a:solidFill>
          <a:srgbClr val="002D72">
            <a:tint val="4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A4035AD0-B9EA-4637-B3CF-7A362C952FF0}" type="pres">
      <dgm:prSet presAssocID="{9738B797-D000-4DEE-BA48-F3723A676ACB}" presName="linComp" presStyleCnt="0"/>
      <dgm:spPr/>
    </dgm:pt>
    <dgm:pt modelId="{094D4296-5DBE-49B7-B508-63B240DEB450}" type="pres">
      <dgm:prSet presAssocID="{A4037C8A-2962-44BB-BBDB-92BD92B174BC}" presName="compNode" presStyleCnt="0"/>
      <dgm:spPr/>
    </dgm:pt>
    <dgm:pt modelId="{E3B39476-E114-4381-9643-1767C6F99F51}" type="pres">
      <dgm:prSet presAssocID="{A4037C8A-2962-44BB-BBDB-92BD92B174BC}" presName="bkgdShape" presStyleLbl="node1" presStyleIdx="0" presStyleCnt="3"/>
      <dgm:spPr/>
    </dgm:pt>
    <dgm:pt modelId="{675D36B2-C03B-4F05-9D63-6A48E43D0BA1}" type="pres">
      <dgm:prSet presAssocID="{A4037C8A-2962-44BB-BBDB-92BD92B174BC}" presName="nodeTx" presStyleLbl="node1" presStyleIdx="0" presStyleCnt="3">
        <dgm:presLayoutVars>
          <dgm:bulletEnabled val="1"/>
        </dgm:presLayoutVars>
      </dgm:prSet>
      <dgm:spPr/>
    </dgm:pt>
    <dgm:pt modelId="{C017ADED-7584-4A4B-90A9-C13E0C2D9294}" type="pres">
      <dgm:prSet presAssocID="{A4037C8A-2962-44BB-BBDB-92BD92B174BC}" presName="invisiNode" presStyleLbl="node1" presStyleIdx="0" presStyleCnt="3"/>
      <dgm:spPr/>
    </dgm:pt>
    <dgm:pt modelId="{A38E056E-09E6-430D-9009-6246F3331E79}" type="pres">
      <dgm:prSet presAssocID="{A4037C8A-2962-44BB-BBDB-92BD92B174BC}" presName="imagNode" presStyleLbl="fgImgPlace1" presStyleIdx="0" presStyleCnt="3"/>
      <dgm:spPr>
        <a:xfrm>
          <a:off x="393793" y="278388"/>
          <a:ext cx="1545058" cy="154505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Marketing with solid fill"/>
        </a:ext>
      </dgm:extLst>
    </dgm:pt>
    <dgm:pt modelId="{B1895764-48A4-4135-9D89-ED642185D8E1}" type="pres">
      <dgm:prSet presAssocID="{BF871DD5-D42F-442B-9EC7-23AB4C05F837}" presName="sibTrans" presStyleLbl="sibTrans2D1" presStyleIdx="0" presStyleCnt="0"/>
      <dgm:spPr/>
    </dgm:pt>
    <dgm:pt modelId="{BB064866-E3C5-4279-9402-5626F887A61D}" type="pres">
      <dgm:prSet presAssocID="{22B4F75A-FCAB-46B4-BCC7-8D0D30B976C0}" presName="compNode" presStyleCnt="0"/>
      <dgm:spPr/>
    </dgm:pt>
    <dgm:pt modelId="{C2A69F17-61AC-4270-9AB6-279B3D744C55}" type="pres">
      <dgm:prSet presAssocID="{22B4F75A-FCAB-46B4-BCC7-8D0D30B976C0}" presName="bkgdShape" presStyleLbl="node1" presStyleIdx="1" presStyleCnt="3" custLinFactNeighborX="3303" custLinFactNeighborY="-1366"/>
      <dgm:spPr/>
    </dgm:pt>
    <dgm:pt modelId="{B0E87885-8EAD-44B4-A6A4-C57267AD5F5D}" type="pres">
      <dgm:prSet presAssocID="{22B4F75A-FCAB-46B4-BCC7-8D0D30B976C0}" presName="nodeTx" presStyleLbl="node1" presStyleIdx="1" presStyleCnt="3">
        <dgm:presLayoutVars>
          <dgm:bulletEnabled val="1"/>
        </dgm:presLayoutVars>
      </dgm:prSet>
      <dgm:spPr/>
    </dgm:pt>
    <dgm:pt modelId="{CB118F14-7ECC-413E-8100-C9919DAC2837}" type="pres">
      <dgm:prSet presAssocID="{22B4F75A-FCAB-46B4-BCC7-8D0D30B976C0}" presName="invisiNode" presStyleLbl="node1" presStyleIdx="1" presStyleCnt="3"/>
      <dgm:spPr/>
    </dgm:pt>
    <dgm:pt modelId="{81A35650-ADC2-4DE0-813E-1DBC373FA5F5}" type="pres">
      <dgm:prSet presAssocID="{22B4F75A-FCAB-46B4-BCC7-8D0D30B976C0}" presName="imagNode" presStyleLbl="fgImgPlace1" presStyleIdx="1" presStyleCnt="3"/>
      <dgm:spPr>
        <a:xfrm>
          <a:off x="2793334" y="278388"/>
          <a:ext cx="1545058" cy="154505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Eyes with solid fill"/>
        </a:ext>
      </dgm:extLst>
    </dgm:pt>
    <dgm:pt modelId="{9D9B90BA-9144-41F2-A8F8-D923E946F884}" type="pres">
      <dgm:prSet presAssocID="{22F375E0-77E4-408B-80E3-3FCAE36938D7}" presName="sibTrans" presStyleLbl="sibTrans2D1" presStyleIdx="0" presStyleCnt="0"/>
      <dgm:spPr/>
    </dgm:pt>
    <dgm:pt modelId="{4820EAD8-9D7C-408E-B3DF-AF9B946E2471}" type="pres">
      <dgm:prSet presAssocID="{2AA69776-5D4B-4043-90A9-BB2A029BEC24}" presName="compNode" presStyleCnt="0"/>
      <dgm:spPr/>
    </dgm:pt>
    <dgm:pt modelId="{E43AF0E0-CF4F-4191-AB66-EDC8607165F0}" type="pres">
      <dgm:prSet presAssocID="{2AA69776-5D4B-4043-90A9-BB2A029BEC24}" presName="bkgdShape" presStyleLbl="node1" presStyleIdx="2" presStyleCnt="3"/>
      <dgm:spPr/>
    </dgm:pt>
    <dgm:pt modelId="{89428193-6CE2-45E9-BCE0-F540F6D67B4D}" type="pres">
      <dgm:prSet presAssocID="{2AA69776-5D4B-4043-90A9-BB2A029BEC24}" presName="nodeTx" presStyleLbl="node1" presStyleIdx="2" presStyleCnt="3">
        <dgm:presLayoutVars>
          <dgm:bulletEnabled val="1"/>
        </dgm:presLayoutVars>
      </dgm:prSet>
      <dgm:spPr/>
    </dgm:pt>
    <dgm:pt modelId="{86F2EDDB-741E-44EF-AFBF-42F67C8F6DAE}" type="pres">
      <dgm:prSet presAssocID="{2AA69776-5D4B-4043-90A9-BB2A029BEC24}" presName="invisiNode" presStyleLbl="node1" presStyleIdx="2" presStyleCnt="3"/>
      <dgm:spPr/>
    </dgm:pt>
    <dgm:pt modelId="{199E0657-5C05-4D9B-81B0-09C33458C335}" type="pres">
      <dgm:prSet presAssocID="{2AA69776-5D4B-4043-90A9-BB2A029BEC24}" presName="imagNode" presStyleLbl="fgImgPlace1" presStyleIdx="2" presStyleCnt="3"/>
      <dgm:spPr>
        <a:xfrm>
          <a:off x="5192875" y="278388"/>
          <a:ext cx="1545058" cy="154505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Voice with solid fill"/>
        </a:ext>
      </dgm:extLst>
    </dgm:pt>
  </dgm:ptLst>
  <dgm:cxnLst>
    <dgm:cxn modelId="{563F050C-BDC8-4EF8-9602-CF5DC55F5585}" type="presOf" srcId="{22B4F75A-FCAB-46B4-BCC7-8D0D30B976C0}" destId="{C2A69F17-61AC-4270-9AB6-279B3D744C55}" srcOrd="0" destOrd="0" presId="urn:microsoft.com/office/officeart/2005/8/layout/hList7"/>
    <dgm:cxn modelId="{14501A2E-BBBF-4082-A238-8B530CEE5F92}" type="presOf" srcId="{9738B797-D000-4DEE-BA48-F3723A676ACB}" destId="{32DA69BE-D47A-478E-B372-029E837AB6A5}" srcOrd="0" destOrd="0" presId="urn:microsoft.com/office/officeart/2005/8/layout/hList7"/>
    <dgm:cxn modelId="{6F23F13D-715A-4821-9A6B-78B1DD0D21A5}" type="presOf" srcId="{BF871DD5-D42F-442B-9EC7-23AB4C05F837}" destId="{B1895764-48A4-4135-9D89-ED642185D8E1}" srcOrd="0" destOrd="0" presId="urn:microsoft.com/office/officeart/2005/8/layout/hList7"/>
    <dgm:cxn modelId="{96637844-2A69-418A-8C1F-6DC6497604D7}" type="presOf" srcId="{2AA69776-5D4B-4043-90A9-BB2A029BEC24}" destId="{89428193-6CE2-45E9-BCE0-F540F6D67B4D}" srcOrd="1" destOrd="0" presId="urn:microsoft.com/office/officeart/2005/8/layout/hList7"/>
    <dgm:cxn modelId="{98468A6E-6902-42B5-A3BD-21715AC6C941}" type="presOf" srcId="{22F375E0-77E4-408B-80E3-3FCAE36938D7}" destId="{9D9B90BA-9144-41F2-A8F8-D923E946F884}" srcOrd="0" destOrd="0" presId="urn:microsoft.com/office/officeart/2005/8/layout/hList7"/>
    <dgm:cxn modelId="{5888F683-4BE2-4B3A-9D73-2E2162F8CB5B}" srcId="{9738B797-D000-4DEE-BA48-F3723A676ACB}" destId="{A4037C8A-2962-44BB-BBDB-92BD92B174BC}" srcOrd="0" destOrd="0" parTransId="{E4CAF9AF-4B4D-46AC-91D4-16A26B706EF8}" sibTransId="{BF871DD5-D42F-442B-9EC7-23AB4C05F837}"/>
    <dgm:cxn modelId="{D0F55E97-1823-4D38-A48B-9A942BB34C3B}" type="presOf" srcId="{A4037C8A-2962-44BB-BBDB-92BD92B174BC}" destId="{E3B39476-E114-4381-9643-1767C6F99F51}" srcOrd="0" destOrd="0" presId="urn:microsoft.com/office/officeart/2005/8/layout/hList7"/>
    <dgm:cxn modelId="{2604819B-9C46-489A-8A25-4987311D0D5C}" type="presOf" srcId="{A4037C8A-2962-44BB-BBDB-92BD92B174BC}" destId="{675D36B2-C03B-4F05-9D63-6A48E43D0BA1}" srcOrd="1" destOrd="0" presId="urn:microsoft.com/office/officeart/2005/8/layout/hList7"/>
    <dgm:cxn modelId="{E41655A0-0C58-4623-B2D5-A52757031106}" type="presOf" srcId="{22B4F75A-FCAB-46B4-BCC7-8D0D30B976C0}" destId="{B0E87885-8EAD-44B4-A6A4-C57267AD5F5D}" srcOrd="1" destOrd="0" presId="urn:microsoft.com/office/officeart/2005/8/layout/hList7"/>
    <dgm:cxn modelId="{907AEEE3-A55F-4594-9797-EEBBA55F253E}" srcId="{9738B797-D000-4DEE-BA48-F3723A676ACB}" destId="{2AA69776-5D4B-4043-90A9-BB2A029BEC24}" srcOrd="2" destOrd="0" parTransId="{715D26CA-D743-41E3-97AF-650E04CC3E2A}" sibTransId="{412FEB88-DB40-417C-B0BB-0ED18C9B9585}"/>
    <dgm:cxn modelId="{14CEB2F5-1C7E-413D-92DC-44D124CC4B67}" srcId="{9738B797-D000-4DEE-BA48-F3723A676ACB}" destId="{22B4F75A-FCAB-46B4-BCC7-8D0D30B976C0}" srcOrd="1" destOrd="0" parTransId="{FC4839D0-2F80-4E9A-A7AC-15E8EB9D4175}" sibTransId="{22F375E0-77E4-408B-80E3-3FCAE36938D7}"/>
    <dgm:cxn modelId="{364110FA-5F0A-421A-8FD5-D1F9B5B6E8EC}" type="presOf" srcId="{2AA69776-5D4B-4043-90A9-BB2A029BEC24}" destId="{E43AF0E0-CF4F-4191-AB66-EDC8607165F0}" srcOrd="0" destOrd="0" presId="urn:microsoft.com/office/officeart/2005/8/layout/hList7"/>
    <dgm:cxn modelId="{B81D93AB-E814-4503-AC37-3694FD751E8D}" type="presParOf" srcId="{32DA69BE-D47A-478E-B372-029E837AB6A5}" destId="{C65583F5-3E49-4001-9309-6718D4C78944}" srcOrd="0" destOrd="0" presId="urn:microsoft.com/office/officeart/2005/8/layout/hList7"/>
    <dgm:cxn modelId="{3BDD16CA-1CE3-4FB5-BF8A-D3D974D88559}" type="presParOf" srcId="{32DA69BE-D47A-478E-B372-029E837AB6A5}" destId="{A4035AD0-B9EA-4637-B3CF-7A362C952FF0}" srcOrd="1" destOrd="0" presId="urn:microsoft.com/office/officeart/2005/8/layout/hList7"/>
    <dgm:cxn modelId="{EFEEB038-9689-401B-B643-E59B740BA150}" type="presParOf" srcId="{A4035AD0-B9EA-4637-B3CF-7A362C952FF0}" destId="{094D4296-5DBE-49B7-B508-63B240DEB450}" srcOrd="0" destOrd="0" presId="urn:microsoft.com/office/officeart/2005/8/layout/hList7"/>
    <dgm:cxn modelId="{B09B08B1-C5FC-41B1-8012-5EB0EFBF60FF}" type="presParOf" srcId="{094D4296-5DBE-49B7-B508-63B240DEB450}" destId="{E3B39476-E114-4381-9643-1767C6F99F51}" srcOrd="0" destOrd="0" presId="urn:microsoft.com/office/officeart/2005/8/layout/hList7"/>
    <dgm:cxn modelId="{85B99134-E0BF-4424-B25B-88224106315F}" type="presParOf" srcId="{094D4296-5DBE-49B7-B508-63B240DEB450}" destId="{675D36B2-C03B-4F05-9D63-6A48E43D0BA1}" srcOrd="1" destOrd="0" presId="urn:microsoft.com/office/officeart/2005/8/layout/hList7"/>
    <dgm:cxn modelId="{D243E629-09CE-4041-B098-461882980465}" type="presParOf" srcId="{094D4296-5DBE-49B7-B508-63B240DEB450}" destId="{C017ADED-7584-4A4B-90A9-C13E0C2D9294}" srcOrd="2" destOrd="0" presId="urn:microsoft.com/office/officeart/2005/8/layout/hList7"/>
    <dgm:cxn modelId="{F841E15F-1476-41A9-9BC3-F237CB8E4008}" type="presParOf" srcId="{094D4296-5DBE-49B7-B508-63B240DEB450}" destId="{A38E056E-09E6-430D-9009-6246F3331E79}" srcOrd="3" destOrd="0" presId="urn:microsoft.com/office/officeart/2005/8/layout/hList7"/>
    <dgm:cxn modelId="{998BC4F4-8C08-4A05-89E1-B1045EF4428A}" type="presParOf" srcId="{A4035AD0-B9EA-4637-B3CF-7A362C952FF0}" destId="{B1895764-48A4-4135-9D89-ED642185D8E1}" srcOrd="1" destOrd="0" presId="urn:microsoft.com/office/officeart/2005/8/layout/hList7"/>
    <dgm:cxn modelId="{FB413C46-9167-432B-B2B6-502C357F5141}" type="presParOf" srcId="{A4035AD0-B9EA-4637-B3CF-7A362C952FF0}" destId="{BB064866-E3C5-4279-9402-5626F887A61D}" srcOrd="2" destOrd="0" presId="urn:microsoft.com/office/officeart/2005/8/layout/hList7"/>
    <dgm:cxn modelId="{82CF2A1D-CF0A-4304-BBDA-002557924CEE}" type="presParOf" srcId="{BB064866-E3C5-4279-9402-5626F887A61D}" destId="{C2A69F17-61AC-4270-9AB6-279B3D744C55}" srcOrd="0" destOrd="0" presId="urn:microsoft.com/office/officeart/2005/8/layout/hList7"/>
    <dgm:cxn modelId="{4A53C0CC-254F-4B42-A4EE-FF0641B147FE}" type="presParOf" srcId="{BB064866-E3C5-4279-9402-5626F887A61D}" destId="{B0E87885-8EAD-44B4-A6A4-C57267AD5F5D}" srcOrd="1" destOrd="0" presId="urn:microsoft.com/office/officeart/2005/8/layout/hList7"/>
    <dgm:cxn modelId="{35A5A459-9CA1-485E-A9AA-E234435E2C4A}" type="presParOf" srcId="{BB064866-E3C5-4279-9402-5626F887A61D}" destId="{CB118F14-7ECC-413E-8100-C9919DAC2837}" srcOrd="2" destOrd="0" presId="urn:microsoft.com/office/officeart/2005/8/layout/hList7"/>
    <dgm:cxn modelId="{3AC684A3-BF57-47E3-ADC2-6C3E0CD83138}" type="presParOf" srcId="{BB064866-E3C5-4279-9402-5626F887A61D}" destId="{81A35650-ADC2-4DE0-813E-1DBC373FA5F5}" srcOrd="3" destOrd="0" presId="urn:microsoft.com/office/officeart/2005/8/layout/hList7"/>
    <dgm:cxn modelId="{7D1D55BB-18A8-47BE-AAFB-57626B0EE83E}" type="presParOf" srcId="{A4035AD0-B9EA-4637-B3CF-7A362C952FF0}" destId="{9D9B90BA-9144-41F2-A8F8-D923E946F884}" srcOrd="3" destOrd="0" presId="urn:microsoft.com/office/officeart/2005/8/layout/hList7"/>
    <dgm:cxn modelId="{0E63B4CD-70EA-4E73-8C0B-75AD29854535}" type="presParOf" srcId="{A4035AD0-B9EA-4637-B3CF-7A362C952FF0}" destId="{4820EAD8-9D7C-408E-B3DF-AF9B946E2471}" srcOrd="4" destOrd="0" presId="urn:microsoft.com/office/officeart/2005/8/layout/hList7"/>
    <dgm:cxn modelId="{1FD3B1D2-B9F6-482B-ACAA-C4FF7098AAB9}" type="presParOf" srcId="{4820EAD8-9D7C-408E-B3DF-AF9B946E2471}" destId="{E43AF0E0-CF4F-4191-AB66-EDC8607165F0}" srcOrd="0" destOrd="0" presId="urn:microsoft.com/office/officeart/2005/8/layout/hList7"/>
    <dgm:cxn modelId="{CF89C5EE-38E7-463C-B25E-44AA50D69BBC}" type="presParOf" srcId="{4820EAD8-9D7C-408E-B3DF-AF9B946E2471}" destId="{89428193-6CE2-45E9-BCE0-F540F6D67B4D}" srcOrd="1" destOrd="0" presId="urn:microsoft.com/office/officeart/2005/8/layout/hList7"/>
    <dgm:cxn modelId="{0B0760F2-3DCD-4E83-BFC3-4417B9BE5734}" type="presParOf" srcId="{4820EAD8-9D7C-408E-B3DF-AF9B946E2471}" destId="{86F2EDDB-741E-44EF-AFBF-42F67C8F6DAE}" srcOrd="2" destOrd="0" presId="urn:microsoft.com/office/officeart/2005/8/layout/hList7"/>
    <dgm:cxn modelId="{140A4434-2F0B-48E5-8EA4-3C57F418B83F}" type="presParOf" srcId="{4820EAD8-9D7C-408E-B3DF-AF9B946E2471}" destId="{199E0657-5C05-4D9B-81B0-09C33458C33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4F40C5-0586-4D78-97BF-44937D62D8A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2499CFB4-E24A-49AE-8D2B-4C5A2BFAA4B4}">
      <dgm:prSet phldrT="[Text]"/>
      <dgm:spPr>
        <a:xfrm>
          <a:off x="0" y="720700"/>
          <a:ext cx="6096000" cy="797940"/>
        </a:xfrm>
        <a:prstGeom prst="roundRect">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Open Sans"/>
              <a:ea typeface="Open Sans"/>
              <a:cs typeface="Open Sans"/>
            </a:rPr>
            <a:t>Short, simple, &amp; clear</a:t>
          </a:r>
        </a:p>
      </dgm:t>
    </dgm:pt>
    <dgm:pt modelId="{44B64FEF-A468-4802-BADC-408E82DBEC0A}" type="parTrans" cxnId="{E2CF04C4-6E8B-431E-AFD0-29C2DBC19555}">
      <dgm:prSet/>
      <dgm:spPr/>
      <dgm:t>
        <a:bodyPr/>
        <a:lstStyle/>
        <a:p>
          <a:endParaRPr lang="en-US"/>
        </a:p>
      </dgm:t>
    </dgm:pt>
    <dgm:pt modelId="{3B9891BF-2BFE-4977-9F86-F2675E1E17FB}" type="sibTrans" cxnId="{E2CF04C4-6E8B-431E-AFD0-29C2DBC19555}">
      <dgm:prSet/>
      <dgm:spPr/>
      <dgm:t>
        <a:bodyPr/>
        <a:lstStyle/>
        <a:p>
          <a:endParaRPr lang="en-US"/>
        </a:p>
      </dgm:t>
    </dgm:pt>
    <dgm:pt modelId="{1830E006-3AFB-4F53-B830-670410FCC64C}">
      <dgm:prSet phldrT="[Text]"/>
      <dgm:spPr>
        <a:xfrm>
          <a:off x="0" y="1518640"/>
          <a:ext cx="6096000" cy="513360"/>
        </a:xfrm>
        <a:prstGeom prst="rect">
          <a:avLst/>
        </a:prstGeom>
        <a:noFill/>
        <a:ln>
          <a:noFill/>
        </a:ln>
        <a:effectLst/>
      </dgm:spPr>
      <dgm:t>
        <a:bodyPr/>
        <a:lstStyle/>
        <a:p>
          <a:pPr>
            <a:buChar char="•"/>
          </a:pPr>
          <a:r>
            <a:rPr lang="en-US" dirty="0">
              <a:solidFill>
                <a:schemeClr val="tx1"/>
              </a:solidFill>
              <a:latin typeface="Open Sans"/>
              <a:ea typeface="Open Sans"/>
              <a:cs typeface="Open Sans"/>
            </a:rPr>
            <a:t>“Are you okay?”</a:t>
          </a:r>
        </a:p>
      </dgm:t>
    </dgm:pt>
    <dgm:pt modelId="{6B4D1ECF-0352-4D9A-8C41-372248C8E09E}" type="parTrans" cxnId="{EDD6D933-20B0-4DFD-9870-3E2CC6F4DDE1}">
      <dgm:prSet/>
      <dgm:spPr/>
      <dgm:t>
        <a:bodyPr/>
        <a:lstStyle/>
        <a:p>
          <a:endParaRPr lang="en-US"/>
        </a:p>
      </dgm:t>
    </dgm:pt>
    <dgm:pt modelId="{B2D9E0D2-8C5D-4A04-966D-6226820E9956}" type="sibTrans" cxnId="{EDD6D933-20B0-4DFD-9870-3E2CC6F4DDE1}">
      <dgm:prSet/>
      <dgm:spPr/>
      <dgm:t>
        <a:bodyPr/>
        <a:lstStyle/>
        <a:p>
          <a:endParaRPr lang="en-US"/>
        </a:p>
      </dgm:t>
    </dgm:pt>
    <dgm:pt modelId="{0830CC47-08D4-487D-B918-437446D3ACEE}">
      <dgm:prSet phldrT="[Text]"/>
      <dgm:spPr>
        <a:xfrm>
          <a:off x="0" y="2032000"/>
          <a:ext cx="6096000" cy="797940"/>
        </a:xfrm>
        <a:prstGeom prst="roundRect">
          <a:avLst/>
        </a:prstGeom>
        <a:solidFill>
          <a:srgbClr val="E87722">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Open Sans"/>
              <a:ea typeface="Open Sans"/>
              <a:cs typeface="Open Sans"/>
            </a:rPr>
            <a:t>Positively phrased &amp; respectful</a:t>
          </a:r>
        </a:p>
      </dgm:t>
    </dgm:pt>
    <dgm:pt modelId="{EA2C58A9-4C80-4FA8-96DD-F48F68B566BB}" type="parTrans" cxnId="{1A5F3E9B-0A9A-4D4E-9FF3-32B5A4FDC22D}">
      <dgm:prSet/>
      <dgm:spPr/>
      <dgm:t>
        <a:bodyPr/>
        <a:lstStyle/>
        <a:p>
          <a:endParaRPr lang="en-US"/>
        </a:p>
      </dgm:t>
    </dgm:pt>
    <dgm:pt modelId="{65C60782-54D6-405F-9141-501DEAAE8056}" type="sibTrans" cxnId="{1A5F3E9B-0A9A-4D4E-9FF3-32B5A4FDC22D}">
      <dgm:prSet/>
      <dgm:spPr/>
      <dgm:t>
        <a:bodyPr/>
        <a:lstStyle/>
        <a:p>
          <a:endParaRPr lang="en-US"/>
        </a:p>
      </dgm:t>
    </dgm:pt>
    <dgm:pt modelId="{B7A4A513-7F56-4DEC-9CC4-F37127AD851C}">
      <dgm:prSet phldrT="[Text]"/>
      <dgm:spPr>
        <a:xfrm>
          <a:off x="0" y="2829940"/>
          <a:ext cx="6096000" cy="513360"/>
        </a:xfrm>
        <a:prstGeom prst="rect">
          <a:avLst/>
        </a:prstGeom>
        <a:noFill/>
        <a:ln>
          <a:noFill/>
        </a:ln>
        <a:effectLst/>
      </dgm:spPr>
      <dgm:t>
        <a:bodyPr/>
        <a:lstStyle/>
        <a:p>
          <a:pPr>
            <a:buChar char="•"/>
          </a:pPr>
          <a:r>
            <a:rPr lang="en-US" dirty="0">
              <a:solidFill>
                <a:schemeClr val="tx1"/>
              </a:solidFill>
              <a:latin typeface="Open Sans"/>
              <a:ea typeface="Open Sans"/>
              <a:cs typeface="Open Sans"/>
            </a:rPr>
            <a:t>“You seem lost. How may I help you?”</a:t>
          </a:r>
        </a:p>
      </dgm:t>
    </dgm:pt>
    <dgm:pt modelId="{4B40C71F-C4A5-4F65-BDC1-EFBAC78D5560}" type="parTrans" cxnId="{501E15DD-90A3-4C7C-99C9-899B1C4F3EAB}">
      <dgm:prSet/>
      <dgm:spPr/>
      <dgm:t>
        <a:bodyPr/>
        <a:lstStyle/>
        <a:p>
          <a:endParaRPr lang="en-US"/>
        </a:p>
      </dgm:t>
    </dgm:pt>
    <dgm:pt modelId="{3AD1A85F-B459-4032-8D9F-669E4FD9656C}" type="sibTrans" cxnId="{501E15DD-90A3-4C7C-99C9-899B1C4F3EAB}">
      <dgm:prSet/>
      <dgm:spPr/>
      <dgm:t>
        <a:bodyPr/>
        <a:lstStyle/>
        <a:p>
          <a:endParaRPr lang="en-US"/>
        </a:p>
      </dgm:t>
    </dgm:pt>
    <dgm:pt modelId="{5048BAE3-39CF-42EF-A4B3-9D990AA87EA1}" type="pres">
      <dgm:prSet presAssocID="{5C4F40C5-0586-4D78-97BF-44937D62D8AD}" presName="linear" presStyleCnt="0">
        <dgm:presLayoutVars>
          <dgm:animLvl val="lvl"/>
          <dgm:resizeHandles val="exact"/>
        </dgm:presLayoutVars>
      </dgm:prSet>
      <dgm:spPr/>
    </dgm:pt>
    <dgm:pt modelId="{D36BBF0F-E709-4E0F-9945-199C6C34A257}" type="pres">
      <dgm:prSet presAssocID="{2499CFB4-E24A-49AE-8D2B-4C5A2BFAA4B4}" presName="parentText" presStyleLbl="node1" presStyleIdx="0" presStyleCnt="2">
        <dgm:presLayoutVars>
          <dgm:chMax val="0"/>
          <dgm:bulletEnabled val="1"/>
        </dgm:presLayoutVars>
      </dgm:prSet>
      <dgm:spPr/>
    </dgm:pt>
    <dgm:pt modelId="{FFFE11C3-5E2B-4413-A2B7-359DB0FFE292}" type="pres">
      <dgm:prSet presAssocID="{2499CFB4-E24A-49AE-8D2B-4C5A2BFAA4B4}" presName="childText" presStyleLbl="revTx" presStyleIdx="0" presStyleCnt="2">
        <dgm:presLayoutVars>
          <dgm:bulletEnabled val="1"/>
        </dgm:presLayoutVars>
      </dgm:prSet>
      <dgm:spPr/>
    </dgm:pt>
    <dgm:pt modelId="{0FDEF4B2-11BE-4F0E-A8D4-00D67EB52D69}" type="pres">
      <dgm:prSet presAssocID="{0830CC47-08D4-487D-B918-437446D3ACEE}" presName="parentText" presStyleLbl="node1" presStyleIdx="1" presStyleCnt="2">
        <dgm:presLayoutVars>
          <dgm:chMax val="0"/>
          <dgm:bulletEnabled val="1"/>
        </dgm:presLayoutVars>
      </dgm:prSet>
      <dgm:spPr/>
    </dgm:pt>
    <dgm:pt modelId="{4A1A55FB-168D-4AEE-A74A-C36C778503E5}" type="pres">
      <dgm:prSet presAssocID="{0830CC47-08D4-487D-B918-437446D3ACEE}" presName="childText" presStyleLbl="revTx" presStyleIdx="1" presStyleCnt="2">
        <dgm:presLayoutVars>
          <dgm:bulletEnabled val="1"/>
        </dgm:presLayoutVars>
      </dgm:prSet>
      <dgm:spPr/>
    </dgm:pt>
  </dgm:ptLst>
  <dgm:cxnLst>
    <dgm:cxn modelId="{EDD6D933-20B0-4DFD-9870-3E2CC6F4DDE1}" srcId="{2499CFB4-E24A-49AE-8D2B-4C5A2BFAA4B4}" destId="{1830E006-3AFB-4F53-B830-670410FCC64C}" srcOrd="0" destOrd="0" parTransId="{6B4D1ECF-0352-4D9A-8C41-372248C8E09E}" sibTransId="{B2D9E0D2-8C5D-4A04-966D-6226820E9956}"/>
    <dgm:cxn modelId="{DFDC8C4B-BB2A-4C05-81DF-C774D799FC49}" type="presOf" srcId="{1830E006-3AFB-4F53-B830-670410FCC64C}" destId="{FFFE11C3-5E2B-4413-A2B7-359DB0FFE292}" srcOrd="0" destOrd="0" presId="urn:microsoft.com/office/officeart/2005/8/layout/vList2"/>
    <dgm:cxn modelId="{487E304C-B15F-4691-9B9E-462C7CD49CC0}" type="presOf" srcId="{5C4F40C5-0586-4D78-97BF-44937D62D8AD}" destId="{5048BAE3-39CF-42EF-A4B3-9D990AA87EA1}" srcOrd="0" destOrd="0" presId="urn:microsoft.com/office/officeart/2005/8/layout/vList2"/>
    <dgm:cxn modelId="{3CE08C87-E22C-4D69-8AC5-7BECF09993BE}" type="presOf" srcId="{2499CFB4-E24A-49AE-8D2B-4C5A2BFAA4B4}" destId="{D36BBF0F-E709-4E0F-9945-199C6C34A257}" srcOrd="0" destOrd="0" presId="urn:microsoft.com/office/officeart/2005/8/layout/vList2"/>
    <dgm:cxn modelId="{1A5F3E9B-0A9A-4D4E-9FF3-32B5A4FDC22D}" srcId="{5C4F40C5-0586-4D78-97BF-44937D62D8AD}" destId="{0830CC47-08D4-487D-B918-437446D3ACEE}" srcOrd="1" destOrd="0" parTransId="{EA2C58A9-4C80-4FA8-96DD-F48F68B566BB}" sibTransId="{65C60782-54D6-405F-9141-501DEAAE8056}"/>
    <dgm:cxn modelId="{D4C893B6-229E-476F-8D80-66A8A60237BA}" type="presOf" srcId="{B7A4A513-7F56-4DEC-9CC4-F37127AD851C}" destId="{4A1A55FB-168D-4AEE-A74A-C36C778503E5}" srcOrd="0" destOrd="0" presId="urn:microsoft.com/office/officeart/2005/8/layout/vList2"/>
    <dgm:cxn modelId="{E2CF04C4-6E8B-431E-AFD0-29C2DBC19555}" srcId="{5C4F40C5-0586-4D78-97BF-44937D62D8AD}" destId="{2499CFB4-E24A-49AE-8D2B-4C5A2BFAA4B4}" srcOrd="0" destOrd="0" parTransId="{44B64FEF-A468-4802-BADC-408E82DBEC0A}" sibTransId="{3B9891BF-2BFE-4977-9F86-F2675E1E17FB}"/>
    <dgm:cxn modelId="{42FDCCC9-4600-4035-A607-9543D1D7CD51}" type="presOf" srcId="{0830CC47-08D4-487D-B918-437446D3ACEE}" destId="{0FDEF4B2-11BE-4F0E-A8D4-00D67EB52D69}" srcOrd="0" destOrd="0" presId="urn:microsoft.com/office/officeart/2005/8/layout/vList2"/>
    <dgm:cxn modelId="{501E15DD-90A3-4C7C-99C9-899B1C4F3EAB}" srcId="{0830CC47-08D4-487D-B918-437446D3ACEE}" destId="{B7A4A513-7F56-4DEC-9CC4-F37127AD851C}" srcOrd="0" destOrd="0" parTransId="{4B40C71F-C4A5-4F65-BDC1-EFBAC78D5560}" sibTransId="{3AD1A85F-B459-4032-8D9F-669E4FD9656C}"/>
    <dgm:cxn modelId="{6986ADEE-4790-4B0E-8350-129CD8BF1250}" type="presParOf" srcId="{5048BAE3-39CF-42EF-A4B3-9D990AA87EA1}" destId="{D36BBF0F-E709-4E0F-9945-199C6C34A257}" srcOrd="0" destOrd="0" presId="urn:microsoft.com/office/officeart/2005/8/layout/vList2"/>
    <dgm:cxn modelId="{03ADE552-8A06-4433-89AB-69A560D68B4E}" type="presParOf" srcId="{5048BAE3-39CF-42EF-A4B3-9D990AA87EA1}" destId="{FFFE11C3-5E2B-4413-A2B7-359DB0FFE292}" srcOrd="1" destOrd="0" presId="urn:microsoft.com/office/officeart/2005/8/layout/vList2"/>
    <dgm:cxn modelId="{2A01CAB8-9B94-4744-BF37-20803F238214}" type="presParOf" srcId="{5048BAE3-39CF-42EF-A4B3-9D990AA87EA1}" destId="{0FDEF4B2-11BE-4F0E-A8D4-00D67EB52D69}" srcOrd="2" destOrd="0" presId="urn:microsoft.com/office/officeart/2005/8/layout/vList2"/>
    <dgm:cxn modelId="{01C10864-ADC4-49FF-BB5F-2C1CCC56E489}" type="presParOf" srcId="{5048BAE3-39CF-42EF-A4B3-9D990AA87EA1}" destId="{4A1A55FB-168D-4AEE-A74A-C36C778503E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73CCC2-960E-4261-9653-4D169397EB4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592C478-D481-41A5-A025-4A09F65E1421}">
      <dgm:prSet phldrT="[Text]"/>
      <dgm:spPr>
        <a:xfrm>
          <a:off x="7641" y="1631"/>
          <a:ext cx="3163942" cy="1898365"/>
        </a:xfrm>
        <a:prstGeom prst="rect">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Open Sans"/>
              <a:ea typeface="Open Sans"/>
              <a:cs typeface="Open Sans"/>
            </a:rPr>
            <a:t>Personal Space</a:t>
          </a:r>
        </a:p>
      </dgm:t>
    </dgm:pt>
    <dgm:pt modelId="{C48E45A0-4FDD-4852-ACF4-F862DE7F0FA0}" type="parTrans" cxnId="{9203F10C-40E3-4CE6-9C12-926300126E64}">
      <dgm:prSet/>
      <dgm:spPr/>
      <dgm:t>
        <a:bodyPr/>
        <a:lstStyle/>
        <a:p>
          <a:endParaRPr lang="en-US"/>
        </a:p>
      </dgm:t>
    </dgm:pt>
    <dgm:pt modelId="{4EB006D1-178A-4E62-9714-F76EA24BE5F1}" type="sibTrans" cxnId="{9203F10C-40E3-4CE6-9C12-926300126E64}">
      <dgm:prSet/>
      <dgm:spPr/>
      <dgm:t>
        <a:bodyPr/>
        <a:lstStyle/>
        <a:p>
          <a:endParaRPr lang="en-US"/>
        </a:p>
      </dgm:t>
    </dgm:pt>
    <dgm:pt modelId="{05B5B7E6-A476-4971-8B28-C4A7BBE39948}">
      <dgm:prSet phldrT="[Text]"/>
      <dgm:spPr>
        <a:xfrm>
          <a:off x="3487978" y="1631"/>
          <a:ext cx="3163942" cy="1898365"/>
        </a:xfrm>
        <a:prstGeom prst="rect">
          <a:avLst/>
        </a:prstGeom>
        <a:solidFill>
          <a:srgbClr val="E87722">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Open Sans"/>
              <a:ea typeface="Open Sans"/>
              <a:cs typeface="Open Sans"/>
            </a:rPr>
            <a:t>Body Language</a:t>
          </a:r>
        </a:p>
      </dgm:t>
    </dgm:pt>
    <dgm:pt modelId="{F8AB8DB6-08CD-4D75-92E8-9B9C5AF1B4E3}" type="parTrans" cxnId="{7C17808F-8015-4BA9-BDF2-9279FDF3963F}">
      <dgm:prSet/>
      <dgm:spPr/>
      <dgm:t>
        <a:bodyPr/>
        <a:lstStyle/>
        <a:p>
          <a:endParaRPr lang="en-US"/>
        </a:p>
      </dgm:t>
    </dgm:pt>
    <dgm:pt modelId="{70031850-47B7-4AF6-BF3B-FC84B2FAF72F}" type="sibTrans" cxnId="{7C17808F-8015-4BA9-BDF2-9279FDF3963F}">
      <dgm:prSet/>
      <dgm:spPr/>
      <dgm:t>
        <a:bodyPr/>
        <a:lstStyle/>
        <a:p>
          <a:endParaRPr lang="en-US"/>
        </a:p>
      </dgm:t>
    </dgm:pt>
    <dgm:pt modelId="{E3BDC342-855E-4F19-B024-0302DF979CD7}">
      <dgm:prSet phldrT="[Text]"/>
      <dgm:spPr>
        <a:xfrm>
          <a:off x="7641" y="2216390"/>
          <a:ext cx="3163942" cy="1898365"/>
        </a:xfrm>
        <a:prstGeom prst="rect">
          <a:avLst/>
        </a:prstGeom>
        <a:solidFill>
          <a:srgbClr val="2DCCD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Open Sans"/>
              <a:ea typeface="Open Sans"/>
              <a:cs typeface="Open Sans"/>
            </a:rPr>
            <a:t>Communication through Touch</a:t>
          </a:r>
        </a:p>
      </dgm:t>
    </dgm:pt>
    <dgm:pt modelId="{B258D361-8E4D-42B5-B342-E07F65819B8A}" type="parTrans" cxnId="{29119F95-408E-44C7-BA7F-F32913ADC3E5}">
      <dgm:prSet/>
      <dgm:spPr/>
      <dgm:t>
        <a:bodyPr/>
        <a:lstStyle/>
        <a:p>
          <a:endParaRPr lang="en-US"/>
        </a:p>
      </dgm:t>
    </dgm:pt>
    <dgm:pt modelId="{EDBC2B42-1B90-45A2-9E84-03276B1255AC}" type="sibTrans" cxnId="{29119F95-408E-44C7-BA7F-F32913ADC3E5}">
      <dgm:prSet/>
      <dgm:spPr/>
      <dgm:t>
        <a:bodyPr/>
        <a:lstStyle/>
        <a:p>
          <a:endParaRPr lang="en-US"/>
        </a:p>
      </dgm:t>
    </dgm:pt>
    <dgm:pt modelId="{6681AF17-529F-4D27-B17A-6ADB28B0F7FC}">
      <dgm:prSet phldrT="[Text]"/>
      <dgm:spPr>
        <a:xfrm>
          <a:off x="3487978" y="2216390"/>
          <a:ext cx="3163942" cy="1898365"/>
        </a:xfrm>
        <a:prstGeom prst="rect">
          <a:avLst/>
        </a:prstGeom>
        <a:solidFill>
          <a:srgbClr val="D2D75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002D72"/>
              </a:solidFill>
              <a:latin typeface="Open Sans"/>
              <a:ea typeface="Open Sans"/>
              <a:cs typeface="Open Sans"/>
            </a:rPr>
            <a:t>Listening with Empathy</a:t>
          </a:r>
        </a:p>
      </dgm:t>
    </dgm:pt>
    <dgm:pt modelId="{C026EC97-8A1E-4FC2-889A-642DF293234C}" type="parTrans" cxnId="{E4F9A02A-2EF8-4DD5-B280-375467AAA5D1}">
      <dgm:prSet/>
      <dgm:spPr/>
      <dgm:t>
        <a:bodyPr/>
        <a:lstStyle/>
        <a:p>
          <a:endParaRPr lang="en-US"/>
        </a:p>
      </dgm:t>
    </dgm:pt>
    <dgm:pt modelId="{1E10EF2A-6519-4D4A-831E-0E1601DDC16B}" type="sibTrans" cxnId="{E4F9A02A-2EF8-4DD5-B280-375467AAA5D1}">
      <dgm:prSet/>
      <dgm:spPr/>
      <dgm:t>
        <a:bodyPr/>
        <a:lstStyle/>
        <a:p>
          <a:endParaRPr lang="en-US"/>
        </a:p>
      </dgm:t>
    </dgm:pt>
    <dgm:pt modelId="{A82B9B2A-15BD-44C0-9235-154B8991E80B}" type="pres">
      <dgm:prSet presAssocID="{5F73CCC2-960E-4261-9653-4D169397EB41}" presName="diagram" presStyleCnt="0">
        <dgm:presLayoutVars>
          <dgm:dir/>
          <dgm:resizeHandles val="exact"/>
        </dgm:presLayoutVars>
      </dgm:prSet>
      <dgm:spPr/>
    </dgm:pt>
    <dgm:pt modelId="{E7BF81B9-DD32-4874-A398-D7FBFC8027CD}" type="pres">
      <dgm:prSet presAssocID="{6592C478-D481-41A5-A025-4A09F65E1421}" presName="node" presStyleLbl="node1" presStyleIdx="0" presStyleCnt="4">
        <dgm:presLayoutVars>
          <dgm:bulletEnabled val="1"/>
        </dgm:presLayoutVars>
      </dgm:prSet>
      <dgm:spPr/>
    </dgm:pt>
    <dgm:pt modelId="{0BFEE7E7-054E-4523-B7EF-9A444AB96BEA}" type="pres">
      <dgm:prSet presAssocID="{4EB006D1-178A-4E62-9714-F76EA24BE5F1}" presName="sibTrans" presStyleCnt="0"/>
      <dgm:spPr/>
    </dgm:pt>
    <dgm:pt modelId="{08E2CD9D-F345-4E20-9631-6635A9D9DC69}" type="pres">
      <dgm:prSet presAssocID="{05B5B7E6-A476-4971-8B28-C4A7BBE39948}" presName="node" presStyleLbl="node1" presStyleIdx="1" presStyleCnt="4">
        <dgm:presLayoutVars>
          <dgm:bulletEnabled val="1"/>
        </dgm:presLayoutVars>
      </dgm:prSet>
      <dgm:spPr/>
    </dgm:pt>
    <dgm:pt modelId="{7382B2E8-8F51-4B1F-AE0F-30594CDE558B}" type="pres">
      <dgm:prSet presAssocID="{70031850-47B7-4AF6-BF3B-FC84B2FAF72F}" presName="sibTrans" presStyleCnt="0"/>
      <dgm:spPr/>
    </dgm:pt>
    <dgm:pt modelId="{60216406-CA4A-4069-BC76-F4C633AA4D94}" type="pres">
      <dgm:prSet presAssocID="{E3BDC342-855E-4F19-B024-0302DF979CD7}" presName="node" presStyleLbl="node1" presStyleIdx="2" presStyleCnt="4">
        <dgm:presLayoutVars>
          <dgm:bulletEnabled val="1"/>
        </dgm:presLayoutVars>
      </dgm:prSet>
      <dgm:spPr/>
    </dgm:pt>
    <dgm:pt modelId="{99A89793-6A73-424D-8BEA-9D3A975CFC4B}" type="pres">
      <dgm:prSet presAssocID="{EDBC2B42-1B90-45A2-9E84-03276B1255AC}" presName="sibTrans" presStyleCnt="0"/>
      <dgm:spPr/>
    </dgm:pt>
    <dgm:pt modelId="{B91EB001-3593-4AE5-B03B-01D73507432F}" type="pres">
      <dgm:prSet presAssocID="{6681AF17-529F-4D27-B17A-6ADB28B0F7FC}" presName="node" presStyleLbl="node1" presStyleIdx="3" presStyleCnt="4">
        <dgm:presLayoutVars>
          <dgm:bulletEnabled val="1"/>
        </dgm:presLayoutVars>
      </dgm:prSet>
      <dgm:spPr/>
    </dgm:pt>
  </dgm:ptLst>
  <dgm:cxnLst>
    <dgm:cxn modelId="{9203F10C-40E3-4CE6-9C12-926300126E64}" srcId="{5F73CCC2-960E-4261-9653-4D169397EB41}" destId="{6592C478-D481-41A5-A025-4A09F65E1421}" srcOrd="0" destOrd="0" parTransId="{C48E45A0-4FDD-4852-ACF4-F862DE7F0FA0}" sibTransId="{4EB006D1-178A-4E62-9714-F76EA24BE5F1}"/>
    <dgm:cxn modelId="{E4F9A02A-2EF8-4DD5-B280-375467AAA5D1}" srcId="{5F73CCC2-960E-4261-9653-4D169397EB41}" destId="{6681AF17-529F-4D27-B17A-6ADB28B0F7FC}" srcOrd="3" destOrd="0" parTransId="{C026EC97-8A1E-4FC2-889A-642DF293234C}" sibTransId="{1E10EF2A-6519-4D4A-831E-0E1601DDC16B}"/>
    <dgm:cxn modelId="{B467972B-9EC5-4A67-BC11-4E03DA7DF9E7}" type="presOf" srcId="{6681AF17-529F-4D27-B17A-6ADB28B0F7FC}" destId="{B91EB001-3593-4AE5-B03B-01D73507432F}" srcOrd="0" destOrd="0" presId="urn:microsoft.com/office/officeart/2005/8/layout/default"/>
    <dgm:cxn modelId="{8A497C3A-8E61-40D0-BC1C-4326A2F461A8}" type="presOf" srcId="{E3BDC342-855E-4F19-B024-0302DF979CD7}" destId="{60216406-CA4A-4069-BC76-F4C633AA4D94}" srcOrd="0" destOrd="0" presId="urn:microsoft.com/office/officeart/2005/8/layout/default"/>
    <dgm:cxn modelId="{094F7640-9DF3-48F8-9BD5-30326D2AA558}" type="presOf" srcId="{6592C478-D481-41A5-A025-4A09F65E1421}" destId="{E7BF81B9-DD32-4874-A398-D7FBFC8027CD}" srcOrd="0" destOrd="0" presId="urn:microsoft.com/office/officeart/2005/8/layout/default"/>
    <dgm:cxn modelId="{7C17808F-8015-4BA9-BDF2-9279FDF3963F}" srcId="{5F73CCC2-960E-4261-9653-4D169397EB41}" destId="{05B5B7E6-A476-4971-8B28-C4A7BBE39948}" srcOrd="1" destOrd="0" parTransId="{F8AB8DB6-08CD-4D75-92E8-9B9C5AF1B4E3}" sibTransId="{70031850-47B7-4AF6-BF3B-FC84B2FAF72F}"/>
    <dgm:cxn modelId="{29119F95-408E-44C7-BA7F-F32913ADC3E5}" srcId="{5F73CCC2-960E-4261-9653-4D169397EB41}" destId="{E3BDC342-855E-4F19-B024-0302DF979CD7}" srcOrd="2" destOrd="0" parTransId="{B258D361-8E4D-42B5-B342-E07F65819B8A}" sibTransId="{EDBC2B42-1B90-45A2-9E84-03276B1255AC}"/>
    <dgm:cxn modelId="{B0BF68C6-6D20-40D1-94A6-799066120F4A}" type="presOf" srcId="{5F73CCC2-960E-4261-9653-4D169397EB41}" destId="{A82B9B2A-15BD-44C0-9235-154B8991E80B}" srcOrd="0" destOrd="0" presId="urn:microsoft.com/office/officeart/2005/8/layout/default"/>
    <dgm:cxn modelId="{9152C3E2-B792-47AC-8740-F26739A47E29}" type="presOf" srcId="{05B5B7E6-A476-4971-8B28-C4A7BBE39948}" destId="{08E2CD9D-F345-4E20-9631-6635A9D9DC69}" srcOrd="0" destOrd="0" presId="urn:microsoft.com/office/officeart/2005/8/layout/default"/>
    <dgm:cxn modelId="{87EF283C-4531-4DB1-B501-84A5E0981D81}" type="presParOf" srcId="{A82B9B2A-15BD-44C0-9235-154B8991E80B}" destId="{E7BF81B9-DD32-4874-A398-D7FBFC8027CD}" srcOrd="0" destOrd="0" presId="urn:microsoft.com/office/officeart/2005/8/layout/default"/>
    <dgm:cxn modelId="{F1A51E4D-170B-412C-9625-C977765DA847}" type="presParOf" srcId="{A82B9B2A-15BD-44C0-9235-154B8991E80B}" destId="{0BFEE7E7-054E-4523-B7EF-9A444AB96BEA}" srcOrd="1" destOrd="0" presId="urn:microsoft.com/office/officeart/2005/8/layout/default"/>
    <dgm:cxn modelId="{43373AE1-FA2B-4966-8176-578B1396C18C}" type="presParOf" srcId="{A82B9B2A-15BD-44C0-9235-154B8991E80B}" destId="{08E2CD9D-F345-4E20-9631-6635A9D9DC69}" srcOrd="2" destOrd="0" presId="urn:microsoft.com/office/officeart/2005/8/layout/default"/>
    <dgm:cxn modelId="{69124EEB-42CA-47B1-981B-E3EA74BFB2A3}" type="presParOf" srcId="{A82B9B2A-15BD-44C0-9235-154B8991E80B}" destId="{7382B2E8-8F51-4B1F-AE0F-30594CDE558B}" srcOrd="3" destOrd="0" presId="urn:microsoft.com/office/officeart/2005/8/layout/default"/>
    <dgm:cxn modelId="{D30DD689-3FDB-4FA5-A869-40F9F15EB2BA}" type="presParOf" srcId="{A82B9B2A-15BD-44C0-9235-154B8991E80B}" destId="{60216406-CA4A-4069-BC76-F4C633AA4D94}" srcOrd="4" destOrd="0" presId="urn:microsoft.com/office/officeart/2005/8/layout/default"/>
    <dgm:cxn modelId="{3C9F159F-E1BB-46AB-B71B-EFED1BD5C1DE}" type="presParOf" srcId="{A82B9B2A-15BD-44C0-9235-154B8991E80B}" destId="{99A89793-6A73-424D-8BEA-9D3A975CFC4B}" srcOrd="5" destOrd="0" presId="urn:microsoft.com/office/officeart/2005/8/layout/default"/>
    <dgm:cxn modelId="{E9F69110-82A8-4535-BC2B-2B996179C22E}" type="presParOf" srcId="{A82B9B2A-15BD-44C0-9235-154B8991E80B}" destId="{B91EB001-3593-4AE5-B03B-01D73507432F}"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DB0D18-9F0E-402B-92AF-C139B78DC5E9}" type="doc">
      <dgm:prSet loTypeId="urn:microsoft.com/office/officeart/2005/8/layout/process4" loCatId="process" qsTypeId="urn:microsoft.com/office/officeart/2005/8/quickstyle/simple1" qsCatId="simple" csTypeId="urn:microsoft.com/office/officeart/2005/8/colors/colorful1" csCatId="colorful" phldr="1"/>
      <dgm:spPr/>
    </dgm:pt>
    <dgm:pt modelId="{FE300D22-9894-4932-8CF6-DADAC6C4B80B}">
      <dgm:prSet phldrT="[Text]"/>
      <dgm:spPr>
        <a:xfrm rot="10800000">
          <a:off x="0" y="797"/>
          <a:ext cx="6446668" cy="1714971"/>
        </a:xfrm>
        <a:prstGeom prst="upArrowCallout">
          <a:avLst/>
        </a:prstGeom>
        <a:solidFill>
          <a:srgbClr val="2DCCD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Open Sans"/>
              <a:ea typeface="Open Sans"/>
              <a:cs typeface="Open Sans"/>
            </a:rPr>
            <a:t>Tone</a:t>
          </a:r>
        </a:p>
      </dgm:t>
    </dgm:pt>
    <dgm:pt modelId="{0A98FAD9-73C8-44A3-B823-87A149D7791E}" type="parTrans" cxnId="{3B7826DA-A03D-4F18-85A7-EF22BAABC853}">
      <dgm:prSet/>
      <dgm:spPr/>
      <dgm:t>
        <a:bodyPr/>
        <a:lstStyle/>
        <a:p>
          <a:endParaRPr lang="en-US"/>
        </a:p>
      </dgm:t>
    </dgm:pt>
    <dgm:pt modelId="{6909E411-DF82-4FA0-9047-CAA5A4DA24CC}" type="sibTrans" cxnId="{3B7826DA-A03D-4F18-85A7-EF22BAABC853}">
      <dgm:prSet/>
      <dgm:spPr/>
      <dgm:t>
        <a:bodyPr/>
        <a:lstStyle/>
        <a:p>
          <a:endParaRPr lang="en-US"/>
        </a:p>
      </dgm:t>
    </dgm:pt>
    <dgm:pt modelId="{3F24EEAD-C8A4-49EE-8236-9F713B75B3F3}">
      <dgm:prSet phldrT="[Text]"/>
      <dgm:spPr>
        <a:xfrm rot="10800000">
          <a:off x="0" y="1699043"/>
          <a:ext cx="6446668" cy="1714971"/>
        </a:xfrm>
        <a:prstGeom prst="upArrowCallout">
          <a:avLst/>
        </a:prstGeom>
        <a:solidFill>
          <a:srgbClr val="E87722">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Open Sans"/>
              <a:ea typeface="Open Sans"/>
              <a:cs typeface="Open Sans"/>
            </a:rPr>
            <a:t>Volume</a:t>
          </a:r>
        </a:p>
      </dgm:t>
    </dgm:pt>
    <dgm:pt modelId="{67B0C81B-58AF-4511-AE0E-59D859FA960B}" type="parTrans" cxnId="{C1E0A1FF-A30F-47C8-905C-34A879DBBB73}">
      <dgm:prSet/>
      <dgm:spPr/>
      <dgm:t>
        <a:bodyPr/>
        <a:lstStyle/>
        <a:p>
          <a:endParaRPr lang="en-US"/>
        </a:p>
      </dgm:t>
    </dgm:pt>
    <dgm:pt modelId="{4727340A-BDD6-44A1-9889-F35CB251D30B}" type="sibTrans" cxnId="{C1E0A1FF-A30F-47C8-905C-34A879DBBB73}">
      <dgm:prSet/>
      <dgm:spPr/>
      <dgm:t>
        <a:bodyPr/>
        <a:lstStyle/>
        <a:p>
          <a:endParaRPr lang="en-US"/>
        </a:p>
      </dgm:t>
    </dgm:pt>
    <dgm:pt modelId="{7C23FD50-B234-4986-ACDA-329C06933B5F}">
      <dgm:prSet phldrT="[Text]"/>
      <dgm:spPr>
        <a:xfrm>
          <a:off x="0" y="3397289"/>
          <a:ext cx="6446668" cy="1115066"/>
        </a:xfrm>
        <a:prstGeom prst="rect">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Open Sans"/>
              <a:ea typeface="Open Sans"/>
              <a:cs typeface="Open Sans"/>
            </a:rPr>
            <a:t>Rhythm of Speech</a:t>
          </a:r>
        </a:p>
      </dgm:t>
    </dgm:pt>
    <dgm:pt modelId="{F807209B-7F89-44B1-9FD3-A62521E2C3D5}" type="parTrans" cxnId="{E794A8B5-F71F-4A97-8B24-EC26769F0FB5}">
      <dgm:prSet/>
      <dgm:spPr/>
      <dgm:t>
        <a:bodyPr/>
        <a:lstStyle/>
        <a:p>
          <a:endParaRPr lang="en-US"/>
        </a:p>
      </dgm:t>
    </dgm:pt>
    <dgm:pt modelId="{EE7CDEA0-2464-408F-87E6-AEE956EBE88D}" type="sibTrans" cxnId="{E794A8B5-F71F-4A97-8B24-EC26769F0FB5}">
      <dgm:prSet/>
      <dgm:spPr/>
      <dgm:t>
        <a:bodyPr/>
        <a:lstStyle/>
        <a:p>
          <a:endParaRPr lang="en-US"/>
        </a:p>
      </dgm:t>
    </dgm:pt>
    <dgm:pt modelId="{B0FF8504-1945-45F6-BEFF-13EFA09C2247}" type="pres">
      <dgm:prSet presAssocID="{1DDB0D18-9F0E-402B-92AF-C139B78DC5E9}" presName="Name0" presStyleCnt="0">
        <dgm:presLayoutVars>
          <dgm:dir/>
          <dgm:animLvl val="lvl"/>
          <dgm:resizeHandles val="exact"/>
        </dgm:presLayoutVars>
      </dgm:prSet>
      <dgm:spPr/>
    </dgm:pt>
    <dgm:pt modelId="{73D74FC5-73D8-4421-88C0-269913DE459E}" type="pres">
      <dgm:prSet presAssocID="{7C23FD50-B234-4986-ACDA-329C06933B5F}" presName="boxAndChildren" presStyleCnt="0"/>
      <dgm:spPr/>
    </dgm:pt>
    <dgm:pt modelId="{A1569750-C92D-47FD-807D-3B5EEA6C5ABC}" type="pres">
      <dgm:prSet presAssocID="{7C23FD50-B234-4986-ACDA-329C06933B5F}" presName="parentTextBox" presStyleLbl="node1" presStyleIdx="0" presStyleCnt="3"/>
      <dgm:spPr/>
    </dgm:pt>
    <dgm:pt modelId="{33C6B7C0-4334-47FE-9E32-BAA017BF3482}" type="pres">
      <dgm:prSet presAssocID="{4727340A-BDD6-44A1-9889-F35CB251D30B}" presName="sp" presStyleCnt="0"/>
      <dgm:spPr/>
    </dgm:pt>
    <dgm:pt modelId="{5926AA41-3896-4803-ABB6-A12535F90F7F}" type="pres">
      <dgm:prSet presAssocID="{3F24EEAD-C8A4-49EE-8236-9F713B75B3F3}" presName="arrowAndChildren" presStyleCnt="0"/>
      <dgm:spPr/>
    </dgm:pt>
    <dgm:pt modelId="{3C213DE7-A3DE-4811-9260-6A37B846505D}" type="pres">
      <dgm:prSet presAssocID="{3F24EEAD-C8A4-49EE-8236-9F713B75B3F3}" presName="parentTextArrow" presStyleLbl="node1" presStyleIdx="1" presStyleCnt="3"/>
      <dgm:spPr/>
    </dgm:pt>
    <dgm:pt modelId="{802C5A38-3E6D-4685-8CC7-511E5248A91C}" type="pres">
      <dgm:prSet presAssocID="{6909E411-DF82-4FA0-9047-CAA5A4DA24CC}" presName="sp" presStyleCnt="0"/>
      <dgm:spPr/>
    </dgm:pt>
    <dgm:pt modelId="{589DB050-8C26-4D53-AD7E-E995AAE4E9CB}" type="pres">
      <dgm:prSet presAssocID="{FE300D22-9894-4932-8CF6-DADAC6C4B80B}" presName="arrowAndChildren" presStyleCnt="0"/>
      <dgm:spPr/>
    </dgm:pt>
    <dgm:pt modelId="{838CFBA1-C486-4937-877A-9851E8B60CD1}" type="pres">
      <dgm:prSet presAssocID="{FE300D22-9894-4932-8CF6-DADAC6C4B80B}" presName="parentTextArrow" presStyleLbl="node1" presStyleIdx="2" presStyleCnt="3"/>
      <dgm:spPr/>
    </dgm:pt>
  </dgm:ptLst>
  <dgm:cxnLst>
    <dgm:cxn modelId="{9070B708-33B2-4277-A652-E321CB4D2F0D}" type="presOf" srcId="{3F24EEAD-C8A4-49EE-8236-9F713B75B3F3}" destId="{3C213DE7-A3DE-4811-9260-6A37B846505D}" srcOrd="0" destOrd="0" presId="urn:microsoft.com/office/officeart/2005/8/layout/process4"/>
    <dgm:cxn modelId="{636DF953-DAC2-435F-BED9-28B44C075E4D}" type="presOf" srcId="{1DDB0D18-9F0E-402B-92AF-C139B78DC5E9}" destId="{B0FF8504-1945-45F6-BEFF-13EFA09C2247}" srcOrd="0" destOrd="0" presId="urn:microsoft.com/office/officeart/2005/8/layout/process4"/>
    <dgm:cxn modelId="{75F809AD-D769-45FE-ACBE-4FA4092C7030}" type="presOf" srcId="{FE300D22-9894-4932-8CF6-DADAC6C4B80B}" destId="{838CFBA1-C486-4937-877A-9851E8B60CD1}" srcOrd="0" destOrd="0" presId="urn:microsoft.com/office/officeart/2005/8/layout/process4"/>
    <dgm:cxn modelId="{E794A8B5-F71F-4A97-8B24-EC26769F0FB5}" srcId="{1DDB0D18-9F0E-402B-92AF-C139B78DC5E9}" destId="{7C23FD50-B234-4986-ACDA-329C06933B5F}" srcOrd="2" destOrd="0" parTransId="{F807209B-7F89-44B1-9FD3-A62521E2C3D5}" sibTransId="{EE7CDEA0-2464-408F-87E6-AEE956EBE88D}"/>
    <dgm:cxn modelId="{53680CBC-CC51-4DFF-9905-B908A4DDD9A5}" type="presOf" srcId="{7C23FD50-B234-4986-ACDA-329C06933B5F}" destId="{A1569750-C92D-47FD-807D-3B5EEA6C5ABC}" srcOrd="0" destOrd="0" presId="urn:microsoft.com/office/officeart/2005/8/layout/process4"/>
    <dgm:cxn modelId="{3B7826DA-A03D-4F18-85A7-EF22BAABC853}" srcId="{1DDB0D18-9F0E-402B-92AF-C139B78DC5E9}" destId="{FE300D22-9894-4932-8CF6-DADAC6C4B80B}" srcOrd="0" destOrd="0" parTransId="{0A98FAD9-73C8-44A3-B823-87A149D7791E}" sibTransId="{6909E411-DF82-4FA0-9047-CAA5A4DA24CC}"/>
    <dgm:cxn modelId="{C1E0A1FF-A30F-47C8-905C-34A879DBBB73}" srcId="{1DDB0D18-9F0E-402B-92AF-C139B78DC5E9}" destId="{3F24EEAD-C8A4-49EE-8236-9F713B75B3F3}" srcOrd="1" destOrd="0" parTransId="{67B0C81B-58AF-4511-AE0E-59D859FA960B}" sibTransId="{4727340A-BDD6-44A1-9889-F35CB251D30B}"/>
    <dgm:cxn modelId="{2000FFEA-5023-4CEB-B400-AEEF362E09C4}" type="presParOf" srcId="{B0FF8504-1945-45F6-BEFF-13EFA09C2247}" destId="{73D74FC5-73D8-4421-88C0-269913DE459E}" srcOrd="0" destOrd="0" presId="urn:microsoft.com/office/officeart/2005/8/layout/process4"/>
    <dgm:cxn modelId="{0A2056C9-9A18-452B-BADE-67FAA3DABE9A}" type="presParOf" srcId="{73D74FC5-73D8-4421-88C0-269913DE459E}" destId="{A1569750-C92D-47FD-807D-3B5EEA6C5ABC}" srcOrd="0" destOrd="0" presId="urn:microsoft.com/office/officeart/2005/8/layout/process4"/>
    <dgm:cxn modelId="{E543B8BE-577F-4194-A5DA-C58BF3F12928}" type="presParOf" srcId="{B0FF8504-1945-45F6-BEFF-13EFA09C2247}" destId="{33C6B7C0-4334-47FE-9E32-BAA017BF3482}" srcOrd="1" destOrd="0" presId="urn:microsoft.com/office/officeart/2005/8/layout/process4"/>
    <dgm:cxn modelId="{6F739D0F-6D4B-4F6B-91C2-6E1475FA3084}" type="presParOf" srcId="{B0FF8504-1945-45F6-BEFF-13EFA09C2247}" destId="{5926AA41-3896-4803-ABB6-A12535F90F7F}" srcOrd="2" destOrd="0" presId="urn:microsoft.com/office/officeart/2005/8/layout/process4"/>
    <dgm:cxn modelId="{BCB3D084-97F5-4498-9515-A9F0BB383A89}" type="presParOf" srcId="{5926AA41-3896-4803-ABB6-A12535F90F7F}" destId="{3C213DE7-A3DE-4811-9260-6A37B846505D}" srcOrd="0" destOrd="0" presId="urn:microsoft.com/office/officeart/2005/8/layout/process4"/>
    <dgm:cxn modelId="{AE385EAB-E235-4C2C-9275-3D49569327CA}" type="presParOf" srcId="{B0FF8504-1945-45F6-BEFF-13EFA09C2247}" destId="{802C5A38-3E6D-4685-8CC7-511E5248A91C}" srcOrd="3" destOrd="0" presId="urn:microsoft.com/office/officeart/2005/8/layout/process4"/>
    <dgm:cxn modelId="{56318D9C-F81A-4DFF-953E-AB11D2C9AB72}" type="presParOf" srcId="{B0FF8504-1945-45F6-BEFF-13EFA09C2247}" destId="{589DB050-8C26-4D53-AD7E-E995AAE4E9CB}" srcOrd="4" destOrd="0" presId="urn:microsoft.com/office/officeart/2005/8/layout/process4"/>
    <dgm:cxn modelId="{56DC4F1E-EC4A-4C95-BA17-31319C6BF819}" type="presParOf" srcId="{589DB050-8C26-4D53-AD7E-E995AAE4E9CB}" destId="{838CFBA1-C486-4937-877A-9851E8B60CD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4592B8-913A-44ED-AA96-6E1006D647F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81480C2-D1A3-4898-9C6E-3DF057963132}">
      <dgm:prSet phldrT="[Text]"/>
      <dgm:spPr>
        <a:xfrm>
          <a:off x="80381" y="2738169"/>
          <a:ext cx="2306250" cy="720000"/>
        </a:xfrm>
        <a:prstGeom prst="rect">
          <a:avLst/>
        </a:prstGeom>
        <a:noFill/>
        <a:ln>
          <a:noFill/>
        </a:ln>
        <a:effectLst/>
      </dgm:spPr>
      <dgm:t>
        <a:bodyPr/>
        <a:lstStyle/>
        <a:p>
          <a:pPr>
            <a:lnSpc>
              <a:spcPct val="100000"/>
            </a:lnSpc>
            <a:buNone/>
            <a:defRPr cap="all"/>
          </a:pPr>
          <a:r>
            <a:rPr lang="en-US" cap="all" dirty="0">
              <a:solidFill>
                <a:schemeClr val="bg1"/>
              </a:solidFill>
              <a:latin typeface="Open Sans"/>
              <a:ea typeface="Open Sans"/>
              <a:cs typeface="Open Sans"/>
            </a:rPr>
            <a:t>What does it look like?</a:t>
          </a:r>
        </a:p>
      </dgm:t>
    </dgm:pt>
    <dgm:pt modelId="{C676F644-22B7-496E-8E7C-CB2BFE1A5267}" type="parTrans" cxnId="{0C92E4F9-79A8-4D5A-AB86-77305B4D3DB2}">
      <dgm:prSet/>
      <dgm:spPr/>
      <dgm:t>
        <a:bodyPr/>
        <a:lstStyle/>
        <a:p>
          <a:endParaRPr lang="en-US"/>
        </a:p>
      </dgm:t>
    </dgm:pt>
    <dgm:pt modelId="{152566A0-9EC3-45C6-B8B5-5476F8564E70}" type="sibTrans" cxnId="{0C92E4F9-79A8-4D5A-AB86-77305B4D3DB2}">
      <dgm:prSet/>
      <dgm:spPr/>
      <dgm:t>
        <a:bodyPr/>
        <a:lstStyle/>
        <a:p>
          <a:endParaRPr lang="en-US"/>
        </a:p>
      </dgm:t>
    </dgm:pt>
    <dgm:pt modelId="{B54DDFAD-DA84-4E18-9DEE-309B67A2EB10}">
      <dgm:prSet phldrT="[Text]"/>
      <dgm:spPr>
        <a:xfrm>
          <a:off x="2790224" y="2738169"/>
          <a:ext cx="2306250" cy="720000"/>
        </a:xfrm>
        <a:prstGeom prst="rect">
          <a:avLst/>
        </a:prstGeom>
        <a:noFill/>
        <a:ln>
          <a:noFill/>
        </a:ln>
        <a:effectLst/>
      </dgm:spPr>
      <dgm:t>
        <a:bodyPr/>
        <a:lstStyle/>
        <a:p>
          <a:pPr>
            <a:lnSpc>
              <a:spcPct val="100000"/>
            </a:lnSpc>
            <a:buNone/>
            <a:defRPr cap="all"/>
          </a:pPr>
          <a:r>
            <a:rPr lang="en-US" cap="all" dirty="0">
              <a:solidFill>
                <a:schemeClr val="bg1"/>
              </a:solidFill>
              <a:latin typeface="Open Sans"/>
              <a:ea typeface="Open Sans"/>
              <a:cs typeface="Open Sans"/>
            </a:rPr>
            <a:t>What does it sound like?</a:t>
          </a:r>
        </a:p>
      </dgm:t>
    </dgm:pt>
    <dgm:pt modelId="{7192FBCC-080E-4DF0-B2C1-1608412556A0}" type="parTrans" cxnId="{10867121-9C79-4B24-AF7E-1ACD2E5127B3}">
      <dgm:prSet/>
      <dgm:spPr/>
      <dgm:t>
        <a:bodyPr/>
        <a:lstStyle/>
        <a:p>
          <a:endParaRPr lang="en-US"/>
        </a:p>
      </dgm:t>
    </dgm:pt>
    <dgm:pt modelId="{0BAFBBD2-D5BF-4D82-8A18-2D7AEE54B0A1}" type="sibTrans" cxnId="{10867121-9C79-4B24-AF7E-1ACD2E5127B3}">
      <dgm:prSet/>
      <dgm:spPr/>
      <dgm:t>
        <a:bodyPr/>
        <a:lstStyle/>
        <a:p>
          <a:endParaRPr lang="en-US"/>
        </a:p>
      </dgm:t>
    </dgm:pt>
    <dgm:pt modelId="{42A2C7D0-6A36-48F4-B2C9-D811639951CA}">
      <dgm:prSet phldrT="[Text]"/>
      <dgm:spPr>
        <a:xfrm>
          <a:off x="5500068" y="2738169"/>
          <a:ext cx="2306250" cy="720000"/>
        </a:xfrm>
        <a:prstGeom prst="rect">
          <a:avLst/>
        </a:prstGeom>
        <a:noFill/>
        <a:ln>
          <a:noFill/>
        </a:ln>
        <a:effectLst/>
      </dgm:spPr>
      <dgm:t>
        <a:bodyPr/>
        <a:lstStyle/>
        <a:p>
          <a:pPr>
            <a:lnSpc>
              <a:spcPct val="100000"/>
            </a:lnSpc>
            <a:buNone/>
            <a:defRPr cap="all"/>
          </a:pPr>
          <a:r>
            <a:rPr lang="en-US" cap="all" dirty="0">
              <a:solidFill>
                <a:schemeClr val="bg1"/>
              </a:solidFill>
              <a:latin typeface="Open Sans"/>
              <a:ea typeface="Open Sans"/>
              <a:cs typeface="Open Sans"/>
            </a:rPr>
            <a:t>What does it feel like?</a:t>
          </a:r>
        </a:p>
      </dgm:t>
    </dgm:pt>
    <dgm:pt modelId="{373B708E-4A81-452E-AB13-61E0EC8B136A}" type="parTrans" cxnId="{A4018D25-9CFE-415D-BE95-9B09AE0FD897}">
      <dgm:prSet/>
      <dgm:spPr/>
      <dgm:t>
        <a:bodyPr/>
        <a:lstStyle/>
        <a:p>
          <a:endParaRPr lang="en-US"/>
        </a:p>
      </dgm:t>
    </dgm:pt>
    <dgm:pt modelId="{C0272213-62AB-4CC0-8298-37CE8D4A8561}" type="sibTrans" cxnId="{A4018D25-9CFE-415D-BE95-9B09AE0FD897}">
      <dgm:prSet/>
      <dgm:spPr/>
      <dgm:t>
        <a:bodyPr/>
        <a:lstStyle/>
        <a:p>
          <a:endParaRPr lang="en-US"/>
        </a:p>
      </dgm:t>
    </dgm:pt>
    <dgm:pt modelId="{DB90CE8F-218F-4BC8-B7EE-8398A3D91873}" type="pres">
      <dgm:prSet presAssocID="{004592B8-913A-44ED-AA96-6E1006D647F4}" presName="root" presStyleCnt="0">
        <dgm:presLayoutVars>
          <dgm:dir/>
          <dgm:resizeHandles val="exact"/>
        </dgm:presLayoutVars>
      </dgm:prSet>
      <dgm:spPr/>
    </dgm:pt>
    <dgm:pt modelId="{D5822AF5-C25B-49FF-A05B-240D7B437329}" type="pres">
      <dgm:prSet presAssocID="{481480C2-D1A3-4898-9C6E-3DF057963132}" presName="compNode" presStyleCnt="0"/>
      <dgm:spPr/>
    </dgm:pt>
    <dgm:pt modelId="{E9A473D4-E647-4D2F-8B8B-9E008CF09C8D}" type="pres">
      <dgm:prSet presAssocID="{481480C2-D1A3-4898-9C6E-3DF057963132}" presName="iconBgRect" presStyleLbl="bgShp" presStyleIdx="0" presStyleCnt="3"/>
      <dgm:spPr>
        <a:xfrm>
          <a:off x="530099" y="893169"/>
          <a:ext cx="1406812" cy="1406812"/>
        </a:xfrm>
        <a:prstGeom prst="ellipse">
          <a:avLst/>
        </a:prstGeom>
        <a:solidFill>
          <a:srgbClr val="002D72">
            <a:hueOff val="0"/>
            <a:satOff val="0"/>
            <a:lumOff val="0"/>
            <a:alphaOff val="0"/>
          </a:srgbClr>
        </a:solidFill>
        <a:ln>
          <a:noFill/>
        </a:ln>
        <a:effectLst/>
      </dgm:spPr>
    </dgm:pt>
    <dgm:pt modelId="{B3B067C4-2A4D-4568-A244-421EF944F306}" type="pres">
      <dgm:prSet presAssocID="{481480C2-D1A3-4898-9C6E-3DF057963132}" presName="iconRect" presStyleLbl="node1" presStyleIdx="0" presStyleCnt="3"/>
      <dgm:spPr>
        <a:xfrm>
          <a:off x="829912" y="1192981"/>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Eye"/>
        </a:ext>
      </dgm:extLst>
    </dgm:pt>
    <dgm:pt modelId="{93741814-A5E9-4C1D-A589-4C7926F9D45C}" type="pres">
      <dgm:prSet presAssocID="{481480C2-D1A3-4898-9C6E-3DF057963132}" presName="spaceRect" presStyleCnt="0"/>
      <dgm:spPr/>
    </dgm:pt>
    <dgm:pt modelId="{6113D78C-4825-4F5B-985C-EAB1355E7A77}" type="pres">
      <dgm:prSet presAssocID="{481480C2-D1A3-4898-9C6E-3DF057963132}" presName="textRect" presStyleLbl="revTx" presStyleIdx="0" presStyleCnt="3">
        <dgm:presLayoutVars>
          <dgm:chMax val="1"/>
          <dgm:chPref val="1"/>
        </dgm:presLayoutVars>
      </dgm:prSet>
      <dgm:spPr/>
    </dgm:pt>
    <dgm:pt modelId="{10212C4D-08C8-43B4-A36F-0465CE8B2409}" type="pres">
      <dgm:prSet presAssocID="{152566A0-9EC3-45C6-B8B5-5476F8564E70}" presName="sibTrans" presStyleCnt="0"/>
      <dgm:spPr/>
    </dgm:pt>
    <dgm:pt modelId="{139E1284-9F8B-450E-A9CF-9F3B22189938}" type="pres">
      <dgm:prSet presAssocID="{B54DDFAD-DA84-4E18-9DEE-309B67A2EB10}" presName="compNode" presStyleCnt="0"/>
      <dgm:spPr/>
    </dgm:pt>
    <dgm:pt modelId="{ED9706C7-F1F8-4872-A652-F278D500A299}" type="pres">
      <dgm:prSet presAssocID="{B54DDFAD-DA84-4E18-9DEE-309B67A2EB10}" presName="iconBgRect" presStyleLbl="bgShp" presStyleIdx="1" presStyleCnt="3"/>
      <dgm:spPr>
        <a:xfrm>
          <a:off x="3239943" y="893169"/>
          <a:ext cx="1406812" cy="1406812"/>
        </a:xfrm>
        <a:prstGeom prst="ellipse">
          <a:avLst/>
        </a:prstGeom>
        <a:solidFill>
          <a:srgbClr val="E87722">
            <a:hueOff val="0"/>
            <a:satOff val="0"/>
            <a:lumOff val="0"/>
            <a:alphaOff val="0"/>
          </a:srgbClr>
        </a:solidFill>
        <a:ln>
          <a:noFill/>
        </a:ln>
        <a:effectLst/>
      </dgm:spPr>
    </dgm:pt>
    <dgm:pt modelId="{46D6B076-9159-4055-B98C-A3FD5E966A0C}" type="pres">
      <dgm:prSet presAssocID="{B54DDFAD-DA84-4E18-9DEE-309B67A2EB10}" presName="iconRect" presStyleLbl="node1" presStyleIdx="1" presStyleCnt="3"/>
      <dgm:spPr>
        <a:xfrm>
          <a:off x="3539756" y="1192981"/>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Mute Speaker"/>
        </a:ext>
      </dgm:extLst>
    </dgm:pt>
    <dgm:pt modelId="{6259CB51-D6A9-49E0-8209-AA6CD46DF757}" type="pres">
      <dgm:prSet presAssocID="{B54DDFAD-DA84-4E18-9DEE-309B67A2EB10}" presName="spaceRect" presStyleCnt="0"/>
      <dgm:spPr/>
    </dgm:pt>
    <dgm:pt modelId="{C8C4BAA1-25F5-4CEE-9238-008095099073}" type="pres">
      <dgm:prSet presAssocID="{B54DDFAD-DA84-4E18-9DEE-309B67A2EB10}" presName="textRect" presStyleLbl="revTx" presStyleIdx="1" presStyleCnt="3">
        <dgm:presLayoutVars>
          <dgm:chMax val="1"/>
          <dgm:chPref val="1"/>
        </dgm:presLayoutVars>
      </dgm:prSet>
      <dgm:spPr/>
    </dgm:pt>
    <dgm:pt modelId="{1CAF16E1-79EA-42BF-8FED-B64078BABC2E}" type="pres">
      <dgm:prSet presAssocID="{0BAFBBD2-D5BF-4D82-8A18-2D7AEE54B0A1}" presName="sibTrans" presStyleCnt="0"/>
      <dgm:spPr/>
    </dgm:pt>
    <dgm:pt modelId="{12FFC2CD-C6C6-4AD9-A042-94EF27461B59}" type="pres">
      <dgm:prSet presAssocID="{42A2C7D0-6A36-48F4-B2C9-D811639951CA}" presName="compNode" presStyleCnt="0"/>
      <dgm:spPr/>
    </dgm:pt>
    <dgm:pt modelId="{A985D95B-CA5B-4D48-8FD2-1817037991F6}" type="pres">
      <dgm:prSet presAssocID="{42A2C7D0-6A36-48F4-B2C9-D811639951CA}" presName="iconBgRect" presStyleLbl="bgShp" presStyleIdx="2" presStyleCnt="3"/>
      <dgm:spPr>
        <a:xfrm>
          <a:off x="5949787" y="893169"/>
          <a:ext cx="1406812" cy="1406812"/>
        </a:xfrm>
        <a:prstGeom prst="ellipse">
          <a:avLst/>
        </a:prstGeom>
        <a:solidFill>
          <a:srgbClr val="2DCCD3">
            <a:hueOff val="0"/>
            <a:satOff val="0"/>
            <a:lumOff val="0"/>
            <a:alphaOff val="0"/>
          </a:srgbClr>
        </a:solidFill>
        <a:ln>
          <a:noFill/>
        </a:ln>
        <a:effectLst/>
      </dgm:spPr>
    </dgm:pt>
    <dgm:pt modelId="{6E766EF6-6C11-4E0B-90B5-9038EBF0AD7E}" type="pres">
      <dgm:prSet presAssocID="{42A2C7D0-6A36-48F4-B2C9-D811639951CA}" presName="iconRect" presStyleLbl="node1" presStyleIdx="2" presStyleCnt="3"/>
      <dgm:spPr>
        <a:xfrm>
          <a:off x="6249600" y="1192981"/>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onfused Face with No Fill"/>
        </a:ext>
      </dgm:extLst>
    </dgm:pt>
    <dgm:pt modelId="{43FC6D55-531A-4C33-A885-CCB33DFFE9DE}" type="pres">
      <dgm:prSet presAssocID="{42A2C7D0-6A36-48F4-B2C9-D811639951CA}" presName="spaceRect" presStyleCnt="0"/>
      <dgm:spPr/>
    </dgm:pt>
    <dgm:pt modelId="{EA607ACF-DA75-4C0D-AAF7-9C086C12E531}" type="pres">
      <dgm:prSet presAssocID="{42A2C7D0-6A36-48F4-B2C9-D811639951CA}" presName="textRect" presStyleLbl="revTx" presStyleIdx="2" presStyleCnt="3">
        <dgm:presLayoutVars>
          <dgm:chMax val="1"/>
          <dgm:chPref val="1"/>
        </dgm:presLayoutVars>
      </dgm:prSet>
      <dgm:spPr/>
    </dgm:pt>
  </dgm:ptLst>
  <dgm:cxnLst>
    <dgm:cxn modelId="{10867121-9C79-4B24-AF7E-1ACD2E5127B3}" srcId="{004592B8-913A-44ED-AA96-6E1006D647F4}" destId="{B54DDFAD-DA84-4E18-9DEE-309B67A2EB10}" srcOrd="1" destOrd="0" parTransId="{7192FBCC-080E-4DF0-B2C1-1608412556A0}" sibTransId="{0BAFBBD2-D5BF-4D82-8A18-2D7AEE54B0A1}"/>
    <dgm:cxn modelId="{A4018D25-9CFE-415D-BE95-9B09AE0FD897}" srcId="{004592B8-913A-44ED-AA96-6E1006D647F4}" destId="{42A2C7D0-6A36-48F4-B2C9-D811639951CA}" srcOrd="2" destOrd="0" parTransId="{373B708E-4A81-452E-AB13-61E0EC8B136A}" sibTransId="{C0272213-62AB-4CC0-8298-37CE8D4A8561}"/>
    <dgm:cxn modelId="{8E692D4E-8F31-4C69-8A70-C8D137282CBD}" type="presOf" srcId="{42A2C7D0-6A36-48F4-B2C9-D811639951CA}" destId="{EA607ACF-DA75-4C0D-AAF7-9C086C12E531}" srcOrd="0" destOrd="0" presId="urn:microsoft.com/office/officeart/2018/5/layout/IconCircleLabelList"/>
    <dgm:cxn modelId="{F1DCAA55-F068-4ACF-BB60-A9EB22790D59}" type="presOf" srcId="{B54DDFAD-DA84-4E18-9DEE-309B67A2EB10}" destId="{C8C4BAA1-25F5-4CEE-9238-008095099073}" srcOrd="0" destOrd="0" presId="urn:microsoft.com/office/officeart/2018/5/layout/IconCircleLabelList"/>
    <dgm:cxn modelId="{93B638B7-B47A-4192-B112-CFD4D9614BCA}" type="presOf" srcId="{481480C2-D1A3-4898-9C6E-3DF057963132}" destId="{6113D78C-4825-4F5B-985C-EAB1355E7A77}" srcOrd="0" destOrd="0" presId="urn:microsoft.com/office/officeart/2018/5/layout/IconCircleLabelList"/>
    <dgm:cxn modelId="{0C92E4F9-79A8-4D5A-AB86-77305B4D3DB2}" srcId="{004592B8-913A-44ED-AA96-6E1006D647F4}" destId="{481480C2-D1A3-4898-9C6E-3DF057963132}" srcOrd="0" destOrd="0" parTransId="{C676F644-22B7-496E-8E7C-CB2BFE1A5267}" sibTransId="{152566A0-9EC3-45C6-B8B5-5476F8564E70}"/>
    <dgm:cxn modelId="{ACA2EDFC-1C7C-40B4-B90B-1A0AC027AC86}" type="presOf" srcId="{004592B8-913A-44ED-AA96-6E1006D647F4}" destId="{DB90CE8F-218F-4BC8-B7EE-8398A3D91873}" srcOrd="0" destOrd="0" presId="urn:microsoft.com/office/officeart/2018/5/layout/IconCircleLabelList"/>
    <dgm:cxn modelId="{AAF5F509-F9A2-4726-B36C-D92FB73C34BC}" type="presParOf" srcId="{DB90CE8F-218F-4BC8-B7EE-8398A3D91873}" destId="{D5822AF5-C25B-49FF-A05B-240D7B437329}" srcOrd="0" destOrd="0" presId="urn:microsoft.com/office/officeart/2018/5/layout/IconCircleLabelList"/>
    <dgm:cxn modelId="{8CD50EA9-23FE-49D9-ADDD-BA8311733A76}" type="presParOf" srcId="{D5822AF5-C25B-49FF-A05B-240D7B437329}" destId="{E9A473D4-E647-4D2F-8B8B-9E008CF09C8D}" srcOrd="0" destOrd="0" presId="urn:microsoft.com/office/officeart/2018/5/layout/IconCircleLabelList"/>
    <dgm:cxn modelId="{C04175DE-B35D-4F0D-BF68-9C39C4BD2FF3}" type="presParOf" srcId="{D5822AF5-C25B-49FF-A05B-240D7B437329}" destId="{B3B067C4-2A4D-4568-A244-421EF944F306}" srcOrd="1" destOrd="0" presId="urn:microsoft.com/office/officeart/2018/5/layout/IconCircleLabelList"/>
    <dgm:cxn modelId="{A578CABE-C007-4325-B164-81706A33CCC1}" type="presParOf" srcId="{D5822AF5-C25B-49FF-A05B-240D7B437329}" destId="{93741814-A5E9-4C1D-A589-4C7926F9D45C}" srcOrd="2" destOrd="0" presId="urn:microsoft.com/office/officeart/2018/5/layout/IconCircleLabelList"/>
    <dgm:cxn modelId="{9D60DD21-2506-4638-B212-DCD88CCCDB80}" type="presParOf" srcId="{D5822AF5-C25B-49FF-A05B-240D7B437329}" destId="{6113D78C-4825-4F5B-985C-EAB1355E7A77}" srcOrd="3" destOrd="0" presId="urn:microsoft.com/office/officeart/2018/5/layout/IconCircleLabelList"/>
    <dgm:cxn modelId="{30A5437B-11C2-479E-A30E-CE687172BC62}" type="presParOf" srcId="{DB90CE8F-218F-4BC8-B7EE-8398A3D91873}" destId="{10212C4D-08C8-43B4-A36F-0465CE8B2409}" srcOrd="1" destOrd="0" presId="urn:microsoft.com/office/officeart/2018/5/layout/IconCircleLabelList"/>
    <dgm:cxn modelId="{788EBFED-D198-4324-94F3-4CE6127093B5}" type="presParOf" srcId="{DB90CE8F-218F-4BC8-B7EE-8398A3D91873}" destId="{139E1284-9F8B-450E-A9CF-9F3B22189938}" srcOrd="2" destOrd="0" presId="urn:microsoft.com/office/officeart/2018/5/layout/IconCircleLabelList"/>
    <dgm:cxn modelId="{DD863C5D-125A-4C59-8A90-8E0C4A86B590}" type="presParOf" srcId="{139E1284-9F8B-450E-A9CF-9F3B22189938}" destId="{ED9706C7-F1F8-4872-A652-F278D500A299}" srcOrd="0" destOrd="0" presId="urn:microsoft.com/office/officeart/2018/5/layout/IconCircleLabelList"/>
    <dgm:cxn modelId="{DC3BECB3-6B67-4671-A7A2-13760A6C5CE9}" type="presParOf" srcId="{139E1284-9F8B-450E-A9CF-9F3B22189938}" destId="{46D6B076-9159-4055-B98C-A3FD5E966A0C}" srcOrd="1" destOrd="0" presId="urn:microsoft.com/office/officeart/2018/5/layout/IconCircleLabelList"/>
    <dgm:cxn modelId="{78E2A225-4C0E-40F3-A856-EE3BE737BE2E}" type="presParOf" srcId="{139E1284-9F8B-450E-A9CF-9F3B22189938}" destId="{6259CB51-D6A9-49E0-8209-AA6CD46DF757}" srcOrd="2" destOrd="0" presId="urn:microsoft.com/office/officeart/2018/5/layout/IconCircleLabelList"/>
    <dgm:cxn modelId="{E25C3E0B-BF4E-4AFD-B3CC-018C65962F3C}" type="presParOf" srcId="{139E1284-9F8B-450E-A9CF-9F3B22189938}" destId="{C8C4BAA1-25F5-4CEE-9238-008095099073}" srcOrd="3" destOrd="0" presId="urn:microsoft.com/office/officeart/2018/5/layout/IconCircleLabelList"/>
    <dgm:cxn modelId="{C2C2CD87-D7CE-4B7C-A3B6-30BED84E13F9}" type="presParOf" srcId="{DB90CE8F-218F-4BC8-B7EE-8398A3D91873}" destId="{1CAF16E1-79EA-42BF-8FED-B64078BABC2E}" srcOrd="3" destOrd="0" presId="urn:microsoft.com/office/officeart/2018/5/layout/IconCircleLabelList"/>
    <dgm:cxn modelId="{816A4C49-B019-4A2F-899A-06511F02FB77}" type="presParOf" srcId="{DB90CE8F-218F-4BC8-B7EE-8398A3D91873}" destId="{12FFC2CD-C6C6-4AD9-A042-94EF27461B59}" srcOrd="4" destOrd="0" presId="urn:microsoft.com/office/officeart/2018/5/layout/IconCircleLabelList"/>
    <dgm:cxn modelId="{1211ABDE-023D-4087-B943-24F59A442A5A}" type="presParOf" srcId="{12FFC2CD-C6C6-4AD9-A042-94EF27461B59}" destId="{A985D95B-CA5B-4D48-8FD2-1817037991F6}" srcOrd="0" destOrd="0" presId="urn:microsoft.com/office/officeart/2018/5/layout/IconCircleLabelList"/>
    <dgm:cxn modelId="{6FF552AB-A8D7-43DA-A8BB-B95D384232B6}" type="presParOf" srcId="{12FFC2CD-C6C6-4AD9-A042-94EF27461B59}" destId="{6E766EF6-6C11-4E0B-90B5-9038EBF0AD7E}" srcOrd="1" destOrd="0" presId="urn:microsoft.com/office/officeart/2018/5/layout/IconCircleLabelList"/>
    <dgm:cxn modelId="{8F45DD75-7AE2-4F4D-A582-358397AFB45C}" type="presParOf" srcId="{12FFC2CD-C6C6-4AD9-A042-94EF27461B59}" destId="{43FC6D55-531A-4C33-A885-CCB33DFFE9DE}" srcOrd="2" destOrd="0" presId="urn:microsoft.com/office/officeart/2018/5/layout/IconCircleLabelList"/>
    <dgm:cxn modelId="{994912D0-BBFA-46AD-9560-B0DB8E9613B9}" type="presParOf" srcId="{12FFC2CD-C6C6-4AD9-A042-94EF27461B59}" destId="{EA607ACF-DA75-4C0D-AAF7-9C086C12E53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E1D4F0-5020-4993-9740-6D0F7A930A52}" type="doc">
      <dgm:prSet loTypeId="urn:microsoft.com/office/officeart/2005/8/layout/arrow3" loCatId="relationship" qsTypeId="urn:microsoft.com/office/officeart/2005/8/quickstyle/simple1" qsCatId="simple" csTypeId="urn:microsoft.com/office/officeart/2005/8/colors/colorful4" csCatId="colorful" phldr="1"/>
      <dgm:spPr/>
      <dgm:t>
        <a:bodyPr/>
        <a:lstStyle/>
        <a:p>
          <a:endParaRPr lang="en-US"/>
        </a:p>
      </dgm:t>
    </dgm:pt>
    <dgm:pt modelId="{0BD4D5A5-7D67-4B90-A06C-9327E1F37CE9}">
      <dgm:prSet phldrT="[Text]"/>
      <dgm:spPr>
        <a:xfrm>
          <a:off x="2260047" y="0"/>
          <a:ext cx="1364557" cy="1706880"/>
        </a:xfrm>
        <a:prstGeom prst="rect">
          <a:avLst/>
        </a:prstGeom>
        <a:noFill/>
        <a:ln>
          <a:noFill/>
        </a:ln>
        <a:effectLst/>
      </dgm:spPr>
      <dgm:t>
        <a:bodyPr/>
        <a:lstStyle/>
        <a:p>
          <a:pPr>
            <a:buNone/>
          </a:pPr>
          <a:endParaRPr lang="en-US" dirty="0">
            <a:solidFill>
              <a:srgbClr val="75787B">
                <a:hueOff val="0"/>
                <a:satOff val="0"/>
                <a:lumOff val="0"/>
                <a:alphaOff val="0"/>
              </a:srgbClr>
            </a:solidFill>
            <a:latin typeface="Open Sans"/>
            <a:ea typeface="+mn-ea"/>
            <a:cs typeface="+mn-cs"/>
          </a:endParaRPr>
        </a:p>
      </dgm:t>
    </dgm:pt>
    <dgm:pt modelId="{70F40DBF-5364-4C28-9355-A8042EF586DE}" type="parTrans" cxnId="{927E230A-1B22-44B3-A16F-4604C13F5BB7}">
      <dgm:prSet/>
      <dgm:spPr/>
      <dgm:t>
        <a:bodyPr/>
        <a:lstStyle/>
        <a:p>
          <a:endParaRPr lang="en-US"/>
        </a:p>
      </dgm:t>
    </dgm:pt>
    <dgm:pt modelId="{F5F5F664-2E98-4439-B9B4-6AF7BD2BFCD2}" type="sibTrans" cxnId="{927E230A-1B22-44B3-A16F-4604C13F5BB7}">
      <dgm:prSet/>
      <dgm:spPr/>
      <dgm:t>
        <a:bodyPr/>
        <a:lstStyle/>
        <a:p>
          <a:endParaRPr lang="en-US"/>
        </a:p>
      </dgm:t>
    </dgm:pt>
    <dgm:pt modelId="{3BD092D6-31B5-4283-BAF0-41B80E50C11C}">
      <dgm:prSet phldrT="[Text]"/>
      <dgm:spPr>
        <a:xfrm>
          <a:off x="639636" y="2357120"/>
          <a:ext cx="1364557" cy="1706880"/>
        </a:xfrm>
        <a:prstGeom prst="rect">
          <a:avLst/>
        </a:prstGeom>
        <a:noFill/>
        <a:ln>
          <a:noFill/>
        </a:ln>
        <a:effectLst/>
      </dgm:spPr>
      <dgm:t>
        <a:bodyPr/>
        <a:lstStyle/>
        <a:p>
          <a:pPr>
            <a:buNone/>
          </a:pPr>
          <a:endParaRPr lang="en-US" dirty="0">
            <a:solidFill>
              <a:srgbClr val="75787B">
                <a:hueOff val="0"/>
                <a:satOff val="0"/>
                <a:lumOff val="0"/>
                <a:alphaOff val="0"/>
              </a:srgbClr>
            </a:solidFill>
            <a:latin typeface="Open Sans"/>
            <a:ea typeface="+mn-ea"/>
            <a:cs typeface="+mn-cs"/>
          </a:endParaRPr>
        </a:p>
      </dgm:t>
    </dgm:pt>
    <dgm:pt modelId="{B47C53FF-911E-4A6B-967A-97B2C9740F92}" type="parTrans" cxnId="{45083391-8B2A-4899-A5A2-D37A5161E278}">
      <dgm:prSet/>
      <dgm:spPr/>
      <dgm:t>
        <a:bodyPr/>
        <a:lstStyle/>
        <a:p>
          <a:endParaRPr lang="en-US"/>
        </a:p>
      </dgm:t>
    </dgm:pt>
    <dgm:pt modelId="{442CA6F7-26C9-4C86-86EE-4D540548AC16}" type="sibTrans" cxnId="{45083391-8B2A-4899-A5A2-D37A5161E278}">
      <dgm:prSet/>
      <dgm:spPr/>
      <dgm:t>
        <a:bodyPr/>
        <a:lstStyle/>
        <a:p>
          <a:endParaRPr lang="en-US"/>
        </a:p>
      </dgm:t>
    </dgm:pt>
    <dgm:pt modelId="{56CB1FCD-6DBE-4F70-8BF8-3C67FB3D4247}" type="pres">
      <dgm:prSet presAssocID="{8FE1D4F0-5020-4993-9740-6D0F7A930A52}" presName="compositeShape" presStyleCnt="0">
        <dgm:presLayoutVars>
          <dgm:chMax val="2"/>
          <dgm:dir/>
          <dgm:resizeHandles val="exact"/>
        </dgm:presLayoutVars>
      </dgm:prSet>
      <dgm:spPr/>
    </dgm:pt>
    <dgm:pt modelId="{89582777-73F1-4396-A84C-BF706E7C2EEC}" type="pres">
      <dgm:prSet presAssocID="{8FE1D4F0-5020-4993-9740-6D0F7A930A52}" presName="divider" presStyleLbl="fgShp" presStyleIdx="0" presStyleCnt="1"/>
      <dgm:spPr>
        <a:xfrm rot="21300000">
          <a:off x="13085" y="1789338"/>
          <a:ext cx="4238069" cy="485322"/>
        </a:xfrm>
        <a:prstGeom prst="mathMinus">
          <a:avLst/>
        </a:prstGeom>
        <a:solidFill>
          <a:srgbClr val="2DCCD3">
            <a:tint val="4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6912D1DC-9CE0-498F-9346-949943CDDC5F}" type="pres">
      <dgm:prSet presAssocID="{0BD4D5A5-7D67-4B90-A06C-9327E1F37CE9}" presName="downArrow" presStyleLbl="node1" presStyleIdx="0" presStyleCnt="2"/>
      <dgm:spPr>
        <a:xfrm>
          <a:off x="511708" y="203200"/>
          <a:ext cx="1279272" cy="1625600"/>
        </a:xfrm>
        <a:prstGeom prst="downArrow">
          <a:avLst/>
        </a:prstGeom>
        <a:solidFill>
          <a:srgbClr val="2DCCD3">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460B1548-4AEB-49BD-B0B9-723924355F58}" type="pres">
      <dgm:prSet presAssocID="{0BD4D5A5-7D67-4B90-A06C-9327E1F37CE9}" presName="downArrowText" presStyleLbl="revTx" presStyleIdx="0" presStyleCnt="2">
        <dgm:presLayoutVars>
          <dgm:bulletEnabled val="1"/>
        </dgm:presLayoutVars>
      </dgm:prSet>
      <dgm:spPr/>
    </dgm:pt>
    <dgm:pt modelId="{BEB3DB92-FF22-4F9E-AB3F-E362F984AAD1}" type="pres">
      <dgm:prSet presAssocID="{3BD092D6-31B5-4283-BAF0-41B80E50C11C}" presName="upArrow" presStyleLbl="node1" presStyleIdx="1" presStyleCnt="2"/>
      <dgm:spPr>
        <a:xfrm>
          <a:off x="2473259" y="2235200"/>
          <a:ext cx="1279272" cy="1625600"/>
        </a:xfrm>
        <a:prstGeom prst="upArrow">
          <a:avLst/>
        </a:prstGeom>
        <a:solidFill>
          <a:srgbClr val="2DCCD3">
            <a:hueOff val="-7213361"/>
            <a:satOff val="-3450"/>
            <a:lumOff val="8627"/>
            <a:alphaOff val="0"/>
          </a:srgbClr>
        </a:solidFill>
        <a:ln w="12700" cap="flat" cmpd="sng" algn="ctr">
          <a:solidFill>
            <a:srgbClr val="FFFFFF">
              <a:hueOff val="0"/>
              <a:satOff val="0"/>
              <a:lumOff val="0"/>
              <a:alphaOff val="0"/>
            </a:srgbClr>
          </a:solidFill>
          <a:prstDash val="solid"/>
          <a:miter lim="800000"/>
        </a:ln>
        <a:effectLst/>
      </dgm:spPr>
    </dgm:pt>
    <dgm:pt modelId="{EAEA9D9A-F499-464C-B611-76BA96B83B5F}" type="pres">
      <dgm:prSet presAssocID="{3BD092D6-31B5-4283-BAF0-41B80E50C11C}" presName="upArrowText" presStyleLbl="revTx" presStyleIdx="1" presStyleCnt="2">
        <dgm:presLayoutVars>
          <dgm:bulletEnabled val="1"/>
        </dgm:presLayoutVars>
      </dgm:prSet>
      <dgm:spPr/>
    </dgm:pt>
  </dgm:ptLst>
  <dgm:cxnLst>
    <dgm:cxn modelId="{927E230A-1B22-44B3-A16F-4604C13F5BB7}" srcId="{8FE1D4F0-5020-4993-9740-6D0F7A930A52}" destId="{0BD4D5A5-7D67-4B90-A06C-9327E1F37CE9}" srcOrd="0" destOrd="0" parTransId="{70F40DBF-5364-4C28-9355-A8042EF586DE}" sibTransId="{F5F5F664-2E98-4439-B9B4-6AF7BD2BFCD2}"/>
    <dgm:cxn modelId="{61969711-7885-4A50-9E86-D764AC69239E}" type="presOf" srcId="{8FE1D4F0-5020-4993-9740-6D0F7A930A52}" destId="{56CB1FCD-6DBE-4F70-8BF8-3C67FB3D4247}" srcOrd="0" destOrd="0" presId="urn:microsoft.com/office/officeart/2005/8/layout/arrow3"/>
    <dgm:cxn modelId="{FBB17F28-96AE-491F-9EF5-3B7537CFCDDE}" type="presOf" srcId="{3BD092D6-31B5-4283-BAF0-41B80E50C11C}" destId="{EAEA9D9A-F499-464C-B611-76BA96B83B5F}" srcOrd="0" destOrd="0" presId="urn:microsoft.com/office/officeart/2005/8/layout/arrow3"/>
    <dgm:cxn modelId="{5B2BB94F-481F-43E2-AF72-33D93E89856F}" type="presOf" srcId="{0BD4D5A5-7D67-4B90-A06C-9327E1F37CE9}" destId="{460B1548-4AEB-49BD-B0B9-723924355F58}" srcOrd="0" destOrd="0" presId="urn:microsoft.com/office/officeart/2005/8/layout/arrow3"/>
    <dgm:cxn modelId="{45083391-8B2A-4899-A5A2-D37A5161E278}" srcId="{8FE1D4F0-5020-4993-9740-6D0F7A930A52}" destId="{3BD092D6-31B5-4283-BAF0-41B80E50C11C}" srcOrd="1" destOrd="0" parTransId="{B47C53FF-911E-4A6B-967A-97B2C9740F92}" sibTransId="{442CA6F7-26C9-4C86-86EE-4D540548AC16}"/>
    <dgm:cxn modelId="{C0184030-4C8E-4B91-AF06-1AB21B2FFAC7}" type="presParOf" srcId="{56CB1FCD-6DBE-4F70-8BF8-3C67FB3D4247}" destId="{89582777-73F1-4396-A84C-BF706E7C2EEC}" srcOrd="0" destOrd="0" presId="urn:microsoft.com/office/officeart/2005/8/layout/arrow3"/>
    <dgm:cxn modelId="{01E691CA-8A18-47D3-8833-347BA12AEDFA}" type="presParOf" srcId="{56CB1FCD-6DBE-4F70-8BF8-3C67FB3D4247}" destId="{6912D1DC-9CE0-498F-9346-949943CDDC5F}" srcOrd="1" destOrd="0" presId="urn:microsoft.com/office/officeart/2005/8/layout/arrow3"/>
    <dgm:cxn modelId="{249EEF5F-2A74-4382-81BD-60168F35087E}" type="presParOf" srcId="{56CB1FCD-6DBE-4F70-8BF8-3C67FB3D4247}" destId="{460B1548-4AEB-49BD-B0B9-723924355F58}" srcOrd="2" destOrd="0" presId="urn:microsoft.com/office/officeart/2005/8/layout/arrow3"/>
    <dgm:cxn modelId="{11079B49-BB05-49E9-B001-1A240FEC82BC}" type="presParOf" srcId="{56CB1FCD-6DBE-4F70-8BF8-3C67FB3D4247}" destId="{BEB3DB92-FF22-4F9E-AB3F-E362F984AAD1}" srcOrd="3" destOrd="0" presId="urn:microsoft.com/office/officeart/2005/8/layout/arrow3"/>
    <dgm:cxn modelId="{F120A0BA-9465-435A-B774-297D4AD94431}" type="presParOf" srcId="{56CB1FCD-6DBE-4F70-8BF8-3C67FB3D4247}" destId="{EAEA9D9A-F499-464C-B611-76BA96B83B5F}"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548D6-4D48-4FE7-94EA-55BA27150A2A}">
      <dsp:nvSpPr>
        <dsp:cNvPr id="0" name=""/>
        <dsp:cNvSpPr/>
      </dsp:nvSpPr>
      <dsp:spPr>
        <a:xfrm>
          <a:off x="3350147" y="1042"/>
          <a:ext cx="2902366" cy="2902366"/>
        </a:xfrm>
        <a:prstGeom prst="upArrow">
          <a:avLst>
            <a:gd name="adj1" fmla="val 50000"/>
            <a:gd name="adj2" fmla="val 35000"/>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rtl="0">
            <a:lnSpc>
              <a:spcPct val="90000"/>
            </a:lnSpc>
            <a:spcBef>
              <a:spcPct val="0"/>
            </a:spcBef>
            <a:spcAft>
              <a:spcPct val="35000"/>
            </a:spcAft>
            <a:buNone/>
          </a:pPr>
          <a:r>
            <a:rPr lang="en-US" sz="3100" kern="1200" dirty="0">
              <a:solidFill>
                <a:srgbClr val="FFFFFF"/>
              </a:solidFill>
              <a:latin typeface="Open Sans"/>
              <a:ea typeface="+mn-ea"/>
              <a:cs typeface="Arial"/>
            </a:rPr>
            <a:t>2. I'm a pro!</a:t>
          </a:r>
        </a:p>
      </dsp:txBody>
      <dsp:txXfrm>
        <a:off x="4075739" y="508956"/>
        <a:ext cx="1451183" cy="2394452"/>
      </dsp:txXfrm>
    </dsp:sp>
    <dsp:sp modelId="{1F6CBC91-2B8B-46BC-A71C-E125D8FA821A}">
      <dsp:nvSpPr>
        <dsp:cNvPr id="0" name=""/>
        <dsp:cNvSpPr/>
      </dsp:nvSpPr>
      <dsp:spPr>
        <a:xfrm rot="7200000">
          <a:off x="5027477" y="2906264"/>
          <a:ext cx="2902366" cy="2902366"/>
        </a:xfrm>
        <a:prstGeom prst="upArrow">
          <a:avLst>
            <a:gd name="adj1" fmla="val 50000"/>
            <a:gd name="adj2" fmla="val 35000"/>
          </a:avLst>
        </a:prstGeom>
        <a:solidFill>
          <a:srgbClr val="E87722">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rtl="0">
            <a:lnSpc>
              <a:spcPct val="90000"/>
            </a:lnSpc>
            <a:spcBef>
              <a:spcPct val="0"/>
            </a:spcBef>
            <a:spcAft>
              <a:spcPct val="35000"/>
            </a:spcAft>
            <a:buNone/>
          </a:pPr>
          <a:r>
            <a:rPr lang="en-US" sz="3100" kern="1200" dirty="0">
              <a:solidFill>
                <a:srgbClr val="FFFFFF"/>
              </a:solidFill>
              <a:latin typeface="Open Sans"/>
              <a:ea typeface="+mn-ea"/>
              <a:cs typeface="Arial"/>
            </a:rPr>
            <a:t>3. I need a refresher!</a:t>
          </a:r>
        </a:p>
      </dsp:txBody>
      <dsp:txXfrm rot="-5400000">
        <a:off x="5061501" y="3504877"/>
        <a:ext cx="2394452" cy="1451183"/>
      </dsp:txXfrm>
    </dsp:sp>
    <dsp:sp modelId="{C10AB93D-64BC-4E78-9FF1-7972C35E3DD2}">
      <dsp:nvSpPr>
        <dsp:cNvPr id="0" name=""/>
        <dsp:cNvSpPr/>
      </dsp:nvSpPr>
      <dsp:spPr>
        <a:xfrm rot="14400000">
          <a:off x="1672816" y="2906264"/>
          <a:ext cx="2902366" cy="2902366"/>
        </a:xfrm>
        <a:prstGeom prst="upArrow">
          <a:avLst>
            <a:gd name="adj1" fmla="val 50000"/>
            <a:gd name="adj2" fmla="val 35000"/>
          </a:avLst>
        </a:prstGeom>
        <a:solidFill>
          <a:srgbClr val="2DCCD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rtl="0">
            <a:lnSpc>
              <a:spcPct val="90000"/>
            </a:lnSpc>
            <a:spcBef>
              <a:spcPct val="0"/>
            </a:spcBef>
            <a:spcAft>
              <a:spcPct val="35000"/>
            </a:spcAft>
            <a:buNone/>
          </a:pPr>
          <a:r>
            <a:rPr lang="en-US" sz="3100" kern="1200" dirty="0">
              <a:solidFill>
                <a:srgbClr val="FFFFFF"/>
              </a:solidFill>
              <a:latin typeface="Open Sans"/>
              <a:ea typeface="+mn-ea"/>
              <a:cs typeface="Arial"/>
            </a:rPr>
            <a:t>1. I'm a novice!</a:t>
          </a:r>
        </a:p>
      </dsp:txBody>
      <dsp:txXfrm rot="5400000">
        <a:off x="2146706" y="3504876"/>
        <a:ext cx="2394452" cy="14511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DF727-BC13-40FF-B792-3B5181AADF32}">
      <dsp:nvSpPr>
        <dsp:cNvPr id="0" name=""/>
        <dsp:cNvSpPr/>
      </dsp:nvSpPr>
      <dsp:spPr>
        <a:xfrm>
          <a:off x="0" y="126999"/>
          <a:ext cx="6096000" cy="3810000"/>
        </a:xfrm>
        <a:prstGeom prst="swooshArrow">
          <a:avLst>
            <a:gd name="adj1" fmla="val 25000"/>
            <a:gd name="adj2" fmla="val 25000"/>
          </a:avLst>
        </a:prstGeom>
        <a:solidFill>
          <a:srgbClr val="002D72">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4B5ABA80-B7E5-4258-92D3-B7C49292B0B2}">
      <dsp:nvSpPr>
        <dsp:cNvPr id="0" name=""/>
        <dsp:cNvSpPr/>
      </dsp:nvSpPr>
      <dsp:spPr>
        <a:xfrm>
          <a:off x="774192" y="2756661"/>
          <a:ext cx="158496" cy="158496"/>
        </a:xfrm>
        <a:prstGeom prst="ellipse">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A74910-A3D5-42E0-9FA3-F97C8E8A7AFB}">
      <dsp:nvSpPr>
        <dsp:cNvPr id="0" name=""/>
        <dsp:cNvSpPr/>
      </dsp:nvSpPr>
      <dsp:spPr>
        <a:xfrm>
          <a:off x="913138" y="2962909"/>
          <a:ext cx="1420368" cy="1101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984"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75787B">
                  <a:hueOff val="0"/>
                  <a:satOff val="0"/>
                  <a:lumOff val="0"/>
                  <a:alphaOff val="0"/>
                </a:srgbClr>
              </a:solidFill>
              <a:latin typeface="Open Sans"/>
              <a:ea typeface="Open Sans"/>
              <a:cs typeface="Open Sans"/>
            </a:rPr>
            <a:t>Frustration</a:t>
          </a:r>
        </a:p>
      </dsp:txBody>
      <dsp:txXfrm>
        <a:off x="913138" y="2962909"/>
        <a:ext cx="1420368" cy="1101090"/>
      </dsp:txXfrm>
    </dsp:sp>
    <dsp:sp modelId="{1546F91B-FA8B-4E16-9C14-DDB61193AF95}">
      <dsp:nvSpPr>
        <dsp:cNvPr id="0" name=""/>
        <dsp:cNvSpPr/>
      </dsp:nvSpPr>
      <dsp:spPr>
        <a:xfrm>
          <a:off x="2173224" y="1721103"/>
          <a:ext cx="286512" cy="286512"/>
        </a:xfrm>
        <a:prstGeom prst="ellipse">
          <a:avLst/>
        </a:prstGeom>
        <a:solidFill>
          <a:srgbClr val="002D72">
            <a:hueOff val="-5716802"/>
            <a:satOff val="-9427"/>
            <a:lumOff val="14902"/>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E2BBCC-F87D-44B9-AA8A-D53C32C9F721}">
      <dsp:nvSpPr>
        <dsp:cNvPr id="0" name=""/>
        <dsp:cNvSpPr/>
      </dsp:nvSpPr>
      <dsp:spPr>
        <a:xfrm>
          <a:off x="2316480" y="1864359"/>
          <a:ext cx="1463040" cy="207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817" tIns="0" rIns="0" bIns="0" numCol="1" spcCol="1270" anchor="t" anchorCtr="0">
          <a:noAutofit/>
        </a:bodyPr>
        <a:lstStyle/>
        <a:p>
          <a:pPr marL="0" lvl="0" indent="0" algn="l" defTabSz="889000">
            <a:lnSpc>
              <a:spcPct val="90000"/>
            </a:lnSpc>
            <a:spcBef>
              <a:spcPct val="0"/>
            </a:spcBef>
            <a:spcAft>
              <a:spcPct val="35000"/>
            </a:spcAft>
            <a:buNone/>
          </a:pPr>
          <a:endParaRPr lang="en-US" sz="2000" kern="1200" dirty="0">
            <a:solidFill>
              <a:srgbClr val="75787B">
                <a:hueOff val="0"/>
                <a:satOff val="0"/>
                <a:lumOff val="0"/>
                <a:alphaOff val="0"/>
              </a:srgbClr>
            </a:solidFill>
            <a:latin typeface="Open Sans"/>
            <a:ea typeface="+mn-ea"/>
            <a:cs typeface="+mn-cs"/>
          </a:endParaRPr>
        </a:p>
      </dsp:txBody>
      <dsp:txXfrm>
        <a:off x="2316480" y="1864359"/>
        <a:ext cx="1463040" cy="2072640"/>
      </dsp:txXfrm>
    </dsp:sp>
    <dsp:sp modelId="{BC8A1E2B-8EE3-4020-8DB1-CD0AC59E3538}">
      <dsp:nvSpPr>
        <dsp:cNvPr id="0" name=""/>
        <dsp:cNvSpPr/>
      </dsp:nvSpPr>
      <dsp:spPr>
        <a:xfrm>
          <a:off x="3855720" y="1090929"/>
          <a:ext cx="396240" cy="396240"/>
        </a:xfrm>
        <a:prstGeom prst="ellipse">
          <a:avLst/>
        </a:prstGeom>
        <a:solidFill>
          <a:srgbClr val="002D72">
            <a:hueOff val="-11433604"/>
            <a:satOff val="-18853"/>
            <a:lumOff val="29805"/>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EA9654-49E7-4998-B291-650566AABE30}">
      <dsp:nvSpPr>
        <dsp:cNvPr id="0" name=""/>
        <dsp:cNvSpPr/>
      </dsp:nvSpPr>
      <dsp:spPr>
        <a:xfrm>
          <a:off x="4053840" y="1289049"/>
          <a:ext cx="1463040" cy="2647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959" tIns="0" rIns="0" bIns="0" numCol="1" spcCol="1270" anchor="t" anchorCtr="0">
          <a:noAutofit/>
        </a:bodyPr>
        <a:lstStyle/>
        <a:p>
          <a:pPr marL="0" lvl="0" indent="0" algn="l" defTabSz="889000">
            <a:lnSpc>
              <a:spcPct val="90000"/>
            </a:lnSpc>
            <a:spcBef>
              <a:spcPct val="0"/>
            </a:spcBef>
            <a:spcAft>
              <a:spcPct val="35000"/>
            </a:spcAft>
            <a:buNone/>
          </a:pPr>
          <a:endParaRPr lang="en-US" sz="2000" kern="1200" dirty="0">
            <a:solidFill>
              <a:srgbClr val="75787B">
                <a:hueOff val="0"/>
                <a:satOff val="0"/>
                <a:lumOff val="0"/>
                <a:alphaOff val="0"/>
              </a:srgbClr>
            </a:solidFill>
            <a:latin typeface="Open Sans"/>
            <a:ea typeface="+mn-ea"/>
            <a:cs typeface="+mn-cs"/>
          </a:endParaRPr>
        </a:p>
      </dsp:txBody>
      <dsp:txXfrm>
        <a:off x="4053840" y="1289049"/>
        <a:ext cx="1463040" cy="26479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E2EAC-37E4-4D7C-A043-4263FA00C041}">
      <dsp:nvSpPr>
        <dsp:cNvPr id="0" name=""/>
        <dsp:cNvSpPr/>
      </dsp:nvSpPr>
      <dsp:spPr>
        <a:xfrm>
          <a:off x="2652" y="29024"/>
          <a:ext cx="2586254" cy="1034501"/>
        </a:xfrm>
        <a:prstGeom prst="rect">
          <a:avLst/>
        </a:prstGeom>
        <a:solidFill>
          <a:srgbClr val="002D72">
            <a:hueOff val="0"/>
            <a:satOff val="0"/>
            <a:lumOff val="0"/>
            <a:alphaOff val="0"/>
          </a:srgbClr>
        </a:solidFill>
        <a:ln w="12700" cap="flat" cmpd="sng" algn="ctr">
          <a:solidFill>
            <a:srgbClr val="002D7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Open Sans"/>
              <a:ea typeface="+mn-ea"/>
              <a:cs typeface="Arial" panose="020B0604020202020204" pitchFamily="34" charset="0"/>
            </a:rPr>
            <a:t>Intervene</a:t>
          </a:r>
        </a:p>
      </dsp:txBody>
      <dsp:txXfrm>
        <a:off x="2652" y="29024"/>
        <a:ext cx="2586254" cy="1034501"/>
      </dsp:txXfrm>
    </dsp:sp>
    <dsp:sp modelId="{29E66317-E883-4BD4-A74E-1E832EE3721A}">
      <dsp:nvSpPr>
        <dsp:cNvPr id="0" name=""/>
        <dsp:cNvSpPr/>
      </dsp:nvSpPr>
      <dsp:spPr>
        <a:xfrm>
          <a:off x="2652" y="1063526"/>
          <a:ext cx="2586254" cy="3836137"/>
        </a:xfrm>
        <a:prstGeom prst="rect">
          <a:avLst/>
        </a:prstGeom>
        <a:solidFill>
          <a:srgbClr val="002D72">
            <a:tint val="40000"/>
            <a:alpha val="90000"/>
            <a:hueOff val="0"/>
            <a:satOff val="0"/>
            <a:lumOff val="0"/>
            <a:alphaOff val="0"/>
          </a:srgbClr>
        </a:solidFill>
        <a:ln w="12700" cap="flat" cmpd="sng" algn="ctr">
          <a:solidFill>
            <a:srgbClr val="002D72">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002060"/>
              </a:solidFill>
              <a:latin typeface="Open Sans"/>
              <a:ea typeface="+mn-ea"/>
              <a:cs typeface="Arial" panose="020B0604020202020204" pitchFamily="34" charset="0"/>
            </a:rPr>
            <a:t>Engage non-judgmentally</a:t>
          </a:r>
        </a:p>
        <a:p>
          <a:pPr marL="228600" lvl="1" indent="-228600" algn="l" defTabSz="1066800">
            <a:lnSpc>
              <a:spcPct val="90000"/>
            </a:lnSpc>
            <a:spcBef>
              <a:spcPct val="0"/>
            </a:spcBef>
            <a:spcAft>
              <a:spcPct val="15000"/>
            </a:spcAft>
            <a:buChar char="•"/>
          </a:pPr>
          <a:r>
            <a:rPr lang="en-US" sz="2400" kern="1200" dirty="0">
              <a:solidFill>
                <a:srgbClr val="002060"/>
              </a:solidFill>
              <a:latin typeface="Open Sans"/>
              <a:ea typeface="+mn-ea"/>
              <a:cs typeface="Arial" panose="020B0604020202020204" pitchFamily="34" charset="0"/>
            </a:rPr>
            <a:t>Show support: “How can I help you?”</a:t>
          </a:r>
        </a:p>
        <a:p>
          <a:pPr marL="228600" lvl="1" indent="-228600" algn="l" defTabSz="1066800">
            <a:lnSpc>
              <a:spcPct val="90000"/>
            </a:lnSpc>
            <a:spcBef>
              <a:spcPct val="0"/>
            </a:spcBef>
            <a:spcAft>
              <a:spcPct val="15000"/>
            </a:spcAft>
            <a:buChar char="•"/>
          </a:pPr>
          <a:r>
            <a:rPr lang="en-US" sz="2400" kern="1200" dirty="0">
              <a:solidFill>
                <a:srgbClr val="002060"/>
              </a:solidFill>
              <a:latin typeface="Open Sans"/>
              <a:ea typeface="+mn-ea"/>
              <a:cs typeface="Arial" panose="020B0604020202020204" pitchFamily="34" charset="0"/>
            </a:rPr>
            <a:t>Provide options: “Do you need a break?”</a:t>
          </a:r>
        </a:p>
      </dsp:txBody>
      <dsp:txXfrm>
        <a:off x="2652" y="1063526"/>
        <a:ext cx="2586254" cy="3836137"/>
      </dsp:txXfrm>
    </dsp:sp>
    <dsp:sp modelId="{078AAC02-7002-4DD0-B123-3FBC76200BF2}">
      <dsp:nvSpPr>
        <dsp:cNvPr id="0" name=""/>
        <dsp:cNvSpPr/>
      </dsp:nvSpPr>
      <dsp:spPr>
        <a:xfrm>
          <a:off x="2950982" y="29024"/>
          <a:ext cx="2586254" cy="1034501"/>
        </a:xfrm>
        <a:prstGeom prst="rect">
          <a:avLst/>
        </a:prstGeom>
        <a:solidFill>
          <a:srgbClr val="E87722">
            <a:hueOff val="0"/>
            <a:satOff val="0"/>
            <a:lumOff val="0"/>
            <a:alphaOff val="0"/>
          </a:srgbClr>
        </a:solidFill>
        <a:ln w="12700" cap="flat" cmpd="sng" algn="ctr">
          <a:solidFill>
            <a:srgbClr val="E8772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latin typeface="Open Sans"/>
              <a:ea typeface="+mn-ea"/>
              <a:cs typeface="Arial" panose="020B0604020202020204" pitchFamily="34" charset="0"/>
            </a:rPr>
            <a:t>Listen</a:t>
          </a:r>
        </a:p>
      </dsp:txBody>
      <dsp:txXfrm>
        <a:off x="2950982" y="29024"/>
        <a:ext cx="2586254" cy="1034501"/>
      </dsp:txXfrm>
    </dsp:sp>
    <dsp:sp modelId="{B6C2BF0A-F4A0-4C58-8B1E-2291D9CCEECA}">
      <dsp:nvSpPr>
        <dsp:cNvPr id="0" name=""/>
        <dsp:cNvSpPr/>
      </dsp:nvSpPr>
      <dsp:spPr>
        <a:xfrm>
          <a:off x="2950982" y="1063526"/>
          <a:ext cx="2586254" cy="3836137"/>
        </a:xfrm>
        <a:prstGeom prst="rect">
          <a:avLst/>
        </a:prstGeom>
        <a:solidFill>
          <a:srgbClr val="E87722">
            <a:tint val="40000"/>
            <a:alpha val="90000"/>
            <a:hueOff val="0"/>
            <a:satOff val="0"/>
            <a:lumOff val="0"/>
            <a:alphaOff val="0"/>
          </a:srgbClr>
        </a:solidFill>
        <a:ln w="12700" cap="flat" cmpd="sng" algn="ctr">
          <a:solidFill>
            <a:srgbClr val="E87722">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002060"/>
              </a:solidFill>
              <a:latin typeface="Open Sans"/>
              <a:ea typeface="+mn-ea"/>
              <a:cs typeface="Arial" panose="020B0604020202020204" pitchFamily="34" charset="0"/>
            </a:rPr>
            <a:t>Allow silence</a:t>
          </a:r>
        </a:p>
        <a:p>
          <a:pPr marL="228600" lvl="1" indent="-228600" algn="l" defTabSz="1066800">
            <a:lnSpc>
              <a:spcPct val="90000"/>
            </a:lnSpc>
            <a:spcBef>
              <a:spcPct val="0"/>
            </a:spcBef>
            <a:spcAft>
              <a:spcPct val="15000"/>
            </a:spcAft>
            <a:buChar char="•"/>
          </a:pPr>
          <a:r>
            <a:rPr lang="en-US" sz="2400" kern="1200">
              <a:solidFill>
                <a:srgbClr val="002060"/>
              </a:solidFill>
              <a:latin typeface="Open Sans"/>
              <a:ea typeface="+mn-ea"/>
              <a:cs typeface="Arial" panose="020B0604020202020204" pitchFamily="34" charset="0"/>
            </a:rPr>
            <a:t>Ask open-ended questions: “Can you tell me more?”</a:t>
          </a:r>
        </a:p>
        <a:p>
          <a:pPr marL="228600" lvl="1" indent="-228600" algn="l" defTabSz="1066800">
            <a:lnSpc>
              <a:spcPct val="90000"/>
            </a:lnSpc>
            <a:spcBef>
              <a:spcPct val="0"/>
            </a:spcBef>
            <a:spcAft>
              <a:spcPct val="15000"/>
            </a:spcAft>
            <a:buChar char="•"/>
          </a:pPr>
          <a:r>
            <a:rPr lang="en-US" sz="2400" kern="1200">
              <a:solidFill>
                <a:srgbClr val="002060"/>
              </a:solidFill>
              <a:latin typeface="Open Sans"/>
              <a:ea typeface="+mn-ea"/>
              <a:cs typeface="Arial" panose="020B0604020202020204" pitchFamily="34" charset="0"/>
            </a:rPr>
            <a:t>Avoid telling them how you feel</a:t>
          </a:r>
        </a:p>
      </dsp:txBody>
      <dsp:txXfrm>
        <a:off x="2950982" y="1063526"/>
        <a:ext cx="2586254" cy="3836137"/>
      </dsp:txXfrm>
    </dsp:sp>
    <dsp:sp modelId="{F7986124-A79A-4A83-9403-1E599FEF1A13}">
      <dsp:nvSpPr>
        <dsp:cNvPr id="0" name=""/>
        <dsp:cNvSpPr/>
      </dsp:nvSpPr>
      <dsp:spPr>
        <a:xfrm>
          <a:off x="5899312" y="29024"/>
          <a:ext cx="2586254" cy="1034501"/>
        </a:xfrm>
        <a:prstGeom prst="rect">
          <a:avLst/>
        </a:prstGeom>
        <a:solidFill>
          <a:srgbClr val="2DCCD3">
            <a:hueOff val="0"/>
            <a:satOff val="0"/>
            <a:lumOff val="0"/>
            <a:alphaOff val="0"/>
          </a:srgbClr>
        </a:solidFill>
        <a:ln w="12700" cap="flat" cmpd="sng" algn="ctr">
          <a:solidFill>
            <a:srgbClr val="2DCCD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Open Sans"/>
              <a:ea typeface="+mn-ea"/>
              <a:cs typeface="Arial" panose="020B0604020202020204" pitchFamily="34" charset="0"/>
            </a:rPr>
            <a:t>Reflect</a:t>
          </a:r>
        </a:p>
      </dsp:txBody>
      <dsp:txXfrm>
        <a:off x="5899312" y="29024"/>
        <a:ext cx="2586254" cy="1034501"/>
      </dsp:txXfrm>
    </dsp:sp>
    <dsp:sp modelId="{949691D4-4380-4B27-B163-D6AD6E1D6F8E}">
      <dsp:nvSpPr>
        <dsp:cNvPr id="0" name=""/>
        <dsp:cNvSpPr/>
      </dsp:nvSpPr>
      <dsp:spPr>
        <a:xfrm>
          <a:off x="5899312" y="1063526"/>
          <a:ext cx="2586254" cy="3836137"/>
        </a:xfrm>
        <a:prstGeom prst="rect">
          <a:avLst/>
        </a:prstGeom>
        <a:solidFill>
          <a:srgbClr val="2DCCD3">
            <a:tint val="40000"/>
            <a:alpha val="90000"/>
            <a:hueOff val="0"/>
            <a:satOff val="0"/>
            <a:lumOff val="0"/>
            <a:alphaOff val="0"/>
          </a:srgbClr>
        </a:solidFill>
        <a:ln w="12700" cap="flat" cmpd="sng" algn="ctr">
          <a:solidFill>
            <a:srgbClr val="2DCCD3">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002060"/>
              </a:solidFill>
              <a:latin typeface="Open Sans"/>
              <a:ea typeface="+mn-ea"/>
              <a:cs typeface="Arial" panose="020B0604020202020204" pitchFamily="34" charset="0"/>
            </a:rPr>
            <a:t>Repeat what the person has said</a:t>
          </a:r>
        </a:p>
        <a:p>
          <a:pPr marL="228600" lvl="1" indent="-228600" algn="l" defTabSz="1066800">
            <a:lnSpc>
              <a:spcPct val="90000"/>
            </a:lnSpc>
            <a:spcBef>
              <a:spcPct val="0"/>
            </a:spcBef>
            <a:spcAft>
              <a:spcPct val="15000"/>
            </a:spcAft>
            <a:buChar char="•"/>
          </a:pPr>
          <a:r>
            <a:rPr lang="en-US" sz="2400" kern="1200" dirty="0">
              <a:solidFill>
                <a:srgbClr val="002060"/>
              </a:solidFill>
              <a:latin typeface="Open Sans"/>
              <a:ea typeface="+mn-ea"/>
              <a:cs typeface="Arial" panose="020B0604020202020204" pitchFamily="34" charset="0"/>
            </a:rPr>
            <a:t>Avoid interrupting or assuming</a:t>
          </a:r>
        </a:p>
      </dsp:txBody>
      <dsp:txXfrm>
        <a:off x="5899312" y="1063526"/>
        <a:ext cx="2586254" cy="38361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DF727-BC13-40FF-B792-3B5181AADF32}">
      <dsp:nvSpPr>
        <dsp:cNvPr id="0" name=""/>
        <dsp:cNvSpPr/>
      </dsp:nvSpPr>
      <dsp:spPr>
        <a:xfrm>
          <a:off x="132106" y="0"/>
          <a:ext cx="7372379" cy="4607737"/>
        </a:xfrm>
        <a:prstGeom prst="swooshArrow">
          <a:avLst>
            <a:gd name="adj1" fmla="val 25000"/>
            <a:gd name="adj2" fmla="val 25000"/>
          </a:avLst>
        </a:prstGeom>
        <a:solidFill>
          <a:srgbClr val="002D72">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4B5ABA80-B7E5-4258-92D3-B7C49292B0B2}">
      <dsp:nvSpPr>
        <dsp:cNvPr id="0" name=""/>
        <dsp:cNvSpPr/>
      </dsp:nvSpPr>
      <dsp:spPr>
        <a:xfrm>
          <a:off x="1068398" y="3180260"/>
          <a:ext cx="191681" cy="191681"/>
        </a:xfrm>
        <a:prstGeom prst="ellipse">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A74910-A3D5-42E0-9FA3-F97C8E8A7AFB}">
      <dsp:nvSpPr>
        <dsp:cNvPr id="0" name=""/>
        <dsp:cNvSpPr/>
      </dsp:nvSpPr>
      <dsp:spPr>
        <a:xfrm>
          <a:off x="1164239" y="3276101"/>
          <a:ext cx="1717764" cy="1331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568" tIns="0" rIns="0" bIns="0" numCol="1" spcCol="1270" anchor="t" anchorCtr="0">
          <a:noAutofit/>
        </a:bodyPr>
        <a:lstStyle/>
        <a:p>
          <a:pPr marL="0" lvl="0" indent="0" algn="l" defTabSz="1155700">
            <a:lnSpc>
              <a:spcPct val="90000"/>
            </a:lnSpc>
            <a:spcBef>
              <a:spcPct val="0"/>
            </a:spcBef>
            <a:spcAft>
              <a:spcPct val="35000"/>
            </a:spcAft>
            <a:buNone/>
          </a:pPr>
          <a:endParaRPr lang="en-US" sz="2600" kern="1200" dirty="0">
            <a:solidFill>
              <a:srgbClr val="75787B">
                <a:hueOff val="0"/>
                <a:satOff val="0"/>
                <a:lumOff val="0"/>
                <a:alphaOff val="0"/>
              </a:srgbClr>
            </a:solidFill>
            <a:latin typeface="Open Sans"/>
            <a:ea typeface="+mn-ea"/>
            <a:cs typeface="+mn-cs"/>
          </a:endParaRPr>
        </a:p>
      </dsp:txBody>
      <dsp:txXfrm>
        <a:off x="1164239" y="3276101"/>
        <a:ext cx="1717764" cy="1331635"/>
      </dsp:txXfrm>
    </dsp:sp>
    <dsp:sp modelId="{1546F91B-FA8B-4E16-9C14-DDB61193AF95}">
      <dsp:nvSpPr>
        <dsp:cNvPr id="0" name=""/>
        <dsp:cNvSpPr/>
      </dsp:nvSpPr>
      <dsp:spPr>
        <a:xfrm>
          <a:off x="2760359" y="1927877"/>
          <a:ext cx="346501" cy="346501"/>
        </a:xfrm>
        <a:prstGeom prst="ellipse">
          <a:avLst/>
        </a:prstGeom>
        <a:solidFill>
          <a:srgbClr val="002D72">
            <a:hueOff val="-5716802"/>
            <a:satOff val="-9427"/>
            <a:lumOff val="14902"/>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E2BBCC-F87D-44B9-AA8A-D53C32C9F721}">
      <dsp:nvSpPr>
        <dsp:cNvPr id="0" name=""/>
        <dsp:cNvSpPr/>
      </dsp:nvSpPr>
      <dsp:spPr>
        <a:xfrm>
          <a:off x="2807560" y="2101128"/>
          <a:ext cx="2552494" cy="250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604" tIns="0" rIns="0" bIns="0" numCol="1" spcCol="1270" anchor="t" anchorCtr="0">
          <a:noAutofit/>
        </a:bodyPr>
        <a:lstStyle/>
        <a:p>
          <a:pPr marL="0" lvl="0" indent="0" algn="l" defTabSz="1155700">
            <a:lnSpc>
              <a:spcPct val="90000"/>
            </a:lnSpc>
            <a:spcBef>
              <a:spcPct val="0"/>
            </a:spcBef>
            <a:spcAft>
              <a:spcPct val="35000"/>
            </a:spcAft>
            <a:buNone/>
          </a:pPr>
          <a:r>
            <a:rPr lang="en-US" sz="2600" kern="1200" dirty="0">
              <a:solidFill>
                <a:srgbClr val="75787B">
                  <a:hueOff val="0"/>
                  <a:satOff val="0"/>
                  <a:lumOff val="0"/>
                  <a:alphaOff val="0"/>
                </a:srgbClr>
              </a:solidFill>
              <a:latin typeface="Open Sans"/>
              <a:ea typeface="Open Sans"/>
              <a:cs typeface="Open Sans"/>
            </a:rPr>
            <a:t>When the initial proactive approach doesn’t work, what do you do next?</a:t>
          </a:r>
        </a:p>
      </dsp:txBody>
      <dsp:txXfrm>
        <a:off x="2807560" y="2101128"/>
        <a:ext cx="2552494" cy="2506608"/>
      </dsp:txXfrm>
    </dsp:sp>
    <dsp:sp modelId="{BC8A1E2B-8EE3-4020-8DB1-CD0AC59E3538}">
      <dsp:nvSpPr>
        <dsp:cNvPr id="0" name=""/>
        <dsp:cNvSpPr/>
      </dsp:nvSpPr>
      <dsp:spPr>
        <a:xfrm>
          <a:off x="4795136" y="1165757"/>
          <a:ext cx="479204" cy="479204"/>
        </a:xfrm>
        <a:prstGeom prst="ellipse">
          <a:avLst/>
        </a:prstGeom>
        <a:solidFill>
          <a:srgbClr val="002D72">
            <a:hueOff val="-11433604"/>
            <a:satOff val="-18853"/>
            <a:lumOff val="29805"/>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EA9654-49E7-4998-B291-650566AABE30}">
      <dsp:nvSpPr>
        <dsp:cNvPr id="0" name=""/>
        <dsp:cNvSpPr/>
      </dsp:nvSpPr>
      <dsp:spPr>
        <a:xfrm>
          <a:off x="5034738" y="1405359"/>
          <a:ext cx="1769371" cy="3202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921" tIns="0" rIns="0" bIns="0" numCol="1" spcCol="1270" anchor="t" anchorCtr="0">
          <a:noAutofit/>
        </a:bodyPr>
        <a:lstStyle/>
        <a:p>
          <a:pPr marL="0" lvl="0" indent="0" algn="l" defTabSz="1155700">
            <a:lnSpc>
              <a:spcPct val="90000"/>
            </a:lnSpc>
            <a:spcBef>
              <a:spcPct val="0"/>
            </a:spcBef>
            <a:spcAft>
              <a:spcPct val="35000"/>
            </a:spcAft>
            <a:buNone/>
          </a:pPr>
          <a:endParaRPr lang="en-US" sz="2600" kern="1200" dirty="0">
            <a:solidFill>
              <a:srgbClr val="75787B">
                <a:hueOff val="0"/>
                <a:satOff val="0"/>
                <a:lumOff val="0"/>
                <a:alphaOff val="0"/>
              </a:srgbClr>
            </a:solidFill>
            <a:latin typeface="Open Sans"/>
            <a:ea typeface="+mn-ea"/>
            <a:cs typeface="+mn-cs"/>
          </a:endParaRPr>
        </a:p>
      </dsp:txBody>
      <dsp:txXfrm>
        <a:off x="5034738" y="1405359"/>
        <a:ext cx="1769371" cy="32023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DF727-BC13-40FF-B792-3B5181AADF32}">
      <dsp:nvSpPr>
        <dsp:cNvPr id="0" name=""/>
        <dsp:cNvSpPr/>
      </dsp:nvSpPr>
      <dsp:spPr>
        <a:xfrm>
          <a:off x="174516" y="0"/>
          <a:ext cx="6946456" cy="4341535"/>
        </a:xfrm>
        <a:prstGeom prst="swooshArrow">
          <a:avLst>
            <a:gd name="adj1" fmla="val 25000"/>
            <a:gd name="adj2" fmla="val 25000"/>
          </a:avLst>
        </a:prstGeom>
        <a:solidFill>
          <a:srgbClr val="002D72">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4B5ABA80-B7E5-4258-92D3-B7C49292B0B2}">
      <dsp:nvSpPr>
        <dsp:cNvPr id="0" name=""/>
        <dsp:cNvSpPr/>
      </dsp:nvSpPr>
      <dsp:spPr>
        <a:xfrm>
          <a:off x="1056715" y="2996527"/>
          <a:ext cx="180607" cy="180607"/>
        </a:xfrm>
        <a:prstGeom prst="ellipse">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A74910-A3D5-42E0-9FA3-F97C8E8A7AFB}">
      <dsp:nvSpPr>
        <dsp:cNvPr id="0" name=""/>
        <dsp:cNvSpPr/>
      </dsp:nvSpPr>
      <dsp:spPr>
        <a:xfrm>
          <a:off x="1147019" y="3086831"/>
          <a:ext cx="1618524" cy="1254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00" tIns="0" rIns="0" bIns="0" numCol="1" spcCol="1270" anchor="t" anchorCtr="0">
          <a:noAutofit/>
        </a:bodyPr>
        <a:lstStyle/>
        <a:p>
          <a:pPr marL="0" lvl="0" indent="0" algn="l" defTabSz="1155700">
            <a:lnSpc>
              <a:spcPct val="90000"/>
            </a:lnSpc>
            <a:spcBef>
              <a:spcPct val="0"/>
            </a:spcBef>
            <a:spcAft>
              <a:spcPct val="35000"/>
            </a:spcAft>
            <a:buNone/>
          </a:pPr>
          <a:endParaRPr lang="en-US" sz="2600" kern="1200" dirty="0">
            <a:solidFill>
              <a:srgbClr val="75787B">
                <a:hueOff val="0"/>
                <a:satOff val="0"/>
                <a:lumOff val="0"/>
                <a:alphaOff val="0"/>
              </a:srgbClr>
            </a:solidFill>
            <a:latin typeface="Open Sans"/>
            <a:ea typeface="+mn-ea"/>
            <a:cs typeface="+mn-cs"/>
          </a:endParaRPr>
        </a:p>
      </dsp:txBody>
      <dsp:txXfrm>
        <a:off x="1147019" y="3086831"/>
        <a:ext cx="1618524" cy="1254703"/>
      </dsp:txXfrm>
    </dsp:sp>
    <dsp:sp modelId="{1546F91B-FA8B-4E16-9C14-DDB61193AF95}">
      <dsp:nvSpPr>
        <dsp:cNvPr id="0" name=""/>
        <dsp:cNvSpPr/>
      </dsp:nvSpPr>
      <dsp:spPr>
        <a:xfrm>
          <a:off x="2650927" y="1816498"/>
          <a:ext cx="326483" cy="326483"/>
        </a:xfrm>
        <a:prstGeom prst="ellipse">
          <a:avLst/>
        </a:prstGeom>
        <a:solidFill>
          <a:srgbClr val="002D72">
            <a:hueOff val="-5716802"/>
            <a:satOff val="-9427"/>
            <a:lumOff val="14902"/>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E2BBCC-F87D-44B9-AA8A-D53C32C9F721}">
      <dsp:nvSpPr>
        <dsp:cNvPr id="0" name=""/>
        <dsp:cNvSpPr/>
      </dsp:nvSpPr>
      <dsp:spPr>
        <a:xfrm>
          <a:off x="2814169" y="1979739"/>
          <a:ext cx="1667149" cy="2361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997" tIns="0" rIns="0" bIns="0" numCol="1" spcCol="1270" anchor="t" anchorCtr="0">
          <a:noAutofit/>
        </a:bodyPr>
        <a:lstStyle/>
        <a:p>
          <a:pPr marL="0" lvl="0" indent="0" algn="l" defTabSz="1155700">
            <a:lnSpc>
              <a:spcPct val="90000"/>
            </a:lnSpc>
            <a:spcBef>
              <a:spcPct val="0"/>
            </a:spcBef>
            <a:spcAft>
              <a:spcPct val="35000"/>
            </a:spcAft>
            <a:buNone/>
          </a:pPr>
          <a:endParaRPr lang="en-US" sz="2600" kern="1200" dirty="0">
            <a:solidFill>
              <a:srgbClr val="75787B">
                <a:hueOff val="0"/>
                <a:satOff val="0"/>
                <a:lumOff val="0"/>
                <a:alphaOff val="0"/>
              </a:srgbClr>
            </a:solidFill>
            <a:latin typeface="Open Sans"/>
            <a:ea typeface="+mn-ea"/>
            <a:cs typeface="+mn-cs"/>
          </a:endParaRPr>
        </a:p>
      </dsp:txBody>
      <dsp:txXfrm>
        <a:off x="2814169" y="1979739"/>
        <a:ext cx="1667149" cy="2361795"/>
      </dsp:txXfrm>
    </dsp:sp>
    <dsp:sp modelId="{BC8A1E2B-8EE3-4020-8DB1-CD0AC59E3538}">
      <dsp:nvSpPr>
        <dsp:cNvPr id="0" name=""/>
        <dsp:cNvSpPr/>
      </dsp:nvSpPr>
      <dsp:spPr>
        <a:xfrm>
          <a:off x="4568149" y="1098408"/>
          <a:ext cx="451519" cy="451519"/>
        </a:xfrm>
        <a:prstGeom prst="ellipse">
          <a:avLst/>
        </a:prstGeom>
        <a:solidFill>
          <a:srgbClr val="002D72">
            <a:hueOff val="-11433604"/>
            <a:satOff val="-18853"/>
            <a:lumOff val="29805"/>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EA9654-49E7-4998-B291-650566AABE30}">
      <dsp:nvSpPr>
        <dsp:cNvPr id="0" name=""/>
        <dsp:cNvSpPr/>
      </dsp:nvSpPr>
      <dsp:spPr>
        <a:xfrm>
          <a:off x="4793909" y="1324168"/>
          <a:ext cx="1667149" cy="3017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251" tIns="0" rIns="0" bIns="0" numCol="1" spcCol="1270" anchor="t" anchorCtr="0">
          <a:noAutofit/>
        </a:bodyPr>
        <a:lstStyle/>
        <a:p>
          <a:pPr marL="0" lvl="0" indent="0" algn="l" defTabSz="1155700">
            <a:lnSpc>
              <a:spcPct val="90000"/>
            </a:lnSpc>
            <a:spcBef>
              <a:spcPct val="0"/>
            </a:spcBef>
            <a:spcAft>
              <a:spcPct val="35000"/>
            </a:spcAft>
            <a:buNone/>
          </a:pPr>
          <a:r>
            <a:rPr lang="en-US" sz="2600" kern="1200" dirty="0">
              <a:solidFill>
                <a:srgbClr val="75787B">
                  <a:hueOff val="0"/>
                  <a:satOff val="0"/>
                  <a:lumOff val="0"/>
                  <a:alphaOff val="0"/>
                </a:srgbClr>
              </a:solidFill>
              <a:latin typeface="Open Sans"/>
              <a:ea typeface="Open Sans"/>
              <a:cs typeface="Open Sans"/>
            </a:rPr>
            <a:t>Outburst</a:t>
          </a:r>
        </a:p>
      </dsp:txBody>
      <dsp:txXfrm>
        <a:off x="4793909" y="1324168"/>
        <a:ext cx="1667149" cy="30173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AF12E-9379-4683-8982-8BEA8E1F57D8}">
      <dsp:nvSpPr>
        <dsp:cNvPr id="0" name=""/>
        <dsp:cNvSpPr/>
      </dsp:nvSpPr>
      <dsp:spPr>
        <a:xfrm>
          <a:off x="2613170" y="972543"/>
          <a:ext cx="3791325" cy="3085277"/>
        </a:xfrm>
        <a:prstGeom prst="ellipse">
          <a:avLst/>
        </a:prstGeom>
        <a:solidFill>
          <a:srgbClr val="2DCCD3">
            <a:alpha val="5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002060"/>
              </a:solidFill>
              <a:latin typeface="Open Sans"/>
              <a:ea typeface="+mn-ea"/>
              <a:cs typeface="Arial" panose="020B0604020202020204" pitchFamily="34" charset="0"/>
            </a:rPr>
            <a:t>Key Components   of Climate</a:t>
          </a:r>
        </a:p>
      </dsp:txBody>
      <dsp:txXfrm>
        <a:off x="3168397" y="1424371"/>
        <a:ext cx="2680871" cy="2181621"/>
      </dsp:txXfrm>
    </dsp:sp>
    <dsp:sp modelId="{E4B93A17-11B5-4EE6-919A-EBE02312BBFF}">
      <dsp:nvSpPr>
        <dsp:cNvPr id="0" name=""/>
        <dsp:cNvSpPr/>
      </dsp:nvSpPr>
      <dsp:spPr>
        <a:xfrm>
          <a:off x="3367070" y="0"/>
          <a:ext cx="2283526" cy="1370121"/>
        </a:xfrm>
        <a:prstGeom prst="ellipse">
          <a:avLst/>
        </a:prstGeom>
        <a:solidFill>
          <a:srgbClr val="E87722">
            <a:alpha val="5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60"/>
              </a:solidFill>
              <a:latin typeface="Open Sans"/>
              <a:ea typeface="+mn-ea"/>
              <a:cs typeface="Arial" panose="020B0604020202020204" pitchFamily="34" charset="0"/>
            </a:rPr>
            <a:t>Teaching &amp; Learning</a:t>
          </a:r>
        </a:p>
      </dsp:txBody>
      <dsp:txXfrm>
        <a:off x="3701485" y="200650"/>
        <a:ext cx="1614696" cy="968821"/>
      </dsp:txXfrm>
    </dsp:sp>
    <dsp:sp modelId="{924A20EF-B954-46C1-B674-A220F66F1F85}">
      <dsp:nvSpPr>
        <dsp:cNvPr id="0" name=""/>
        <dsp:cNvSpPr/>
      </dsp:nvSpPr>
      <dsp:spPr>
        <a:xfrm>
          <a:off x="5684075" y="1815598"/>
          <a:ext cx="2369939" cy="1399168"/>
        </a:xfrm>
        <a:prstGeom prst="ellipse">
          <a:avLst/>
        </a:prstGeom>
        <a:solidFill>
          <a:srgbClr val="E87722">
            <a:alpha val="5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60"/>
              </a:solidFill>
              <a:latin typeface="Open Sans"/>
              <a:ea typeface="+mn-ea"/>
              <a:cs typeface="Arial" panose="020B0604020202020204" pitchFamily="34" charset="0"/>
            </a:rPr>
            <a:t>Relationships</a:t>
          </a:r>
        </a:p>
      </dsp:txBody>
      <dsp:txXfrm>
        <a:off x="6031145" y="2020501"/>
        <a:ext cx="1675799" cy="989362"/>
      </dsp:txXfrm>
    </dsp:sp>
    <dsp:sp modelId="{28755DCD-5EC6-4F5A-A6FC-BAF5FA79D48F}">
      <dsp:nvSpPr>
        <dsp:cNvPr id="0" name=""/>
        <dsp:cNvSpPr/>
      </dsp:nvSpPr>
      <dsp:spPr>
        <a:xfrm>
          <a:off x="3367070" y="3637958"/>
          <a:ext cx="2283526" cy="1399168"/>
        </a:xfrm>
        <a:prstGeom prst="ellipse">
          <a:avLst/>
        </a:prstGeom>
        <a:solidFill>
          <a:srgbClr val="E87722">
            <a:alpha val="5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60"/>
              </a:solidFill>
              <a:latin typeface="Open Sans"/>
              <a:ea typeface="+mn-ea"/>
              <a:cs typeface="Arial" panose="020B0604020202020204" pitchFamily="34" charset="0"/>
            </a:rPr>
            <a:t>Environment</a:t>
          </a:r>
        </a:p>
      </dsp:txBody>
      <dsp:txXfrm>
        <a:off x="3701485" y="3842861"/>
        <a:ext cx="1614696" cy="989362"/>
      </dsp:txXfrm>
    </dsp:sp>
    <dsp:sp modelId="{8FE624CD-EC2F-4DFE-861D-A9B0DF9FCA1B}">
      <dsp:nvSpPr>
        <dsp:cNvPr id="0" name=""/>
        <dsp:cNvSpPr/>
      </dsp:nvSpPr>
      <dsp:spPr>
        <a:xfrm>
          <a:off x="1006858" y="1825052"/>
          <a:ext cx="2283526" cy="1399168"/>
        </a:xfrm>
        <a:prstGeom prst="ellipse">
          <a:avLst/>
        </a:prstGeom>
        <a:solidFill>
          <a:srgbClr val="E87722">
            <a:alpha val="5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60"/>
              </a:solidFill>
              <a:latin typeface="Open Sans"/>
              <a:ea typeface="+mn-ea"/>
              <a:cs typeface="Arial" panose="020B0604020202020204" pitchFamily="34" charset="0"/>
            </a:rPr>
            <a:t>Safety</a:t>
          </a:r>
        </a:p>
      </dsp:txBody>
      <dsp:txXfrm>
        <a:off x="1341273" y="2029955"/>
        <a:ext cx="1614696" cy="9893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12F69-E68D-4A2C-8D3B-6217F86058CD}">
      <dsp:nvSpPr>
        <dsp:cNvPr id="0" name=""/>
        <dsp:cNvSpPr/>
      </dsp:nvSpPr>
      <dsp:spPr>
        <a:xfrm>
          <a:off x="0" y="3425"/>
          <a:ext cx="6225309" cy="729627"/>
        </a:xfrm>
        <a:prstGeom prst="roundRect">
          <a:avLst>
            <a:gd name="adj" fmla="val 10000"/>
          </a:avLst>
        </a:prstGeom>
        <a:solidFill>
          <a:srgbClr val="002D72">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9ECAC56F-73D7-4FC4-B232-2374CE7680D5}">
      <dsp:nvSpPr>
        <dsp:cNvPr id="0" name=""/>
        <dsp:cNvSpPr/>
      </dsp:nvSpPr>
      <dsp:spPr>
        <a:xfrm>
          <a:off x="220712" y="167591"/>
          <a:ext cx="401295" cy="4012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420F62-146D-4151-88C4-5670947BB0B4}">
      <dsp:nvSpPr>
        <dsp:cNvPr id="0" name=""/>
        <dsp:cNvSpPr/>
      </dsp:nvSpPr>
      <dsp:spPr>
        <a:xfrm>
          <a:off x="842720" y="3425"/>
          <a:ext cx="5382588" cy="729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19" tIns="77219" rIns="77219" bIns="77219"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FFFFFF">
                  <a:hueOff val="0"/>
                  <a:satOff val="0"/>
                  <a:lumOff val="0"/>
                  <a:alphaOff val="0"/>
                </a:srgbClr>
              </a:solidFill>
              <a:latin typeface="Open Sans"/>
              <a:ea typeface="+mn-ea"/>
              <a:cs typeface="Arial" panose="020B0604020202020204" pitchFamily="34" charset="0"/>
            </a:rPr>
            <a:t>Lack of sleep or food</a:t>
          </a:r>
        </a:p>
      </dsp:txBody>
      <dsp:txXfrm>
        <a:off x="842720" y="3425"/>
        <a:ext cx="5382588" cy="729627"/>
      </dsp:txXfrm>
    </dsp:sp>
    <dsp:sp modelId="{13241875-2DAD-4ACF-9E0C-65C2FD361027}">
      <dsp:nvSpPr>
        <dsp:cNvPr id="0" name=""/>
        <dsp:cNvSpPr/>
      </dsp:nvSpPr>
      <dsp:spPr>
        <a:xfrm>
          <a:off x="0" y="915460"/>
          <a:ext cx="6225309" cy="729627"/>
        </a:xfrm>
        <a:prstGeom prst="roundRect">
          <a:avLst>
            <a:gd name="adj" fmla="val 10000"/>
          </a:avLst>
        </a:prstGeom>
        <a:solidFill>
          <a:srgbClr val="E87722">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F075945-6A16-414F-8CA8-4B5EBC5EC817}">
      <dsp:nvSpPr>
        <dsp:cNvPr id="0" name=""/>
        <dsp:cNvSpPr/>
      </dsp:nvSpPr>
      <dsp:spPr>
        <a:xfrm>
          <a:off x="220712" y="1079626"/>
          <a:ext cx="401295" cy="4012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56780E-F1BD-41D0-8F9A-3C25EA79F42D}">
      <dsp:nvSpPr>
        <dsp:cNvPr id="0" name=""/>
        <dsp:cNvSpPr/>
      </dsp:nvSpPr>
      <dsp:spPr>
        <a:xfrm>
          <a:off x="842720" y="915460"/>
          <a:ext cx="5382588" cy="729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19" tIns="77219" rIns="77219" bIns="77219"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FFFFFF">
                  <a:hueOff val="0"/>
                  <a:satOff val="0"/>
                  <a:lumOff val="0"/>
                  <a:alphaOff val="0"/>
                </a:srgbClr>
              </a:solidFill>
              <a:latin typeface="Open Sans"/>
              <a:ea typeface="+mn-ea"/>
              <a:cs typeface="Arial" panose="020B0604020202020204" pitchFamily="34" charset="0"/>
            </a:rPr>
            <a:t>Changes in routine</a:t>
          </a:r>
        </a:p>
      </dsp:txBody>
      <dsp:txXfrm>
        <a:off x="842720" y="915460"/>
        <a:ext cx="5382588" cy="729627"/>
      </dsp:txXfrm>
    </dsp:sp>
    <dsp:sp modelId="{833676A5-60CE-4246-A424-4344FA1B1066}">
      <dsp:nvSpPr>
        <dsp:cNvPr id="0" name=""/>
        <dsp:cNvSpPr/>
      </dsp:nvSpPr>
      <dsp:spPr>
        <a:xfrm>
          <a:off x="0" y="1827495"/>
          <a:ext cx="6225309" cy="729627"/>
        </a:xfrm>
        <a:prstGeom prst="roundRect">
          <a:avLst>
            <a:gd name="adj" fmla="val 10000"/>
          </a:avLst>
        </a:prstGeom>
        <a:solidFill>
          <a:srgbClr val="2DCCD3">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DDA321AC-7BC6-434D-988A-4001D3E53F8A}">
      <dsp:nvSpPr>
        <dsp:cNvPr id="0" name=""/>
        <dsp:cNvSpPr/>
      </dsp:nvSpPr>
      <dsp:spPr>
        <a:xfrm>
          <a:off x="220712" y="1991661"/>
          <a:ext cx="401295" cy="4012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C0BB25-0588-48F9-9874-44B2DD59DE8B}">
      <dsp:nvSpPr>
        <dsp:cNvPr id="0" name=""/>
        <dsp:cNvSpPr/>
      </dsp:nvSpPr>
      <dsp:spPr>
        <a:xfrm>
          <a:off x="842720" y="1827495"/>
          <a:ext cx="5382588" cy="729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19" tIns="77219" rIns="77219" bIns="77219"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FFFFFF">
                  <a:hueOff val="0"/>
                  <a:satOff val="0"/>
                  <a:lumOff val="0"/>
                  <a:alphaOff val="0"/>
                </a:srgbClr>
              </a:solidFill>
              <a:latin typeface="Open Sans"/>
              <a:ea typeface="+mn-ea"/>
              <a:cs typeface="Arial" panose="020B0604020202020204" pitchFamily="34" charset="0"/>
            </a:rPr>
            <a:t>Changes in home routine</a:t>
          </a:r>
        </a:p>
      </dsp:txBody>
      <dsp:txXfrm>
        <a:off x="842720" y="1827495"/>
        <a:ext cx="5382588" cy="729627"/>
      </dsp:txXfrm>
    </dsp:sp>
    <dsp:sp modelId="{F38AAA0D-CF7F-49EF-86ED-B4B25CC3B29A}">
      <dsp:nvSpPr>
        <dsp:cNvPr id="0" name=""/>
        <dsp:cNvSpPr/>
      </dsp:nvSpPr>
      <dsp:spPr>
        <a:xfrm>
          <a:off x="0" y="2739529"/>
          <a:ext cx="6225309" cy="729627"/>
        </a:xfrm>
        <a:prstGeom prst="roundRect">
          <a:avLst>
            <a:gd name="adj" fmla="val 10000"/>
          </a:avLst>
        </a:prstGeom>
        <a:solidFill>
          <a:srgbClr val="D2D755">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6F59972-8E24-4415-A5D8-4E57DF8C1A20}">
      <dsp:nvSpPr>
        <dsp:cNvPr id="0" name=""/>
        <dsp:cNvSpPr/>
      </dsp:nvSpPr>
      <dsp:spPr>
        <a:xfrm>
          <a:off x="220712" y="2903696"/>
          <a:ext cx="401295" cy="4012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38E308-5B0D-4B6B-B18D-7F849150438F}">
      <dsp:nvSpPr>
        <dsp:cNvPr id="0" name=""/>
        <dsp:cNvSpPr/>
      </dsp:nvSpPr>
      <dsp:spPr>
        <a:xfrm>
          <a:off x="842720" y="2739529"/>
          <a:ext cx="5382588" cy="729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19" tIns="77219" rIns="77219" bIns="77219"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FFFFFF">
                  <a:hueOff val="0"/>
                  <a:satOff val="0"/>
                  <a:lumOff val="0"/>
                  <a:alphaOff val="0"/>
                </a:srgbClr>
              </a:solidFill>
              <a:latin typeface="Open Sans"/>
              <a:ea typeface="+mn-ea"/>
              <a:cs typeface="Arial" panose="020B0604020202020204" pitchFamily="34" charset="0"/>
            </a:rPr>
            <a:t>Medication changes</a:t>
          </a:r>
        </a:p>
      </dsp:txBody>
      <dsp:txXfrm>
        <a:off x="842720" y="2739529"/>
        <a:ext cx="5382588" cy="729627"/>
      </dsp:txXfrm>
    </dsp:sp>
    <dsp:sp modelId="{B6646B8E-79A1-450F-8C40-66C3779B37C7}">
      <dsp:nvSpPr>
        <dsp:cNvPr id="0" name=""/>
        <dsp:cNvSpPr/>
      </dsp:nvSpPr>
      <dsp:spPr>
        <a:xfrm>
          <a:off x="0" y="3651564"/>
          <a:ext cx="6225309" cy="729627"/>
        </a:xfrm>
        <a:prstGeom prst="roundRect">
          <a:avLst>
            <a:gd name="adj" fmla="val 10000"/>
          </a:avLst>
        </a:prstGeom>
        <a:solidFill>
          <a:srgbClr val="5D7975">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92E1A57A-CC00-4D8B-A852-BC16E3F4A17E}">
      <dsp:nvSpPr>
        <dsp:cNvPr id="0" name=""/>
        <dsp:cNvSpPr/>
      </dsp:nvSpPr>
      <dsp:spPr>
        <a:xfrm>
          <a:off x="220712" y="3815730"/>
          <a:ext cx="401295" cy="4012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3F4CF0-06D6-4387-A089-D682BAB115E5}">
      <dsp:nvSpPr>
        <dsp:cNvPr id="0" name=""/>
        <dsp:cNvSpPr/>
      </dsp:nvSpPr>
      <dsp:spPr>
        <a:xfrm>
          <a:off x="842720" y="3651564"/>
          <a:ext cx="5382588" cy="729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19" tIns="77219" rIns="77219" bIns="77219"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FFFFFF">
                  <a:hueOff val="0"/>
                  <a:satOff val="0"/>
                  <a:lumOff val="0"/>
                  <a:alphaOff val="0"/>
                </a:srgbClr>
              </a:solidFill>
              <a:latin typeface="Open Sans"/>
              <a:ea typeface="+mn-ea"/>
              <a:cs typeface="Arial" panose="020B0604020202020204" pitchFamily="34" charset="0"/>
            </a:rPr>
            <a:t>Others?</a:t>
          </a:r>
        </a:p>
      </dsp:txBody>
      <dsp:txXfrm>
        <a:off x="842720" y="3651564"/>
        <a:ext cx="5382588" cy="7296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39476-E114-4381-9643-1767C6F99F51}">
      <dsp:nvSpPr>
        <dsp:cNvPr id="0" name=""/>
        <dsp:cNvSpPr/>
      </dsp:nvSpPr>
      <dsp:spPr>
        <a:xfrm>
          <a:off x="1696" y="0"/>
          <a:ext cx="2640007" cy="4682835"/>
        </a:xfrm>
        <a:prstGeom prst="roundRect">
          <a:avLst>
            <a:gd name="adj" fmla="val 10000"/>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FF"/>
              </a:solidFill>
              <a:latin typeface="Open Sans"/>
              <a:ea typeface="Open Sans"/>
              <a:cs typeface="Open Sans"/>
            </a:rPr>
            <a:t>Verbal</a:t>
          </a:r>
        </a:p>
      </dsp:txBody>
      <dsp:txXfrm>
        <a:off x="56558" y="1927996"/>
        <a:ext cx="2530283" cy="1763410"/>
      </dsp:txXfrm>
    </dsp:sp>
    <dsp:sp modelId="{A38E056E-09E6-430D-9009-6246F3331E79}">
      <dsp:nvSpPr>
        <dsp:cNvPr id="0" name=""/>
        <dsp:cNvSpPr/>
      </dsp:nvSpPr>
      <dsp:spPr>
        <a:xfrm>
          <a:off x="542008" y="280970"/>
          <a:ext cx="1559384" cy="155938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2A69F17-61AC-4270-9AB6-279B3D744C55}">
      <dsp:nvSpPr>
        <dsp:cNvPr id="0" name=""/>
        <dsp:cNvSpPr/>
      </dsp:nvSpPr>
      <dsp:spPr>
        <a:xfrm>
          <a:off x="2808104" y="0"/>
          <a:ext cx="2640007" cy="4682835"/>
        </a:xfrm>
        <a:prstGeom prst="roundRect">
          <a:avLst>
            <a:gd name="adj" fmla="val 10000"/>
          </a:avLst>
        </a:prstGeom>
        <a:solidFill>
          <a:srgbClr val="E87722">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FF"/>
              </a:solidFill>
              <a:latin typeface="Open Sans"/>
              <a:ea typeface="Open Sans"/>
              <a:cs typeface="Open Sans"/>
            </a:rPr>
            <a:t>Nonverbal</a:t>
          </a:r>
        </a:p>
      </dsp:txBody>
      <dsp:txXfrm>
        <a:off x="2862966" y="1927996"/>
        <a:ext cx="2530283" cy="1763410"/>
      </dsp:txXfrm>
    </dsp:sp>
    <dsp:sp modelId="{81A35650-ADC2-4DE0-813E-1DBC373FA5F5}">
      <dsp:nvSpPr>
        <dsp:cNvPr id="0" name=""/>
        <dsp:cNvSpPr/>
      </dsp:nvSpPr>
      <dsp:spPr>
        <a:xfrm>
          <a:off x="3261216" y="280970"/>
          <a:ext cx="1559384" cy="155938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43AF0E0-CF4F-4191-AB66-EDC8607165F0}">
      <dsp:nvSpPr>
        <dsp:cNvPr id="0" name=""/>
        <dsp:cNvSpPr/>
      </dsp:nvSpPr>
      <dsp:spPr>
        <a:xfrm>
          <a:off x="5440113" y="0"/>
          <a:ext cx="2640007" cy="4682835"/>
        </a:xfrm>
        <a:prstGeom prst="roundRect">
          <a:avLst>
            <a:gd name="adj" fmla="val 10000"/>
          </a:avLst>
        </a:prstGeom>
        <a:solidFill>
          <a:srgbClr val="2DCCD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FF"/>
              </a:solidFill>
              <a:latin typeface="Open Sans"/>
              <a:ea typeface="Open Sans"/>
              <a:cs typeface="Open Sans"/>
            </a:rPr>
            <a:t>Paraverbal</a:t>
          </a:r>
        </a:p>
      </dsp:txBody>
      <dsp:txXfrm>
        <a:off x="5494975" y="1927996"/>
        <a:ext cx="2530283" cy="1763410"/>
      </dsp:txXfrm>
    </dsp:sp>
    <dsp:sp modelId="{199E0657-5C05-4D9B-81B0-09C33458C335}">
      <dsp:nvSpPr>
        <dsp:cNvPr id="0" name=""/>
        <dsp:cNvSpPr/>
      </dsp:nvSpPr>
      <dsp:spPr>
        <a:xfrm>
          <a:off x="5980425" y="280970"/>
          <a:ext cx="1559384" cy="155938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5583F5-3E49-4001-9309-6718D4C78944}">
      <dsp:nvSpPr>
        <dsp:cNvPr id="0" name=""/>
        <dsp:cNvSpPr/>
      </dsp:nvSpPr>
      <dsp:spPr>
        <a:xfrm>
          <a:off x="323272" y="3746268"/>
          <a:ext cx="7435272" cy="702425"/>
        </a:xfrm>
        <a:prstGeom prst="leftRightArrow">
          <a:avLst/>
        </a:prstGeom>
        <a:solidFill>
          <a:srgbClr val="002D72">
            <a:tint val="4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BBF0F-E709-4E0F-9945-199C6C34A257}">
      <dsp:nvSpPr>
        <dsp:cNvPr id="0" name=""/>
        <dsp:cNvSpPr/>
      </dsp:nvSpPr>
      <dsp:spPr>
        <a:xfrm>
          <a:off x="0" y="466899"/>
          <a:ext cx="7290377" cy="952380"/>
        </a:xfrm>
        <a:prstGeom prst="roundRect">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solidFill>
                <a:srgbClr val="FFFFFF"/>
              </a:solidFill>
              <a:latin typeface="Open Sans"/>
              <a:ea typeface="Open Sans"/>
              <a:cs typeface="Open Sans"/>
            </a:rPr>
            <a:t>Short, simple, &amp; clear</a:t>
          </a:r>
        </a:p>
      </dsp:txBody>
      <dsp:txXfrm>
        <a:off x="46491" y="513390"/>
        <a:ext cx="7197395" cy="859398"/>
      </dsp:txXfrm>
    </dsp:sp>
    <dsp:sp modelId="{FFFE11C3-5E2B-4413-A2B7-359DB0FFE292}">
      <dsp:nvSpPr>
        <dsp:cNvPr id="0" name=""/>
        <dsp:cNvSpPr/>
      </dsp:nvSpPr>
      <dsp:spPr>
        <a:xfrm>
          <a:off x="0" y="1419280"/>
          <a:ext cx="7290377"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469"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solidFill>
                <a:schemeClr val="tx1"/>
              </a:solidFill>
              <a:latin typeface="Open Sans"/>
              <a:ea typeface="Open Sans"/>
              <a:cs typeface="Open Sans"/>
            </a:rPr>
            <a:t>“Are you okay?”</a:t>
          </a:r>
        </a:p>
      </dsp:txBody>
      <dsp:txXfrm>
        <a:off x="0" y="1419280"/>
        <a:ext cx="7290377" cy="612720"/>
      </dsp:txXfrm>
    </dsp:sp>
    <dsp:sp modelId="{0FDEF4B2-11BE-4F0E-A8D4-00D67EB52D69}">
      <dsp:nvSpPr>
        <dsp:cNvPr id="0" name=""/>
        <dsp:cNvSpPr/>
      </dsp:nvSpPr>
      <dsp:spPr>
        <a:xfrm>
          <a:off x="0" y="2032000"/>
          <a:ext cx="7290377" cy="952380"/>
        </a:xfrm>
        <a:prstGeom prst="roundRect">
          <a:avLst/>
        </a:prstGeom>
        <a:solidFill>
          <a:srgbClr val="E87722">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solidFill>
                <a:srgbClr val="FFFFFF"/>
              </a:solidFill>
              <a:latin typeface="Open Sans"/>
              <a:ea typeface="Open Sans"/>
              <a:cs typeface="Open Sans"/>
            </a:rPr>
            <a:t>Positively phrased &amp; respectful</a:t>
          </a:r>
        </a:p>
      </dsp:txBody>
      <dsp:txXfrm>
        <a:off x="46491" y="2078491"/>
        <a:ext cx="7197395" cy="859398"/>
      </dsp:txXfrm>
    </dsp:sp>
    <dsp:sp modelId="{4A1A55FB-168D-4AEE-A74A-C36C778503E5}">
      <dsp:nvSpPr>
        <dsp:cNvPr id="0" name=""/>
        <dsp:cNvSpPr/>
      </dsp:nvSpPr>
      <dsp:spPr>
        <a:xfrm>
          <a:off x="0" y="2984380"/>
          <a:ext cx="7290377"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469"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solidFill>
                <a:schemeClr val="tx1"/>
              </a:solidFill>
              <a:latin typeface="Open Sans"/>
              <a:ea typeface="Open Sans"/>
              <a:cs typeface="Open Sans"/>
            </a:rPr>
            <a:t>“You seem lost. How may I help you?”</a:t>
          </a:r>
        </a:p>
      </dsp:txBody>
      <dsp:txXfrm>
        <a:off x="0" y="2984380"/>
        <a:ext cx="7290377" cy="6127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F81B9-DD32-4874-A398-D7FBFC8027CD}">
      <dsp:nvSpPr>
        <dsp:cNvPr id="0" name=""/>
        <dsp:cNvSpPr/>
      </dsp:nvSpPr>
      <dsp:spPr>
        <a:xfrm>
          <a:off x="891" y="54438"/>
          <a:ext cx="3478181" cy="2086908"/>
        </a:xfrm>
        <a:prstGeom prst="rect">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rgbClr val="FFFFFF"/>
              </a:solidFill>
              <a:latin typeface="Open Sans"/>
              <a:ea typeface="Open Sans"/>
              <a:cs typeface="Open Sans"/>
            </a:rPr>
            <a:t>Personal Space</a:t>
          </a:r>
        </a:p>
      </dsp:txBody>
      <dsp:txXfrm>
        <a:off x="891" y="54438"/>
        <a:ext cx="3478181" cy="2086908"/>
      </dsp:txXfrm>
    </dsp:sp>
    <dsp:sp modelId="{08E2CD9D-F345-4E20-9631-6635A9D9DC69}">
      <dsp:nvSpPr>
        <dsp:cNvPr id="0" name=""/>
        <dsp:cNvSpPr/>
      </dsp:nvSpPr>
      <dsp:spPr>
        <a:xfrm>
          <a:off x="3826891" y="54438"/>
          <a:ext cx="3478181" cy="2086908"/>
        </a:xfrm>
        <a:prstGeom prst="rect">
          <a:avLst/>
        </a:prstGeom>
        <a:solidFill>
          <a:srgbClr val="E87722">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rgbClr val="FFFFFF"/>
              </a:solidFill>
              <a:latin typeface="Open Sans"/>
              <a:ea typeface="Open Sans"/>
              <a:cs typeface="Open Sans"/>
            </a:rPr>
            <a:t>Body Language</a:t>
          </a:r>
        </a:p>
      </dsp:txBody>
      <dsp:txXfrm>
        <a:off x="3826891" y="54438"/>
        <a:ext cx="3478181" cy="2086908"/>
      </dsp:txXfrm>
    </dsp:sp>
    <dsp:sp modelId="{60216406-CA4A-4069-BC76-F4C633AA4D94}">
      <dsp:nvSpPr>
        <dsp:cNvPr id="0" name=""/>
        <dsp:cNvSpPr/>
      </dsp:nvSpPr>
      <dsp:spPr>
        <a:xfrm>
          <a:off x="891" y="2489165"/>
          <a:ext cx="3478181" cy="2086908"/>
        </a:xfrm>
        <a:prstGeom prst="rect">
          <a:avLst/>
        </a:prstGeom>
        <a:solidFill>
          <a:srgbClr val="2DCCD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rgbClr val="FFFFFF"/>
              </a:solidFill>
              <a:latin typeface="Open Sans"/>
              <a:ea typeface="Open Sans"/>
              <a:cs typeface="Open Sans"/>
            </a:rPr>
            <a:t>Communication through Touch</a:t>
          </a:r>
        </a:p>
      </dsp:txBody>
      <dsp:txXfrm>
        <a:off x="891" y="2489165"/>
        <a:ext cx="3478181" cy="2086908"/>
      </dsp:txXfrm>
    </dsp:sp>
    <dsp:sp modelId="{B91EB001-3593-4AE5-B03B-01D73507432F}">
      <dsp:nvSpPr>
        <dsp:cNvPr id="0" name=""/>
        <dsp:cNvSpPr/>
      </dsp:nvSpPr>
      <dsp:spPr>
        <a:xfrm>
          <a:off x="3826891" y="2489165"/>
          <a:ext cx="3478181" cy="2086908"/>
        </a:xfrm>
        <a:prstGeom prst="rect">
          <a:avLst/>
        </a:prstGeom>
        <a:solidFill>
          <a:srgbClr val="D2D75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rgbClr val="002D72"/>
              </a:solidFill>
              <a:latin typeface="Open Sans"/>
              <a:ea typeface="Open Sans"/>
              <a:cs typeface="Open Sans"/>
            </a:rPr>
            <a:t>Listening with Empathy</a:t>
          </a:r>
        </a:p>
      </dsp:txBody>
      <dsp:txXfrm>
        <a:off x="3826891" y="2489165"/>
        <a:ext cx="3478181" cy="20869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69750-C92D-47FD-807D-3B5EEA6C5ABC}">
      <dsp:nvSpPr>
        <dsp:cNvPr id="0" name=""/>
        <dsp:cNvSpPr/>
      </dsp:nvSpPr>
      <dsp:spPr>
        <a:xfrm>
          <a:off x="0" y="3673033"/>
          <a:ext cx="6410036" cy="1205571"/>
        </a:xfrm>
        <a:prstGeom prst="rect">
          <a:avLst/>
        </a:prstGeom>
        <a:solidFill>
          <a:srgbClr val="002D72">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FFFFFF"/>
              </a:solidFill>
              <a:latin typeface="Open Sans"/>
              <a:ea typeface="Open Sans"/>
              <a:cs typeface="Open Sans"/>
            </a:rPr>
            <a:t>Rhythm of Speech</a:t>
          </a:r>
        </a:p>
      </dsp:txBody>
      <dsp:txXfrm>
        <a:off x="0" y="3673033"/>
        <a:ext cx="6410036" cy="1205571"/>
      </dsp:txXfrm>
    </dsp:sp>
    <dsp:sp modelId="{3C213DE7-A3DE-4811-9260-6A37B846505D}">
      <dsp:nvSpPr>
        <dsp:cNvPr id="0" name=""/>
        <dsp:cNvSpPr/>
      </dsp:nvSpPr>
      <dsp:spPr>
        <a:xfrm rot="10800000">
          <a:off x="0" y="1836947"/>
          <a:ext cx="6410036" cy="1854168"/>
        </a:xfrm>
        <a:prstGeom prst="upArrowCallout">
          <a:avLst/>
        </a:prstGeom>
        <a:solidFill>
          <a:srgbClr val="E87722">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FFFFFF"/>
              </a:solidFill>
              <a:latin typeface="Open Sans"/>
              <a:ea typeface="Open Sans"/>
              <a:cs typeface="Open Sans"/>
            </a:rPr>
            <a:t>Volume</a:t>
          </a:r>
        </a:p>
      </dsp:txBody>
      <dsp:txXfrm rot="10800000">
        <a:off x="0" y="1836947"/>
        <a:ext cx="6410036" cy="1204783"/>
      </dsp:txXfrm>
    </dsp:sp>
    <dsp:sp modelId="{838CFBA1-C486-4937-877A-9851E8B60CD1}">
      <dsp:nvSpPr>
        <dsp:cNvPr id="0" name=""/>
        <dsp:cNvSpPr/>
      </dsp:nvSpPr>
      <dsp:spPr>
        <a:xfrm rot="10800000">
          <a:off x="0" y="862"/>
          <a:ext cx="6410036" cy="1854168"/>
        </a:xfrm>
        <a:prstGeom prst="upArrowCallout">
          <a:avLst/>
        </a:prstGeom>
        <a:solidFill>
          <a:srgbClr val="2DCCD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FFFFFF"/>
              </a:solidFill>
              <a:latin typeface="Open Sans"/>
              <a:ea typeface="Open Sans"/>
              <a:cs typeface="Open Sans"/>
            </a:rPr>
            <a:t>Tone</a:t>
          </a:r>
        </a:p>
      </dsp:txBody>
      <dsp:txXfrm rot="10800000">
        <a:off x="0" y="862"/>
        <a:ext cx="6410036" cy="12047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473D4-E647-4D2F-8B8B-9E008CF09C8D}">
      <dsp:nvSpPr>
        <dsp:cNvPr id="0" name=""/>
        <dsp:cNvSpPr/>
      </dsp:nvSpPr>
      <dsp:spPr>
        <a:xfrm>
          <a:off x="676574" y="782780"/>
          <a:ext cx="1852875" cy="1852875"/>
        </a:xfrm>
        <a:prstGeom prst="ellipse">
          <a:avLst/>
        </a:prstGeom>
        <a:solidFill>
          <a:srgbClr val="002D72">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3B067C4-2A4D-4568-A244-421EF944F306}">
      <dsp:nvSpPr>
        <dsp:cNvPr id="0" name=""/>
        <dsp:cNvSpPr/>
      </dsp:nvSpPr>
      <dsp:spPr>
        <a:xfrm>
          <a:off x="1071449" y="1177655"/>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13D78C-4825-4F5B-985C-EAB1355E7A77}">
      <dsp:nvSpPr>
        <dsp:cNvPr id="0" name=""/>
        <dsp:cNvSpPr/>
      </dsp:nvSpPr>
      <dsp:spPr>
        <a:xfrm>
          <a:off x="84262" y="3212780"/>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all" dirty="0">
              <a:solidFill>
                <a:schemeClr val="bg1"/>
              </a:solidFill>
              <a:latin typeface="Open Sans"/>
              <a:ea typeface="Open Sans"/>
              <a:cs typeface="Open Sans"/>
            </a:rPr>
            <a:t>What does it look like?</a:t>
          </a:r>
        </a:p>
      </dsp:txBody>
      <dsp:txXfrm>
        <a:off x="84262" y="3212780"/>
        <a:ext cx="3037500" cy="720000"/>
      </dsp:txXfrm>
    </dsp:sp>
    <dsp:sp modelId="{ED9706C7-F1F8-4872-A652-F278D500A299}">
      <dsp:nvSpPr>
        <dsp:cNvPr id="0" name=""/>
        <dsp:cNvSpPr/>
      </dsp:nvSpPr>
      <dsp:spPr>
        <a:xfrm>
          <a:off x="4245637" y="782780"/>
          <a:ext cx="1852875" cy="1852875"/>
        </a:xfrm>
        <a:prstGeom prst="ellipse">
          <a:avLst/>
        </a:prstGeom>
        <a:solidFill>
          <a:srgbClr val="E87722">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46D6B076-9159-4055-B98C-A3FD5E966A0C}">
      <dsp:nvSpPr>
        <dsp:cNvPr id="0" name=""/>
        <dsp:cNvSpPr/>
      </dsp:nvSpPr>
      <dsp:spPr>
        <a:xfrm>
          <a:off x="4640512" y="1177655"/>
          <a:ext cx="1063125" cy="106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C4BAA1-25F5-4CEE-9238-008095099073}">
      <dsp:nvSpPr>
        <dsp:cNvPr id="0" name=""/>
        <dsp:cNvSpPr/>
      </dsp:nvSpPr>
      <dsp:spPr>
        <a:xfrm>
          <a:off x="3653324" y="3212780"/>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all" dirty="0">
              <a:solidFill>
                <a:schemeClr val="bg1"/>
              </a:solidFill>
              <a:latin typeface="Open Sans"/>
              <a:ea typeface="Open Sans"/>
              <a:cs typeface="Open Sans"/>
            </a:rPr>
            <a:t>What does it sound like?</a:t>
          </a:r>
        </a:p>
      </dsp:txBody>
      <dsp:txXfrm>
        <a:off x="3653324" y="3212780"/>
        <a:ext cx="3037500" cy="720000"/>
      </dsp:txXfrm>
    </dsp:sp>
    <dsp:sp modelId="{A985D95B-CA5B-4D48-8FD2-1817037991F6}">
      <dsp:nvSpPr>
        <dsp:cNvPr id="0" name=""/>
        <dsp:cNvSpPr/>
      </dsp:nvSpPr>
      <dsp:spPr>
        <a:xfrm>
          <a:off x="7814700" y="782780"/>
          <a:ext cx="1852875" cy="1852875"/>
        </a:xfrm>
        <a:prstGeom prst="ellipse">
          <a:avLst/>
        </a:prstGeom>
        <a:solidFill>
          <a:srgbClr val="2DCCD3">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6E766EF6-6C11-4E0B-90B5-9038EBF0AD7E}">
      <dsp:nvSpPr>
        <dsp:cNvPr id="0" name=""/>
        <dsp:cNvSpPr/>
      </dsp:nvSpPr>
      <dsp:spPr>
        <a:xfrm>
          <a:off x="8209575" y="1177655"/>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607ACF-DA75-4C0D-AAF7-9C086C12E531}">
      <dsp:nvSpPr>
        <dsp:cNvPr id="0" name=""/>
        <dsp:cNvSpPr/>
      </dsp:nvSpPr>
      <dsp:spPr>
        <a:xfrm>
          <a:off x="7222387" y="3212780"/>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all" dirty="0">
              <a:solidFill>
                <a:schemeClr val="bg1"/>
              </a:solidFill>
              <a:latin typeface="Open Sans"/>
              <a:ea typeface="Open Sans"/>
              <a:cs typeface="Open Sans"/>
            </a:rPr>
            <a:t>What does it feel like?</a:t>
          </a:r>
        </a:p>
      </dsp:txBody>
      <dsp:txXfrm>
        <a:off x="7222387" y="3212780"/>
        <a:ext cx="303750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82777-73F1-4396-A84C-BF706E7C2EEC}">
      <dsp:nvSpPr>
        <dsp:cNvPr id="0" name=""/>
        <dsp:cNvSpPr/>
      </dsp:nvSpPr>
      <dsp:spPr>
        <a:xfrm rot="21300000">
          <a:off x="13018" y="1870424"/>
          <a:ext cx="4185745" cy="481487"/>
        </a:xfrm>
        <a:prstGeom prst="mathMinus">
          <a:avLst/>
        </a:prstGeom>
        <a:solidFill>
          <a:srgbClr val="2DCCD3">
            <a:tint val="4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6912D1DC-9CE0-498F-9346-949943CDDC5F}">
      <dsp:nvSpPr>
        <dsp:cNvPr id="0" name=""/>
        <dsp:cNvSpPr/>
      </dsp:nvSpPr>
      <dsp:spPr>
        <a:xfrm>
          <a:off x="505413" y="211116"/>
          <a:ext cx="1263534" cy="1688934"/>
        </a:xfrm>
        <a:prstGeom prst="downArrow">
          <a:avLst/>
        </a:prstGeom>
        <a:solidFill>
          <a:srgbClr val="2DCCD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0B1548-4AEB-49BD-B0B9-723924355F58}">
      <dsp:nvSpPr>
        <dsp:cNvPr id="0" name=""/>
        <dsp:cNvSpPr/>
      </dsp:nvSpPr>
      <dsp:spPr>
        <a:xfrm>
          <a:off x="2232244" y="0"/>
          <a:ext cx="1347770" cy="1773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608" tIns="419608" rIns="419608" bIns="419608" numCol="1" spcCol="1270" anchor="ctr" anchorCtr="0">
          <a:noAutofit/>
        </a:bodyPr>
        <a:lstStyle/>
        <a:p>
          <a:pPr marL="0" lvl="0" indent="0" algn="ctr" defTabSz="2622550">
            <a:lnSpc>
              <a:spcPct val="90000"/>
            </a:lnSpc>
            <a:spcBef>
              <a:spcPct val="0"/>
            </a:spcBef>
            <a:spcAft>
              <a:spcPct val="35000"/>
            </a:spcAft>
            <a:buNone/>
          </a:pPr>
          <a:endParaRPr lang="en-US" sz="5900" kern="1200" dirty="0">
            <a:solidFill>
              <a:srgbClr val="75787B">
                <a:hueOff val="0"/>
                <a:satOff val="0"/>
                <a:lumOff val="0"/>
                <a:alphaOff val="0"/>
              </a:srgbClr>
            </a:solidFill>
            <a:latin typeface="Open Sans"/>
            <a:ea typeface="+mn-ea"/>
            <a:cs typeface="+mn-cs"/>
          </a:endParaRPr>
        </a:p>
      </dsp:txBody>
      <dsp:txXfrm>
        <a:off x="2232244" y="0"/>
        <a:ext cx="1347770" cy="1773381"/>
      </dsp:txXfrm>
    </dsp:sp>
    <dsp:sp modelId="{BEB3DB92-FF22-4F9E-AB3F-E362F984AAD1}">
      <dsp:nvSpPr>
        <dsp:cNvPr id="0" name=""/>
        <dsp:cNvSpPr/>
      </dsp:nvSpPr>
      <dsp:spPr>
        <a:xfrm>
          <a:off x="2442833" y="2322284"/>
          <a:ext cx="1263534" cy="1688934"/>
        </a:xfrm>
        <a:prstGeom prst="upArrow">
          <a:avLst/>
        </a:prstGeom>
        <a:solidFill>
          <a:srgbClr val="2DCCD3">
            <a:hueOff val="-7213361"/>
            <a:satOff val="-3450"/>
            <a:lumOff val="8627"/>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EA9D9A-F499-464C-B611-76BA96B83B5F}">
      <dsp:nvSpPr>
        <dsp:cNvPr id="0" name=""/>
        <dsp:cNvSpPr/>
      </dsp:nvSpPr>
      <dsp:spPr>
        <a:xfrm>
          <a:off x="631767" y="2448954"/>
          <a:ext cx="1347770" cy="1773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608" tIns="419608" rIns="419608" bIns="419608" numCol="1" spcCol="1270" anchor="ctr" anchorCtr="0">
          <a:noAutofit/>
        </a:bodyPr>
        <a:lstStyle/>
        <a:p>
          <a:pPr marL="0" lvl="0" indent="0" algn="ctr" defTabSz="2622550">
            <a:lnSpc>
              <a:spcPct val="90000"/>
            </a:lnSpc>
            <a:spcBef>
              <a:spcPct val="0"/>
            </a:spcBef>
            <a:spcAft>
              <a:spcPct val="35000"/>
            </a:spcAft>
            <a:buNone/>
          </a:pPr>
          <a:endParaRPr lang="en-US" sz="5900" kern="1200" dirty="0">
            <a:solidFill>
              <a:srgbClr val="75787B">
                <a:hueOff val="0"/>
                <a:satOff val="0"/>
                <a:lumOff val="0"/>
                <a:alphaOff val="0"/>
              </a:srgbClr>
            </a:solidFill>
            <a:latin typeface="Open Sans"/>
            <a:ea typeface="+mn-ea"/>
            <a:cs typeface="+mn-cs"/>
          </a:endParaRPr>
        </a:p>
      </dsp:txBody>
      <dsp:txXfrm>
        <a:off x="631767" y="2448954"/>
        <a:ext cx="1347770" cy="1773381"/>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3/10/2025</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3/10/2025</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D732D08-C934-4E99-898F-064370ADA3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a:t>Describe the different classroom settings.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a:t>Humid classroom- In this classroom, students are under challenged and over dependent on the teacher.  Empty praise is handed out and students don’t take risks.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a:t>Cold Classroom- We all know what this feels like.  If you have to go into one of these classrooms, you can’t wait to leave and wish you could bring the students with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a:t>Stormy classroom- In this classroom, the climate is uncomfortable as some students feel threatened and some feel neglected, and no one knows where they stand.  There also may be a consistent struggle for power and respect.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a:t>Self-motivating classroom- In this classroom, there is autonomy within structure, genuine praise and encouragement, and students take responsibility for their own behavior and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baseline="0"/>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2.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emf"/><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emf"/><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sv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svg"/><Relationship Id="rId50" Type="http://schemas.openxmlformats.org/officeDocument/2006/relationships/image" Target="../media/image69.png"/><Relationship Id="rId55" Type="http://schemas.openxmlformats.org/officeDocument/2006/relationships/image" Target="../media/image74.svg"/><Relationship Id="rId63" Type="http://schemas.openxmlformats.org/officeDocument/2006/relationships/image" Target="../media/image82.svg"/><Relationship Id="rId68" Type="http://schemas.openxmlformats.org/officeDocument/2006/relationships/image" Target="../media/image87.png"/><Relationship Id="rId76" Type="http://schemas.openxmlformats.org/officeDocument/2006/relationships/image" Target="../media/image95.png"/><Relationship Id="rId84" Type="http://schemas.openxmlformats.org/officeDocument/2006/relationships/image" Target="../media/image103.png"/><Relationship Id="rId89" Type="http://schemas.openxmlformats.org/officeDocument/2006/relationships/image" Target="../media/image108.svg"/><Relationship Id="rId97" Type="http://schemas.openxmlformats.org/officeDocument/2006/relationships/image" Target="../media/image116.svg"/><Relationship Id="rId7" Type="http://schemas.openxmlformats.org/officeDocument/2006/relationships/image" Target="../media/image26.svg"/><Relationship Id="rId71" Type="http://schemas.openxmlformats.org/officeDocument/2006/relationships/image" Target="../media/image90.svg"/><Relationship Id="rId92" Type="http://schemas.openxmlformats.org/officeDocument/2006/relationships/image" Target="../media/image111.png"/><Relationship Id="rId2" Type="http://schemas.openxmlformats.org/officeDocument/2006/relationships/image" Target="../media/image21.png"/><Relationship Id="rId16" Type="http://schemas.openxmlformats.org/officeDocument/2006/relationships/image" Target="../media/image35.png"/><Relationship Id="rId29" Type="http://schemas.openxmlformats.org/officeDocument/2006/relationships/image" Target="../media/image48.svg"/><Relationship Id="rId11" Type="http://schemas.openxmlformats.org/officeDocument/2006/relationships/image" Target="../media/image30.sv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svg"/><Relationship Id="rId40" Type="http://schemas.openxmlformats.org/officeDocument/2006/relationships/image" Target="../media/image59.png"/><Relationship Id="rId45" Type="http://schemas.openxmlformats.org/officeDocument/2006/relationships/image" Target="../media/image64.svg"/><Relationship Id="rId53" Type="http://schemas.openxmlformats.org/officeDocument/2006/relationships/image" Target="../media/image72.svg"/><Relationship Id="rId58" Type="http://schemas.openxmlformats.org/officeDocument/2006/relationships/image" Target="../media/image77.png"/><Relationship Id="rId66" Type="http://schemas.openxmlformats.org/officeDocument/2006/relationships/image" Target="../media/image85.png"/><Relationship Id="rId74" Type="http://schemas.openxmlformats.org/officeDocument/2006/relationships/image" Target="../media/image93.png"/><Relationship Id="rId79" Type="http://schemas.openxmlformats.org/officeDocument/2006/relationships/image" Target="../media/image98.svg"/><Relationship Id="rId87" Type="http://schemas.openxmlformats.org/officeDocument/2006/relationships/image" Target="../media/image106.svg"/><Relationship Id="rId5" Type="http://schemas.openxmlformats.org/officeDocument/2006/relationships/image" Target="../media/image24.svg"/><Relationship Id="rId61" Type="http://schemas.openxmlformats.org/officeDocument/2006/relationships/image" Target="../media/image80.svg"/><Relationship Id="rId82" Type="http://schemas.openxmlformats.org/officeDocument/2006/relationships/image" Target="../media/image101.png"/><Relationship Id="rId90" Type="http://schemas.openxmlformats.org/officeDocument/2006/relationships/image" Target="../media/image109.png"/><Relationship Id="rId95" Type="http://schemas.openxmlformats.org/officeDocument/2006/relationships/image" Target="../media/image114.svg"/><Relationship Id="rId19" Type="http://schemas.openxmlformats.org/officeDocument/2006/relationships/image" Target="../media/image38.sv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 Id="rId43" Type="http://schemas.openxmlformats.org/officeDocument/2006/relationships/image" Target="../media/image62.svg"/><Relationship Id="rId48" Type="http://schemas.openxmlformats.org/officeDocument/2006/relationships/image" Target="../media/image67.png"/><Relationship Id="rId56" Type="http://schemas.openxmlformats.org/officeDocument/2006/relationships/image" Target="../media/image75.png"/><Relationship Id="rId64" Type="http://schemas.openxmlformats.org/officeDocument/2006/relationships/image" Target="../media/image83.png"/><Relationship Id="rId69" Type="http://schemas.openxmlformats.org/officeDocument/2006/relationships/image" Target="../media/image88.svg"/><Relationship Id="rId77" Type="http://schemas.openxmlformats.org/officeDocument/2006/relationships/image" Target="../media/image96.svg"/><Relationship Id="rId100" Type="http://schemas.openxmlformats.org/officeDocument/2006/relationships/image" Target="../media/image119.png"/><Relationship Id="rId8" Type="http://schemas.openxmlformats.org/officeDocument/2006/relationships/image" Target="../media/image27.png"/><Relationship Id="rId51" Type="http://schemas.openxmlformats.org/officeDocument/2006/relationships/image" Target="../media/image70.svg"/><Relationship Id="rId72" Type="http://schemas.openxmlformats.org/officeDocument/2006/relationships/image" Target="../media/image91.png"/><Relationship Id="rId80" Type="http://schemas.openxmlformats.org/officeDocument/2006/relationships/image" Target="../media/image99.png"/><Relationship Id="rId85" Type="http://schemas.openxmlformats.org/officeDocument/2006/relationships/image" Target="../media/image104.svg"/><Relationship Id="rId93" Type="http://schemas.openxmlformats.org/officeDocument/2006/relationships/image" Target="../media/image112.svg"/><Relationship Id="rId98" Type="http://schemas.openxmlformats.org/officeDocument/2006/relationships/image" Target="../media/image117.png"/><Relationship Id="rId3" Type="http://schemas.openxmlformats.org/officeDocument/2006/relationships/image" Target="../media/image22.sv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33" Type="http://schemas.openxmlformats.org/officeDocument/2006/relationships/image" Target="../media/image52.svg"/><Relationship Id="rId38" Type="http://schemas.openxmlformats.org/officeDocument/2006/relationships/image" Target="../media/image57.png"/><Relationship Id="rId46" Type="http://schemas.openxmlformats.org/officeDocument/2006/relationships/image" Target="../media/image65.png"/><Relationship Id="rId59" Type="http://schemas.openxmlformats.org/officeDocument/2006/relationships/image" Target="../media/image78.svg"/><Relationship Id="rId67" Type="http://schemas.openxmlformats.org/officeDocument/2006/relationships/image" Target="../media/image86.svg"/><Relationship Id="rId20" Type="http://schemas.openxmlformats.org/officeDocument/2006/relationships/image" Target="../media/image39.png"/><Relationship Id="rId41" Type="http://schemas.openxmlformats.org/officeDocument/2006/relationships/image" Target="../media/image60.svg"/><Relationship Id="rId54" Type="http://schemas.openxmlformats.org/officeDocument/2006/relationships/image" Target="../media/image73.png"/><Relationship Id="rId62" Type="http://schemas.openxmlformats.org/officeDocument/2006/relationships/image" Target="../media/image81.png"/><Relationship Id="rId70" Type="http://schemas.openxmlformats.org/officeDocument/2006/relationships/image" Target="../media/image89.png"/><Relationship Id="rId75" Type="http://schemas.openxmlformats.org/officeDocument/2006/relationships/image" Target="../media/image94.svg"/><Relationship Id="rId83" Type="http://schemas.openxmlformats.org/officeDocument/2006/relationships/image" Target="../media/image102.svg"/><Relationship Id="rId88" Type="http://schemas.openxmlformats.org/officeDocument/2006/relationships/image" Target="../media/image107.png"/><Relationship Id="rId91" Type="http://schemas.openxmlformats.org/officeDocument/2006/relationships/image" Target="../media/image110.svg"/><Relationship Id="rId96" Type="http://schemas.openxmlformats.org/officeDocument/2006/relationships/image" Target="../media/image115.png"/><Relationship Id="rId1" Type="http://schemas.openxmlformats.org/officeDocument/2006/relationships/slideMaster" Target="../slideMasters/slideMaster1.xml"/><Relationship Id="rId6" Type="http://schemas.openxmlformats.org/officeDocument/2006/relationships/image" Target="../media/image25.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svg"/><Relationship Id="rId57" Type="http://schemas.openxmlformats.org/officeDocument/2006/relationships/image" Target="../media/image76.svg"/><Relationship Id="rId10" Type="http://schemas.openxmlformats.org/officeDocument/2006/relationships/image" Target="../media/image29.png"/><Relationship Id="rId31" Type="http://schemas.openxmlformats.org/officeDocument/2006/relationships/image" Target="../media/image50.sv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svg"/><Relationship Id="rId73" Type="http://schemas.openxmlformats.org/officeDocument/2006/relationships/image" Target="../media/image92.svg"/><Relationship Id="rId78" Type="http://schemas.openxmlformats.org/officeDocument/2006/relationships/image" Target="../media/image97.png"/><Relationship Id="rId81" Type="http://schemas.openxmlformats.org/officeDocument/2006/relationships/image" Target="../media/image100.svg"/><Relationship Id="rId86" Type="http://schemas.openxmlformats.org/officeDocument/2006/relationships/image" Target="../media/image105.png"/><Relationship Id="rId94" Type="http://schemas.openxmlformats.org/officeDocument/2006/relationships/image" Target="../media/image113.png"/><Relationship Id="rId99" Type="http://schemas.openxmlformats.org/officeDocument/2006/relationships/image" Target="../media/image118.svg"/><Relationship Id="rId101" Type="http://schemas.openxmlformats.org/officeDocument/2006/relationships/image" Target="../media/image120.svg"/><Relationship Id="rId4" Type="http://schemas.openxmlformats.org/officeDocument/2006/relationships/image" Target="../media/image23.png"/><Relationship Id="rId9" Type="http://schemas.openxmlformats.org/officeDocument/2006/relationships/image" Target="../media/image28.svg"/><Relationship Id="rId13" Type="http://schemas.openxmlformats.org/officeDocument/2006/relationships/image" Target="../media/image32.svg"/><Relationship Id="rId18" Type="http://schemas.openxmlformats.org/officeDocument/2006/relationships/image" Target="../media/image37.png"/><Relationship Id="rId39" Type="http://schemas.openxmlformats.org/officeDocument/2006/relationships/image" Target="../media/image58.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Master" Target="../slideMasters/slideMaster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2.png"/><Relationship Id="rId2" Type="http://schemas.openxmlformats.org/officeDocument/2006/relationships/image" Target="../media/image134.png"/><Relationship Id="rId1" Type="http://schemas.openxmlformats.org/officeDocument/2006/relationships/slideMaster" Target="../slideMasters/slideMaster3.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43.jpeg"/><Relationship Id="rId1" Type="http://schemas.openxmlformats.org/officeDocument/2006/relationships/slideMaster" Target="../slideMasters/slideMaster3.xml"/><Relationship Id="rId4" Type="http://schemas.openxmlformats.org/officeDocument/2006/relationships/image" Target="../media/image13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652AD4E-67D2-5C56-1152-BC7960C8BD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152" y="5972469"/>
            <a:ext cx="1586983" cy="627866"/>
          </a:xfrm>
          <a:prstGeom prst="rect">
            <a:avLst/>
          </a:prstGeom>
        </p:spPr>
      </p:pic>
    </p:spTree>
    <p:extLst>
      <p:ext uri="{BB962C8B-B14F-4D97-AF65-F5344CB8AC3E}">
        <p14:creationId xmlns:p14="http://schemas.microsoft.com/office/powerpoint/2010/main" val="3180402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llag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
        <p:nvSpPr>
          <p:cNvPr id="2" name="Text Placeholder 11">
            <a:extLst>
              <a:ext uri="{FF2B5EF4-FFF2-40B4-BE49-F238E27FC236}">
                <a16:creationId xmlns:a16="http://schemas.microsoft.com/office/drawing/2014/main" id="{1964B0A5-FAE1-1B66-48D3-6E8D2A0772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1"/>
                </a:solidFill>
              </a:rPr>
              <a:t>© Tennessee Department of Education </a:t>
            </a:r>
            <a:endParaRPr lang="id-ID" dirty="0">
              <a:solidFill>
                <a:schemeClr val="tx1"/>
              </a:solidFill>
            </a:endParaRPr>
          </a:p>
        </p:txBody>
      </p:sp>
    </p:spTree>
    <p:extLst>
      <p:ext uri="{BB962C8B-B14F-4D97-AF65-F5344CB8AC3E}">
        <p14:creationId xmlns:p14="http://schemas.microsoft.com/office/powerpoint/2010/main" val="2192101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aptop Mockup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2C7D072-0BEC-C7E7-12C9-4B9871DE38C0}"/>
              </a:ext>
            </a:extLst>
          </p:cNvPr>
          <p:cNvGrpSpPr/>
          <p:nvPr userDrawn="1"/>
        </p:nvGrpSpPr>
        <p:grpSpPr>
          <a:xfrm>
            <a:off x="7400495" y="0"/>
            <a:ext cx="4608469" cy="6858000"/>
            <a:chOff x="7400495" y="0"/>
            <a:chExt cx="4608469" cy="6858000"/>
          </a:xfrm>
        </p:grpSpPr>
        <p:sp>
          <p:nvSpPr>
            <p:cNvPr id="4" name="Freeform 3">
              <a:extLst>
                <a:ext uri="{FF2B5EF4-FFF2-40B4-BE49-F238E27FC236}">
                  <a16:creationId xmlns:a16="http://schemas.microsoft.com/office/drawing/2014/main" id="{7456062E-7CD3-C4E6-98C3-4FE7DD9D1B22}"/>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6EA3E4B-D44A-F270-9548-884A6F72959F}"/>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DE139CA9-D53B-DD0F-4265-217140DD9BCB}"/>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
        <p:nvSpPr>
          <p:cNvPr id="2" name="Text Placeholder 11">
            <a:extLst>
              <a:ext uri="{FF2B5EF4-FFF2-40B4-BE49-F238E27FC236}">
                <a16:creationId xmlns:a16="http://schemas.microsoft.com/office/drawing/2014/main" id="{829AC598-683F-EE19-6538-331867BC2F7F}"/>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1968295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7A5AE92-EC6D-4543-8230-AAB67ED5F743}"/>
              </a:ext>
            </a:extLst>
          </p:cNvPr>
          <p:cNvSpPr/>
          <p:nvPr userDrawn="1"/>
        </p:nvSpPr>
        <p:spPr>
          <a:xfrm>
            <a:off x="2" y="0"/>
            <a:ext cx="12188825" cy="4323205"/>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49E1C433-2BC4-3443-A53B-F3059BD179E8}"/>
              </a:ext>
            </a:extLst>
          </p:cNvPr>
          <p:cNvSpPr>
            <a:spLocks noChangeAspect="1"/>
          </p:cNvSpPr>
          <p:nvPr userDrawn="1"/>
        </p:nvSpPr>
        <p:spPr>
          <a:xfrm>
            <a:off x="833565" y="3199995"/>
            <a:ext cx="2441448" cy="2441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FD6B18D6-8D55-5343-AD74-20AA063806D4}"/>
              </a:ext>
            </a:extLst>
          </p:cNvPr>
          <p:cNvSpPr>
            <a:spLocks noGrp="1"/>
          </p:cNvSpPr>
          <p:nvPr>
            <p:ph type="pic" sz="quarter" idx="14"/>
          </p:nvPr>
        </p:nvSpPr>
        <p:spPr>
          <a:xfrm>
            <a:off x="1" y="0"/>
            <a:ext cx="12203340" cy="4292711"/>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8372284A-1807-2E4B-BB2C-450C06DF4CA3}"/>
              </a:ext>
            </a:extLst>
          </p:cNvPr>
          <p:cNvSpPr>
            <a:spLocks noGrp="1"/>
          </p:cNvSpPr>
          <p:nvPr>
            <p:ph type="body" sz="quarter" idx="12" hasCustomPrompt="1"/>
          </p:nvPr>
        </p:nvSpPr>
        <p:spPr>
          <a:xfrm>
            <a:off x="4875213" y="4038600"/>
            <a:ext cx="6781800" cy="2136913"/>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dirty="0"/>
              <a:t>Insert Quote</a:t>
            </a:r>
          </a:p>
        </p:txBody>
      </p:sp>
      <p:sp>
        <p:nvSpPr>
          <p:cNvPr id="22" name="TextBox 21">
            <a:extLst>
              <a:ext uri="{FF2B5EF4-FFF2-40B4-BE49-F238E27FC236}">
                <a16:creationId xmlns:a16="http://schemas.microsoft.com/office/drawing/2014/main" id="{C92FA52E-1996-EC40-A51A-9A4FE260C35F}"/>
              </a:ext>
            </a:extLst>
          </p:cNvPr>
          <p:cNvSpPr txBox="1"/>
          <p:nvPr userDrawn="1"/>
        </p:nvSpPr>
        <p:spPr>
          <a:xfrm>
            <a:off x="3657600" y="3316426"/>
            <a:ext cx="1371601"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29" name="Picture Placeholder 23">
            <a:extLst>
              <a:ext uri="{FF2B5EF4-FFF2-40B4-BE49-F238E27FC236}">
                <a16:creationId xmlns:a16="http://schemas.microsoft.com/office/drawing/2014/main" id="{26E92B36-942C-3A4B-A91C-A961EE87ED19}"/>
              </a:ext>
            </a:extLst>
          </p:cNvPr>
          <p:cNvSpPr>
            <a:spLocks noGrp="1" noChangeAspect="1"/>
          </p:cNvSpPr>
          <p:nvPr>
            <p:ph type="pic" sz="quarter" idx="13"/>
          </p:nvPr>
        </p:nvSpPr>
        <p:spPr>
          <a:xfrm>
            <a:off x="912610" y="3276397"/>
            <a:ext cx="2286000" cy="2286000"/>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193391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CC3E-438C-6944-AEA0-C670E2943613}"/>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50DF8C7D-DA00-F14C-9C2F-62C589055A0E}"/>
              </a:ext>
            </a:extLst>
          </p:cNvPr>
          <p:cNvSpPr/>
          <p:nvPr userDrawn="1"/>
        </p:nvSpPr>
        <p:spPr>
          <a:xfrm>
            <a:off x="0" y="2895600"/>
            <a:ext cx="12188825"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97C31C7F-433A-9644-9390-2B26312E3F33}"/>
              </a:ext>
            </a:extLst>
          </p:cNvPr>
          <p:cNvSpPr>
            <a:spLocks noGrp="1"/>
          </p:cNvSpPr>
          <p:nvPr>
            <p:ph type="body" sz="quarter" idx="10"/>
          </p:nvPr>
        </p:nvSpPr>
        <p:spPr>
          <a:xfrm>
            <a:off x="989012"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7B3818D9-5BD2-2040-9BDF-31E2187C3796}"/>
              </a:ext>
            </a:extLst>
          </p:cNvPr>
          <p:cNvSpPr>
            <a:spLocks noGrp="1"/>
          </p:cNvSpPr>
          <p:nvPr>
            <p:ph type="body" sz="quarter" idx="11"/>
          </p:nvPr>
        </p:nvSpPr>
        <p:spPr>
          <a:xfrm>
            <a:off x="3617276"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3" name="Text Placeholder 4">
            <a:extLst>
              <a:ext uri="{FF2B5EF4-FFF2-40B4-BE49-F238E27FC236}">
                <a16:creationId xmlns:a16="http://schemas.microsoft.com/office/drawing/2014/main" id="{8238A674-ECA8-5A49-B8F7-4102627D3496}"/>
              </a:ext>
            </a:extLst>
          </p:cNvPr>
          <p:cNvSpPr>
            <a:spLocks noGrp="1"/>
          </p:cNvSpPr>
          <p:nvPr>
            <p:ph type="body" sz="quarter" idx="12"/>
          </p:nvPr>
        </p:nvSpPr>
        <p:spPr>
          <a:xfrm>
            <a:off x="6245540"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2BC574ED-3995-D24D-A797-4FE6FF9F6B2E}"/>
              </a:ext>
            </a:extLst>
          </p:cNvPr>
          <p:cNvSpPr>
            <a:spLocks noGrp="1"/>
          </p:cNvSpPr>
          <p:nvPr>
            <p:ph type="body" sz="quarter" idx="13"/>
          </p:nvPr>
        </p:nvSpPr>
        <p:spPr>
          <a:xfrm>
            <a:off x="8873804"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92563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4C69-3947-4447-91BE-02B1C3486632}"/>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24A5163-EC68-1340-9E13-7E9857D78154}"/>
              </a:ext>
            </a:extLst>
          </p:cNvPr>
          <p:cNvSpPr/>
          <p:nvPr userDrawn="1"/>
        </p:nvSpPr>
        <p:spPr>
          <a:xfrm>
            <a:off x="760412" y="1752600"/>
            <a:ext cx="342900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A79ABC47-0A8B-A64E-AFF6-5E3BF8F22FF2}"/>
              </a:ext>
            </a:extLst>
          </p:cNvPr>
          <p:cNvSpPr/>
          <p:nvPr userDrawn="1"/>
        </p:nvSpPr>
        <p:spPr>
          <a:xfrm>
            <a:off x="4379912" y="1765738"/>
            <a:ext cx="342900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3D43260-8A36-9E4E-B741-64EE1C13D516}"/>
              </a:ext>
            </a:extLst>
          </p:cNvPr>
          <p:cNvSpPr/>
          <p:nvPr userDrawn="1"/>
        </p:nvSpPr>
        <p:spPr>
          <a:xfrm>
            <a:off x="7999412" y="1773621"/>
            <a:ext cx="34290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D02A7A90-7D9D-F941-BEDB-B7A5E9F533D5}"/>
              </a:ext>
            </a:extLst>
          </p:cNvPr>
          <p:cNvSpPr>
            <a:spLocks noGrp="1"/>
          </p:cNvSpPr>
          <p:nvPr>
            <p:ph type="body" sz="quarter" idx="10" hasCustomPrompt="1"/>
          </p:nvPr>
        </p:nvSpPr>
        <p:spPr>
          <a:xfrm>
            <a:off x="760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0FA36C1-5130-1D41-BCC3-A8CB54ADE21F}"/>
              </a:ext>
            </a:extLst>
          </p:cNvPr>
          <p:cNvCxnSpPr>
            <a:cxnSpLocks/>
          </p:cNvCxnSpPr>
          <p:nvPr userDrawn="1"/>
        </p:nvCxnSpPr>
        <p:spPr>
          <a:xfrm>
            <a:off x="2179482" y="3810000"/>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594B53E4-5054-D24D-8F10-9D9CE1088110}"/>
              </a:ext>
            </a:extLst>
          </p:cNvPr>
          <p:cNvSpPr>
            <a:spLocks noGrp="1"/>
          </p:cNvSpPr>
          <p:nvPr>
            <p:ph type="body" sz="quarter" idx="12" hasCustomPrompt="1"/>
          </p:nvPr>
        </p:nvSpPr>
        <p:spPr>
          <a:xfrm>
            <a:off x="760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9" name="Text Placeholder 18">
            <a:extLst>
              <a:ext uri="{FF2B5EF4-FFF2-40B4-BE49-F238E27FC236}">
                <a16:creationId xmlns:a16="http://schemas.microsoft.com/office/drawing/2014/main" id="{F59834B7-9F52-8E4A-B881-795196739DB9}"/>
              </a:ext>
            </a:extLst>
          </p:cNvPr>
          <p:cNvSpPr>
            <a:spLocks noGrp="1"/>
          </p:cNvSpPr>
          <p:nvPr>
            <p:ph type="body" sz="quarter" idx="13" hasCustomPrompt="1"/>
          </p:nvPr>
        </p:nvSpPr>
        <p:spPr>
          <a:xfrm>
            <a:off x="43799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787B1BB5-5FFF-D94D-A670-547B9C176B7F}"/>
              </a:ext>
            </a:extLst>
          </p:cNvPr>
          <p:cNvCxnSpPr>
            <a:cxnSpLocks/>
          </p:cNvCxnSpPr>
          <p:nvPr userDrawn="1"/>
        </p:nvCxnSpPr>
        <p:spPr>
          <a:xfrm>
            <a:off x="5798982" y="3810000"/>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43868C3-C7CE-3F41-8435-CADB14EDFE5A}"/>
              </a:ext>
            </a:extLst>
          </p:cNvPr>
          <p:cNvSpPr>
            <a:spLocks noGrp="1"/>
          </p:cNvSpPr>
          <p:nvPr>
            <p:ph type="body" sz="quarter" idx="14" hasCustomPrompt="1"/>
          </p:nvPr>
        </p:nvSpPr>
        <p:spPr>
          <a:xfrm>
            <a:off x="43799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12" name="Text Placeholder 18">
            <a:extLst>
              <a:ext uri="{FF2B5EF4-FFF2-40B4-BE49-F238E27FC236}">
                <a16:creationId xmlns:a16="http://schemas.microsoft.com/office/drawing/2014/main" id="{9389BE13-A5BB-A741-B5D6-E385B489BF44}"/>
              </a:ext>
            </a:extLst>
          </p:cNvPr>
          <p:cNvSpPr>
            <a:spLocks noGrp="1"/>
          </p:cNvSpPr>
          <p:nvPr>
            <p:ph type="body" sz="quarter" idx="15" hasCustomPrompt="1"/>
          </p:nvPr>
        </p:nvSpPr>
        <p:spPr>
          <a:xfrm>
            <a:off x="7999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F65F8E8E-41A8-FE40-A75F-EC1A7CFD55CF}"/>
              </a:ext>
            </a:extLst>
          </p:cNvPr>
          <p:cNvCxnSpPr>
            <a:cxnSpLocks/>
          </p:cNvCxnSpPr>
          <p:nvPr userDrawn="1"/>
        </p:nvCxnSpPr>
        <p:spPr>
          <a:xfrm>
            <a:off x="9418482" y="3810000"/>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1D12FD19-000C-744A-B000-AFC616AEC469}"/>
              </a:ext>
            </a:extLst>
          </p:cNvPr>
          <p:cNvSpPr>
            <a:spLocks noGrp="1"/>
          </p:cNvSpPr>
          <p:nvPr>
            <p:ph type="body" sz="quarter" idx="16" hasCustomPrompt="1"/>
          </p:nvPr>
        </p:nvSpPr>
        <p:spPr>
          <a:xfrm>
            <a:off x="7999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Tree>
    <p:extLst>
      <p:ext uri="{BB962C8B-B14F-4D97-AF65-F5344CB8AC3E}">
        <p14:creationId xmlns:p14="http://schemas.microsoft.com/office/powerpoint/2010/main" val="221187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grpSp>
        <p:nvGrpSpPr>
          <p:cNvPr id="2" name="Group 1">
            <a:extLst>
              <a:ext uri="{FF2B5EF4-FFF2-40B4-BE49-F238E27FC236}">
                <a16:creationId xmlns:a16="http://schemas.microsoft.com/office/drawing/2014/main" id="{BBB82FA9-D576-D1D3-EB59-F69C58A8A964}"/>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8E13609B-3938-2062-DC23-24402D29AD9C}"/>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247702AA-339B-E49F-5034-C79229B6DA1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0EC4150D-8893-044A-CAB5-82B3FFB5B5D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 name="Oval 5">
              <a:extLst>
                <a:ext uri="{FF2B5EF4-FFF2-40B4-BE49-F238E27FC236}">
                  <a16:creationId xmlns:a16="http://schemas.microsoft.com/office/drawing/2014/main" id="{4DF89842-448B-A75E-6D94-356FC110ACF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a:extLst>
                <a:ext uri="{FF2B5EF4-FFF2-40B4-BE49-F238E27FC236}">
                  <a16:creationId xmlns:a16="http://schemas.microsoft.com/office/drawing/2014/main" id="{5B989901-5D8D-D7F1-8C73-96BDB2C279E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D4E6C3FF-09CF-FCC5-F819-AB10FD7960F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0CCFAFB6-8B37-95AA-24EF-BB1C1FB3C93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DD7FEFF3-FB6D-A7EF-FAEC-88C60C7CABE7}"/>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B5014327-7C6A-E6B3-D9B7-4A02A60B8CB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504882F-9DBE-185C-F3EE-94CF79AC0FFA}"/>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AAD3ADD-2F79-FC5D-6CE3-96FFB178010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6F4063E9-8863-5AB7-D6C9-36728852F3F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2F22D429-4CBD-082E-2E5C-CD7CBA6389CE}"/>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7098DB3-506A-8CEB-51BE-8558444F8403}"/>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7A3F52C7-D4C8-EC29-7FB5-991F16F4C51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FEDBEFD9-8A60-E420-5162-21888993630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6EA6C269-F0DE-B6A8-06C6-8FAF7DD693FF}"/>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0AF58527-3FA7-91BC-2351-30BD99F9CDD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5204CD7F-1E8F-B365-0B41-7942E3E38755}"/>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B5201B1-BCAD-B1A5-4533-05AE24C94900}"/>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DF01DFB5-EDE0-5B96-0B42-EE197D3278C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85754732-106D-D371-FAA2-067CB844CDC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178E087-6D79-4C60-FC49-18346A672D2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E8A0DB7F-A9AD-EBF4-89FE-0EAA5ED98B7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BF988A40-AA8E-1834-9598-9800AC736DF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190B9D75-57F0-527A-C40A-C5690925F2C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1A4445F-A2E4-8918-0ACF-42545AFDF01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D2C1E781-D019-D641-9047-10BAFA4E66D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FC9EB9EF-1D48-8148-6570-5A9DC6B4BF2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E2FD2E88-CDF7-E545-9682-A7CF47113DA0}"/>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5040441C-16C9-4314-45C3-D58BBBC07E6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B41F9105-C549-C0D8-4244-9D91AC44A5B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1CA2E5E1-011F-4712-8702-F0C03DFC13D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B619AD74-D8F8-E36A-758B-1DB1EDA01ED2}"/>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87512BC4-BC3A-B63E-0AE6-6BFB84024C0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3B1889C-599D-AB4D-51EE-12951DB849A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BBB160E-D03C-153E-E296-27859AF4EB11}"/>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136B0DE8-D0A0-CC3E-C572-82400CB1215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FEBB4986-C05D-545A-0791-9F64A01B78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D7DE3897-4FD0-1A03-E581-F13BA1AFEB38}"/>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8711616E-B0AE-DA4B-0E7C-E006542DEC8F}"/>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91056C8-D6A2-230D-811C-F2E6CA4827E3}"/>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0A9774C-B0A6-A26D-A2B5-AFA2D29BCCF9}"/>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6159A600-34B4-566D-4E14-CC214C90CB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9D97F48-41BA-3B8F-19F2-25547D98DD0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2E4013FC-4B75-E77C-D252-06666DCAC094}"/>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1BBF0F1E-BDE4-17EE-73DA-53F66B154150}"/>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A2E3AD3-96D2-5562-46A7-89AB2193744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2060497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7007225"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3226240"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633534" y="228600"/>
            <a:ext cx="5460878" cy="1208314"/>
          </a:xfrm>
        </p:spPr>
        <p:txBody>
          <a:bodyPr/>
          <a:lstStyle/>
          <a:p>
            <a:r>
              <a:rPr lang="en-US"/>
              <a:t>Click to edit Master title style</a:t>
            </a:r>
            <a:endParaRPr lang="en-US" dirty="0"/>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633534" y="1531919"/>
            <a:ext cx="5460878"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1">
            <a:extLst>
              <a:ext uri="{FF2B5EF4-FFF2-40B4-BE49-F238E27FC236}">
                <a16:creationId xmlns:a16="http://schemas.microsoft.com/office/drawing/2014/main" id="{34F7E5B8-205A-957D-3664-018EA6E80E7B}"/>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1938847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8">
    <p:spTree>
      <p:nvGrpSpPr>
        <p:cNvPr id="1" name=""/>
        <p:cNvGrpSpPr/>
        <p:nvPr/>
      </p:nvGrpSpPr>
      <p:grpSpPr>
        <a:xfrm>
          <a:off x="0" y="0"/>
          <a:ext cx="0" cy="0"/>
          <a:chOff x="0" y="0"/>
          <a:chExt cx="0" cy="0"/>
        </a:xfrm>
      </p:grpSpPr>
      <p:sp>
        <p:nvSpPr>
          <p:cNvPr id="3" name="Rectangle 2"/>
          <p:cNvSpPr/>
          <p:nvPr userDrawn="1"/>
        </p:nvSpPr>
        <p:spPr>
          <a:xfrm>
            <a:off x="0"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0" y="0"/>
            <a:ext cx="3732213" cy="6858000"/>
          </a:xfrm>
          <a:pattFill prst="pct5">
            <a:fgClr>
              <a:schemeClr val="tx2"/>
            </a:fgClr>
            <a:bgClr>
              <a:schemeClr val="accent2"/>
            </a:bgClr>
          </a:pattFill>
        </p:spPr>
        <p:txBody>
          <a:bodyPr/>
          <a:lstStyle>
            <a:lvl1pPr marL="0" indent="0">
              <a:buNone/>
              <a:defRPr/>
            </a:lvl1pPr>
          </a:lstStyle>
          <a:p>
            <a:r>
              <a:rPr lang="en-US"/>
              <a:t>Click icon to add picture</a:t>
            </a:r>
            <a:endParaRPr lang="en-US" dirty="0"/>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8373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1027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1645118" y="4533206"/>
            <a:ext cx="4191003"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980970"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980969" y="4312370"/>
            <a:ext cx="8123273" cy="2101682"/>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065" y="5658380"/>
            <a:ext cx="1586983" cy="627866"/>
          </a:xfrm>
          <a:prstGeom prst="rect">
            <a:avLst/>
          </a:prstGeom>
        </p:spPr>
      </p:pic>
    </p:spTree>
    <p:extLst>
      <p:ext uri="{BB962C8B-B14F-4D97-AF65-F5344CB8AC3E}">
        <p14:creationId xmlns:p14="http://schemas.microsoft.com/office/powerpoint/2010/main" val="837727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6626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11">
            <a:extLst>
              <a:ext uri="{FF2B5EF4-FFF2-40B4-BE49-F238E27FC236}">
                <a16:creationId xmlns:a16="http://schemas.microsoft.com/office/drawing/2014/main" id="{2C9220F1-E0A6-719C-235A-1A655211AEB1}"/>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913060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CC23F9-032D-C649-8221-A5E85B501A32}"/>
              </a:ext>
            </a:extLst>
          </p:cNvPr>
          <p:cNvSpPr>
            <a:spLocks noGrp="1"/>
          </p:cNvSpPr>
          <p:nvPr>
            <p:ph type="title"/>
          </p:nvPr>
        </p:nvSpPr>
        <p:spPr>
          <a:xfrm>
            <a:off x="507868" y="228600"/>
            <a:ext cx="11071516"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7E18F1CB-D3FC-5449-BF60-5D6EFDB60459}"/>
              </a:ext>
            </a:extLst>
          </p:cNvPr>
          <p:cNvGraphicFramePr/>
          <p:nvPr userDrawn="1">
            <p:extLst>
              <p:ext uri="{D42A27DB-BD31-4B8C-83A1-F6EECF244321}">
                <p14:modId xmlns:p14="http://schemas.microsoft.com/office/powerpoint/2010/main" val="2585361098"/>
              </p:ext>
            </p:extLst>
          </p:nvPr>
        </p:nvGraphicFramePr>
        <p:xfrm>
          <a:off x="499776" y="1585082"/>
          <a:ext cx="723211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6E0F6DF5-7B1C-3644-A508-4E0A5F229ED4}"/>
              </a:ext>
            </a:extLst>
          </p:cNvPr>
          <p:cNvGraphicFramePr/>
          <p:nvPr userDrawn="1">
            <p:extLst>
              <p:ext uri="{D42A27DB-BD31-4B8C-83A1-F6EECF244321}">
                <p14:modId xmlns:p14="http://schemas.microsoft.com/office/powerpoint/2010/main" val="1513787116"/>
              </p:ext>
            </p:extLst>
          </p:nvPr>
        </p:nvGraphicFramePr>
        <p:xfrm>
          <a:off x="9057678"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CA461BE-E978-2543-BF52-CFEF86F0DA80}"/>
              </a:ext>
            </a:extLst>
          </p:cNvPr>
          <p:cNvGrpSpPr/>
          <p:nvPr userDrawn="1"/>
        </p:nvGrpSpPr>
        <p:grpSpPr>
          <a:xfrm>
            <a:off x="8873550" y="3856826"/>
            <a:ext cx="2745372" cy="2175630"/>
            <a:chOff x="585216" y="1597307"/>
            <a:chExt cx="4675916" cy="2314082"/>
          </a:xfrm>
        </p:grpSpPr>
        <p:sp>
          <p:nvSpPr>
            <p:cNvPr id="7" name="Rectangle 6">
              <a:extLst>
                <a:ext uri="{FF2B5EF4-FFF2-40B4-BE49-F238E27FC236}">
                  <a16:creationId xmlns:a16="http://schemas.microsoft.com/office/drawing/2014/main" id="{1E96A288-41B6-1946-B658-56825632016A}"/>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9CCFB2C-3C85-3240-BE62-BB079485DA98}"/>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7B94FDE2-1D2A-6D49-ADA7-2C1DEE8398D0}"/>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8AF5AF01-1CE0-444E-9ACC-370C42386EE7}"/>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3809951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29" name="Right Triangle 28">
            <a:extLst>
              <a:ext uri="{FF2B5EF4-FFF2-40B4-BE49-F238E27FC236}">
                <a16:creationId xmlns:a16="http://schemas.microsoft.com/office/drawing/2014/main" id="{42CBF4D8-9553-C541-8755-8ED89563E0A3}"/>
              </a:ext>
            </a:extLst>
          </p:cNvPr>
          <p:cNvSpPr/>
          <p:nvPr userDrawn="1"/>
        </p:nvSpPr>
        <p:spPr>
          <a:xfrm flipH="1">
            <a:off x="5278582" y="0"/>
            <a:ext cx="4057793"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4587F7-C138-C246-B8DA-7FD77884A9FA}"/>
              </a:ext>
            </a:extLst>
          </p:cNvPr>
          <p:cNvSpPr/>
          <p:nvPr userDrawn="1"/>
        </p:nvSpPr>
        <p:spPr>
          <a:xfrm>
            <a:off x="9336375" y="0"/>
            <a:ext cx="28524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739E624-5E93-0D40-9F2E-8142DF2F1E99}"/>
              </a:ext>
            </a:extLst>
          </p:cNvPr>
          <p:cNvSpPr/>
          <p:nvPr userDrawn="1"/>
        </p:nvSpPr>
        <p:spPr>
          <a:xfrm>
            <a:off x="6297361" y="1905001"/>
            <a:ext cx="5586544" cy="459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56F5E18-B513-F447-A082-DD28AB8845FC}"/>
              </a:ext>
            </a:extLst>
          </p:cNvPr>
          <p:cNvSpPr txBox="1"/>
          <p:nvPr userDrawn="1"/>
        </p:nvSpPr>
        <p:spPr>
          <a:xfrm>
            <a:off x="507868" y="1915775"/>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90500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00309" y="252222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7130478"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47907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507764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03965" y="4507362"/>
            <a:ext cx="1617558" cy="640080"/>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3816" y="1511456"/>
            <a:ext cx="1617856" cy="6400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10452" y="5683640"/>
            <a:ext cx="1604584" cy="640080"/>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48711"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19683"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193470"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463882"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113932"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193470"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3062854"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543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hq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hq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hq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hq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hq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hqprint">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hq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hq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hq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hqprint">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hqprint">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hqprint">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hqprint">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hqprint">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hqprint">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hqprint">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hqprint">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hqprint">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hqprint">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hqprint">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hqprint">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hqprint">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hqprint">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hqprint">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hqprint">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hqprint">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hqprint">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hqprint">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hqprint">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hqprint">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hqprint">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hqprint">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hqprint">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hqprint">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hqprint">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hqprint">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hqprint">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hqprint">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hqprint">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hqprint">
            <a:extLst>
              <a:ext uri="{28A0092B-C50C-407E-A947-70E740481C1C}">
                <a14:useLocalDpi xmlns:a14="http://schemas.microsoft.com/office/drawing/2010/main"/>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10616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157859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
        <p:nvSpPr>
          <p:cNvPr id="2" name="Text Placeholder 11">
            <a:extLst>
              <a:ext uri="{FF2B5EF4-FFF2-40B4-BE49-F238E27FC236}">
                <a16:creationId xmlns:a16="http://schemas.microsoft.com/office/drawing/2014/main" id="{02E0BF29-865E-6D8B-578D-387019834176}"/>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1134746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5953038"/>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21334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21334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0"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60924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
        <p:nvSpPr>
          <p:cNvPr id="2" name="Text Placeholder 11">
            <a:extLst>
              <a:ext uri="{FF2B5EF4-FFF2-40B4-BE49-F238E27FC236}">
                <a16:creationId xmlns:a16="http://schemas.microsoft.com/office/drawing/2014/main" id="{1964B0A5-FAE1-1B66-48D3-6E8D2A0772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1815945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10616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34947197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318C5-0EED-3646-9300-B64845B07ABD}"/>
              </a:ext>
            </a:extLst>
          </p:cNvPr>
          <p:cNvGrpSpPr/>
          <p:nvPr userDrawn="1"/>
        </p:nvGrpSpPr>
        <p:grpSpPr>
          <a:xfrm>
            <a:off x="7400495" y="0"/>
            <a:ext cx="4608469" cy="6858000"/>
            <a:chOff x="7400495" y="0"/>
            <a:chExt cx="4608469" cy="6858000"/>
          </a:xfrm>
        </p:grpSpPr>
        <p:sp>
          <p:nvSpPr>
            <p:cNvPr id="12" name="Freeform 11">
              <a:extLst>
                <a:ext uri="{FF2B5EF4-FFF2-40B4-BE49-F238E27FC236}">
                  <a16:creationId xmlns:a16="http://schemas.microsoft.com/office/drawing/2014/main" id="{5B94C799-9B24-8244-AB52-17A994763F67}"/>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5FB19FC-EB67-5648-8F38-CE44CA4A507C}"/>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8A6B392C-942F-9947-9296-CF5C4742E98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
        <p:nvSpPr>
          <p:cNvPr id="2" name="Text Placeholder 11">
            <a:extLst>
              <a:ext uri="{FF2B5EF4-FFF2-40B4-BE49-F238E27FC236}">
                <a16:creationId xmlns:a16="http://schemas.microsoft.com/office/drawing/2014/main" id="{829AC598-683F-EE19-6538-331867BC2F7F}"/>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3352306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552E95-F748-7844-A212-1D0DB91C1007}"/>
              </a:ext>
            </a:extLst>
          </p:cNvPr>
          <p:cNvSpPr/>
          <p:nvPr userDrawn="1"/>
        </p:nvSpPr>
        <p:spPr>
          <a:xfrm>
            <a:off x="9143873" y="0"/>
            <a:ext cx="3044952"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81092200-74AA-294F-A021-342F4FC34C20}"/>
              </a:ext>
            </a:extLst>
          </p:cNvPr>
          <p:cNvSpPr/>
          <p:nvPr userDrawn="1"/>
        </p:nvSpPr>
        <p:spPr>
          <a:xfrm>
            <a:off x="6095916" y="0"/>
            <a:ext cx="3044952"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72C4062-A4BA-B043-BADD-89F22D77B393}"/>
              </a:ext>
            </a:extLst>
          </p:cNvPr>
          <p:cNvSpPr/>
          <p:nvPr userDrawn="1"/>
        </p:nvSpPr>
        <p:spPr>
          <a:xfrm>
            <a:off x="3047958" y="0"/>
            <a:ext cx="3044952"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9504C7D2-5385-044F-9EEF-75DAB4274B6D}"/>
              </a:ext>
            </a:extLst>
          </p:cNvPr>
          <p:cNvSpPr/>
          <p:nvPr userDrawn="1"/>
        </p:nvSpPr>
        <p:spPr>
          <a:xfrm>
            <a:off x="0" y="0"/>
            <a:ext cx="3044952"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913D4F14-01F5-0649-9A05-93895A948C65}"/>
              </a:ext>
            </a:extLst>
          </p:cNvPr>
          <p:cNvSpPr/>
          <p:nvPr userDrawn="1"/>
        </p:nvSpPr>
        <p:spPr>
          <a:xfrm>
            <a:off x="0" y="0"/>
            <a:ext cx="12188952"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3A89660E-A1E2-B84C-A282-0E596277C1A8}"/>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2" name="Text Placeholder 11">
            <a:extLst>
              <a:ext uri="{FF2B5EF4-FFF2-40B4-BE49-F238E27FC236}">
                <a16:creationId xmlns:a16="http://schemas.microsoft.com/office/drawing/2014/main" id="{C29E782A-1549-04BC-5D42-7E094DFB68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3970885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AD24FB6-8C03-794B-8063-E87486FDBF49}"/>
              </a:ext>
            </a:extLst>
          </p:cNvPr>
          <p:cNvSpPr>
            <a:spLocks noGrp="1"/>
          </p:cNvSpPr>
          <p:nvPr>
            <p:ph type="title" hasCustomPrompt="1"/>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19" name="Oval 18">
            <a:extLst>
              <a:ext uri="{FF2B5EF4-FFF2-40B4-BE49-F238E27FC236}">
                <a16:creationId xmlns:a16="http://schemas.microsoft.com/office/drawing/2014/main" id="{5F320E24-72C2-DA4C-9CFC-DB5DA0B99003}"/>
              </a:ext>
            </a:extLst>
          </p:cNvPr>
          <p:cNvSpPr/>
          <p:nvPr userDrawn="1"/>
        </p:nvSpPr>
        <p:spPr>
          <a:xfrm>
            <a:off x="6246812" y="4187924"/>
            <a:ext cx="914400" cy="91440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CC2DB4-62BB-7F4A-BD15-BF97A6ADE12A}"/>
              </a:ext>
            </a:extLst>
          </p:cNvPr>
          <p:cNvSpPr>
            <a:spLocks noChangeAspect="1"/>
          </p:cNvSpPr>
          <p:nvPr userDrawn="1"/>
        </p:nvSpPr>
        <p:spPr>
          <a:xfrm>
            <a:off x="379742" y="1755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D9CB14-23C2-1244-BF62-9E9B603DFF61}"/>
              </a:ext>
            </a:extLst>
          </p:cNvPr>
          <p:cNvSpPr>
            <a:spLocks noChangeAspect="1"/>
          </p:cNvSpPr>
          <p:nvPr userDrawn="1"/>
        </p:nvSpPr>
        <p:spPr>
          <a:xfrm>
            <a:off x="379412" y="2971489"/>
            <a:ext cx="915061"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C374B3-3BAC-5944-89A2-F9D190B31E0D}"/>
              </a:ext>
            </a:extLst>
          </p:cNvPr>
          <p:cNvSpPr>
            <a:spLocks noChangeAspect="1"/>
          </p:cNvSpPr>
          <p:nvPr userDrawn="1"/>
        </p:nvSpPr>
        <p:spPr>
          <a:xfrm>
            <a:off x="379742" y="5404359"/>
            <a:ext cx="914400" cy="91440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AE400B-F649-C54C-9540-48547933C605}"/>
              </a:ext>
            </a:extLst>
          </p:cNvPr>
          <p:cNvSpPr>
            <a:spLocks noChangeAspect="1"/>
          </p:cNvSpPr>
          <p:nvPr userDrawn="1"/>
        </p:nvSpPr>
        <p:spPr>
          <a:xfrm>
            <a:off x="6246812" y="1755054"/>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F4B867-E48B-4244-BC05-6092A55D51AF}"/>
              </a:ext>
            </a:extLst>
          </p:cNvPr>
          <p:cNvSpPr>
            <a:spLocks noChangeAspect="1"/>
          </p:cNvSpPr>
          <p:nvPr userDrawn="1"/>
        </p:nvSpPr>
        <p:spPr>
          <a:xfrm>
            <a:off x="6246812" y="2971489"/>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7EDD3F-837B-6444-926B-6F4759ADF6B6}"/>
              </a:ext>
            </a:extLst>
          </p:cNvPr>
          <p:cNvSpPr>
            <a:spLocks noChangeAspect="1"/>
          </p:cNvSpPr>
          <p:nvPr userDrawn="1"/>
        </p:nvSpPr>
        <p:spPr>
          <a:xfrm>
            <a:off x="379742" y="4187924"/>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3AC53A1-5753-DC43-ABCC-DD0038E43373}"/>
              </a:ext>
            </a:extLst>
          </p:cNvPr>
          <p:cNvSpPr>
            <a:spLocks noChangeAspect="1"/>
          </p:cNvSpPr>
          <p:nvPr userDrawn="1"/>
        </p:nvSpPr>
        <p:spPr>
          <a:xfrm>
            <a:off x="6246812" y="5404359"/>
            <a:ext cx="914400" cy="91440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18">
            <a:extLst>
              <a:ext uri="{FF2B5EF4-FFF2-40B4-BE49-F238E27FC236}">
                <a16:creationId xmlns:a16="http://schemas.microsoft.com/office/drawing/2014/main" id="{70F20593-2EC2-E844-8E50-E7E52E7CA0A7}"/>
              </a:ext>
            </a:extLst>
          </p:cNvPr>
          <p:cNvSpPr>
            <a:spLocks noGrp="1"/>
          </p:cNvSpPr>
          <p:nvPr>
            <p:ph type="body" sz="quarter" idx="10" hasCustomPrompt="1"/>
          </p:nvPr>
        </p:nvSpPr>
        <p:spPr>
          <a:xfrm>
            <a:off x="1359414"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6" name="Text Placeholder 23">
            <a:extLst>
              <a:ext uri="{FF2B5EF4-FFF2-40B4-BE49-F238E27FC236}">
                <a16:creationId xmlns:a16="http://schemas.microsoft.com/office/drawing/2014/main" id="{4E7C5C1D-0D32-DF48-9C7A-3282905712E1}"/>
              </a:ext>
            </a:extLst>
          </p:cNvPr>
          <p:cNvSpPr>
            <a:spLocks noGrp="1"/>
          </p:cNvSpPr>
          <p:nvPr>
            <p:ph type="body" sz="quarter" idx="12" hasCustomPrompt="1"/>
          </p:nvPr>
        </p:nvSpPr>
        <p:spPr>
          <a:xfrm>
            <a:off x="1359414"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7" name="Text Placeholder 18">
            <a:extLst>
              <a:ext uri="{FF2B5EF4-FFF2-40B4-BE49-F238E27FC236}">
                <a16:creationId xmlns:a16="http://schemas.microsoft.com/office/drawing/2014/main" id="{3C2F706C-A3D0-2E41-ADAF-8E9700540C8E}"/>
              </a:ext>
            </a:extLst>
          </p:cNvPr>
          <p:cNvSpPr>
            <a:spLocks noGrp="1"/>
          </p:cNvSpPr>
          <p:nvPr>
            <p:ph type="body" sz="quarter" idx="13" hasCustomPrompt="1"/>
          </p:nvPr>
        </p:nvSpPr>
        <p:spPr>
          <a:xfrm>
            <a:off x="1376221"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8" name="Text Placeholder 23">
            <a:extLst>
              <a:ext uri="{FF2B5EF4-FFF2-40B4-BE49-F238E27FC236}">
                <a16:creationId xmlns:a16="http://schemas.microsoft.com/office/drawing/2014/main" id="{2782B6A3-CEB0-6047-9AC0-DCB812F4C5B2}"/>
              </a:ext>
            </a:extLst>
          </p:cNvPr>
          <p:cNvSpPr>
            <a:spLocks noGrp="1"/>
          </p:cNvSpPr>
          <p:nvPr>
            <p:ph type="body" sz="quarter" idx="14" hasCustomPrompt="1"/>
          </p:nvPr>
        </p:nvSpPr>
        <p:spPr>
          <a:xfrm>
            <a:off x="1376221"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9" name="Text Placeholder 18">
            <a:extLst>
              <a:ext uri="{FF2B5EF4-FFF2-40B4-BE49-F238E27FC236}">
                <a16:creationId xmlns:a16="http://schemas.microsoft.com/office/drawing/2014/main" id="{BA6E5278-EB39-7947-AD13-8817A46FD7E4}"/>
              </a:ext>
            </a:extLst>
          </p:cNvPr>
          <p:cNvSpPr>
            <a:spLocks noGrp="1"/>
          </p:cNvSpPr>
          <p:nvPr>
            <p:ph type="body" sz="quarter" idx="15" hasCustomPrompt="1"/>
          </p:nvPr>
        </p:nvSpPr>
        <p:spPr>
          <a:xfrm>
            <a:off x="1376221"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0" name="Text Placeholder 23">
            <a:extLst>
              <a:ext uri="{FF2B5EF4-FFF2-40B4-BE49-F238E27FC236}">
                <a16:creationId xmlns:a16="http://schemas.microsoft.com/office/drawing/2014/main" id="{3C23DCDE-D734-3C44-A0E1-0D9C4157E9C4}"/>
              </a:ext>
            </a:extLst>
          </p:cNvPr>
          <p:cNvSpPr>
            <a:spLocks noGrp="1"/>
          </p:cNvSpPr>
          <p:nvPr>
            <p:ph type="body" sz="quarter" idx="16" hasCustomPrompt="1"/>
          </p:nvPr>
        </p:nvSpPr>
        <p:spPr>
          <a:xfrm>
            <a:off x="1376221"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1" name="Text Placeholder 18">
            <a:extLst>
              <a:ext uri="{FF2B5EF4-FFF2-40B4-BE49-F238E27FC236}">
                <a16:creationId xmlns:a16="http://schemas.microsoft.com/office/drawing/2014/main" id="{AAAF1ED4-3A85-A44F-A517-20293273557C}"/>
              </a:ext>
            </a:extLst>
          </p:cNvPr>
          <p:cNvSpPr>
            <a:spLocks noGrp="1"/>
          </p:cNvSpPr>
          <p:nvPr>
            <p:ph type="body" sz="quarter" idx="17" hasCustomPrompt="1"/>
          </p:nvPr>
        </p:nvSpPr>
        <p:spPr>
          <a:xfrm>
            <a:off x="1359414"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2" name="Text Placeholder 23">
            <a:extLst>
              <a:ext uri="{FF2B5EF4-FFF2-40B4-BE49-F238E27FC236}">
                <a16:creationId xmlns:a16="http://schemas.microsoft.com/office/drawing/2014/main" id="{CDDF7B02-64A2-1740-9F7F-C29EA2818AEF}"/>
              </a:ext>
            </a:extLst>
          </p:cNvPr>
          <p:cNvSpPr>
            <a:spLocks noGrp="1"/>
          </p:cNvSpPr>
          <p:nvPr>
            <p:ph type="body" sz="quarter" idx="18" hasCustomPrompt="1"/>
          </p:nvPr>
        </p:nvSpPr>
        <p:spPr>
          <a:xfrm>
            <a:off x="1359414"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3" name="Text Placeholder 18">
            <a:extLst>
              <a:ext uri="{FF2B5EF4-FFF2-40B4-BE49-F238E27FC236}">
                <a16:creationId xmlns:a16="http://schemas.microsoft.com/office/drawing/2014/main" id="{188CFC25-B889-344B-90E9-6605F66F75C7}"/>
              </a:ext>
            </a:extLst>
          </p:cNvPr>
          <p:cNvSpPr>
            <a:spLocks noGrp="1"/>
          </p:cNvSpPr>
          <p:nvPr>
            <p:ph type="body" sz="quarter" idx="19" hasCustomPrompt="1"/>
          </p:nvPr>
        </p:nvSpPr>
        <p:spPr>
          <a:xfrm>
            <a:off x="7237412"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4" name="Text Placeholder 23">
            <a:extLst>
              <a:ext uri="{FF2B5EF4-FFF2-40B4-BE49-F238E27FC236}">
                <a16:creationId xmlns:a16="http://schemas.microsoft.com/office/drawing/2014/main" id="{C34DC39D-0102-BD44-B92E-F62003AF1B8B}"/>
              </a:ext>
            </a:extLst>
          </p:cNvPr>
          <p:cNvSpPr>
            <a:spLocks noGrp="1"/>
          </p:cNvSpPr>
          <p:nvPr>
            <p:ph type="body" sz="quarter" idx="20" hasCustomPrompt="1"/>
          </p:nvPr>
        </p:nvSpPr>
        <p:spPr>
          <a:xfrm>
            <a:off x="7237412"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5" name="Text Placeholder 18">
            <a:extLst>
              <a:ext uri="{FF2B5EF4-FFF2-40B4-BE49-F238E27FC236}">
                <a16:creationId xmlns:a16="http://schemas.microsoft.com/office/drawing/2014/main" id="{639B980E-A374-EF4A-AC36-85E481F98F9C}"/>
              </a:ext>
            </a:extLst>
          </p:cNvPr>
          <p:cNvSpPr>
            <a:spLocks noGrp="1"/>
          </p:cNvSpPr>
          <p:nvPr>
            <p:ph type="body" sz="quarter" idx="21" hasCustomPrompt="1"/>
          </p:nvPr>
        </p:nvSpPr>
        <p:spPr>
          <a:xfrm>
            <a:off x="7254219"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6" name="Text Placeholder 23">
            <a:extLst>
              <a:ext uri="{FF2B5EF4-FFF2-40B4-BE49-F238E27FC236}">
                <a16:creationId xmlns:a16="http://schemas.microsoft.com/office/drawing/2014/main" id="{A897EB43-015D-A140-A7D6-53CA70056660}"/>
              </a:ext>
            </a:extLst>
          </p:cNvPr>
          <p:cNvSpPr>
            <a:spLocks noGrp="1"/>
          </p:cNvSpPr>
          <p:nvPr>
            <p:ph type="body" sz="quarter" idx="22" hasCustomPrompt="1"/>
          </p:nvPr>
        </p:nvSpPr>
        <p:spPr>
          <a:xfrm>
            <a:off x="7254219"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7" name="Text Placeholder 18">
            <a:extLst>
              <a:ext uri="{FF2B5EF4-FFF2-40B4-BE49-F238E27FC236}">
                <a16:creationId xmlns:a16="http://schemas.microsoft.com/office/drawing/2014/main" id="{13D9F522-42D1-F243-AA98-B4A3DA80AB3A}"/>
              </a:ext>
            </a:extLst>
          </p:cNvPr>
          <p:cNvSpPr>
            <a:spLocks noGrp="1"/>
          </p:cNvSpPr>
          <p:nvPr>
            <p:ph type="body" sz="quarter" idx="23" hasCustomPrompt="1"/>
          </p:nvPr>
        </p:nvSpPr>
        <p:spPr>
          <a:xfrm>
            <a:off x="7254219"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8" name="Text Placeholder 23">
            <a:extLst>
              <a:ext uri="{FF2B5EF4-FFF2-40B4-BE49-F238E27FC236}">
                <a16:creationId xmlns:a16="http://schemas.microsoft.com/office/drawing/2014/main" id="{4C8DA6B1-6C07-3C4A-8009-0F9C4724D02F}"/>
              </a:ext>
            </a:extLst>
          </p:cNvPr>
          <p:cNvSpPr>
            <a:spLocks noGrp="1"/>
          </p:cNvSpPr>
          <p:nvPr>
            <p:ph type="body" sz="quarter" idx="24" hasCustomPrompt="1"/>
          </p:nvPr>
        </p:nvSpPr>
        <p:spPr>
          <a:xfrm>
            <a:off x="7254219"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9" name="Text Placeholder 18">
            <a:extLst>
              <a:ext uri="{FF2B5EF4-FFF2-40B4-BE49-F238E27FC236}">
                <a16:creationId xmlns:a16="http://schemas.microsoft.com/office/drawing/2014/main" id="{9E95319F-2FAB-AF41-B745-EA27168548F8}"/>
              </a:ext>
            </a:extLst>
          </p:cNvPr>
          <p:cNvSpPr>
            <a:spLocks noGrp="1"/>
          </p:cNvSpPr>
          <p:nvPr>
            <p:ph type="body" sz="quarter" idx="25" hasCustomPrompt="1"/>
          </p:nvPr>
        </p:nvSpPr>
        <p:spPr>
          <a:xfrm>
            <a:off x="7237412"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70" name="Text Placeholder 23">
            <a:extLst>
              <a:ext uri="{FF2B5EF4-FFF2-40B4-BE49-F238E27FC236}">
                <a16:creationId xmlns:a16="http://schemas.microsoft.com/office/drawing/2014/main" id="{82454812-BF3E-C84D-9118-7CFDC6048467}"/>
              </a:ext>
            </a:extLst>
          </p:cNvPr>
          <p:cNvSpPr>
            <a:spLocks noGrp="1"/>
          </p:cNvSpPr>
          <p:nvPr>
            <p:ph type="body" sz="quarter" idx="26" hasCustomPrompt="1"/>
          </p:nvPr>
        </p:nvSpPr>
        <p:spPr>
          <a:xfrm>
            <a:off x="7237412"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Tree>
    <p:extLst>
      <p:ext uri="{BB962C8B-B14F-4D97-AF65-F5344CB8AC3E}">
        <p14:creationId xmlns:p14="http://schemas.microsoft.com/office/powerpoint/2010/main" val="161346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grpSp>
        <p:nvGrpSpPr>
          <p:cNvPr id="2" name="Group 1">
            <a:extLst>
              <a:ext uri="{FF2B5EF4-FFF2-40B4-BE49-F238E27FC236}">
                <a16:creationId xmlns:a16="http://schemas.microsoft.com/office/drawing/2014/main" id="{BBB82FA9-D576-D1D3-EB59-F69C58A8A964}"/>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8E13609B-3938-2062-DC23-24402D29AD9C}"/>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247702AA-339B-E49F-5034-C79229B6DA1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0EC4150D-8893-044A-CAB5-82B3FFB5B5D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 name="Oval 5">
              <a:extLst>
                <a:ext uri="{FF2B5EF4-FFF2-40B4-BE49-F238E27FC236}">
                  <a16:creationId xmlns:a16="http://schemas.microsoft.com/office/drawing/2014/main" id="{4DF89842-448B-A75E-6D94-356FC110ACF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a:extLst>
                <a:ext uri="{FF2B5EF4-FFF2-40B4-BE49-F238E27FC236}">
                  <a16:creationId xmlns:a16="http://schemas.microsoft.com/office/drawing/2014/main" id="{5B989901-5D8D-D7F1-8C73-96BDB2C279E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D4E6C3FF-09CF-FCC5-F819-AB10FD7960F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0CCFAFB6-8B37-95AA-24EF-BB1C1FB3C93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DD7FEFF3-FB6D-A7EF-FAEC-88C60C7CABE7}"/>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B5014327-7C6A-E6B3-D9B7-4A02A60B8CB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504882F-9DBE-185C-F3EE-94CF79AC0FFA}"/>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AAD3ADD-2F79-FC5D-6CE3-96FFB178010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6F4063E9-8863-5AB7-D6C9-36728852F3F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2F22D429-4CBD-082E-2E5C-CD7CBA6389CE}"/>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7098DB3-506A-8CEB-51BE-8558444F8403}"/>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7A3F52C7-D4C8-EC29-7FB5-991F16F4C51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FEDBEFD9-8A60-E420-5162-21888993630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6EA6C269-F0DE-B6A8-06C6-8FAF7DD693FF}"/>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0AF58527-3FA7-91BC-2351-30BD99F9CDD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5204CD7F-1E8F-B365-0B41-7942E3E38755}"/>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B5201B1-BCAD-B1A5-4533-05AE24C94900}"/>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DF01DFB5-EDE0-5B96-0B42-EE197D3278C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85754732-106D-D371-FAA2-067CB844CDC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178E087-6D79-4C60-FC49-18346A672D2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E8A0DB7F-A9AD-EBF4-89FE-0EAA5ED98B7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BF988A40-AA8E-1834-9598-9800AC736DF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190B9D75-57F0-527A-C40A-C5690925F2C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1A4445F-A2E4-8918-0ACF-42545AFDF01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D2C1E781-D019-D641-9047-10BAFA4E66D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FC9EB9EF-1D48-8148-6570-5A9DC6B4BF2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E2FD2E88-CDF7-E545-9682-A7CF47113DA0}"/>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5040441C-16C9-4314-45C3-D58BBBC07E6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B41F9105-C549-C0D8-4244-9D91AC44A5B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1CA2E5E1-011F-4712-8702-F0C03DFC13D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B619AD74-D8F8-E36A-758B-1DB1EDA01ED2}"/>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87512BC4-BC3A-B63E-0AE6-6BFB84024C0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3B1889C-599D-AB4D-51EE-12951DB849A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BBB160E-D03C-153E-E296-27859AF4EB11}"/>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136B0DE8-D0A0-CC3E-C572-82400CB1215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FEBB4986-C05D-545A-0791-9F64A01B78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D7DE3897-4FD0-1A03-E581-F13BA1AFEB38}"/>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8711616E-B0AE-DA4B-0E7C-E006542DEC8F}"/>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91056C8-D6A2-230D-811C-F2E6CA4827E3}"/>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0A9774C-B0A6-A26D-A2B5-AFA2D29BCCF9}"/>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6159A600-34B4-566D-4E14-CC214C90CB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9D97F48-41BA-3B8F-19F2-25547D98DD0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2E4013FC-4B75-E77C-D252-06666DCAC094}"/>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1BBF0F1E-BDE4-17EE-73DA-53F66B154150}"/>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A2E3AD3-96D2-5562-46A7-89AB2193744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1256418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7007225"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3226240"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633534" y="228600"/>
            <a:ext cx="5460878" cy="1208314"/>
          </a:xfrm>
        </p:spPr>
        <p:txBody>
          <a:bodyPr/>
          <a:lstStyle/>
          <a:p>
            <a:r>
              <a:rPr lang="en-US"/>
              <a:t>Click to edit Master title style</a:t>
            </a:r>
            <a:endParaRPr lang="en-US" dirty="0"/>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633534" y="1531919"/>
            <a:ext cx="5460878"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1">
            <a:extLst>
              <a:ext uri="{FF2B5EF4-FFF2-40B4-BE49-F238E27FC236}">
                <a16:creationId xmlns:a16="http://schemas.microsoft.com/office/drawing/2014/main" id="{34F7E5B8-205A-957D-3664-018EA6E80E7B}"/>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242897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p:cNvSpPr/>
          <p:nvPr userDrawn="1"/>
        </p:nvSpPr>
        <p:spPr>
          <a:xfrm>
            <a:off x="0"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0" y="0"/>
            <a:ext cx="3732213" cy="6858000"/>
          </a:xfrm>
          <a:pattFill prst="pct5">
            <a:fgClr>
              <a:schemeClr val="tx2"/>
            </a:fgClr>
            <a:bgClr>
              <a:schemeClr val="accent2"/>
            </a:bgClr>
          </a:pattFill>
        </p:spPr>
        <p:txBody>
          <a:bodyPr/>
          <a:lstStyle>
            <a:lvl1pPr marL="0" indent="0">
              <a:buNone/>
              <a:defRPr/>
            </a:lvl1pPr>
          </a:lstStyle>
          <a:p>
            <a:r>
              <a:rPr lang="en-US"/>
              <a:t>Click icon to add picture</a:t>
            </a:r>
            <a:endParaRPr lang="en-US" dirty="0"/>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8373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366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1645118" y="4533206"/>
            <a:ext cx="4191003"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980970"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980969" y="4312370"/>
            <a:ext cx="8123273" cy="2101682"/>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065" y="5658380"/>
            <a:ext cx="1586983" cy="627866"/>
          </a:xfrm>
          <a:prstGeom prst="rect">
            <a:avLst/>
          </a:prstGeom>
        </p:spPr>
      </p:pic>
    </p:spTree>
    <p:extLst>
      <p:ext uri="{BB962C8B-B14F-4D97-AF65-F5344CB8AC3E}">
        <p14:creationId xmlns:p14="http://schemas.microsoft.com/office/powerpoint/2010/main" val="1945183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A20AE2-44F6-7046-960C-135BFC71EFF1}"/>
              </a:ext>
            </a:extLst>
          </p:cNvPr>
          <p:cNvSpPr/>
          <p:nvPr userDrawn="1"/>
        </p:nvSpPr>
        <p:spPr>
          <a:xfrm>
            <a:off x="0" y="3"/>
            <a:ext cx="12188825" cy="3848098"/>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95000"/>
                </a:schemeClr>
              </a:solidFill>
            </a:endParaRPr>
          </a:p>
        </p:txBody>
      </p:sp>
      <p:sp>
        <p:nvSpPr>
          <p:cNvPr id="9" name="Right Triangle 8">
            <a:extLst>
              <a:ext uri="{FF2B5EF4-FFF2-40B4-BE49-F238E27FC236}">
                <a16:creationId xmlns:a16="http://schemas.microsoft.com/office/drawing/2014/main" id="{7DD05290-EAE5-D44A-AEA4-33AC83930919}"/>
              </a:ext>
            </a:extLst>
          </p:cNvPr>
          <p:cNvSpPr/>
          <p:nvPr userDrawn="1"/>
        </p:nvSpPr>
        <p:spPr>
          <a:xfrm flipV="1">
            <a:off x="0" y="3848101"/>
            <a:ext cx="12188825" cy="1343024"/>
          </a:xfrm>
          <a:prstGeom prst="rtTriangl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1069" y="480093"/>
            <a:ext cx="7463171" cy="3493773"/>
          </a:xfrm>
          <a:prstGeom prst="rect">
            <a:avLst/>
          </a:prstGeom>
        </p:spPr>
      </p:pic>
      <p:sp>
        <p:nvSpPr>
          <p:cNvPr id="11" name="TextBox 10"/>
          <p:cNvSpPr txBox="1"/>
          <p:nvPr userDrawn="1"/>
        </p:nvSpPr>
        <p:spPr>
          <a:xfrm>
            <a:off x="4222966" y="3062581"/>
            <a:ext cx="6421894" cy="307777"/>
          </a:xfrm>
          <a:prstGeom prst="rect">
            <a:avLst/>
          </a:prstGeom>
          <a:noFill/>
        </p:spPr>
        <p:txBody>
          <a:bodyPr wrap="square" rtlCol="0">
            <a:spAutoFit/>
          </a:bodyPr>
          <a:lstStyle/>
          <a:p>
            <a:r>
              <a:rPr lang="en-US" sz="1400">
                <a:solidFill>
                  <a:srgbClr val="1D376C"/>
                </a:solidFill>
              </a:rPr>
              <a:t>We</a:t>
            </a:r>
            <a:r>
              <a:rPr lang="en-US" sz="1400" baseline="0">
                <a:solidFill>
                  <a:srgbClr val="1D376C"/>
                </a:solidFill>
              </a:rPr>
              <a:t> will set all students on a path to success. </a:t>
            </a:r>
            <a:endParaRPr lang="en-US" sz="1400">
              <a:solidFill>
                <a:srgbClr val="1D376C"/>
              </a:solidFill>
            </a:endParaRPr>
          </a:p>
        </p:txBody>
      </p:sp>
      <p:sp>
        <p:nvSpPr>
          <p:cNvPr id="7" name="Text Placeholder 59"/>
          <p:cNvSpPr>
            <a:spLocks noGrp="1"/>
          </p:cNvSpPr>
          <p:nvPr>
            <p:ph type="body" sz="quarter" idx="10" hasCustomPrompt="1"/>
          </p:nvPr>
        </p:nvSpPr>
        <p:spPr>
          <a:xfrm>
            <a:off x="2793273" y="4929353"/>
            <a:ext cx="9281282" cy="523544"/>
          </a:xfrm>
        </p:spPr>
        <p:txBody>
          <a:bodyPr>
            <a:normAutofit/>
          </a:bodyPr>
          <a:lstStyle>
            <a:lvl1pPr marL="0" indent="0" algn="ctr">
              <a:buNone/>
              <a:defRPr sz="2400" baseline="0"/>
            </a:lvl1pPr>
          </a:lstStyle>
          <a:p>
            <a:pPr lvl="0"/>
            <a:r>
              <a:rPr lang="en-US"/>
              <a:t>Presenter Name | Job Title</a:t>
            </a:r>
          </a:p>
        </p:txBody>
      </p:sp>
      <p:sp>
        <p:nvSpPr>
          <p:cNvPr id="14" name="Text Placeholder 59"/>
          <p:cNvSpPr>
            <a:spLocks noGrp="1"/>
          </p:cNvSpPr>
          <p:nvPr>
            <p:ph type="body" sz="quarter" idx="11" hasCustomPrompt="1"/>
          </p:nvPr>
        </p:nvSpPr>
        <p:spPr>
          <a:xfrm>
            <a:off x="2793273" y="5578661"/>
            <a:ext cx="9281282" cy="523544"/>
          </a:xfrm>
        </p:spPr>
        <p:txBody>
          <a:bodyPr>
            <a:normAutofit/>
          </a:bodyPr>
          <a:lstStyle>
            <a:lvl1pPr marL="0" indent="0" algn="ctr">
              <a:buNone/>
              <a:defRPr sz="2400" baseline="0"/>
            </a:lvl1pPr>
          </a:lstStyle>
          <a:p>
            <a:pPr lvl="0"/>
            <a:r>
              <a:rPr lang="en-US" sz="2400"/>
              <a:t>Team/Office/Division Name | Date</a:t>
            </a:r>
          </a:p>
        </p:txBody>
      </p:sp>
    </p:spTree>
    <p:extLst>
      <p:ext uri="{BB962C8B-B14F-4D97-AF65-F5344CB8AC3E}">
        <p14:creationId xmlns:p14="http://schemas.microsoft.com/office/powerpoint/2010/main" val="2660186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quired">
    <p:spTree>
      <p:nvGrpSpPr>
        <p:cNvPr id="1" name=""/>
        <p:cNvGrpSpPr/>
        <p:nvPr/>
      </p:nvGrpSpPr>
      <p:grpSpPr>
        <a:xfrm>
          <a:off x="0" y="0"/>
          <a:ext cx="0" cy="0"/>
          <a:chOff x="0" y="0"/>
          <a:chExt cx="0" cy="0"/>
        </a:xfrm>
      </p:grpSpPr>
      <p:sp>
        <p:nvSpPr>
          <p:cNvPr id="7" name="Rectangle 6"/>
          <p:cNvSpPr/>
          <p:nvPr userDrawn="1"/>
        </p:nvSpPr>
        <p:spPr>
          <a:xfrm>
            <a:off x="0" y="0"/>
            <a:ext cx="5984710" cy="3483864"/>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1D1A9CA8-AE56-EB4D-B73C-C0C092315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390" y="575902"/>
            <a:ext cx="4830304" cy="2249595"/>
          </a:xfrm>
          <a:prstGeom prst="rect">
            <a:avLst/>
          </a:prstGeom>
        </p:spPr>
      </p:pic>
      <p:pic>
        <p:nvPicPr>
          <p:cNvPr id="9" name="Picture Placeholder 4">
            <a:extLst>
              <a:ext uri="{FF2B5EF4-FFF2-40B4-BE49-F238E27FC236}">
                <a16:creationId xmlns:a16="http://schemas.microsoft.com/office/drawing/2014/main" id="{D623053C-DC25-D947-9E33-5F6F307A23F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t="6816" b="6816"/>
          <a:stretch>
            <a:fillRect/>
          </a:stretch>
        </p:blipFill>
        <p:spPr>
          <a:xfrm>
            <a:off x="5984711" y="0"/>
            <a:ext cx="6204116" cy="3483864"/>
          </a:xfrm>
          <a:prstGeom prst="rect">
            <a:avLst/>
          </a:prstGeom>
        </p:spPr>
      </p:pic>
      <p:pic>
        <p:nvPicPr>
          <p:cNvPr id="10" name="Picture Placeholder 7">
            <a:extLst>
              <a:ext uri="{FF2B5EF4-FFF2-40B4-BE49-F238E27FC236}">
                <a16:creationId xmlns:a16="http://schemas.microsoft.com/office/drawing/2014/main" id="{F003C5C3-AE68-4C4A-8A73-439437B08EF5}"/>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t="8407" b="8407"/>
          <a:stretch>
            <a:fillRect/>
          </a:stretch>
        </p:blipFill>
        <p:spPr>
          <a:xfrm>
            <a:off x="1" y="3470290"/>
            <a:ext cx="5984705" cy="3387711"/>
          </a:xfrm>
          <a:prstGeom prst="rect">
            <a:avLst/>
          </a:prstGeom>
        </p:spPr>
      </p:pic>
      <p:pic>
        <p:nvPicPr>
          <p:cNvPr id="11" name="Picture Placeholder 15">
            <a:extLst>
              <a:ext uri="{FF2B5EF4-FFF2-40B4-BE49-F238E27FC236}">
                <a16:creationId xmlns:a16="http://schemas.microsoft.com/office/drawing/2014/main" id="{462C34F0-184A-C846-A121-6E1738DAD94B}"/>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t="7678" b="7678"/>
          <a:stretch>
            <a:fillRect/>
          </a:stretch>
        </p:blipFill>
        <p:spPr>
          <a:xfrm>
            <a:off x="5984706" y="3493008"/>
            <a:ext cx="6204119" cy="3364992"/>
          </a:xfrm>
          <a:prstGeom prst="rect">
            <a:avLst/>
          </a:prstGeom>
        </p:spPr>
      </p:pic>
      <p:sp>
        <p:nvSpPr>
          <p:cNvPr id="12" name="Rectangle 11"/>
          <p:cNvSpPr/>
          <p:nvPr userDrawn="1"/>
        </p:nvSpPr>
        <p:spPr>
          <a:xfrm>
            <a:off x="5984708" y="0"/>
            <a:ext cx="6204117" cy="3493008"/>
          </a:xfrm>
          <a:prstGeom prst="rect">
            <a:avLst/>
          </a:prstGeom>
          <a:solidFill>
            <a:srgbClr val="E8772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E87722"/>
              </a:solidFill>
            </a:endParaRPr>
          </a:p>
        </p:txBody>
      </p:sp>
      <p:sp>
        <p:nvSpPr>
          <p:cNvPr id="13" name="Rectangle 12"/>
          <p:cNvSpPr/>
          <p:nvPr userDrawn="1"/>
        </p:nvSpPr>
        <p:spPr>
          <a:xfrm>
            <a:off x="1" y="3470289"/>
            <a:ext cx="5984706" cy="3392718"/>
          </a:xfrm>
          <a:prstGeom prst="rect">
            <a:avLst/>
          </a:prstGeom>
          <a:solidFill>
            <a:srgbClr val="2DCCD3">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E87722"/>
              </a:solidFill>
            </a:endParaRPr>
          </a:p>
        </p:txBody>
      </p:sp>
      <p:sp>
        <p:nvSpPr>
          <p:cNvPr id="14" name="Rectangle 13"/>
          <p:cNvSpPr/>
          <p:nvPr userDrawn="1"/>
        </p:nvSpPr>
        <p:spPr>
          <a:xfrm>
            <a:off x="5984701" y="3475296"/>
            <a:ext cx="6204113" cy="3382704"/>
          </a:xfrm>
          <a:prstGeom prst="rect">
            <a:avLst/>
          </a:prstGeom>
          <a:solidFill>
            <a:srgbClr val="D2D755">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E87722"/>
              </a:solidFill>
            </a:endParaRPr>
          </a:p>
        </p:txBody>
      </p:sp>
      <p:cxnSp>
        <p:nvCxnSpPr>
          <p:cNvPr id="15" name="Straight Connector 14"/>
          <p:cNvCxnSpPr/>
          <p:nvPr userDrawn="1"/>
        </p:nvCxnSpPr>
        <p:spPr>
          <a:xfrm>
            <a:off x="2668585" y="4562441"/>
            <a:ext cx="78781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p:cNvSpPr>
            <a:spLocks/>
          </p:cNvSpPr>
          <p:nvPr userDrawn="1"/>
        </p:nvSpPr>
        <p:spPr bwMode="auto">
          <a:xfrm>
            <a:off x="7584795" y="386445"/>
            <a:ext cx="2992038" cy="804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72000">
              <a:lnSpc>
                <a:spcPts val="7400"/>
              </a:lnSpc>
            </a:pPr>
            <a:r>
              <a:rPr lang="en-US" sz="2800" b="1" spc="80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17" name="TextBox 16"/>
          <p:cNvSpPr txBox="1"/>
          <p:nvPr userDrawn="1"/>
        </p:nvSpPr>
        <p:spPr>
          <a:xfrm>
            <a:off x="5984701" y="1377349"/>
            <a:ext cx="6204125" cy="1015663"/>
          </a:xfrm>
          <a:prstGeom prst="rect">
            <a:avLst/>
          </a:prstGeom>
          <a:noFill/>
        </p:spPr>
        <p:txBody>
          <a:bodyPr wrap="square" rtlCol="0" anchor="t" anchorCtr="1">
            <a:spAutoFit/>
          </a:bodyPr>
          <a:lstStyle/>
          <a:p>
            <a:pPr algn="ct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NO MATTER WHERE THEY LIVE</a:t>
            </a:r>
          </a:p>
        </p:txBody>
      </p:sp>
      <p:cxnSp>
        <p:nvCxnSpPr>
          <p:cNvPr id="18" name="Straight Connector 17"/>
          <p:cNvCxnSpPr/>
          <p:nvPr userDrawn="1"/>
        </p:nvCxnSpPr>
        <p:spPr>
          <a:xfrm>
            <a:off x="8749264" y="1255170"/>
            <a:ext cx="78781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a:spLocks/>
          </p:cNvSpPr>
          <p:nvPr userDrawn="1"/>
        </p:nvSpPr>
        <p:spPr bwMode="auto">
          <a:xfrm>
            <a:off x="7626024" y="3508772"/>
            <a:ext cx="3034292" cy="804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72000">
              <a:lnSpc>
                <a:spcPts val="7400"/>
              </a:lnSpc>
            </a:pPr>
            <a:r>
              <a:rPr lang="en-US" sz="2800" b="1" spc="80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cxnSp>
        <p:nvCxnSpPr>
          <p:cNvPr id="20" name="Straight Connector 19"/>
          <p:cNvCxnSpPr/>
          <p:nvPr userDrawn="1"/>
        </p:nvCxnSpPr>
        <p:spPr>
          <a:xfrm>
            <a:off x="8749264" y="4562441"/>
            <a:ext cx="78781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5825" y="6317762"/>
            <a:ext cx="1549068" cy="459650"/>
          </a:xfrm>
          <a:prstGeom prst="rect">
            <a:avLst/>
          </a:prstGeom>
        </p:spPr>
      </p:pic>
      <p:sp>
        <p:nvSpPr>
          <p:cNvPr id="22" name="Rectangle 21"/>
          <p:cNvSpPr>
            <a:spLocks/>
          </p:cNvSpPr>
          <p:nvPr userDrawn="1"/>
        </p:nvSpPr>
        <p:spPr bwMode="auto">
          <a:xfrm>
            <a:off x="-307672" y="3508772"/>
            <a:ext cx="6670183" cy="804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72000">
              <a:lnSpc>
                <a:spcPts val="7400"/>
              </a:lnSpc>
            </a:pPr>
            <a:r>
              <a:rPr lang="en-US" sz="2800" b="1" spc="80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WHOLE CHILD</a:t>
            </a:r>
          </a:p>
        </p:txBody>
      </p:sp>
      <p:sp>
        <p:nvSpPr>
          <p:cNvPr id="23" name="TextBox 22"/>
          <p:cNvSpPr txBox="1"/>
          <p:nvPr userDrawn="1"/>
        </p:nvSpPr>
        <p:spPr>
          <a:xfrm>
            <a:off x="70139" y="4795898"/>
            <a:ext cx="5984705" cy="1754326"/>
          </a:xfrm>
          <a:prstGeom prst="rect">
            <a:avLst/>
          </a:prstGeom>
          <a:noFill/>
        </p:spPr>
        <p:txBody>
          <a:bodyPr wrap="square" rtlCol="0" anchor="t" anchorCtr="1">
            <a:spAutoFit/>
          </a:bodyPr>
          <a:lstStyle/>
          <a:p>
            <a:pPr algn="ct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EQUIPPED TO SERVE THE ACADEMIC AND NON-ACADEMIC NEEDS OF ALL STUDENTS</a:t>
            </a:r>
          </a:p>
          <a:p>
            <a:pPr algn="ctr"/>
            <a:b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p:cNvSpPr txBox="1"/>
          <p:nvPr userDrawn="1"/>
        </p:nvSpPr>
        <p:spPr>
          <a:xfrm>
            <a:off x="6041580" y="4795898"/>
            <a:ext cx="6078467" cy="2308324"/>
          </a:xfrm>
          <a:prstGeom prst="rect">
            <a:avLst/>
          </a:prstGeom>
          <a:noFill/>
        </p:spPr>
        <p:txBody>
          <a:bodyPr wrap="square" rtlCol="0" anchor="t" anchorCtr="1">
            <a:spAutoFit/>
          </a:bodyPr>
          <a:lstStyle/>
          <a:p>
            <a:pPr algn="ct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THE EDUCATION PROFESSION AND BE THE TOP STATE TO BECOME AND REMAIN A TEACHER AND LEADER</a:t>
            </a:r>
          </a:p>
          <a:p>
            <a:pPr algn="ctr"/>
            <a:b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p:cNvSpPr txBox="1"/>
          <p:nvPr userDrawn="1"/>
        </p:nvSpPr>
        <p:spPr>
          <a:xfrm>
            <a:off x="2135302" y="2195847"/>
            <a:ext cx="3459223" cy="230832"/>
          </a:xfrm>
          <a:prstGeom prst="rect">
            <a:avLst/>
          </a:prstGeom>
          <a:noFill/>
        </p:spPr>
        <p:txBody>
          <a:bodyPr wrap="square" rtlCol="0">
            <a:spAutoFit/>
          </a:bodyPr>
          <a:lstStyle/>
          <a:p>
            <a:r>
              <a:rPr lang="en-US" sz="900">
                <a:solidFill>
                  <a:schemeClr val="bg1"/>
                </a:solidFill>
              </a:rPr>
              <a:t>We will set all students on</a:t>
            </a:r>
            <a:r>
              <a:rPr lang="en-US" sz="900" baseline="0">
                <a:solidFill>
                  <a:schemeClr val="bg1"/>
                </a:solidFill>
              </a:rPr>
              <a:t> a path to success.</a:t>
            </a:r>
            <a:endParaRPr lang="en-US" sz="900">
              <a:solidFill>
                <a:schemeClr val="bg1"/>
              </a:solidFill>
            </a:endParaRPr>
          </a:p>
        </p:txBody>
      </p:sp>
    </p:spTree>
    <p:extLst>
      <p:ext uri="{BB962C8B-B14F-4D97-AF65-F5344CB8AC3E}">
        <p14:creationId xmlns:p14="http://schemas.microsoft.com/office/powerpoint/2010/main" val="2860971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eory of Action">
    <p:spTree>
      <p:nvGrpSpPr>
        <p:cNvPr id="1" name=""/>
        <p:cNvGrpSpPr/>
        <p:nvPr/>
      </p:nvGrpSpPr>
      <p:grpSpPr>
        <a:xfrm>
          <a:off x="0" y="0"/>
          <a:ext cx="0" cy="0"/>
          <a:chOff x="0" y="0"/>
          <a:chExt cx="0" cy="0"/>
        </a:xfrm>
      </p:grpSpPr>
      <p:sp>
        <p:nvSpPr>
          <p:cNvPr id="7" name="TextBox 6"/>
          <p:cNvSpPr txBox="1"/>
          <p:nvPr userDrawn="1"/>
        </p:nvSpPr>
        <p:spPr>
          <a:xfrm>
            <a:off x="3203618" y="1"/>
            <a:ext cx="5806433" cy="646313"/>
          </a:xfrm>
          <a:prstGeom prst="rect">
            <a:avLst/>
          </a:prstGeom>
          <a:noFill/>
        </p:spPr>
        <p:txBody>
          <a:bodyPr wrap="square" lIns="91422" tIns="45711" rIns="91422" bIns="45711" rtlCol="0">
            <a:spAutoFit/>
          </a:bodyPr>
          <a:lstStyle/>
          <a:p>
            <a:pPr algn="ctr"/>
            <a:r>
              <a:rPr lang="en-US" sz="3600" b="1">
                <a:solidFill>
                  <a:schemeClr val="tx2"/>
                </a:solidFill>
                <a:latin typeface="PermianSlabSerifTypeface" panose="02000000000000000000" pitchFamily="50" charset="0"/>
                <a:ea typeface="Open Sans" panose="020B0606030504020204" pitchFamily="34" charset="0"/>
                <a:cs typeface="Open Sans" panose="020B0606030504020204" pitchFamily="34" charset="0"/>
              </a:rPr>
              <a:t>Theory of Action</a:t>
            </a:r>
            <a:endParaRPr lang="id-ID" sz="3600" b="1">
              <a:solidFill>
                <a:schemeClr val="tx2"/>
              </a:solidFill>
              <a:latin typeface="PermianSlabSerifTypeface" panose="02000000000000000000" pitchFamily="50" charset="0"/>
              <a:ea typeface="Open Sans" panose="020B0606030504020204" pitchFamily="34" charset="0"/>
              <a:cs typeface="Open Sans" panose="020B0606030504020204" pitchFamily="34" charset="0"/>
            </a:endParaRPr>
          </a:p>
        </p:txBody>
      </p:sp>
      <p:sp>
        <p:nvSpPr>
          <p:cNvPr id="8" name="Subtitle 2"/>
          <p:cNvSpPr txBox="1">
            <a:spLocks/>
          </p:cNvSpPr>
          <p:nvPr userDrawn="1"/>
        </p:nvSpPr>
        <p:spPr>
          <a:xfrm>
            <a:off x="-227316" y="556192"/>
            <a:ext cx="12668304" cy="1179877"/>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400">
                <a:latin typeface="PermianSlabSerifTypeface" panose="02000000000000000000" pitchFamily="2" charset="0"/>
                <a:cs typeface="Lato Light"/>
              </a:rPr>
              <a:t>The department will create meaningful and lasting change </a:t>
            </a:r>
          </a:p>
          <a:p>
            <a:r>
              <a:rPr lang="en-US" sz="2400">
                <a:latin typeface="PermianSlabSerifTypeface" panose="02000000000000000000" pitchFamily="2" charset="0"/>
                <a:cs typeface="Lato Light"/>
              </a:rPr>
              <a:t>for students in Tennessee through: </a:t>
            </a:r>
            <a:endParaRPr lang="en-US" sz="2400">
              <a:solidFill>
                <a:schemeClr val="accent1"/>
              </a:solidFill>
              <a:latin typeface="PermianSlabSerifTypeface" panose="02000000000000000000" pitchFamily="2" charset="0"/>
              <a:cs typeface="Lato Light"/>
            </a:endParaRPr>
          </a:p>
        </p:txBody>
      </p:sp>
      <p:pic>
        <p:nvPicPr>
          <p:cNvPr id="9" name="Picture 8"/>
          <p:cNvPicPr>
            <a:picLocks noChangeAspect="1"/>
          </p:cNvPicPr>
          <p:nvPr userDrawn="1"/>
        </p:nvPicPr>
        <p:blipFill rotWithShape="1">
          <a:blip r:embed="rId2"/>
          <a:srcRect l="7540" t="3421" r="6695" b="2531"/>
          <a:stretch/>
        </p:blipFill>
        <p:spPr>
          <a:xfrm>
            <a:off x="152528" y="2048354"/>
            <a:ext cx="4997680" cy="3444066"/>
          </a:xfrm>
          <a:prstGeom prst="rect">
            <a:avLst/>
          </a:prstGeom>
        </p:spPr>
      </p:pic>
      <p:sp>
        <p:nvSpPr>
          <p:cNvPr id="10" name="TextBox 9"/>
          <p:cNvSpPr txBox="1"/>
          <p:nvPr userDrawn="1"/>
        </p:nvSpPr>
        <p:spPr>
          <a:xfrm>
            <a:off x="8790145" y="4919354"/>
            <a:ext cx="2270581" cy="430851"/>
          </a:xfrm>
          <a:prstGeom prst="rect">
            <a:avLst/>
          </a:prstGeom>
          <a:noFill/>
        </p:spPr>
        <p:txBody>
          <a:bodyPr wrap="square" lIns="182843" tIns="91422" rIns="182843" bIns="91422" rtlCol="0">
            <a:spAutoFit/>
          </a:bodyPr>
          <a:lstStyle/>
          <a:p>
            <a:pPr defTabSz="1828434"/>
            <a:r>
              <a:rPr lang="en-US" sz="1600" b="1">
                <a:solidFill>
                  <a:srgbClr val="445469"/>
                </a:solidFill>
                <a:ea typeface="Open Sans" panose="020B0606030504020204" pitchFamily="34" charset="0"/>
                <a:cs typeface="Open Sans" panose="020B0606030504020204" pitchFamily="34" charset="0"/>
              </a:rPr>
              <a:t>Engage</a:t>
            </a:r>
            <a:endParaRPr lang="id-ID" sz="1600" b="1">
              <a:solidFill>
                <a:srgbClr val="445469"/>
              </a:solidFill>
              <a:ea typeface="Open Sans" panose="020B0606030504020204" pitchFamily="34" charset="0"/>
              <a:cs typeface="Open Sans" panose="020B0606030504020204" pitchFamily="34" charset="0"/>
            </a:endParaRPr>
          </a:p>
        </p:txBody>
      </p:sp>
      <p:sp>
        <p:nvSpPr>
          <p:cNvPr id="11" name="TextBox 10"/>
          <p:cNvSpPr txBox="1"/>
          <p:nvPr userDrawn="1"/>
        </p:nvSpPr>
        <p:spPr>
          <a:xfrm>
            <a:off x="8713674" y="5150173"/>
            <a:ext cx="3320644" cy="616799"/>
          </a:xfrm>
          <a:prstGeom prst="rect">
            <a:avLst/>
          </a:prstGeom>
          <a:noFill/>
        </p:spPr>
        <p:txBody>
          <a:bodyPr wrap="square" lIns="219419" tIns="109710" rIns="219419" bIns="109710" rtlCol="0">
            <a:spAutoFit/>
          </a:bodyPr>
          <a:lstStyle/>
          <a:p>
            <a:pPr defTabSz="1828434">
              <a:lnSpc>
                <a:spcPct val="110000"/>
              </a:lnSpc>
            </a:pPr>
            <a:r>
              <a:rPr lang="en-US" sz="1200">
                <a:solidFill>
                  <a:srgbClr val="445469"/>
                </a:solidFill>
                <a:ea typeface="Open Sans" panose="020B0606030504020204" pitchFamily="34" charset="0"/>
                <a:cs typeface="Open Sans" panose="020B0606030504020204" pitchFamily="34" charset="0"/>
              </a:rPr>
              <a:t>Authentically engage with stakeholders to measure what is and isn’t working.</a:t>
            </a:r>
          </a:p>
        </p:txBody>
      </p:sp>
      <p:sp>
        <p:nvSpPr>
          <p:cNvPr id="12" name="Rectangle 11"/>
          <p:cNvSpPr/>
          <p:nvPr userDrawn="1"/>
        </p:nvSpPr>
        <p:spPr>
          <a:xfrm flipV="1">
            <a:off x="9010050" y="6230584"/>
            <a:ext cx="2601469" cy="69076"/>
          </a:xfrm>
          <a:prstGeom prst="rect">
            <a:avLst/>
          </a:prstGeom>
          <a:solidFill>
            <a:srgbClr val="FFFFFF">
              <a:lumMod val="85000"/>
            </a:srgbClr>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sp>
        <p:nvSpPr>
          <p:cNvPr id="13" name="TextBox 12"/>
          <p:cNvSpPr txBox="1"/>
          <p:nvPr userDrawn="1"/>
        </p:nvSpPr>
        <p:spPr>
          <a:xfrm>
            <a:off x="5026901" y="4839761"/>
            <a:ext cx="2471695" cy="430851"/>
          </a:xfrm>
          <a:prstGeom prst="rect">
            <a:avLst/>
          </a:prstGeom>
          <a:noFill/>
        </p:spPr>
        <p:txBody>
          <a:bodyPr wrap="square" lIns="182843" tIns="91422" rIns="182843" bIns="91422" rtlCol="0">
            <a:spAutoFit/>
          </a:bodyPr>
          <a:lstStyle/>
          <a:p>
            <a:pPr defTabSz="1828434"/>
            <a:r>
              <a:rPr lang="en-US" sz="1600" b="1">
                <a:solidFill>
                  <a:srgbClr val="445469"/>
                </a:solidFill>
                <a:ea typeface="Open Sans" panose="020B0606030504020204" pitchFamily="34" charset="0"/>
                <a:cs typeface="Open Sans" panose="020B0606030504020204" pitchFamily="34" charset="0"/>
              </a:rPr>
              <a:t>Capacity</a:t>
            </a:r>
            <a:endParaRPr lang="id-ID" sz="1600" b="1">
              <a:solidFill>
                <a:srgbClr val="445469"/>
              </a:solidFill>
              <a:ea typeface="Open Sans" panose="020B0606030504020204" pitchFamily="34" charset="0"/>
              <a:cs typeface="Open Sans" panose="020B0606030504020204" pitchFamily="34" charset="0"/>
            </a:endParaRPr>
          </a:p>
        </p:txBody>
      </p:sp>
      <p:sp>
        <p:nvSpPr>
          <p:cNvPr id="14" name="TextBox 13"/>
          <p:cNvSpPr txBox="1"/>
          <p:nvPr userDrawn="1"/>
        </p:nvSpPr>
        <p:spPr>
          <a:xfrm>
            <a:off x="4950794" y="5150174"/>
            <a:ext cx="3332456" cy="819932"/>
          </a:xfrm>
          <a:prstGeom prst="rect">
            <a:avLst/>
          </a:prstGeom>
          <a:noFill/>
        </p:spPr>
        <p:txBody>
          <a:bodyPr wrap="square" lIns="219419" tIns="109710" rIns="219419" bIns="109710" rtlCol="0">
            <a:spAutoFit/>
          </a:bodyPr>
          <a:lstStyle/>
          <a:p>
            <a:pPr defTabSz="1828434">
              <a:lnSpc>
                <a:spcPct val="110000"/>
              </a:lnSpc>
            </a:pPr>
            <a:r>
              <a:rPr lang="en-US" sz="1200">
                <a:solidFill>
                  <a:srgbClr val="445469"/>
                </a:solidFill>
                <a:ea typeface="Open Sans" panose="020B0606030504020204" pitchFamily="34" charset="0"/>
                <a:cs typeface="Open Sans" panose="020B0606030504020204" pitchFamily="34" charset="0"/>
              </a:rPr>
              <a:t>Build district capacity and consider the needs and realities of each district in our work.</a:t>
            </a:r>
          </a:p>
        </p:txBody>
      </p:sp>
      <p:sp>
        <p:nvSpPr>
          <p:cNvPr id="15" name="Rectangle 14"/>
          <p:cNvSpPr/>
          <p:nvPr userDrawn="1"/>
        </p:nvSpPr>
        <p:spPr>
          <a:xfrm flipV="1">
            <a:off x="5231349" y="6230584"/>
            <a:ext cx="2641547" cy="69076"/>
          </a:xfrm>
          <a:prstGeom prst="rect">
            <a:avLst/>
          </a:prstGeom>
          <a:solidFill>
            <a:srgbClr val="557879"/>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Lato Light"/>
              <a:ea typeface="+mn-ea"/>
              <a:cs typeface="+mn-cs"/>
            </a:endParaRPr>
          </a:p>
        </p:txBody>
      </p:sp>
      <p:sp>
        <p:nvSpPr>
          <p:cNvPr id="16" name="TextBox 15"/>
          <p:cNvSpPr txBox="1"/>
          <p:nvPr userDrawn="1"/>
        </p:nvSpPr>
        <p:spPr>
          <a:xfrm>
            <a:off x="8808685" y="1765254"/>
            <a:ext cx="2378026" cy="430851"/>
          </a:xfrm>
          <a:prstGeom prst="rect">
            <a:avLst/>
          </a:prstGeom>
          <a:noFill/>
        </p:spPr>
        <p:txBody>
          <a:bodyPr wrap="square" lIns="182843" tIns="91422" rIns="182843" bIns="91422" rtlCol="0">
            <a:spAutoFit/>
          </a:bodyPr>
          <a:lstStyle/>
          <a:p>
            <a:pPr defTabSz="1828434"/>
            <a:r>
              <a:rPr lang="en-US" sz="1600" b="1">
                <a:solidFill>
                  <a:srgbClr val="445469"/>
                </a:solidFill>
                <a:ea typeface="Open Sans" panose="020B0606030504020204" pitchFamily="34" charset="0"/>
                <a:cs typeface="Open Sans" panose="020B0606030504020204" pitchFamily="34" charset="0"/>
              </a:rPr>
              <a:t>Access</a:t>
            </a:r>
            <a:endParaRPr lang="id-ID" sz="1600" b="1">
              <a:solidFill>
                <a:srgbClr val="445469"/>
              </a:solidFill>
              <a:ea typeface="Open Sans" panose="020B0606030504020204" pitchFamily="34" charset="0"/>
              <a:cs typeface="Open Sans" panose="020B0606030504020204" pitchFamily="34" charset="0"/>
            </a:endParaRPr>
          </a:p>
        </p:txBody>
      </p:sp>
      <p:sp>
        <p:nvSpPr>
          <p:cNvPr id="17" name="TextBox 16"/>
          <p:cNvSpPr txBox="1"/>
          <p:nvPr userDrawn="1"/>
        </p:nvSpPr>
        <p:spPr>
          <a:xfrm>
            <a:off x="8766811" y="2016249"/>
            <a:ext cx="3267508" cy="627828"/>
          </a:xfrm>
          <a:prstGeom prst="rect">
            <a:avLst/>
          </a:prstGeom>
          <a:noFill/>
        </p:spPr>
        <p:txBody>
          <a:bodyPr wrap="square" lIns="219419" tIns="109710" rIns="219419" bIns="109710" rtlCol="0">
            <a:spAutoFit/>
          </a:bodyPr>
          <a:lstStyle/>
          <a:p>
            <a:pPr defTabSz="1828434">
              <a:lnSpc>
                <a:spcPct val="110000"/>
              </a:lnSpc>
            </a:pPr>
            <a:r>
              <a:rPr lang="en-US" sz="1200">
                <a:solidFill>
                  <a:srgbClr val="445469"/>
                </a:solidFill>
                <a:ea typeface="Open Sans" panose="020B0606030504020204" pitchFamily="34" charset="0"/>
                <a:cs typeface="Open Sans" panose="020B0606030504020204" pitchFamily="34" charset="0"/>
              </a:rPr>
              <a:t>Focus on rigorous academic expectations for all children.</a:t>
            </a:r>
          </a:p>
        </p:txBody>
      </p:sp>
      <p:sp>
        <p:nvSpPr>
          <p:cNvPr id="18" name="Rectangle 17"/>
          <p:cNvSpPr/>
          <p:nvPr userDrawn="1"/>
        </p:nvSpPr>
        <p:spPr>
          <a:xfrm flipV="1">
            <a:off x="9012387" y="2841687"/>
            <a:ext cx="2601469" cy="74806"/>
          </a:xfrm>
          <a:prstGeom prst="rect">
            <a:avLst/>
          </a:prstGeom>
          <a:solidFill>
            <a:srgbClr val="D9D952"/>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sp>
        <p:nvSpPr>
          <p:cNvPr id="19" name="TextBox 18"/>
          <p:cNvSpPr txBox="1"/>
          <p:nvPr userDrawn="1"/>
        </p:nvSpPr>
        <p:spPr>
          <a:xfrm>
            <a:off x="4950794" y="1748845"/>
            <a:ext cx="2568508" cy="430851"/>
          </a:xfrm>
          <a:prstGeom prst="rect">
            <a:avLst/>
          </a:prstGeom>
          <a:noFill/>
        </p:spPr>
        <p:txBody>
          <a:bodyPr wrap="square" lIns="182843" tIns="91422" rIns="182843" bIns="91422" rtlCol="0">
            <a:spAutoFit/>
          </a:bodyPr>
          <a:lstStyle/>
          <a:p>
            <a:pPr defTabSz="1828434"/>
            <a:r>
              <a:rPr lang="en-US" sz="1600" b="1">
                <a:solidFill>
                  <a:srgbClr val="445469"/>
                </a:solidFill>
                <a:ea typeface="Open Sans" panose="020B0606030504020204" pitchFamily="34" charset="0"/>
                <a:cs typeface="Open Sans" panose="020B0606030504020204" pitchFamily="34" charset="0"/>
              </a:rPr>
              <a:t>Foundations</a:t>
            </a:r>
            <a:endParaRPr lang="id-ID" sz="1600" b="1">
              <a:solidFill>
                <a:srgbClr val="445469"/>
              </a:solidFill>
              <a:ea typeface="Open Sans" panose="020B0606030504020204" pitchFamily="34" charset="0"/>
              <a:cs typeface="Open Sans" panose="020B0606030504020204" pitchFamily="34" charset="0"/>
            </a:endParaRPr>
          </a:p>
        </p:txBody>
      </p:sp>
      <p:sp>
        <p:nvSpPr>
          <p:cNvPr id="20" name="TextBox 19"/>
          <p:cNvSpPr txBox="1"/>
          <p:nvPr userDrawn="1"/>
        </p:nvSpPr>
        <p:spPr>
          <a:xfrm>
            <a:off x="4935986" y="1999279"/>
            <a:ext cx="3510355" cy="616799"/>
          </a:xfrm>
          <a:prstGeom prst="rect">
            <a:avLst/>
          </a:prstGeom>
          <a:noFill/>
        </p:spPr>
        <p:txBody>
          <a:bodyPr wrap="square" lIns="219419" tIns="109710" rIns="219419" bIns="109710" rtlCol="0">
            <a:spAutoFit/>
          </a:bodyPr>
          <a:lstStyle/>
          <a:p>
            <a:pPr defTabSz="1828434">
              <a:lnSpc>
                <a:spcPct val="110000"/>
              </a:lnSpc>
            </a:pPr>
            <a:r>
              <a:rPr lang="en-US" sz="1200">
                <a:solidFill>
                  <a:srgbClr val="445469"/>
                </a:solidFill>
                <a:ea typeface="Open Sans" panose="020B0606030504020204" pitchFamily="34" charset="0"/>
                <a:cs typeface="Open Sans" panose="020B0606030504020204" pitchFamily="34" charset="0"/>
              </a:rPr>
              <a:t>Build upon the commitment to standards, assessment, accountability, and evaluation.</a:t>
            </a:r>
          </a:p>
        </p:txBody>
      </p:sp>
      <p:sp>
        <p:nvSpPr>
          <p:cNvPr id="21" name="Rectangle 20"/>
          <p:cNvSpPr/>
          <p:nvPr userDrawn="1"/>
        </p:nvSpPr>
        <p:spPr>
          <a:xfrm flipV="1">
            <a:off x="5235534" y="2844600"/>
            <a:ext cx="2599460" cy="75237"/>
          </a:xfrm>
          <a:prstGeom prst="rect">
            <a:avLst/>
          </a:prstGeom>
          <a:solidFill>
            <a:srgbClr val="6FCCD1"/>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Lato Light"/>
              <a:ea typeface="+mn-ea"/>
              <a:cs typeface="+mn-cs"/>
            </a:endParaRPr>
          </a:p>
        </p:txBody>
      </p:sp>
      <p:sp>
        <p:nvSpPr>
          <p:cNvPr id="22" name="TextBox 21"/>
          <p:cNvSpPr txBox="1"/>
          <p:nvPr userDrawn="1"/>
        </p:nvSpPr>
        <p:spPr>
          <a:xfrm>
            <a:off x="8828532" y="3244542"/>
            <a:ext cx="2352779" cy="430851"/>
          </a:xfrm>
          <a:prstGeom prst="rect">
            <a:avLst/>
          </a:prstGeom>
          <a:noFill/>
        </p:spPr>
        <p:txBody>
          <a:bodyPr wrap="square" lIns="182843" tIns="91422" rIns="182843" bIns="91422" rtlCol="0">
            <a:spAutoFit/>
          </a:bodyPr>
          <a:lstStyle/>
          <a:p>
            <a:pPr defTabSz="1828434"/>
            <a:r>
              <a:rPr lang="en-US" sz="1600" b="1">
                <a:solidFill>
                  <a:srgbClr val="445469"/>
                </a:solidFill>
                <a:ea typeface="Open Sans" panose="020B0606030504020204" pitchFamily="34" charset="0"/>
                <a:cs typeface="Open Sans" panose="020B0606030504020204" pitchFamily="34" charset="0"/>
              </a:rPr>
              <a:t>Pipeline</a:t>
            </a:r>
            <a:endParaRPr lang="id-ID" sz="1600" b="1">
              <a:solidFill>
                <a:srgbClr val="445469"/>
              </a:solidFill>
              <a:ea typeface="Open Sans" panose="020B0606030504020204" pitchFamily="34" charset="0"/>
              <a:cs typeface="Open Sans" panose="020B0606030504020204" pitchFamily="34" charset="0"/>
            </a:endParaRPr>
          </a:p>
        </p:txBody>
      </p:sp>
      <p:sp>
        <p:nvSpPr>
          <p:cNvPr id="23" name="TextBox 22"/>
          <p:cNvSpPr txBox="1"/>
          <p:nvPr userDrawn="1"/>
        </p:nvSpPr>
        <p:spPr>
          <a:xfrm>
            <a:off x="8766811" y="3492331"/>
            <a:ext cx="3267508" cy="616799"/>
          </a:xfrm>
          <a:prstGeom prst="rect">
            <a:avLst/>
          </a:prstGeom>
          <a:noFill/>
        </p:spPr>
        <p:txBody>
          <a:bodyPr wrap="square" lIns="219419" tIns="109710" rIns="219419" bIns="109710" rtlCol="0">
            <a:spAutoFit/>
          </a:bodyPr>
          <a:lstStyle/>
          <a:p>
            <a:pPr defTabSz="1828434">
              <a:lnSpc>
                <a:spcPct val="110000"/>
              </a:lnSpc>
            </a:pPr>
            <a:r>
              <a:rPr lang="en-US" sz="1200">
                <a:solidFill>
                  <a:srgbClr val="445469"/>
                </a:solidFill>
                <a:ea typeface="Open Sans" panose="020B0606030504020204" pitchFamily="34" charset="0"/>
                <a:cs typeface="Open Sans" panose="020B0606030504020204" pitchFamily="34" charset="0"/>
              </a:rPr>
              <a:t>Build and maintain a strong educator pipeline and retention strategy.</a:t>
            </a:r>
          </a:p>
        </p:txBody>
      </p:sp>
      <p:sp>
        <p:nvSpPr>
          <p:cNvPr id="24" name="Rectangle 23"/>
          <p:cNvSpPr/>
          <p:nvPr userDrawn="1"/>
        </p:nvSpPr>
        <p:spPr>
          <a:xfrm flipV="1">
            <a:off x="9028055" y="4429561"/>
            <a:ext cx="2675735" cy="74637"/>
          </a:xfrm>
          <a:prstGeom prst="rect">
            <a:avLst/>
          </a:prstGeom>
          <a:solidFill>
            <a:srgbClr val="EB3732"/>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sp>
        <p:nvSpPr>
          <p:cNvPr id="25" name="TextBox 24"/>
          <p:cNvSpPr txBox="1"/>
          <p:nvPr userDrawn="1"/>
        </p:nvSpPr>
        <p:spPr>
          <a:xfrm>
            <a:off x="4953182" y="3298233"/>
            <a:ext cx="2289256" cy="430851"/>
          </a:xfrm>
          <a:prstGeom prst="rect">
            <a:avLst/>
          </a:prstGeom>
          <a:noFill/>
        </p:spPr>
        <p:txBody>
          <a:bodyPr wrap="square" lIns="182843" tIns="91422" rIns="182843" bIns="91422" rtlCol="0">
            <a:spAutoFit/>
          </a:bodyPr>
          <a:lstStyle/>
          <a:p>
            <a:pPr defTabSz="1828434"/>
            <a:r>
              <a:rPr lang="en-US" sz="1600" b="1">
                <a:solidFill>
                  <a:srgbClr val="445469"/>
                </a:solidFill>
                <a:ea typeface="Open Sans" panose="020B0606030504020204" pitchFamily="34" charset="0"/>
                <a:cs typeface="Open Sans" panose="020B0606030504020204" pitchFamily="34" charset="0"/>
              </a:rPr>
              <a:t>Supports</a:t>
            </a:r>
            <a:endParaRPr lang="id-ID" sz="1600" b="1">
              <a:solidFill>
                <a:srgbClr val="445469"/>
              </a:solidFill>
              <a:ea typeface="Open Sans" panose="020B0606030504020204" pitchFamily="34" charset="0"/>
              <a:cs typeface="Open Sans" panose="020B0606030504020204" pitchFamily="34" charset="0"/>
            </a:endParaRPr>
          </a:p>
        </p:txBody>
      </p:sp>
      <p:sp>
        <p:nvSpPr>
          <p:cNvPr id="26" name="TextBox 25"/>
          <p:cNvSpPr txBox="1"/>
          <p:nvPr userDrawn="1"/>
        </p:nvSpPr>
        <p:spPr>
          <a:xfrm>
            <a:off x="4934482" y="3581015"/>
            <a:ext cx="3348768" cy="616799"/>
          </a:xfrm>
          <a:prstGeom prst="rect">
            <a:avLst/>
          </a:prstGeom>
          <a:noFill/>
        </p:spPr>
        <p:txBody>
          <a:bodyPr wrap="square" lIns="219419" tIns="109710" rIns="219419" bIns="109710" rtlCol="0">
            <a:spAutoFit/>
          </a:bodyPr>
          <a:lstStyle/>
          <a:p>
            <a:pPr defTabSz="1828434">
              <a:lnSpc>
                <a:spcPct val="110000"/>
              </a:lnSpc>
            </a:pPr>
            <a:r>
              <a:rPr lang="en-US" sz="1200">
                <a:solidFill>
                  <a:srgbClr val="445469"/>
                </a:solidFill>
                <a:ea typeface="Open Sans" panose="020B0606030504020204" pitchFamily="34" charset="0"/>
                <a:cs typeface="Open Sans" panose="020B0606030504020204" pitchFamily="34" charset="0"/>
              </a:rPr>
              <a:t>Provide whole child supports for schools, teachers, and families.</a:t>
            </a:r>
          </a:p>
        </p:txBody>
      </p:sp>
      <p:sp>
        <p:nvSpPr>
          <p:cNvPr id="27" name="Rectangle 26"/>
          <p:cNvSpPr/>
          <p:nvPr userDrawn="1"/>
        </p:nvSpPr>
        <p:spPr>
          <a:xfrm flipV="1">
            <a:off x="5231349" y="4420498"/>
            <a:ext cx="2641547" cy="72263"/>
          </a:xfrm>
          <a:prstGeom prst="rect">
            <a:avLst/>
          </a:prstGeom>
          <a:solidFill>
            <a:srgbClr val="F07F3A"/>
          </a:solidFill>
          <a:ln w="635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Lato Light"/>
              <a:ea typeface="+mn-ea"/>
              <a:cs typeface="+mn-cs"/>
            </a:endParaRPr>
          </a:p>
        </p:txBody>
      </p:sp>
    </p:spTree>
    <p:extLst>
      <p:ext uri="{BB962C8B-B14F-4D97-AF65-F5344CB8AC3E}">
        <p14:creationId xmlns:p14="http://schemas.microsoft.com/office/powerpoint/2010/main" val="3144262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6152" y="5970906"/>
            <a:ext cx="1590642"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6849F3B-A36C-8C44-9AA2-BC9AB8AF4C0C}"/>
              </a:ext>
            </a:extLst>
          </p:cNvPr>
          <p:cNvGrpSpPr/>
          <p:nvPr userDrawn="1"/>
        </p:nvGrpSpPr>
        <p:grpSpPr>
          <a:xfrm>
            <a:off x="87609" y="267987"/>
            <a:ext cx="11887088"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3" name="Text Placeholder 11">
            <a:extLst>
              <a:ext uri="{FF2B5EF4-FFF2-40B4-BE49-F238E27FC236}">
                <a16:creationId xmlns:a16="http://schemas.microsoft.com/office/drawing/2014/main" id="{FACE9E71-711C-A089-E312-3493086E49A4}"/>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2784285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45A5E4-093F-5C42-B6E9-B06026B154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387" r="29781"/>
          <a:stretch/>
        </p:blipFill>
        <p:spPr>
          <a:xfrm>
            <a:off x="202989" y="1452695"/>
            <a:ext cx="3632535" cy="3437351"/>
          </a:xfrm>
          <a:prstGeom prst="rect">
            <a:avLst/>
          </a:prstGeom>
        </p:spPr>
      </p:pic>
      <p:pic>
        <p:nvPicPr>
          <p:cNvPr id="9" name="Picture 8">
            <a:extLst>
              <a:ext uri="{FF2B5EF4-FFF2-40B4-BE49-F238E27FC236}">
                <a16:creationId xmlns:a16="http://schemas.microsoft.com/office/drawing/2014/main" id="{E5D25B73-62CF-2C4F-BB7F-FA0D0A19B1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23921" y="1724854"/>
            <a:ext cx="1257663" cy="2893030"/>
          </a:xfrm>
          <a:prstGeom prst="rect">
            <a:avLst/>
          </a:prstGeom>
        </p:spPr>
      </p:pic>
      <p:grpSp>
        <p:nvGrpSpPr>
          <p:cNvPr id="10" name="Group 9"/>
          <p:cNvGrpSpPr/>
          <p:nvPr userDrawn="1"/>
        </p:nvGrpSpPr>
        <p:grpSpPr>
          <a:xfrm>
            <a:off x="7390315" y="6164404"/>
            <a:ext cx="3335069" cy="149291"/>
            <a:chOff x="6927228" y="7552706"/>
            <a:chExt cx="5016271" cy="227062"/>
          </a:xfrm>
        </p:grpSpPr>
        <p:sp>
          <p:nvSpPr>
            <p:cNvPr id="11" name="Oval 10"/>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60" name="Text Placeholder 59"/>
          <p:cNvSpPr>
            <a:spLocks noGrp="1"/>
          </p:cNvSpPr>
          <p:nvPr>
            <p:ph type="body" sz="quarter" idx="10"/>
          </p:nvPr>
        </p:nvSpPr>
        <p:spPr>
          <a:xfrm>
            <a:off x="5669981" y="1978025"/>
            <a:ext cx="6334167" cy="3904343"/>
          </a:xfrm>
        </p:spPr>
        <p:txBody>
          <a:bodyPr>
            <a:normAutofit/>
          </a:bodyPr>
          <a:lstStyle>
            <a:lvl1pPr marL="0" indent="0">
              <a:buNone/>
              <a:defRPr sz="2400" baseline="0"/>
            </a:lvl1pPr>
          </a:lstStyle>
          <a:p>
            <a:pPr lvl="0"/>
            <a:r>
              <a:rPr lang="en-US"/>
              <a:t>Click to edit Master text styles</a:t>
            </a:r>
          </a:p>
        </p:txBody>
      </p:sp>
      <p:sp>
        <p:nvSpPr>
          <p:cNvPr id="61" name="Title 1"/>
          <p:cNvSpPr>
            <a:spLocks noGrp="1"/>
          </p:cNvSpPr>
          <p:nvPr>
            <p:ph type="title"/>
          </p:nvPr>
        </p:nvSpPr>
        <p:spPr>
          <a:xfrm>
            <a:off x="5669980" y="142876"/>
            <a:ext cx="6334169" cy="1622737"/>
          </a:xfrm>
        </p:spPr>
        <p:txBody>
          <a:bodyPr>
            <a:normAutofit/>
          </a:bodyPr>
          <a:lstStyle>
            <a:lvl1pPr algn="ctr">
              <a:defRPr sz="3600" b="1">
                <a:solidFill>
                  <a:srgbClr val="002D72"/>
                </a:solidFill>
              </a:defRPr>
            </a:lvl1pPr>
          </a:lstStyle>
          <a:p>
            <a:r>
              <a:rPr lang="en-US"/>
              <a:t>Click to edit Master title style</a:t>
            </a:r>
          </a:p>
        </p:txBody>
      </p:sp>
    </p:spTree>
    <p:extLst>
      <p:ext uri="{BB962C8B-B14F-4D97-AF65-F5344CB8AC3E}">
        <p14:creationId xmlns:p14="http://schemas.microsoft.com/office/powerpoint/2010/main" val="3277955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1">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7DD05290-EAE5-D44A-AEA4-33AC83930919}"/>
              </a:ext>
            </a:extLst>
          </p:cNvPr>
          <p:cNvSpPr/>
          <p:nvPr userDrawn="1"/>
        </p:nvSpPr>
        <p:spPr>
          <a:xfrm rot="10800000" flipV="1">
            <a:off x="8448259" y="-114300"/>
            <a:ext cx="3740562" cy="6972300"/>
          </a:xfrm>
          <a:prstGeom prst="rtTriangl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1336686">
            <a:off x="9813455" y="3442060"/>
            <a:ext cx="1317336" cy="3137928"/>
          </a:xfrm>
          <a:prstGeom prst="rect">
            <a:avLst/>
          </a:prstGeom>
        </p:spPr>
      </p:pic>
      <p:sp>
        <p:nvSpPr>
          <p:cNvPr id="12" name="Title 11"/>
          <p:cNvSpPr>
            <a:spLocks noGrp="1"/>
          </p:cNvSpPr>
          <p:nvPr>
            <p:ph type="title"/>
          </p:nvPr>
        </p:nvSpPr>
        <p:spPr>
          <a:xfrm>
            <a:off x="547706" y="308225"/>
            <a:ext cx="9668442" cy="1238294"/>
          </a:xfrm>
        </p:spPr>
        <p:txBody>
          <a:bodyPr>
            <a:normAutofit/>
          </a:bodyPr>
          <a:lstStyle>
            <a:lvl1pPr>
              <a:defRPr sz="3600" b="1">
                <a:solidFill>
                  <a:srgbClr val="002D72"/>
                </a:solidFill>
              </a:defRPr>
            </a:lvl1pPr>
          </a:lstStyle>
          <a:p>
            <a:r>
              <a:rPr lang="en-US"/>
              <a:t>Click to edit Master title style</a:t>
            </a:r>
          </a:p>
        </p:txBody>
      </p:sp>
      <p:sp>
        <p:nvSpPr>
          <p:cNvPr id="14" name="Text Placeholder 13"/>
          <p:cNvSpPr>
            <a:spLocks noGrp="1"/>
          </p:cNvSpPr>
          <p:nvPr>
            <p:ph type="body" sz="quarter" idx="10"/>
          </p:nvPr>
        </p:nvSpPr>
        <p:spPr>
          <a:xfrm>
            <a:off x="560403" y="1917700"/>
            <a:ext cx="8195020" cy="3902075"/>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2956270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rot="16200000">
            <a:off x="9770015" y="-779727"/>
            <a:ext cx="1257155" cy="3580467"/>
          </a:xfrm>
          <a:prstGeom prst="rect">
            <a:avLst/>
          </a:prstGeom>
        </p:spPr>
      </p:pic>
      <p:sp>
        <p:nvSpPr>
          <p:cNvPr id="7" name="Title 11"/>
          <p:cNvSpPr>
            <a:spLocks noGrp="1"/>
          </p:cNvSpPr>
          <p:nvPr>
            <p:ph type="title"/>
          </p:nvPr>
        </p:nvSpPr>
        <p:spPr>
          <a:xfrm>
            <a:off x="558655" y="365127"/>
            <a:ext cx="7748608" cy="1238294"/>
          </a:xfrm>
        </p:spPr>
        <p:txBody>
          <a:bodyPr>
            <a:normAutofit/>
          </a:bodyPr>
          <a:lstStyle>
            <a:lvl1pPr>
              <a:defRPr sz="3600" b="1">
                <a:solidFill>
                  <a:srgbClr val="002D72"/>
                </a:solidFill>
              </a:defRPr>
            </a:lvl1pPr>
          </a:lstStyle>
          <a:p>
            <a:r>
              <a:rPr lang="en-US"/>
              <a:t>Click to edit Master title style</a:t>
            </a:r>
          </a:p>
        </p:txBody>
      </p:sp>
      <p:sp>
        <p:nvSpPr>
          <p:cNvPr id="8" name="Text Placeholder 13"/>
          <p:cNvSpPr>
            <a:spLocks noGrp="1"/>
          </p:cNvSpPr>
          <p:nvPr>
            <p:ph type="body" sz="quarter" idx="10"/>
          </p:nvPr>
        </p:nvSpPr>
        <p:spPr>
          <a:xfrm>
            <a:off x="558655" y="1851026"/>
            <a:ext cx="7748608" cy="4115707"/>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2284028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3">
    <p:spTree>
      <p:nvGrpSpPr>
        <p:cNvPr id="1" name=""/>
        <p:cNvGrpSpPr/>
        <p:nvPr/>
      </p:nvGrpSpPr>
      <p:grpSpPr>
        <a:xfrm>
          <a:off x="0" y="0"/>
          <a:ext cx="0" cy="0"/>
          <a:chOff x="0" y="0"/>
          <a:chExt cx="0" cy="0"/>
        </a:xfrm>
      </p:grpSpPr>
      <p:sp>
        <p:nvSpPr>
          <p:cNvPr id="5" name="Rectangle 4"/>
          <p:cNvSpPr/>
          <p:nvPr userDrawn="1"/>
        </p:nvSpPr>
        <p:spPr>
          <a:xfrm>
            <a:off x="10406790" y="0"/>
            <a:ext cx="59401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8" name="Picture 7">
            <a:extLst>
              <a:ext uri="{FF2B5EF4-FFF2-40B4-BE49-F238E27FC236}">
                <a16:creationId xmlns:a16="http://schemas.microsoft.com/office/drawing/2014/main" id="{E5D25B73-62CF-2C4F-BB7F-FA0D0A19B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803661">
            <a:off x="425934" y="1125949"/>
            <a:ext cx="1059740" cy="2437741"/>
          </a:xfrm>
          <a:prstGeom prst="rect">
            <a:avLst/>
          </a:prstGeom>
        </p:spPr>
      </p:pic>
      <p:sp>
        <p:nvSpPr>
          <p:cNvPr id="10" name="Title 11"/>
          <p:cNvSpPr>
            <a:spLocks noGrp="1"/>
          </p:cNvSpPr>
          <p:nvPr>
            <p:ph type="title"/>
          </p:nvPr>
        </p:nvSpPr>
        <p:spPr>
          <a:xfrm>
            <a:off x="1256973" y="261291"/>
            <a:ext cx="8709930" cy="1238294"/>
          </a:xfrm>
        </p:spPr>
        <p:txBody>
          <a:bodyPr>
            <a:normAutofit/>
          </a:bodyPr>
          <a:lstStyle>
            <a:lvl1pPr>
              <a:defRPr sz="3600" b="1">
                <a:solidFill>
                  <a:srgbClr val="002D72"/>
                </a:solidFill>
              </a:defRPr>
            </a:lvl1pPr>
          </a:lstStyle>
          <a:p>
            <a:r>
              <a:rPr lang="en-US"/>
              <a:t>Click to edit Master title style</a:t>
            </a:r>
          </a:p>
        </p:txBody>
      </p:sp>
      <p:sp>
        <p:nvSpPr>
          <p:cNvPr id="11" name="Text Placeholder 13"/>
          <p:cNvSpPr>
            <a:spLocks noGrp="1"/>
          </p:cNvSpPr>
          <p:nvPr>
            <p:ph type="body" sz="quarter" idx="10"/>
          </p:nvPr>
        </p:nvSpPr>
        <p:spPr>
          <a:xfrm>
            <a:off x="2044595" y="1754188"/>
            <a:ext cx="7922308" cy="4398963"/>
          </a:xfrm>
        </p:spPr>
        <p:txBody>
          <a:bodyPr>
            <a:normAutofit/>
          </a:bodyPr>
          <a:lstStyle>
            <a:lvl1pPr marL="0" indent="0">
              <a:buNone/>
              <a:defRPr sz="2400" baseline="0"/>
            </a:lvl1pPr>
          </a:lstStyle>
          <a:p>
            <a:pPr lvl="0"/>
            <a:r>
              <a:rPr lang="en-US"/>
              <a:t>Click to edit Master text styles</a:t>
            </a:r>
          </a:p>
        </p:txBody>
      </p:sp>
      <p:sp>
        <p:nvSpPr>
          <p:cNvPr id="9" name="Rectangle 8"/>
          <p:cNvSpPr/>
          <p:nvPr userDrawn="1"/>
        </p:nvSpPr>
        <p:spPr>
          <a:xfrm>
            <a:off x="11000802" y="0"/>
            <a:ext cx="59401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2DCCD3"/>
              </a:solidFill>
            </a:endParaRPr>
          </a:p>
        </p:txBody>
      </p:sp>
      <p:sp>
        <p:nvSpPr>
          <p:cNvPr id="12" name="Rectangle 11"/>
          <p:cNvSpPr/>
          <p:nvPr userDrawn="1"/>
        </p:nvSpPr>
        <p:spPr>
          <a:xfrm>
            <a:off x="11594814" y="0"/>
            <a:ext cx="59401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E87722"/>
              </a:solidFill>
            </a:endParaRPr>
          </a:p>
        </p:txBody>
      </p:sp>
    </p:spTree>
    <p:extLst>
      <p:ext uri="{BB962C8B-B14F-4D97-AF65-F5344CB8AC3E}">
        <p14:creationId xmlns:p14="http://schemas.microsoft.com/office/powerpoint/2010/main" val="3166252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4">
    <p:spTree>
      <p:nvGrpSpPr>
        <p:cNvPr id="1" name=""/>
        <p:cNvGrpSpPr/>
        <p:nvPr/>
      </p:nvGrpSpPr>
      <p:grpSpPr>
        <a:xfrm>
          <a:off x="0" y="0"/>
          <a:ext cx="0" cy="0"/>
          <a:chOff x="0" y="0"/>
          <a:chExt cx="0" cy="0"/>
        </a:xfrm>
      </p:grpSpPr>
      <p:sp>
        <p:nvSpPr>
          <p:cNvPr id="2" name="Title 1"/>
          <p:cNvSpPr>
            <a:spLocks noGrp="1"/>
          </p:cNvSpPr>
          <p:nvPr>
            <p:ph type="title"/>
          </p:nvPr>
        </p:nvSpPr>
        <p:spPr>
          <a:xfrm>
            <a:off x="837980" y="365127"/>
            <a:ext cx="8519482" cy="1325563"/>
          </a:xfrm>
        </p:spPr>
        <p:txBody>
          <a:bodyPr>
            <a:normAutofit/>
          </a:bodyPr>
          <a:lstStyle>
            <a:lvl1pPr>
              <a:defRPr sz="3600" b="1">
                <a:solidFill>
                  <a:srgbClr val="002D72"/>
                </a:solidFill>
              </a:defRPr>
            </a:lvl1pPr>
          </a:lstStyle>
          <a:p>
            <a:r>
              <a:rPr lang="en-US"/>
              <a:t>Click to edit Master title style</a:t>
            </a:r>
          </a:p>
        </p:txBody>
      </p:sp>
      <p:sp>
        <p:nvSpPr>
          <p:cNvPr id="7" name="Text Placeholder 13"/>
          <p:cNvSpPr>
            <a:spLocks noGrp="1"/>
          </p:cNvSpPr>
          <p:nvPr>
            <p:ph type="body" sz="quarter" idx="10"/>
          </p:nvPr>
        </p:nvSpPr>
        <p:spPr>
          <a:xfrm>
            <a:off x="837980" y="1960249"/>
            <a:ext cx="8519482" cy="3836394"/>
          </a:xfrm>
        </p:spPr>
        <p:txBody>
          <a:bodyPr>
            <a:normAutofit/>
          </a:bodyPr>
          <a:lstStyle>
            <a:lvl1pPr marL="0" indent="0">
              <a:buNone/>
              <a:defRPr sz="2400" baseline="0"/>
            </a:lvl1pPr>
          </a:lstStyle>
          <a:p>
            <a:pPr lvl="0"/>
            <a:r>
              <a:rPr lang="en-US"/>
              <a:t>Click to edit Master text styles</a:t>
            </a:r>
          </a:p>
        </p:txBody>
      </p:sp>
      <p:sp>
        <p:nvSpPr>
          <p:cNvPr id="8" name="Rectangle 7"/>
          <p:cNvSpPr/>
          <p:nvPr userDrawn="1"/>
        </p:nvSpPr>
        <p:spPr>
          <a:xfrm>
            <a:off x="10265312" y="0"/>
            <a:ext cx="59401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Rectangle 8"/>
          <p:cNvSpPr/>
          <p:nvPr userDrawn="1"/>
        </p:nvSpPr>
        <p:spPr>
          <a:xfrm>
            <a:off x="10859324" y="0"/>
            <a:ext cx="59401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2DCCD3"/>
              </a:solidFill>
            </a:endParaRPr>
          </a:p>
        </p:txBody>
      </p:sp>
      <p:sp>
        <p:nvSpPr>
          <p:cNvPr id="10" name="Rectangle 9"/>
          <p:cNvSpPr/>
          <p:nvPr userDrawn="1"/>
        </p:nvSpPr>
        <p:spPr>
          <a:xfrm>
            <a:off x="11453336" y="0"/>
            <a:ext cx="735490"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E87722"/>
              </a:solidFill>
            </a:endParaRPr>
          </a:p>
        </p:txBody>
      </p:sp>
      <p:sp>
        <p:nvSpPr>
          <p:cNvPr id="6" name="TextBox 5"/>
          <p:cNvSpPr txBox="1"/>
          <p:nvPr userDrawn="1"/>
        </p:nvSpPr>
        <p:spPr>
          <a:xfrm rot="5400000">
            <a:off x="10659128" y="1296246"/>
            <a:ext cx="2323902" cy="461665"/>
          </a:xfrm>
          <a:prstGeom prst="rect">
            <a:avLst/>
          </a:prstGeom>
          <a:noFill/>
        </p:spPr>
        <p:txBody>
          <a:bodyPr wrap="square" rtlCol="0">
            <a:spAutoFit/>
          </a:bodyPr>
          <a:lstStyle/>
          <a:p>
            <a:r>
              <a:rPr lang="en-US" sz="2400" b="0">
                <a:solidFill>
                  <a:schemeClr val="bg1"/>
                </a:solidFill>
                <a:latin typeface="+mj-lt"/>
              </a:rPr>
              <a:t>ACADEMICS</a:t>
            </a:r>
          </a:p>
        </p:txBody>
      </p:sp>
    </p:spTree>
    <p:extLst>
      <p:ext uri="{BB962C8B-B14F-4D97-AF65-F5344CB8AC3E}">
        <p14:creationId xmlns:p14="http://schemas.microsoft.com/office/powerpoint/2010/main" val="3914188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5">
    <p:spTree>
      <p:nvGrpSpPr>
        <p:cNvPr id="1" name=""/>
        <p:cNvGrpSpPr/>
        <p:nvPr/>
      </p:nvGrpSpPr>
      <p:grpSpPr>
        <a:xfrm>
          <a:off x="0" y="0"/>
          <a:ext cx="0" cy="0"/>
          <a:chOff x="0" y="0"/>
          <a:chExt cx="0" cy="0"/>
        </a:xfrm>
      </p:grpSpPr>
      <p:sp>
        <p:nvSpPr>
          <p:cNvPr id="7" name="Title 1"/>
          <p:cNvSpPr>
            <a:spLocks noGrp="1"/>
          </p:cNvSpPr>
          <p:nvPr>
            <p:ph type="title"/>
          </p:nvPr>
        </p:nvSpPr>
        <p:spPr>
          <a:xfrm>
            <a:off x="837981" y="365127"/>
            <a:ext cx="8691841" cy="1325563"/>
          </a:xfrm>
        </p:spPr>
        <p:txBody>
          <a:bodyPr>
            <a:normAutofit/>
          </a:bodyPr>
          <a:lstStyle>
            <a:lvl1pPr>
              <a:defRPr sz="3600" b="1">
                <a:solidFill>
                  <a:srgbClr val="002D72"/>
                </a:solidFill>
              </a:defRPr>
            </a:lvl1pPr>
          </a:lstStyle>
          <a:p>
            <a:r>
              <a:rPr lang="en-US"/>
              <a:t>Click to edit Master title style</a:t>
            </a:r>
          </a:p>
        </p:txBody>
      </p:sp>
      <p:sp>
        <p:nvSpPr>
          <p:cNvPr id="8" name="Text Placeholder 13"/>
          <p:cNvSpPr>
            <a:spLocks noGrp="1"/>
          </p:cNvSpPr>
          <p:nvPr>
            <p:ph type="body" sz="quarter" idx="10"/>
          </p:nvPr>
        </p:nvSpPr>
        <p:spPr>
          <a:xfrm>
            <a:off x="837979" y="1960250"/>
            <a:ext cx="8691843" cy="3983351"/>
          </a:xfrm>
        </p:spPr>
        <p:txBody>
          <a:bodyPr>
            <a:normAutofit/>
          </a:bodyPr>
          <a:lstStyle>
            <a:lvl1pPr marL="0" indent="0">
              <a:buNone/>
              <a:defRPr sz="2400" baseline="0"/>
            </a:lvl1pPr>
          </a:lstStyle>
          <a:p>
            <a:pPr lvl="0"/>
            <a:r>
              <a:rPr lang="en-US"/>
              <a:t>Click to edit Master text styles</a:t>
            </a:r>
          </a:p>
        </p:txBody>
      </p:sp>
      <p:sp>
        <p:nvSpPr>
          <p:cNvPr id="12" name="Rectangle 11"/>
          <p:cNvSpPr/>
          <p:nvPr userDrawn="1"/>
        </p:nvSpPr>
        <p:spPr>
          <a:xfrm>
            <a:off x="10265312" y="-2266"/>
            <a:ext cx="59401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Rectangle 12"/>
          <p:cNvSpPr/>
          <p:nvPr userDrawn="1"/>
        </p:nvSpPr>
        <p:spPr>
          <a:xfrm>
            <a:off x="11594814" y="0"/>
            <a:ext cx="59401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2DCCD3"/>
              </a:solidFill>
            </a:endParaRPr>
          </a:p>
        </p:txBody>
      </p:sp>
      <p:sp>
        <p:nvSpPr>
          <p:cNvPr id="14" name="Rectangle 13"/>
          <p:cNvSpPr/>
          <p:nvPr userDrawn="1"/>
        </p:nvSpPr>
        <p:spPr>
          <a:xfrm>
            <a:off x="10859324" y="-2266"/>
            <a:ext cx="735490"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E87722"/>
              </a:solidFill>
            </a:endParaRPr>
          </a:p>
        </p:txBody>
      </p:sp>
      <p:sp>
        <p:nvSpPr>
          <p:cNvPr id="15" name="TextBox 14"/>
          <p:cNvSpPr txBox="1"/>
          <p:nvPr userDrawn="1"/>
        </p:nvSpPr>
        <p:spPr>
          <a:xfrm rot="5400000">
            <a:off x="9744114" y="1617247"/>
            <a:ext cx="2965905" cy="461665"/>
          </a:xfrm>
          <a:prstGeom prst="rect">
            <a:avLst/>
          </a:prstGeom>
          <a:noFill/>
        </p:spPr>
        <p:txBody>
          <a:bodyPr wrap="square" rtlCol="0">
            <a:spAutoFit/>
          </a:bodyPr>
          <a:lstStyle/>
          <a:p>
            <a:r>
              <a:rPr lang="en-US" sz="2400" b="0">
                <a:solidFill>
                  <a:schemeClr val="bg1"/>
                </a:solidFill>
                <a:latin typeface="+mj-lt"/>
              </a:rPr>
              <a:t>WHOLE</a:t>
            </a:r>
            <a:r>
              <a:rPr lang="en-US" sz="2400" b="0" baseline="0">
                <a:solidFill>
                  <a:schemeClr val="bg1"/>
                </a:solidFill>
                <a:latin typeface="+mj-lt"/>
              </a:rPr>
              <a:t> CHILD</a:t>
            </a:r>
            <a:endParaRPr lang="en-US" sz="2400" b="0">
              <a:solidFill>
                <a:schemeClr val="bg1"/>
              </a:solidFill>
              <a:latin typeface="+mj-lt"/>
            </a:endParaRPr>
          </a:p>
        </p:txBody>
      </p:sp>
    </p:spTree>
    <p:extLst>
      <p:ext uri="{BB962C8B-B14F-4D97-AF65-F5344CB8AC3E}">
        <p14:creationId xmlns:p14="http://schemas.microsoft.com/office/powerpoint/2010/main" val="2468402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dy Slide 6">
    <p:spTree>
      <p:nvGrpSpPr>
        <p:cNvPr id="1" name=""/>
        <p:cNvGrpSpPr/>
        <p:nvPr/>
      </p:nvGrpSpPr>
      <p:grpSpPr>
        <a:xfrm>
          <a:off x="0" y="0"/>
          <a:ext cx="0" cy="0"/>
          <a:chOff x="0" y="0"/>
          <a:chExt cx="0" cy="0"/>
        </a:xfrm>
      </p:grpSpPr>
      <p:sp>
        <p:nvSpPr>
          <p:cNvPr id="7" name="Title 11"/>
          <p:cNvSpPr>
            <a:spLocks noGrp="1"/>
          </p:cNvSpPr>
          <p:nvPr>
            <p:ph type="title"/>
          </p:nvPr>
        </p:nvSpPr>
        <p:spPr>
          <a:xfrm>
            <a:off x="747079" y="397325"/>
            <a:ext cx="8924221" cy="1238294"/>
          </a:xfrm>
        </p:spPr>
        <p:txBody>
          <a:bodyPr>
            <a:normAutofit/>
          </a:bodyPr>
          <a:lstStyle>
            <a:lvl1pPr>
              <a:defRPr sz="3600" b="1">
                <a:solidFill>
                  <a:srgbClr val="002D72"/>
                </a:solidFill>
              </a:defRPr>
            </a:lvl1pPr>
          </a:lstStyle>
          <a:p>
            <a:r>
              <a:rPr lang="en-US"/>
              <a:t>Click to edit Master title style</a:t>
            </a:r>
          </a:p>
        </p:txBody>
      </p:sp>
      <p:sp>
        <p:nvSpPr>
          <p:cNvPr id="8" name="Text Placeholder 13"/>
          <p:cNvSpPr>
            <a:spLocks noGrp="1"/>
          </p:cNvSpPr>
          <p:nvPr>
            <p:ph type="body" sz="quarter" idx="10"/>
          </p:nvPr>
        </p:nvSpPr>
        <p:spPr>
          <a:xfrm>
            <a:off x="747077" y="1947371"/>
            <a:ext cx="8924222" cy="4094200"/>
          </a:xfrm>
        </p:spPr>
        <p:txBody>
          <a:bodyPr>
            <a:normAutofit/>
          </a:bodyPr>
          <a:lstStyle>
            <a:lvl1pPr marL="0" indent="0">
              <a:buNone/>
              <a:defRPr sz="2400" baseline="0"/>
            </a:lvl1pPr>
          </a:lstStyle>
          <a:p>
            <a:pPr lvl="0"/>
            <a:r>
              <a:rPr lang="en-US"/>
              <a:t>Click to edit Master text styles</a:t>
            </a:r>
          </a:p>
        </p:txBody>
      </p:sp>
      <p:sp>
        <p:nvSpPr>
          <p:cNvPr id="9" name="Rectangle 8"/>
          <p:cNvSpPr/>
          <p:nvPr userDrawn="1"/>
        </p:nvSpPr>
        <p:spPr>
          <a:xfrm>
            <a:off x="11000802" y="0"/>
            <a:ext cx="59401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Rectangle 9"/>
          <p:cNvSpPr/>
          <p:nvPr userDrawn="1"/>
        </p:nvSpPr>
        <p:spPr>
          <a:xfrm>
            <a:off x="11594814" y="0"/>
            <a:ext cx="59401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2DCCD3"/>
              </a:solidFill>
            </a:endParaRPr>
          </a:p>
        </p:txBody>
      </p:sp>
      <p:sp>
        <p:nvSpPr>
          <p:cNvPr id="11" name="Rectangle 10"/>
          <p:cNvSpPr/>
          <p:nvPr userDrawn="1"/>
        </p:nvSpPr>
        <p:spPr>
          <a:xfrm>
            <a:off x="10265312" y="-10431"/>
            <a:ext cx="735490"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E87722"/>
              </a:solidFill>
            </a:endParaRPr>
          </a:p>
        </p:txBody>
      </p:sp>
      <p:sp>
        <p:nvSpPr>
          <p:cNvPr id="12" name="TextBox 11"/>
          <p:cNvSpPr txBox="1"/>
          <p:nvPr userDrawn="1"/>
        </p:nvSpPr>
        <p:spPr>
          <a:xfrm rot="5400000">
            <a:off x="9471103" y="1328445"/>
            <a:ext cx="2323902" cy="461665"/>
          </a:xfrm>
          <a:prstGeom prst="rect">
            <a:avLst/>
          </a:prstGeom>
          <a:noFill/>
        </p:spPr>
        <p:txBody>
          <a:bodyPr wrap="square" rtlCol="0">
            <a:spAutoFit/>
          </a:bodyPr>
          <a:lstStyle/>
          <a:p>
            <a:r>
              <a:rPr lang="en-US" sz="2400" b="0">
                <a:solidFill>
                  <a:schemeClr val="bg1"/>
                </a:solidFill>
                <a:latin typeface="+mj-lt"/>
              </a:rPr>
              <a:t>EDUCATORS</a:t>
            </a:r>
          </a:p>
        </p:txBody>
      </p:sp>
    </p:spTree>
    <p:extLst>
      <p:ext uri="{BB962C8B-B14F-4D97-AF65-F5344CB8AC3E}">
        <p14:creationId xmlns:p14="http://schemas.microsoft.com/office/powerpoint/2010/main" val="2551977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7">
    <p:spTree>
      <p:nvGrpSpPr>
        <p:cNvPr id="1" name=""/>
        <p:cNvGrpSpPr/>
        <p:nvPr/>
      </p:nvGrpSpPr>
      <p:grpSpPr>
        <a:xfrm>
          <a:off x="0" y="0"/>
          <a:ext cx="0" cy="0"/>
          <a:chOff x="0" y="0"/>
          <a:chExt cx="0" cy="0"/>
        </a:xfrm>
      </p:grpSpPr>
      <p:sp>
        <p:nvSpPr>
          <p:cNvPr id="3" name="Rectangle 2"/>
          <p:cNvSpPr/>
          <p:nvPr userDrawn="1"/>
        </p:nvSpPr>
        <p:spPr>
          <a:xfrm>
            <a:off x="10406790" y="0"/>
            <a:ext cx="59401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 name="Rectangle 3"/>
          <p:cNvSpPr/>
          <p:nvPr userDrawn="1"/>
        </p:nvSpPr>
        <p:spPr>
          <a:xfrm>
            <a:off x="11000802" y="0"/>
            <a:ext cx="59401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2DCCD3"/>
              </a:solidFill>
            </a:endParaRPr>
          </a:p>
        </p:txBody>
      </p:sp>
      <p:sp>
        <p:nvSpPr>
          <p:cNvPr id="5" name="Rectangle 4"/>
          <p:cNvSpPr/>
          <p:nvPr userDrawn="1"/>
        </p:nvSpPr>
        <p:spPr>
          <a:xfrm>
            <a:off x="11594814" y="0"/>
            <a:ext cx="59401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E87722"/>
              </a:solidFill>
            </a:endParaRPr>
          </a:p>
        </p:txBody>
      </p:sp>
      <p:sp>
        <p:nvSpPr>
          <p:cNvPr id="6" name="Title 11"/>
          <p:cNvSpPr>
            <a:spLocks noGrp="1"/>
          </p:cNvSpPr>
          <p:nvPr>
            <p:ph type="title"/>
          </p:nvPr>
        </p:nvSpPr>
        <p:spPr>
          <a:xfrm>
            <a:off x="891013" y="261291"/>
            <a:ext cx="8921764" cy="1238294"/>
          </a:xfrm>
        </p:spPr>
        <p:txBody>
          <a:bodyPr>
            <a:normAutofit/>
          </a:bodyPr>
          <a:lstStyle>
            <a:lvl1pPr>
              <a:defRPr sz="3600" b="1">
                <a:solidFill>
                  <a:srgbClr val="002D72"/>
                </a:solidFill>
              </a:defRPr>
            </a:lvl1pPr>
          </a:lstStyle>
          <a:p>
            <a:r>
              <a:rPr lang="en-US"/>
              <a:t>Click to edit Master title style</a:t>
            </a:r>
          </a:p>
        </p:txBody>
      </p:sp>
      <p:sp>
        <p:nvSpPr>
          <p:cNvPr id="7" name="Text Placeholder 13"/>
          <p:cNvSpPr>
            <a:spLocks noGrp="1"/>
          </p:cNvSpPr>
          <p:nvPr>
            <p:ph type="body" sz="quarter" idx="10"/>
          </p:nvPr>
        </p:nvSpPr>
        <p:spPr>
          <a:xfrm>
            <a:off x="891013" y="1754188"/>
            <a:ext cx="8921764" cy="4311877"/>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7680530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a:off x="9928892" y="3765824"/>
            <a:ext cx="1930151" cy="3092177"/>
          </a:xfrm>
          <a:prstGeom prst="rect">
            <a:avLst/>
          </a:prstGeom>
        </p:spPr>
      </p:pic>
      <p:sp>
        <p:nvSpPr>
          <p:cNvPr id="4" name="Title 11"/>
          <p:cNvSpPr>
            <a:spLocks noGrp="1"/>
          </p:cNvSpPr>
          <p:nvPr>
            <p:ph type="title"/>
          </p:nvPr>
        </p:nvSpPr>
        <p:spPr>
          <a:xfrm>
            <a:off x="747079" y="397325"/>
            <a:ext cx="9767929" cy="1238294"/>
          </a:xfrm>
        </p:spPr>
        <p:txBody>
          <a:bodyPr>
            <a:normAutofit/>
          </a:bodyPr>
          <a:lstStyle>
            <a:lvl1pPr>
              <a:defRPr sz="3600" b="1">
                <a:solidFill>
                  <a:srgbClr val="002D72"/>
                </a:solidFill>
              </a:defRPr>
            </a:lvl1pPr>
          </a:lstStyle>
          <a:p>
            <a:r>
              <a:rPr lang="en-US"/>
              <a:t>Click to edit Master title style</a:t>
            </a:r>
          </a:p>
        </p:txBody>
      </p:sp>
      <p:sp>
        <p:nvSpPr>
          <p:cNvPr id="6" name="Content Placeholder 5"/>
          <p:cNvSpPr>
            <a:spLocks noGrp="1"/>
          </p:cNvSpPr>
          <p:nvPr>
            <p:ph sz="quarter" idx="10"/>
          </p:nvPr>
        </p:nvSpPr>
        <p:spPr>
          <a:xfrm>
            <a:off x="746989" y="1951039"/>
            <a:ext cx="8877104" cy="4116387"/>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19870270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9">
    <p:spTree>
      <p:nvGrpSpPr>
        <p:cNvPr id="1" name=""/>
        <p:cNvGrpSpPr/>
        <p:nvPr/>
      </p:nvGrpSpPr>
      <p:grpSpPr>
        <a:xfrm>
          <a:off x="0" y="0"/>
          <a:ext cx="0" cy="0"/>
          <a:chOff x="0" y="0"/>
          <a:chExt cx="0" cy="0"/>
        </a:xfrm>
      </p:grpSpPr>
      <p:sp>
        <p:nvSpPr>
          <p:cNvPr id="4" name="Title 11"/>
          <p:cNvSpPr>
            <a:spLocks noGrp="1"/>
          </p:cNvSpPr>
          <p:nvPr>
            <p:ph type="title"/>
          </p:nvPr>
        </p:nvSpPr>
        <p:spPr>
          <a:xfrm>
            <a:off x="685623" y="365127"/>
            <a:ext cx="9021906" cy="1238294"/>
          </a:xfrm>
        </p:spPr>
        <p:txBody>
          <a:bodyPr>
            <a:normAutofit/>
          </a:bodyPr>
          <a:lstStyle>
            <a:lvl1pPr>
              <a:defRPr sz="3600" b="1">
                <a:solidFill>
                  <a:srgbClr val="002D72"/>
                </a:solidFill>
              </a:defRPr>
            </a:lvl1pPr>
          </a:lstStyle>
          <a:p>
            <a:r>
              <a:rPr lang="en-US"/>
              <a:t>Click to edit Master title style</a:t>
            </a:r>
          </a:p>
        </p:txBody>
      </p:sp>
      <p:sp>
        <p:nvSpPr>
          <p:cNvPr id="5" name="Text Placeholder 13"/>
          <p:cNvSpPr>
            <a:spLocks noGrp="1"/>
          </p:cNvSpPr>
          <p:nvPr>
            <p:ph type="body" sz="quarter" idx="10"/>
          </p:nvPr>
        </p:nvSpPr>
        <p:spPr>
          <a:xfrm>
            <a:off x="685621" y="1860551"/>
            <a:ext cx="9008779" cy="4115707"/>
          </a:xfrm>
        </p:spPr>
        <p:txBody>
          <a:bodyPr>
            <a:normAutofit/>
          </a:bodyPr>
          <a:lstStyle>
            <a:lvl1pPr marL="0" indent="0">
              <a:buNone/>
              <a:defRPr sz="2400" baseline="0"/>
            </a:lvl1pPr>
          </a:lstStyle>
          <a:p>
            <a:pPr lvl="0"/>
            <a:r>
              <a:rPr lang="en-US"/>
              <a:t>Click to edit Master text styles</a:t>
            </a:r>
          </a:p>
        </p:txBody>
      </p:sp>
      <p:pic>
        <p:nvPicPr>
          <p:cNvPr id="6" name="Picture 5">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10195" y="2691025"/>
            <a:ext cx="1761676" cy="4052423"/>
          </a:xfrm>
          <a:prstGeom prst="rect">
            <a:avLst/>
          </a:prstGeom>
        </p:spPr>
      </p:pic>
    </p:spTree>
    <p:extLst>
      <p:ext uri="{BB962C8B-B14F-4D97-AF65-F5344CB8AC3E}">
        <p14:creationId xmlns:p14="http://schemas.microsoft.com/office/powerpoint/2010/main" val="1426116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
        <p:nvSpPr>
          <p:cNvPr id="2" name="Text Placeholder 11">
            <a:extLst>
              <a:ext uri="{FF2B5EF4-FFF2-40B4-BE49-F238E27FC236}">
                <a16:creationId xmlns:a16="http://schemas.microsoft.com/office/drawing/2014/main" id="{02E0BF29-865E-6D8B-578D-387019834176}"/>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968553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1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D25B73-62CF-2C4F-BB7F-FA0D0A19B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527159" y="1159992"/>
            <a:ext cx="1271189" cy="2924142"/>
          </a:xfrm>
          <a:prstGeom prst="rect">
            <a:avLst/>
          </a:prstGeom>
        </p:spPr>
      </p:pic>
      <p:sp>
        <p:nvSpPr>
          <p:cNvPr id="7" name="Title 11"/>
          <p:cNvSpPr>
            <a:spLocks noGrp="1"/>
          </p:cNvSpPr>
          <p:nvPr>
            <p:ph type="title"/>
          </p:nvPr>
        </p:nvSpPr>
        <p:spPr>
          <a:xfrm>
            <a:off x="2313481" y="352425"/>
            <a:ext cx="9415503" cy="1212896"/>
          </a:xfrm>
        </p:spPr>
        <p:txBody>
          <a:bodyPr>
            <a:normAutofit/>
          </a:bodyPr>
          <a:lstStyle>
            <a:lvl1pPr>
              <a:defRPr sz="3600" b="1">
                <a:solidFill>
                  <a:srgbClr val="002D72"/>
                </a:solidFill>
              </a:defRPr>
            </a:lvl1pPr>
          </a:lstStyle>
          <a:p>
            <a:r>
              <a:rPr lang="en-US"/>
              <a:t>Click to edit Master title style</a:t>
            </a:r>
          </a:p>
        </p:txBody>
      </p:sp>
      <p:sp>
        <p:nvSpPr>
          <p:cNvPr id="8" name="Text Placeholder 13"/>
          <p:cNvSpPr>
            <a:spLocks noGrp="1"/>
          </p:cNvSpPr>
          <p:nvPr>
            <p:ph type="body" sz="quarter" idx="10"/>
          </p:nvPr>
        </p:nvSpPr>
        <p:spPr>
          <a:xfrm>
            <a:off x="2519741" y="1859240"/>
            <a:ext cx="9209242" cy="4341535"/>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1960459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4" name="Rectangle 3"/>
          <p:cNvSpPr/>
          <p:nvPr userDrawn="1"/>
        </p:nvSpPr>
        <p:spPr>
          <a:xfrm>
            <a:off x="8540761" y="0"/>
            <a:ext cx="3648064" cy="6858000"/>
          </a:xfrm>
          <a:prstGeom prst="rect">
            <a:avLst/>
          </a:prstGeom>
          <a:solidFill>
            <a:srgbClr val="1D376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5" name="Picture 4">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5400000">
            <a:off x="9221062" y="2983919"/>
            <a:ext cx="1087604" cy="4445399"/>
          </a:xfrm>
          <a:prstGeom prst="rect">
            <a:avLst/>
          </a:prstGeom>
        </p:spPr>
      </p:pic>
      <p:sp>
        <p:nvSpPr>
          <p:cNvPr id="6" name="Title 11"/>
          <p:cNvSpPr>
            <a:spLocks noGrp="1"/>
          </p:cNvSpPr>
          <p:nvPr>
            <p:ph type="title"/>
          </p:nvPr>
        </p:nvSpPr>
        <p:spPr>
          <a:xfrm>
            <a:off x="747079" y="397325"/>
            <a:ext cx="6795085" cy="1695492"/>
          </a:xfrm>
        </p:spPr>
        <p:txBody>
          <a:bodyPr>
            <a:normAutofit/>
          </a:bodyPr>
          <a:lstStyle>
            <a:lvl1pPr>
              <a:defRPr sz="3600" b="1">
                <a:solidFill>
                  <a:srgbClr val="002D72"/>
                </a:solidFill>
              </a:defRPr>
            </a:lvl1pPr>
          </a:lstStyle>
          <a:p>
            <a:r>
              <a:rPr lang="en-US"/>
              <a:t>Click to edit Master title style</a:t>
            </a:r>
          </a:p>
        </p:txBody>
      </p:sp>
    </p:spTree>
    <p:extLst>
      <p:ext uri="{BB962C8B-B14F-4D97-AF65-F5344CB8AC3E}">
        <p14:creationId xmlns:p14="http://schemas.microsoft.com/office/powerpoint/2010/main" val="1317197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11" name="Picture Placeholder 5">
            <a:extLst>
              <a:ext uri="{FF2B5EF4-FFF2-40B4-BE49-F238E27FC236}">
                <a16:creationId xmlns:a16="http://schemas.microsoft.com/office/drawing/2014/main" id="{EEB543B9-ACE5-5044-ACA8-2AE54DED0530}"/>
              </a:ext>
            </a:extLst>
          </p:cNvPr>
          <p:cNvPicPr>
            <a:picLocks noChangeAspect="1"/>
          </p:cNvPicPr>
          <p:nvPr userDrawn="1"/>
        </p:nvPicPr>
        <p:blipFill>
          <a:blip r:embed="rId2" cstate="print">
            <a:clrChange>
              <a:clrFrom>
                <a:srgbClr val="000000">
                  <a:alpha val="0"/>
                </a:srgbClr>
              </a:clrFrom>
              <a:clrTo>
                <a:srgbClr val="000000">
                  <a:alpha val="0"/>
                </a:srgbClr>
              </a:clrTo>
            </a:clrChange>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6875" b="6875"/>
          <a:stretch>
            <a:fillRect/>
          </a:stretch>
        </p:blipFill>
        <p:spPr>
          <a:xfrm>
            <a:off x="0" y="1993846"/>
            <a:ext cx="4628512" cy="2661010"/>
          </a:xfrm>
          <a:prstGeom prst="rect">
            <a:avLst/>
          </a:prstGeom>
          <a:gradFill>
            <a:gsLst>
              <a:gs pos="0">
                <a:schemeClr val="accent1">
                  <a:lumMod val="5000"/>
                  <a:lumOff val="95000"/>
                </a:schemeClr>
              </a:gs>
              <a:gs pos="74000">
                <a:schemeClr val="accent1">
                  <a:lumMod val="45000"/>
                  <a:lumOff val="55000"/>
                </a:schemeClr>
              </a:gs>
              <a:gs pos="32000">
                <a:schemeClr val="accent1">
                  <a:lumMod val="45000"/>
                  <a:lumOff val="55000"/>
                </a:schemeClr>
              </a:gs>
              <a:gs pos="100000">
                <a:schemeClr val="accent1">
                  <a:lumMod val="30000"/>
                  <a:lumOff val="70000"/>
                </a:schemeClr>
              </a:gs>
            </a:gsLst>
            <a:lin ang="5400000" scaled="1"/>
          </a:gradFill>
        </p:spPr>
      </p:pic>
      <p:pic>
        <p:nvPicPr>
          <p:cNvPr id="26" name="Picture Placeholder 8">
            <a:extLst>
              <a:ext uri="{FF2B5EF4-FFF2-40B4-BE49-F238E27FC236}">
                <a16:creationId xmlns:a16="http://schemas.microsoft.com/office/drawing/2014/main" id="{EC3D9FEC-35B5-2A48-9240-C98F6A36B02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236" t="491" r="41582" b="27109"/>
          <a:stretch/>
        </p:blipFill>
        <p:spPr>
          <a:xfrm>
            <a:off x="4628514" y="1990804"/>
            <a:ext cx="2517892" cy="2667805"/>
          </a:xfrm>
          <a:prstGeom prst="rect">
            <a:avLst/>
          </a:prstGeom>
        </p:spPr>
      </p:pic>
      <p:pic>
        <p:nvPicPr>
          <p:cNvPr id="27" name="Picture Placeholder 10">
            <a:extLst>
              <a:ext uri="{FF2B5EF4-FFF2-40B4-BE49-F238E27FC236}">
                <a16:creationId xmlns:a16="http://schemas.microsoft.com/office/drawing/2014/main" id="{4BF81C8E-7B92-4E4A-94BC-EB8183E7F6C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0596" t="19332" r="23971" b="3996"/>
          <a:stretch/>
        </p:blipFill>
        <p:spPr>
          <a:xfrm>
            <a:off x="7134505" y="1994555"/>
            <a:ext cx="2527564" cy="2667807"/>
          </a:xfrm>
          <a:prstGeom prst="rect">
            <a:avLst/>
          </a:prstGeom>
        </p:spPr>
      </p:pic>
      <p:pic>
        <p:nvPicPr>
          <p:cNvPr id="28" name="Picture Placeholder 12">
            <a:extLst>
              <a:ext uri="{FF2B5EF4-FFF2-40B4-BE49-F238E27FC236}">
                <a16:creationId xmlns:a16="http://schemas.microsoft.com/office/drawing/2014/main" id="{D736E1AF-4E8A-7448-A968-D040E42C966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27150" r="27150"/>
          <a:stretch>
            <a:fillRect/>
          </a:stretch>
        </p:blipFill>
        <p:spPr>
          <a:xfrm>
            <a:off x="9636796" y="1990801"/>
            <a:ext cx="2552029" cy="2667807"/>
          </a:xfrm>
          <a:prstGeom prst="rect">
            <a:avLst/>
          </a:prstGeom>
        </p:spPr>
      </p:pic>
      <p:sp>
        <p:nvSpPr>
          <p:cNvPr id="5" name="Rectangle 4"/>
          <p:cNvSpPr/>
          <p:nvPr userDrawn="1"/>
        </p:nvSpPr>
        <p:spPr>
          <a:xfrm>
            <a:off x="9633095" y="1994554"/>
            <a:ext cx="2576046" cy="2667807"/>
          </a:xfrm>
          <a:prstGeom prst="rect">
            <a:avLst/>
          </a:prstGeom>
          <a:solidFill>
            <a:srgbClr val="D2D75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4" name="Rectangle 3"/>
          <p:cNvSpPr/>
          <p:nvPr userDrawn="1"/>
        </p:nvSpPr>
        <p:spPr>
          <a:xfrm>
            <a:off x="7130805" y="1998309"/>
            <a:ext cx="2505991" cy="2664049"/>
          </a:xfrm>
          <a:prstGeom prst="rect">
            <a:avLst/>
          </a:prstGeom>
          <a:solidFill>
            <a:srgbClr val="2DCCD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6" name="Rectangle 5"/>
          <p:cNvSpPr/>
          <p:nvPr userDrawn="1"/>
        </p:nvSpPr>
        <p:spPr>
          <a:xfrm>
            <a:off x="-10383" y="1990800"/>
            <a:ext cx="4638897" cy="266780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Rectangle 2"/>
          <p:cNvSpPr/>
          <p:nvPr userDrawn="1"/>
        </p:nvSpPr>
        <p:spPr>
          <a:xfrm>
            <a:off x="4628514" y="1990796"/>
            <a:ext cx="2502290" cy="2671561"/>
          </a:xfrm>
          <a:prstGeom prst="rect">
            <a:avLst/>
          </a:prstGeom>
          <a:solidFill>
            <a:srgbClr val="E877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4929" y="2285717"/>
            <a:ext cx="3968270" cy="1857687"/>
          </a:xfrm>
          <a:prstGeom prst="rect">
            <a:avLst/>
          </a:prstGeom>
        </p:spPr>
      </p:pic>
      <p:sp>
        <p:nvSpPr>
          <p:cNvPr id="39" name="Title 11"/>
          <p:cNvSpPr>
            <a:spLocks noGrp="1"/>
          </p:cNvSpPr>
          <p:nvPr>
            <p:ph type="title"/>
          </p:nvPr>
        </p:nvSpPr>
        <p:spPr>
          <a:xfrm>
            <a:off x="1174522" y="88381"/>
            <a:ext cx="9999401" cy="1695492"/>
          </a:xfrm>
        </p:spPr>
        <p:txBody>
          <a:bodyPr>
            <a:normAutofit/>
          </a:bodyPr>
          <a:lstStyle>
            <a:lvl1pPr>
              <a:defRPr sz="3600" b="1">
                <a:solidFill>
                  <a:srgbClr val="002D72"/>
                </a:solidFill>
              </a:defRPr>
            </a:lvl1pPr>
          </a:lstStyle>
          <a:p>
            <a:r>
              <a:rPr lang="en-US"/>
              <a:t>Click to edit Master title style</a:t>
            </a:r>
          </a:p>
        </p:txBody>
      </p:sp>
    </p:spTree>
    <p:extLst>
      <p:ext uri="{BB962C8B-B14F-4D97-AF65-F5344CB8AC3E}">
        <p14:creationId xmlns:p14="http://schemas.microsoft.com/office/powerpoint/2010/main" val="28071450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phic 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43296"/>
            <a:ext cx="7392297" cy="5571618"/>
          </a:xfrm>
          <a:prstGeom prst="rect">
            <a:avLst/>
          </a:prstGeom>
        </p:spPr>
      </p:pic>
      <p:sp>
        <p:nvSpPr>
          <p:cNvPr id="5" name="Text Placeholder 10"/>
          <p:cNvSpPr>
            <a:spLocks noGrp="1"/>
          </p:cNvSpPr>
          <p:nvPr>
            <p:ph type="body" sz="quarter" idx="15"/>
          </p:nvPr>
        </p:nvSpPr>
        <p:spPr>
          <a:xfrm>
            <a:off x="2241730" y="1271673"/>
            <a:ext cx="2962732" cy="701061"/>
          </a:xfrm>
        </p:spPr>
        <p:txBody>
          <a:bodyPr>
            <a:noAutofit/>
          </a:bodyPr>
          <a:lstStyle>
            <a:lvl1pPr marL="0" indent="0" algn="ctr">
              <a:buNone/>
              <a:defRPr sz="1800" baseline="0">
                <a:solidFill>
                  <a:schemeClr val="bg1"/>
                </a:solidFill>
              </a:defRPr>
            </a:lvl1pPr>
          </a:lstStyle>
          <a:p>
            <a:pPr lvl="0"/>
            <a:r>
              <a:rPr lang="en-US"/>
              <a:t>Click to edit Master text styles</a:t>
            </a:r>
          </a:p>
        </p:txBody>
      </p:sp>
      <p:sp>
        <p:nvSpPr>
          <p:cNvPr id="8" name="Text Placeholder 10"/>
          <p:cNvSpPr>
            <a:spLocks noGrp="1"/>
          </p:cNvSpPr>
          <p:nvPr>
            <p:ph type="body" sz="quarter" idx="16"/>
          </p:nvPr>
        </p:nvSpPr>
        <p:spPr>
          <a:xfrm>
            <a:off x="2214782" y="5132473"/>
            <a:ext cx="2962732" cy="701061"/>
          </a:xfrm>
        </p:spPr>
        <p:txBody>
          <a:bodyPr>
            <a:noAutofit/>
          </a:bodyPr>
          <a:lstStyle>
            <a:lvl1pPr marL="0" indent="0" algn="ctr">
              <a:buNone/>
              <a:defRPr sz="1800" baseline="0">
                <a:solidFill>
                  <a:schemeClr val="bg1"/>
                </a:solidFill>
              </a:defRPr>
            </a:lvl1pPr>
          </a:lstStyle>
          <a:p>
            <a:pPr lvl="0"/>
            <a:r>
              <a:rPr lang="en-US"/>
              <a:t>Click to edit Master text styles</a:t>
            </a:r>
          </a:p>
        </p:txBody>
      </p:sp>
      <p:sp>
        <p:nvSpPr>
          <p:cNvPr id="9" name="Text Placeholder 10"/>
          <p:cNvSpPr>
            <a:spLocks noGrp="1"/>
          </p:cNvSpPr>
          <p:nvPr>
            <p:ph type="body" sz="quarter" idx="17"/>
          </p:nvPr>
        </p:nvSpPr>
        <p:spPr>
          <a:xfrm rot="16200000">
            <a:off x="128871" y="3061853"/>
            <a:ext cx="2222628" cy="934505"/>
          </a:xfrm>
        </p:spPr>
        <p:txBody>
          <a:bodyPr>
            <a:noAutofit/>
          </a:bodyPr>
          <a:lstStyle>
            <a:lvl1pPr marL="0" indent="0" algn="ctr">
              <a:buNone/>
              <a:defRPr sz="1800" baseline="0">
                <a:solidFill>
                  <a:schemeClr val="bg1"/>
                </a:solidFill>
              </a:defRPr>
            </a:lvl1pPr>
          </a:lstStyle>
          <a:p>
            <a:pPr lvl="0"/>
            <a:r>
              <a:rPr lang="en-US"/>
              <a:t>Click to edit Master text styles</a:t>
            </a:r>
          </a:p>
        </p:txBody>
      </p:sp>
      <p:sp>
        <p:nvSpPr>
          <p:cNvPr id="10" name="Text Placeholder 10"/>
          <p:cNvSpPr>
            <a:spLocks noGrp="1"/>
          </p:cNvSpPr>
          <p:nvPr>
            <p:ph type="body" sz="quarter" idx="18"/>
          </p:nvPr>
        </p:nvSpPr>
        <p:spPr>
          <a:xfrm rot="5400000">
            <a:off x="5083407" y="3061854"/>
            <a:ext cx="2222628" cy="934505"/>
          </a:xfrm>
        </p:spPr>
        <p:txBody>
          <a:bodyPr>
            <a:noAutofit/>
          </a:bodyPr>
          <a:lstStyle>
            <a:lvl1pPr marL="0" indent="0" algn="ctr">
              <a:buNone/>
              <a:defRPr sz="1800" baseline="0">
                <a:solidFill>
                  <a:schemeClr val="bg1"/>
                </a:solidFill>
              </a:defRPr>
            </a:lvl1pPr>
          </a:lstStyle>
          <a:p>
            <a:pPr lvl="0"/>
            <a:r>
              <a:rPr lang="en-US"/>
              <a:t>Click to edit Master text styles</a:t>
            </a:r>
          </a:p>
        </p:txBody>
      </p:sp>
      <p:sp>
        <p:nvSpPr>
          <p:cNvPr id="11" name="Title 11"/>
          <p:cNvSpPr>
            <a:spLocks noGrp="1"/>
          </p:cNvSpPr>
          <p:nvPr>
            <p:ph type="title"/>
          </p:nvPr>
        </p:nvSpPr>
        <p:spPr>
          <a:xfrm>
            <a:off x="6399134" y="124149"/>
            <a:ext cx="5772611" cy="1650309"/>
          </a:xfrm>
        </p:spPr>
        <p:txBody>
          <a:bodyPr>
            <a:normAutofit/>
          </a:bodyPr>
          <a:lstStyle>
            <a:lvl1pPr>
              <a:defRPr sz="3600" b="1">
                <a:solidFill>
                  <a:srgbClr val="002D72"/>
                </a:solidFill>
              </a:defRPr>
            </a:lvl1pPr>
          </a:lstStyle>
          <a:p>
            <a:r>
              <a:rPr lang="en-US"/>
              <a:t>Click to edit Master title style</a:t>
            </a:r>
          </a:p>
        </p:txBody>
      </p:sp>
      <p:sp>
        <p:nvSpPr>
          <p:cNvPr id="12" name="Text Placeholder 13"/>
          <p:cNvSpPr>
            <a:spLocks noGrp="1"/>
          </p:cNvSpPr>
          <p:nvPr>
            <p:ph type="body" sz="quarter" idx="10"/>
          </p:nvPr>
        </p:nvSpPr>
        <p:spPr>
          <a:xfrm>
            <a:off x="7264887" y="1972733"/>
            <a:ext cx="4684384" cy="4464138"/>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1356111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ic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45051" y="441420"/>
            <a:ext cx="6660928" cy="6027114"/>
          </a:xfrm>
          <a:prstGeom prst="rect">
            <a:avLst/>
          </a:prstGeom>
        </p:spPr>
      </p:pic>
      <p:sp>
        <p:nvSpPr>
          <p:cNvPr id="4" name="Title 11"/>
          <p:cNvSpPr>
            <a:spLocks noGrp="1"/>
          </p:cNvSpPr>
          <p:nvPr>
            <p:ph type="title"/>
          </p:nvPr>
        </p:nvSpPr>
        <p:spPr>
          <a:xfrm>
            <a:off x="124146" y="107215"/>
            <a:ext cx="6195985" cy="1650309"/>
          </a:xfrm>
        </p:spPr>
        <p:txBody>
          <a:bodyPr>
            <a:normAutofit/>
          </a:bodyPr>
          <a:lstStyle>
            <a:lvl1pPr>
              <a:defRPr sz="3600" b="1">
                <a:solidFill>
                  <a:srgbClr val="002D72"/>
                </a:solidFill>
              </a:defRPr>
            </a:lvl1pPr>
          </a:lstStyle>
          <a:p>
            <a:r>
              <a:rPr lang="en-US"/>
              <a:t>Click to edit Master title style</a:t>
            </a:r>
          </a:p>
        </p:txBody>
      </p:sp>
      <p:sp>
        <p:nvSpPr>
          <p:cNvPr id="5" name="Text Placeholder 13"/>
          <p:cNvSpPr>
            <a:spLocks noGrp="1"/>
          </p:cNvSpPr>
          <p:nvPr>
            <p:ph type="body" sz="quarter" idx="10"/>
          </p:nvPr>
        </p:nvSpPr>
        <p:spPr>
          <a:xfrm>
            <a:off x="124146" y="1897892"/>
            <a:ext cx="5027945" cy="4198108"/>
          </a:xfrm>
        </p:spPr>
        <p:txBody>
          <a:bodyPr>
            <a:normAutofit/>
          </a:bodyPr>
          <a:lstStyle>
            <a:lvl1pPr marL="0" indent="0">
              <a:buNone/>
              <a:defRPr sz="2400" baseline="0"/>
            </a:lvl1pPr>
          </a:lstStyle>
          <a:p>
            <a:pPr lvl="0"/>
            <a:r>
              <a:rPr lang="en-US"/>
              <a:t>Click to edit Master text styles</a:t>
            </a:r>
          </a:p>
        </p:txBody>
      </p:sp>
      <p:sp>
        <p:nvSpPr>
          <p:cNvPr id="7" name="Content Placeholder 6"/>
          <p:cNvSpPr>
            <a:spLocks noGrp="1"/>
          </p:cNvSpPr>
          <p:nvPr>
            <p:ph sz="quarter" idx="11"/>
          </p:nvPr>
        </p:nvSpPr>
        <p:spPr>
          <a:xfrm>
            <a:off x="7912157" y="2887663"/>
            <a:ext cx="1375475" cy="965200"/>
          </a:xfrm>
        </p:spPr>
        <p:txBody>
          <a:bodyPr>
            <a:noAutofit/>
          </a:bodyPr>
          <a:lstStyle>
            <a:lvl1pPr marL="0" indent="0" algn="ctr">
              <a:buNone/>
              <a:defRPr sz="2400" baseline="0"/>
            </a:lvl1pPr>
          </a:lstStyle>
          <a:p>
            <a:pPr lvl="0"/>
            <a:r>
              <a:rPr lang="en-US"/>
              <a:t>Click to edit Master text styles</a:t>
            </a:r>
          </a:p>
        </p:txBody>
      </p:sp>
    </p:spTree>
    <p:extLst>
      <p:ext uri="{BB962C8B-B14F-4D97-AF65-F5344CB8AC3E}">
        <p14:creationId xmlns:p14="http://schemas.microsoft.com/office/powerpoint/2010/main" val="16667732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ic Slide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761" t="11039" r="761" b="6731"/>
          <a:stretch/>
        </p:blipFill>
        <p:spPr>
          <a:xfrm>
            <a:off x="6049271" y="-74279"/>
            <a:ext cx="5889956" cy="6932279"/>
          </a:xfrm>
          <a:prstGeom prst="rect">
            <a:avLst/>
          </a:prstGeom>
        </p:spPr>
      </p:pic>
      <p:sp>
        <p:nvSpPr>
          <p:cNvPr id="3" name="Text Placeholder 11"/>
          <p:cNvSpPr>
            <a:spLocks noGrp="1"/>
          </p:cNvSpPr>
          <p:nvPr>
            <p:ph type="body" sz="quarter" idx="11"/>
          </p:nvPr>
        </p:nvSpPr>
        <p:spPr>
          <a:xfrm>
            <a:off x="6896717" y="808372"/>
            <a:ext cx="4195065" cy="564164"/>
          </a:xfrm>
        </p:spPr>
        <p:txBody>
          <a:bodyPr>
            <a:normAutofit/>
          </a:bodyPr>
          <a:lstStyle>
            <a:lvl1pPr marL="0" indent="0">
              <a:buNone/>
              <a:defRPr sz="2400">
                <a:solidFill>
                  <a:schemeClr val="bg1"/>
                </a:solidFill>
              </a:defRPr>
            </a:lvl1pPr>
          </a:lstStyle>
          <a:p>
            <a:pPr lvl="0"/>
            <a:r>
              <a:rPr lang="en-US"/>
              <a:t>Click to edit Master text styles</a:t>
            </a:r>
          </a:p>
        </p:txBody>
      </p:sp>
      <p:sp>
        <p:nvSpPr>
          <p:cNvPr id="5" name="Text Placeholder 11"/>
          <p:cNvSpPr>
            <a:spLocks noGrp="1"/>
          </p:cNvSpPr>
          <p:nvPr>
            <p:ph type="body" sz="quarter" idx="12"/>
          </p:nvPr>
        </p:nvSpPr>
        <p:spPr>
          <a:xfrm>
            <a:off x="7145008" y="2315438"/>
            <a:ext cx="4195065" cy="564164"/>
          </a:xfrm>
        </p:spPr>
        <p:txBody>
          <a:bodyPr>
            <a:normAutofit/>
          </a:bodyPr>
          <a:lstStyle>
            <a:lvl1pPr marL="0" indent="0">
              <a:buNone/>
              <a:defRPr sz="2400">
                <a:solidFill>
                  <a:schemeClr val="bg1"/>
                </a:solidFill>
              </a:defRPr>
            </a:lvl1pPr>
          </a:lstStyle>
          <a:p>
            <a:pPr lvl="0"/>
            <a:r>
              <a:rPr lang="en-US"/>
              <a:t>Click to edit Master text styles</a:t>
            </a:r>
          </a:p>
        </p:txBody>
      </p:sp>
      <p:sp>
        <p:nvSpPr>
          <p:cNvPr id="6" name="Text Placeholder 11"/>
          <p:cNvSpPr>
            <a:spLocks noGrp="1"/>
          </p:cNvSpPr>
          <p:nvPr>
            <p:ph type="body" sz="quarter" idx="13"/>
          </p:nvPr>
        </p:nvSpPr>
        <p:spPr>
          <a:xfrm>
            <a:off x="7145008" y="3822504"/>
            <a:ext cx="4195065" cy="564164"/>
          </a:xfrm>
        </p:spPr>
        <p:txBody>
          <a:bodyPr>
            <a:normAutofit/>
          </a:bodyPr>
          <a:lstStyle>
            <a:lvl1pPr marL="0" indent="0">
              <a:buNone/>
              <a:defRPr sz="2400">
                <a:solidFill>
                  <a:schemeClr val="bg1"/>
                </a:solidFill>
              </a:defRPr>
            </a:lvl1pPr>
          </a:lstStyle>
          <a:p>
            <a:pPr lvl="0"/>
            <a:r>
              <a:rPr lang="en-US"/>
              <a:t>Click to edit Master text styles</a:t>
            </a:r>
          </a:p>
        </p:txBody>
      </p:sp>
      <p:sp>
        <p:nvSpPr>
          <p:cNvPr id="7" name="Text Placeholder 11"/>
          <p:cNvSpPr>
            <a:spLocks noGrp="1"/>
          </p:cNvSpPr>
          <p:nvPr>
            <p:ph type="body" sz="quarter" idx="14"/>
          </p:nvPr>
        </p:nvSpPr>
        <p:spPr>
          <a:xfrm>
            <a:off x="7145008" y="5329570"/>
            <a:ext cx="4195065" cy="564164"/>
          </a:xfrm>
        </p:spPr>
        <p:txBody>
          <a:bodyPr>
            <a:normAutofit/>
          </a:bodyPr>
          <a:lstStyle>
            <a:lvl1pPr marL="0" indent="0">
              <a:buNone/>
              <a:defRPr sz="2400">
                <a:solidFill>
                  <a:schemeClr val="bg1"/>
                </a:solidFill>
              </a:defRPr>
            </a:lvl1pPr>
          </a:lstStyle>
          <a:p>
            <a:pPr lvl="0"/>
            <a:r>
              <a:rPr lang="en-US"/>
              <a:t>Click to edit Master text styles</a:t>
            </a:r>
          </a:p>
        </p:txBody>
      </p:sp>
      <p:sp>
        <p:nvSpPr>
          <p:cNvPr id="8" name="Title 11"/>
          <p:cNvSpPr>
            <a:spLocks noGrp="1"/>
          </p:cNvSpPr>
          <p:nvPr>
            <p:ph type="title"/>
          </p:nvPr>
        </p:nvSpPr>
        <p:spPr>
          <a:xfrm>
            <a:off x="394989" y="124149"/>
            <a:ext cx="5772611" cy="1650309"/>
          </a:xfrm>
        </p:spPr>
        <p:txBody>
          <a:bodyPr>
            <a:normAutofit/>
          </a:bodyPr>
          <a:lstStyle>
            <a:lvl1pPr>
              <a:defRPr sz="3600" b="1">
                <a:solidFill>
                  <a:srgbClr val="002D72"/>
                </a:solidFill>
              </a:defRPr>
            </a:lvl1pPr>
          </a:lstStyle>
          <a:p>
            <a:r>
              <a:rPr lang="en-US"/>
              <a:t>Click to edit Master title style</a:t>
            </a:r>
          </a:p>
        </p:txBody>
      </p:sp>
      <p:sp>
        <p:nvSpPr>
          <p:cNvPr id="9" name="Text Placeholder 13"/>
          <p:cNvSpPr>
            <a:spLocks noGrp="1"/>
          </p:cNvSpPr>
          <p:nvPr>
            <p:ph type="body" sz="quarter" idx="10"/>
          </p:nvPr>
        </p:nvSpPr>
        <p:spPr>
          <a:xfrm>
            <a:off x="425562" y="1872518"/>
            <a:ext cx="5476991" cy="4021217"/>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17442955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phic Slid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028817" y="-1814273"/>
            <a:ext cx="4131189" cy="10797682"/>
          </a:xfrm>
          <a:prstGeom prst="rect">
            <a:avLst/>
          </a:prstGeom>
        </p:spPr>
      </p:pic>
      <p:sp>
        <p:nvSpPr>
          <p:cNvPr id="4" name="Title 11"/>
          <p:cNvSpPr>
            <a:spLocks noGrp="1"/>
          </p:cNvSpPr>
          <p:nvPr>
            <p:ph type="title"/>
          </p:nvPr>
        </p:nvSpPr>
        <p:spPr>
          <a:xfrm>
            <a:off x="682798" y="152401"/>
            <a:ext cx="10823226" cy="944723"/>
          </a:xfrm>
        </p:spPr>
        <p:txBody>
          <a:bodyPr>
            <a:normAutofit/>
          </a:bodyPr>
          <a:lstStyle>
            <a:lvl1pPr algn="ctr">
              <a:defRPr sz="3600" b="1">
                <a:solidFill>
                  <a:srgbClr val="002D72"/>
                </a:solidFill>
              </a:defRPr>
            </a:lvl1pPr>
          </a:lstStyle>
          <a:p>
            <a:r>
              <a:rPr lang="en-US"/>
              <a:t>Click to edit Master title style</a:t>
            </a:r>
          </a:p>
        </p:txBody>
      </p:sp>
      <p:sp>
        <p:nvSpPr>
          <p:cNvPr id="5" name="Text Placeholder 7"/>
          <p:cNvSpPr>
            <a:spLocks noGrp="1"/>
          </p:cNvSpPr>
          <p:nvPr>
            <p:ph type="body" sz="quarter" idx="10"/>
          </p:nvPr>
        </p:nvSpPr>
        <p:spPr>
          <a:xfrm>
            <a:off x="1782325" y="1248768"/>
            <a:ext cx="4312085" cy="540409"/>
          </a:xfrm>
        </p:spPr>
        <p:txBody>
          <a:bodyPr>
            <a:noAutofit/>
          </a:bodyPr>
          <a:lstStyle>
            <a:lvl1pPr marL="0" indent="0" algn="ctr">
              <a:buNone/>
              <a:defRPr sz="2400"/>
            </a:lvl1pPr>
          </a:lstStyle>
          <a:p>
            <a:pPr lvl="0"/>
            <a:r>
              <a:rPr lang="en-US"/>
              <a:t>Click to edit Master text styles</a:t>
            </a:r>
          </a:p>
        </p:txBody>
      </p:sp>
      <p:sp>
        <p:nvSpPr>
          <p:cNvPr id="6" name="Text Placeholder 7"/>
          <p:cNvSpPr>
            <a:spLocks noGrp="1"/>
          </p:cNvSpPr>
          <p:nvPr>
            <p:ph type="body" sz="quarter" idx="11"/>
          </p:nvPr>
        </p:nvSpPr>
        <p:spPr>
          <a:xfrm>
            <a:off x="3789735" y="5531604"/>
            <a:ext cx="4312085" cy="540409"/>
          </a:xfrm>
        </p:spPr>
        <p:txBody>
          <a:bodyPr>
            <a:no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36559645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phic Slide 5">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21" b="3811"/>
          <a:stretch/>
        </p:blipFill>
        <p:spPr>
          <a:xfrm>
            <a:off x="0" y="406399"/>
            <a:ext cx="10608793" cy="5884334"/>
          </a:xfrm>
          <a:prstGeom prst="rect">
            <a:avLst/>
          </a:prstGeom>
        </p:spPr>
      </p:pic>
      <p:sp>
        <p:nvSpPr>
          <p:cNvPr id="4" name="Text Placeholder 6"/>
          <p:cNvSpPr>
            <a:spLocks noGrp="1"/>
          </p:cNvSpPr>
          <p:nvPr>
            <p:ph type="body" sz="quarter" idx="10" hasCustomPrompt="1"/>
          </p:nvPr>
        </p:nvSpPr>
        <p:spPr>
          <a:xfrm>
            <a:off x="0" y="685800"/>
            <a:ext cx="2046800" cy="800100"/>
          </a:xfrm>
        </p:spPr>
        <p:txBody>
          <a:bodyPr>
            <a:noAutofit/>
          </a:bodyPr>
          <a:lstStyle>
            <a:lvl1pPr marL="0" indent="0">
              <a:buNone/>
              <a:defRPr sz="2000">
                <a:solidFill>
                  <a:schemeClr val="bg1"/>
                </a:solidFill>
              </a:defRPr>
            </a:lvl1pPr>
          </a:lstStyle>
          <a:p>
            <a:pPr lvl="0"/>
            <a:r>
              <a:rPr lang="en-US"/>
              <a:t>Click to edit or add graphic</a:t>
            </a:r>
          </a:p>
        </p:txBody>
      </p:sp>
      <p:sp>
        <p:nvSpPr>
          <p:cNvPr id="5" name="Text Placeholder 6"/>
          <p:cNvSpPr>
            <a:spLocks noGrp="1"/>
          </p:cNvSpPr>
          <p:nvPr>
            <p:ph type="body" sz="quarter" idx="11" hasCustomPrompt="1"/>
          </p:nvPr>
        </p:nvSpPr>
        <p:spPr>
          <a:xfrm>
            <a:off x="0" y="1765301"/>
            <a:ext cx="2046800" cy="800100"/>
          </a:xfrm>
        </p:spPr>
        <p:txBody>
          <a:bodyPr>
            <a:noAutofit/>
          </a:bodyPr>
          <a:lstStyle>
            <a:lvl1pPr marL="0" indent="0">
              <a:buNone/>
              <a:defRPr sz="2000">
                <a:solidFill>
                  <a:schemeClr val="bg1"/>
                </a:solidFill>
              </a:defRPr>
            </a:lvl1pPr>
          </a:lstStyle>
          <a:p>
            <a:pPr lvl="0"/>
            <a:r>
              <a:rPr lang="en-US"/>
              <a:t>Click to edit or add graphic</a:t>
            </a:r>
          </a:p>
        </p:txBody>
      </p:sp>
      <p:sp>
        <p:nvSpPr>
          <p:cNvPr id="6" name="Text Placeholder 6"/>
          <p:cNvSpPr>
            <a:spLocks noGrp="1"/>
          </p:cNvSpPr>
          <p:nvPr>
            <p:ph type="body" sz="quarter" idx="12" hasCustomPrompt="1"/>
          </p:nvPr>
        </p:nvSpPr>
        <p:spPr>
          <a:xfrm>
            <a:off x="0" y="2844802"/>
            <a:ext cx="2046800" cy="800100"/>
          </a:xfrm>
        </p:spPr>
        <p:txBody>
          <a:bodyPr>
            <a:noAutofit/>
          </a:bodyPr>
          <a:lstStyle>
            <a:lvl1pPr marL="0" indent="0">
              <a:buNone/>
              <a:defRPr sz="2000">
                <a:solidFill>
                  <a:schemeClr val="bg1"/>
                </a:solidFill>
              </a:defRPr>
            </a:lvl1pPr>
          </a:lstStyle>
          <a:p>
            <a:pPr lvl="0"/>
            <a:r>
              <a:rPr lang="en-US"/>
              <a:t>Click to edit or add graphic</a:t>
            </a:r>
          </a:p>
        </p:txBody>
      </p:sp>
      <p:sp>
        <p:nvSpPr>
          <p:cNvPr id="7" name="Text Placeholder 6"/>
          <p:cNvSpPr>
            <a:spLocks noGrp="1"/>
          </p:cNvSpPr>
          <p:nvPr>
            <p:ph type="body" sz="quarter" idx="13" hasCustomPrompt="1"/>
          </p:nvPr>
        </p:nvSpPr>
        <p:spPr>
          <a:xfrm>
            <a:off x="0" y="3924303"/>
            <a:ext cx="2046800" cy="800100"/>
          </a:xfrm>
        </p:spPr>
        <p:txBody>
          <a:bodyPr>
            <a:noAutofit/>
          </a:bodyPr>
          <a:lstStyle>
            <a:lvl1pPr marL="0" indent="0">
              <a:buNone/>
              <a:defRPr sz="2000">
                <a:solidFill>
                  <a:schemeClr val="bg1"/>
                </a:solidFill>
              </a:defRPr>
            </a:lvl1pPr>
          </a:lstStyle>
          <a:p>
            <a:pPr lvl="0"/>
            <a:r>
              <a:rPr lang="en-US"/>
              <a:t>Click to edit or add graphic</a:t>
            </a:r>
          </a:p>
        </p:txBody>
      </p:sp>
      <p:sp>
        <p:nvSpPr>
          <p:cNvPr id="8" name="Text Placeholder 6"/>
          <p:cNvSpPr>
            <a:spLocks noGrp="1"/>
          </p:cNvSpPr>
          <p:nvPr>
            <p:ph type="body" sz="quarter" idx="14" hasCustomPrompt="1"/>
          </p:nvPr>
        </p:nvSpPr>
        <p:spPr>
          <a:xfrm>
            <a:off x="0" y="5003804"/>
            <a:ext cx="2046800" cy="800100"/>
          </a:xfrm>
        </p:spPr>
        <p:txBody>
          <a:bodyPr>
            <a:noAutofit/>
          </a:bodyPr>
          <a:lstStyle>
            <a:lvl1pPr marL="0" indent="0">
              <a:buNone/>
              <a:defRPr sz="2000">
                <a:solidFill>
                  <a:schemeClr val="bg1"/>
                </a:solidFill>
              </a:defRPr>
            </a:lvl1pPr>
          </a:lstStyle>
          <a:p>
            <a:pPr lvl="0"/>
            <a:r>
              <a:rPr lang="en-US"/>
              <a:t>Click to edit or add graphic</a:t>
            </a:r>
          </a:p>
        </p:txBody>
      </p:sp>
      <p:sp>
        <p:nvSpPr>
          <p:cNvPr id="9" name="Text Placeholder 6"/>
          <p:cNvSpPr>
            <a:spLocks noGrp="1"/>
          </p:cNvSpPr>
          <p:nvPr>
            <p:ph type="body" sz="quarter" idx="15"/>
          </p:nvPr>
        </p:nvSpPr>
        <p:spPr>
          <a:xfrm>
            <a:off x="3280167" y="1545167"/>
            <a:ext cx="5726020" cy="681566"/>
          </a:xfrm>
        </p:spPr>
        <p:txBody>
          <a:bodyPr>
            <a:noAutofit/>
          </a:bodyPr>
          <a:lstStyle>
            <a:lvl1pPr marL="0" indent="0">
              <a:buNone/>
              <a:defRPr sz="2000">
                <a:solidFill>
                  <a:schemeClr val="bg1"/>
                </a:solidFill>
              </a:defRPr>
            </a:lvl1pPr>
          </a:lstStyle>
          <a:p>
            <a:pPr lvl="0"/>
            <a:r>
              <a:rPr lang="en-US"/>
              <a:t>Click to edit Master text styles</a:t>
            </a:r>
          </a:p>
        </p:txBody>
      </p:sp>
      <p:sp>
        <p:nvSpPr>
          <p:cNvPr id="10" name="Text Placeholder 6"/>
          <p:cNvSpPr>
            <a:spLocks noGrp="1"/>
          </p:cNvSpPr>
          <p:nvPr>
            <p:ph type="body" sz="quarter" idx="16"/>
          </p:nvPr>
        </p:nvSpPr>
        <p:spPr>
          <a:xfrm>
            <a:off x="3280167" y="2315634"/>
            <a:ext cx="5726020" cy="681566"/>
          </a:xfrm>
        </p:spPr>
        <p:txBody>
          <a:bodyPr>
            <a:noAutofit/>
          </a:bodyPr>
          <a:lstStyle>
            <a:lvl1pPr marL="0" indent="0">
              <a:buNone/>
              <a:defRPr sz="2000">
                <a:solidFill>
                  <a:schemeClr val="bg1"/>
                </a:solidFill>
              </a:defRPr>
            </a:lvl1pPr>
          </a:lstStyle>
          <a:p>
            <a:pPr lvl="0"/>
            <a:r>
              <a:rPr lang="en-US"/>
              <a:t>Click to edit Master text styles</a:t>
            </a:r>
          </a:p>
        </p:txBody>
      </p:sp>
      <p:sp>
        <p:nvSpPr>
          <p:cNvPr id="11" name="Text Placeholder 6"/>
          <p:cNvSpPr>
            <a:spLocks noGrp="1"/>
          </p:cNvSpPr>
          <p:nvPr>
            <p:ph type="body" sz="quarter" idx="17"/>
          </p:nvPr>
        </p:nvSpPr>
        <p:spPr>
          <a:xfrm>
            <a:off x="3280167" y="3086101"/>
            <a:ext cx="5726020" cy="681566"/>
          </a:xfrm>
        </p:spPr>
        <p:txBody>
          <a:bodyPr>
            <a:noAutofit/>
          </a:bodyPr>
          <a:lstStyle>
            <a:lvl1pPr marL="0" indent="0">
              <a:buNone/>
              <a:defRPr sz="2000">
                <a:solidFill>
                  <a:schemeClr val="bg1"/>
                </a:solidFill>
              </a:defRPr>
            </a:lvl1pPr>
          </a:lstStyle>
          <a:p>
            <a:pPr lvl="0"/>
            <a:r>
              <a:rPr lang="en-US"/>
              <a:t>Click to edit Master text styles</a:t>
            </a:r>
          </a:p>
        </p:txBody>
      </p:sp>
      <p:sp>
        <p:nvSpPr>
          <p:cNvPr id="12" name="Text Placeholder 6"/>
          <p:cNvSpPr>
            <a:spLocks noGrp="1"/>
          </p:cNvSpPr>
          <p:nvPr>
            <p:ph type="body" sz="quarter" idx="18"/>
          </p:nvPr>
        </p:nvSpPr>
        <p:spPr>
          <a:xfrm>
            <a:off x="3280167" y="3924303"/>
            <a:ext cx="5726020" cy="681566"/>
          </a:xfrm>
        </p:spPr>
        <p:txBody>
          <a:bodyPr>
            <a:noAutofit/>
          </a:bodyPr>
          <a:lstStyle>
            <a:lvl1pPr marL="0" indent="0">
              <a:buNone/>
              <a:defRPr sz="2000">
                <a:solidFill>
                  <a:schemeClr val="bg1"/>
                </a:solidFill>
              </a:defRPr>
            </a:lvl1pPr>
          </a:lstStyle>
          <a:p>
            <a:pPr lvl="0"/>
            <a:r>
              <a:rPr lang="en-US"/>
              <a:t>Click to edit Master text styles</a:t>
            </a:r>
          </a:p>
        </p:txBody>
      </p:sp>
      <p:sp>
        <p:nvSpPr>
          <p:cNvPr id="13" name="Text Placeholder 6"/>
          <p:cNvSpPr>
            <a:spLocks noGrp="1"/>
          </p:cNvSpPr>
          <p:nvPr>
            <p:ph type="body" sz="quarter" idx="19"/>
          </p:nvPr>
        </p:nvSpPr>
        <p:spPr>
          <a:xfrm>
            <a:off x="3280167" y="4722288"/>
            <a:ext cx="5726020" cy="681566"/>
          </a:xfrm>
        </p:spPr>
        <p:txBody>
          <a:bodyPr>
            <a:noAutofit/>
          </a:bodyPr>
          <a:lstStyle>
            <a:lvl1pPr marL="0" indent="0">
              <a:buNone/>
              <a:defRPr sz="2000">
                <a:solidFill>
                  <a:schemeClr val="bg1"/>
                </a:solidFill>
              </a:defRPr>
            </a:lvl1pPr>
          </a:lstStyle>
          <a:p>
            <a:pPr lvl="0"/>
            <a:r>
              <a:rPr lang="en-US"/>
              <a:t>Click to edit Master text styles</a:t>
            </a:r>
          </a:p>
        </p:txBody>
      </p:sp>
      <p:sp>
        <p:nvSpPr>
          <p:cNvPr id="15" name="Title 11"/>
          <p:cNvSpPr>
            <a:spLocks noGrp="1"/>
          </p:cNvSpPr>
          <p:nvPr>
            <p:ph type="title"/>
          </p:nvPr>
        </p:nvSpPr>
        <p:spPr>
          <a:xfrm>
            <a:off x="4051655" y="152401"/>
            <a:ext cx="7454369" cy="944723"/>
          </a:xfrm>
        </p:spPr>
        <p:txBody>
          <a:bodyPr>
            <a:normAutofit/>
          </a:bodyPr>
          <a:lstStyle>
            <a:lvl1pPr algn="ctr">
              <a:defRPr sz="3600" b="1">
                <a:solidFill>
                  <a:srgbClr val="002D72"/>
                </a:solidFill>
              </a:defRPr>
            </a:lvl1pPr>
          </a:lstStyle>
          <a:p>
            <a:r>
              <a:rPr lang="en-US"/>
              <a:t>Click to edit Master title style</a:t>
            </a:r>
          </a:p>
        </p:txBody>
      </p:sp>
    </p:spTree>
    <p:extLst>
      <p:ext uri="{BB962C8B-B14F-4D97-AF65-F5344CB8AC3E}">
        <p14:creationId xmlns:p14="http://schemas.microsoft.com/office/powerpoint/2010/main" val="4035411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ic Slide 6">
    <p:spTree>
      <p:nvGrpSpPr>
        <p:cNvPr id="1" name=""/>
        <p:cNvGrpSpPr/>
        <p:nvPr/>
      </p:nvGrpSpPr>
      <p:grpSpPr>
        <a:xfrm>
          <a:off x="0" y="0"/>
          <a:ext cx="0" cy="0"/>
          <a:chOff x="0" y="0"/>
          <a:chExt cx="0" cy="0"/>
        </a:xfrm>
      </p:grpSpPr>
      <p:grpSp>
        <p:nvGrpSpPr>
          <p:cNvPr id="3" name="Group 98"/>
          <p:cNvGrpSpPr>
            <a:grpSpLocks/>
          </p:cNvGrpSpPr>
          <p:nvPr userDrawn="1"/>
        </p:nvGrpSpPr>
        <p:grpSpPr bwMode="auto">
          <a:xfrm>
            <a:off x="2815173" y="3133522"/>
            <a:ext cx="6113634" cy="3724479"/>
            <a:chOff x="4971" y="461"/>
            <a:chExt cx="1883" cy="1749"/>
          </a:xfrm>
          <a:solidFill>
            <a:schemeClr val="bg1">
              <a:lumMod val="95000"/>
            </a:schemeClr>
          </a:solidFill>
        </p:grpSpPr>
        <p:sp>
          <p:nvSpPr>
            <p:cNvPr id="4" name="Freeform 99"/>
            <p:cNvSpPr>
              <a:spLocks noChangeArrowheads="1"/>
            </p:cNvSpPr>
            <p:nvPr/>
          </p:nvSpPr>
          <p:spPr bwMode="auto">
            <a:xfrm>
              <a:off x="5794" y="686"/>
              <a:ext cx="504" cy="324"/>
            </a:xfrm>
            <a:custGeom>
              <a:avLst/>
              <a:gdLst>
                <a:gd name="T0" fmla="*/ 1145 w 2227"/>
                <a:gd name="T1" fmla="*/ 1357 h 1432"/>
                <a:gd name="T2" fmla="*/ 1145 w 2227"/>
                <a:gd name="T3" fmla="*/ 1357 h 1432"/>
                <a:gd name="T4" fmla="*/ 987 w 2227"/>
                <a:gd name="T5" fmla="*/ 1199 h 1432"/>
                <a:gd name="T6" fmla="*/ 1145 w 2227"/>
                <a:gd name="T7" fmla="*/ 1041 h 1432"/>
                <a:gd name="T8" fmla="*/ 1304 w 2227"/>
                <a:gd name="T9" fmla="*/ 1199 h 1432"/>
                <a:gd name="T10" fmla="*/ 1145 w 2227"/>
                <a:gd name="T11" fmla="*/ 1357 h 1432"/>
                <a:gd name="T12" fmla="*/ 882 w 2227"/>
                <a:gd name="T13" fmla="*/ 1109 h 1432"/>
                <a:gd name="T14" fmla="*/ 882 w 2227"/>
                <a:gd name="T15" fmla="*/ 1109 h 1432"/>
                <a:gd name="T16" fmla="*/ 738 w 2227"/>
                <a:gd name="T17" fmla="*/ 961 h 1432"/>
                <a:gd name="T18" fmla="*/ 882 w 2227"/>
                <a:gd name="T19" fmla="*/ 812 h 1432"/>
                <a:gd name="T20" fmla="*/ 1029 w 2227"/>
                <a:gd name="T21" fmla="*/ 961 h 1432"/>
                <a:gd name="T22" fmla="*/ 882 w 2227"/>
                <a:gd name="T23" fmla="*/ 1109 h 1432"/>
                <a:gd name="T24" fmla="*/ 792 w 2227"/>
                <a:gd name="T25" fmla="*/ 772 h 1432"/>
                <a:gd name="T26" fmla="*/ 792 w 2227"/>
                <a:gd name="T27" fmla="*/ 772 h 1432"/>
                <a:gd name="T28" fmla="*/ 665 w 2227"/>
                <a:gd name="T29" fmla="*/ 642 h 1432"/>
                <a:gd name="T30" fmla="*/ 792 w 2227"/>
                <a:gd name="T31" fmla="*/ 515 h 1432"/>
                <a:gd name="T32" fmla="*/ 922 w 2227"/>
                <a:gd name="T33" fmla="*/ 642 h 1432"/>
                <a:gd name="T34" fmla="*/ 792 w 2227"/>
                <a:gd name="T35" fmla="*/ 772 h 1432"/>
                <a:gd name="T36" fmla="*/ 888 w 2227"/>
                <a:gd name="T37" fmla="*/ 453 h 1432"/>
                <a:gd name="T38" fmla="*/ 888 w 2227"/>
                <a:gd name="T39" fmla="*/ 453 h 1432"/>
                <a:gd name="T40" fmla="*/ 792 w 2227"/>
                <a:gd name="T41" fmla="*/ 356 h 1432"/>
                <a:gd name="T42" fmla="*/ 888 w 2227"/>
                <a:gd name="T43" fmla="*/ 258 h 1432"/>
                <a:gd name="T44" fmla="*/ 984 w 2227"/>
                <a:gd name="T45" fmla="*/ 356 h 1432"/>
                <a:gd name="T46" fmla="*/ 888 w 2227"/>
                <a:gd name="T47" fmla="*/ 453 h 1432"/>
                <a:gd name="T48" fmla="*/ 1793 w 2227"/>
                <a:gd name="T49" fmla="*/ 622 h 1432"/>
                <a:gd name="T50" fmla="*/ 1793 w 2227"/>
                <a:gd name="T51" fmla="*/ 622 h 1432"/>
                <a:gd name="T52" fmla="*/ 1603 w 2227"/>
                <a:gd name="T53" fmla="*/ 430 h 1432"/>
                <a:gd name="T54" fmla="*/ 1793 w 2227"/>
                <a:gd name="T55" fmla="*/ 238 h 1432"/>
                <a:gd name="T56" fmla="*/ 1985 w 2227"/>
                <a:gd name="T57" fmla="*/ 430 h 1432"/>
                <a:gd name="T58" fmla="*/ 1793 w 2227"/>
                <a:gd name="T59" fmla="*/ 622 h 1432"/>
                <a:gd name="T60" fmla="*/ 1652 w 2227"/>
                <a:gd name="T61" fmla="*/ 0 h 1432"/>
                <a:gd name="T62" fmla="*/ 1652 w 2227"/>
                <a:gd name="T63" fmla="*/ 0 h 1432"/>
                <a:gd name="T64" fmla="*/ 1080 w 2227"/>
                <a:gd name="T65" fmla="*/ 1431 h 1432"/>
                <a:gd name="T66" fmla="*/ 1117 w 2227"/>
                <a:gd name="T67" fmla="*/ 1431 h 1432"/>
                <a:gd name="T68" fmla="*/ 1713 w 2227"/>
                <a:gd name="T69" fmla="*/ 846 h 1432"/>
                <a:gd name="T70" fmla="*/ 2121 w 2227"/>
                <a:gd name="T71" fmla="*/ 323 h 1432"/>
                <a:gd name="T72" fmla="*/ 1652 w 2227"/>
                <a:gd name="T73" fmla="*/ 0 h 1432"/>
                <a:gd name="T74" fmla="*/ 1145 w 2227"/>
                <a:gd name="T75" fmla="*/ 1357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27" h="1432">
                  <a:moveTo>
                    <a:pt x="1145" y="1357"/>
                  </a:moveTo>
                  <a:lnTo>
                    <a:pt x="1145" y="1357"/>
                  </a:lnTo>
                  <a:cubicBezTo>
                    <a:pt x="1058" y="1357"/>
                    <a:pt x="987" y="1287"/>
                    <a:pt x="987" y="1199"/>
                  </a:cubicBezTo>
                  <a:cubicBezTo>
                    <a:pt x="987" y="1112"/>
                    <a:pt x="1058" y="1041"/>
                    <a:pt x="1145" y="1041"/>
                  </a:cubicBezTo>
                  <a:cubicBezTo>
                    <a:pt x="1233" y="1041"/>
                    <a:pt x="1304" y="1112"/>
                    <a:pt x="1304" y="1199"/>
                  </a:cubicBezTo>
                  <a:cubicBezTo>
                    <a:pt x="1304" y="1287"/>
                    <a:pt x="1233" y="1357"/>
                    <a:pt x="1145" y="1357"/>
                  </a:cubicBezTo>
                  <a:lnTo>
                    <a:pt x="882" y="1109"/>
                  </a:lnTo>
                  <a:lnTo>
                    <a:pt x="882" y="1109"/>
                  </a:lnTo>
                  <a:cubicBezTo>
                    <a:pt x="803" y="1109"/>
                    <a:pt x="738" y="1041"/>
                    <a:pt x="738" y="961"/>
                  </a:cubicBezTo>
                  <a:cubicBezTo>
                    <a:pt x="738" y="880"/>
                    <a:pt x="803" y="812"/>
                    <a:pt x="882" y="812"/>
                  </a:cubicBezTo>
                  <a:cubicBezTo>
                    <a:pt x="964" y="812"/>
                    <a:pt x="1029" y="880"/>
                    <a:pt x="1029" y="961"/>
                  </a:cubicBezTo>
                  <a:cubicBezTo>
                    <a:pt x="1029" y="1041"/>
                    <a:pt x="964" y="1109"/>
                    <a:pt x="882" y="1109"/>
                  </a:cubicBezTo>
                  <a:lnTo>
                    <a:pt x="792" y="772"/>
                  </a:lnTo>
                  <a:lnTo>
                    <a:pt x="792" y="772"/>
                  </a:lnTo>
                  <a:cubicBezTo>
                    <a:pt x="721" y="772"/>
                    <a:pt x="665" y="716"/>
                    <a:pt x="665" y="642"/>
                  </a:cubicBezTo>
                  <a:cubicBezTo>
                    <a:pt x="665" y="571"/>
                    <a:pt x="721" y="515"/>
                    <a:pt x="792" y="515"/>
                  </a:cubicBezTo>
                  <a:cubicBezTo>
                    <a:pt x="865" y="515"/>
                    <a:pt x="922" y="571"/>
                    <a:pt x="922" y="642"/>
                  </a:cubicBezTo>
                  <a:cubicBezTo>
                    <a:pt x="922" y="716"/>
                    <a:pt x="865" y="772"/>
                    <a:pt x="792" y="772"/>
                  </a:cubicBezTo>
                  <a:lnTo>
                    <a:pt x="888" y="453"/>
                  </a:lnTo>
                  <a:lnTo>
                    <a:pt x="888" y="453"/>
                  </a:lnTo>
                  <a:cubicBezTo>
                    <a:pt x="837" y="453"/>
                    <a:pt x="792" y="410"/>
                    <a:pt x="792" y="356"/>
                  </a:cubicBezTo>
                  <a:cubicBezTo>
                    <a:pt x="792" y="303"/>
                    <a:pt x="837" y="258"/>
                    <a:pt x="888" y="258"/>
                  </a:cubicBezTo>
                  <a:cubicBezTo>
                    <a:pt x="941" y="258"/>
                    <a:pt x="984" y="303"/>
                    <a:pt x="984" y="356"/>
                  </a:cubicBezTo>
                  <a:cubicBezTo>
                    <a:pt x="984" y="410"/>
                    <a:pt x="941" y="453"/>
                    <a:pt x="888" y="453"/>
                  </a:cubicBezTo>
                  <a:lnTo>
                    <a:pt x="1793" y="622"/>
                  </a:lnTo>
                  <a:lnTo>
                    <a:pt x="1793" y="622"/>
                  </a:lnTo>
                  <a:cubicBezTo>
                    <a:pt x="1688" y="622"/>
                    <a:pt x="1603" y="535"/>
                    <a:pt x="1603" y="430"/>
                  </a:cubicBezTo>
                  <a:cubicBezTo>
                    <a:pt x="1603" y="326"/>
                    <a:pt x="1688" y="238"/>
                    <a:pt x="1793" y="238"/>
                  </a:cubicBezTo>
                  <a:cubicBezTo>
                    <a:pt x="1900" y="238"/>
                    <a:pt x="1985" y="326"/>
                    <a:pt x="1985" y="430"/>
                  </a:cubicBezTo>
                  <a:cubicBezTo>
                    <a:pt x="1985" y="535"/>
                    <a:pt x="1900" y="622"/>
                    <a:pt x="1793" y="622"/>
                  </a:cubicBezTo>
                  <a:lnTo>
                    <a:pt x="1652" y="0"/>
                  </a:lnTo>
                  <a:lnTo>
                    <a:pt x="1652" y="0"/>
                  </a:lnTo>
                  <a:cubicBezTo>
                    <a:pt x="0" y="23"/>
                    <a:pt x="653" y="1400"/>
                    <a:pt x="1080" y="1431"/>
                  </a:cubicBezTo>
                  <a:cubicBezTo>
                    <a:pt x="1092" y="1431"/>
                    <a:pt x="1106" y="1431"/>
                    <a:pt x="1117" y="1431"/>
                  </a:cubicBezTo>
                  <a:cubicBezTo>
                    <a:pt x="1504" y="1431"/>
                    <a:pt x="1451" y="950"/>
                    <a:pt x="1713" y="846"/>
                  </a:cubicBezTo>
                  <a:cubicBezTo>
                    <a:pt x="1985" y="738"/>
                    <a:pt x="2226" y="608"/>
                    <a:pt x="2121" y="323"/>
                  </a:cubicBezTo>
                  <a:cubicBezTo>
                    <a:pt x="2016" y="34"/>
                    <a:pt x="1652" y="0"/>
                    <a:pt x="1652" y="0"/>
                  </a:cubicBezTo>
                  <a:lnTo>
                    <a:pt x="1145" y="13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5" name="Freeform 100"/>
            <p:cNvSpPr>
              <a:spLocks noChangeArrowheads="1"/>
            </p:cNvSpPr>
            <p:nvPr/>
          </p:nvSpPr>
          <p:spPr bwMode="auto">
            <a:xfrm>
              <a:off x="5763" y="461"/>
              <a:ext cx="225" cy="101"/>
            </a:xfrm>
            <a:custGeom>
              <a:avLst/>
              <a:gdLst>
                <a:gd name="T0" fmla="*/ 986 w 996"/>
                <a:gd name="T1" fmla="*/ 215 h 448"/>
                <a:gd name="T2" fmla="*/ 986 w 996"/>
                <a:gd name="T3" fmla="*/ 223 h 448"/>
                <a:gd name="T4" fmla="*/ 995 w 996"/>
                <a:gd name="T5" fmla="*/ 218 h 448"/>
                <a:gd name="T6" fmla="*/ 986 w 996"/>
                <a:gd name="T7" fmla="*/ 215 h 448"/>
                <a:gd name="T8" fmla="*/ 505 w 996"/>
                <a:gd name="T9" fmla="*/ 0 h 448"/>
                <a:gd name="T10" fmla="*/ 0 w 996"/>
                <a:gd name="T11" fmla="*/ 223 h 448"/>
                <a:gd name="T12" fmla="*/ 491 w 996"/>
                <a:gd name="T13" fmla="*/ 447 h 448"/>
                <a:gd name="T14" fmla="*/ 952 w 996"/>
                <a:gd name="T15" fmla="*/ 237 h 448"/>
                <a:gd name="T16" fmla="*/ 952 w 996"/>
                <a:gd name="T17" fmla="*/ 212 h 448"/>
                <a:gd name="T18" fmla="*/ 978 w 996"/>
                <a:gd name="T19" fmla="*/ 212 h 448"/>
                <a:gd name="T20" fmla="*/ 505 w 996"/>
                <a:gd name="T21"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48">
                  <a:moveTo>
                    <a:pt x="986" y="215"/>
                  </a:moveTo>
                  <a:lnTo>
                    <a:pt x="986" y="223"/>
                  </a:lnTo>
                  <a:lnTo>
                    <a:pt x="995" y="218"/>
                  </a:lnTo>
                  <a:lnTo>
                    <a:pt x="986" y="215"/>
                  </a:lnTo>
                  <a:close/>
                  <a:moveTo>
                    <a:pt x="505" y="0"/>
                  </a:moveTo>
                  <a:lnTo>
                    <a:pt x="0" y="223"/>
                  </a:lnTo>
                  <a:lnTo>
                    <a:pt x="491" y="447"/>
                  </a:lnTo>
                  <a:lnTo>
                    <a:pt x="952" y="237"/>
                  </a:lnTo>
                  <a:lnTo>
                    <a:pt x="952" y="212"/>
                  </a:lnTo>
                  <a:lnTo>
                    <a:pt x="978" y="212"/>
                  </a:lnTo>
                  <a:lnTo>
                    <a:pt x="505"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6" name="Freeform 101"/>
            <p:cNvSpPr>
              <a:spLocks noChangeArrowheads="1"/>
            </p:cNvSpPr>
            <p:nvPr/>
          </p:nvSpPr>
          <p:spPr bwMode="auto">
            <a:xfrm>
              <a:off x="5987" y="510"/>
              <a:ext cx="1" cy="1"/>
            </a:xfrm>
            <a:custGeom>
              <a:avLst/>
              <a:gdLst>
                <a:gd name="T0" fmla="*/ 0 w 10"/>
                <a:gd name="T1" fmla="*/ 0 h 9"/>
                <a:gd name="T2" fmla="*/ 0 w 10"/>
                <a:gd name="T3" fmla="*/ 8 h 9"/>
                <a:gd name="T4" fmla="*/ 9 w 10"/>
                <a:gd name="T5" fmla="*/ 3 h 9"/>
                <a:gd name="T6" fmla="*/ 0 w 10"/>
                <a:gd name="T7" fmla="*/ 0 h 9"/>
              </a:gdLst>
              <a:ahLst/>
              <a:cxnLst>
                <a:cxn ang="0">
                  <a:pos x="T0" y="T1"/>
                </a:cxn>
                <a:cxn ang="0">
                  <a:pos x="T2" y="T3"/>
                </a:cxn>
                <a:cxn ang="0">
                  <a:pos x="T4" y="T5"/>
                </a:cxn>
                <a:cxn ang="0">
                  <a:pos x="T6" y="T7"/>
                </a:cxn>
              </a:cxnLst>
              <a:rect l="0" t="0" r="r" b="b"/>
              <a:pathLst>
                <a:path w="10" h="9">
                  <a:moveTo>
                    <a:pt x="0" y="0"/>
                  </a:moveTo>
                  <a:lnTo>
                    <a:pt x="0" y="8"/>
                  </a:lnTo>
                  <a:lnTo>
                    <a:pt x="9" y="3"/>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7" name="Freeform 102"/>
            <p:cNvSpPr>
              <a:spLocks noChangeArrowheads="1"/>
            </p:cNvSpPr>
            <p:nvPr/>
          </p:nvSpPr>
          <p:spPr bwMode="auto">
            <a:xfrm>
              <a:off x="5763" y="461"/>
              <a:ext cx="221" cy="101"/>
            </a:xfrm>
            <a:custGeom>
              <a:avLst/>
              <a:gdLst>
                <a:gd name="T0" fmla="*/ 505 w 979"/>
                <a:gd name="T1" fmla="*/ 0 h 448"/>
                <a:gd name="T2" fmla="*/ 0 w 979"/>
                <a:gd name="T3" fmla="*/ 223 h 448"/>
                <a:gd name="T4" fmla="*/ 491 w 979"/>
                <a:gd name="T5" fmla="*/ 447 h 448"/>
                <a:gd name="T6" fmla="*/ 952 w 979"/>
                <a:gd name="T7" fmla="*/ 237 h 448"/>
                <a:gd name="T8" fmla="*/ 952 w 979"/>
                <a:gd name="T9" fmla="*/ 212 h 448"/>
                <a:gd name="T10" fmla="*/ 978 w 979"/>
                <a:gd name="T11" fmla="*/ 212 h 448"/>
                <a:gd name="T12" fmla="*/ 505 w 979"/>
                <a:gd name="T13" fmla="*/ 0 h 448"/>
              </a:gdLst>
              <a:ahLst/>
              <a:cxnLst>
                <a:cxn ang="0">
                  <a:pos x="T0" y="T1"/>
                </a:cxn>
                <a:cxn ang="0">
                  <a:pos x="T2" y="T3"/>
                </a:cxn>
                <a:cxn ang="0">
                  <a:pos x="T4" y="T5"/>
                </a:cxn>
                <a:cxn ang="0">
                  <a:pos x="T6" y="T7"/>
                </a:cxn>
                <a:cxn ang="0">
                  <a:pos x="T8" y="T9"/>
                </a:cxn>
                <a:cxn ang="0">
                  <a:pos x="T10" y="T11"/>
                </a:cxn>
                <a:cxn ang="0">
                  <a:pos x="T12" y="T13"/>
                </a:cxn>
              </a:cxnLst>
              <a:rect l="0" t="0" r="r" b="b"/>
              <a:pathLst>
                <a:path w="979" h="448">
                  <a:moveTo>
                    <a:pt x="505" y="0"/>
                  </a:moveTo>
                  <a:lnTo>
                    <a:pt x="0" y="223"/>
                  </a:lnTo>
                  <a:lnTo>
                    <a:pt x="491" y="447"/>
                  </a:lnTo>
                  <a:lnTo>
                    <a:pt x="952" y="237"/>
                  </a:lnTo>
                  <a:lnTo>
                    <a:pt x="952" y="212"/>
                  </a:lnTo>
                  <a:lnTo>
                    <a:pt x="978" y="212"/>
                  </a:lnTo>
                  <a:lnTo>
                    <a:pt x="50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8" name="Freeform 103"/>
            <p:cNvSpPr>
              <a:spLocks noChangeArrowheads="1"/>
            </p:cNvSpPr>
            <p:nvPr/>
          </p:nvSpPr>
          <p:spPr bwMode="auto">
            <a:xfrm>
              <a:off x="5979" y="509"/>
              <a:ext cx="7" cy="65"/>
            </a:xfrm>
            <a:custGeom>
              <a:avLst/>
              <a:gdLst>
                <a:gd name="T0" fmla="*/ 34 w 35"/>
                <a:gd name="T1" fmla="*/ 0 h 292"/>
                <a:gd name="T2" fmla="*/ 34 w 35"/>
                <a:gd name="T3" fmla="*/ 0 h 292"/>
                <a:gd name="T4" fmla="*/ 26 w 35"/>
                <a:gd name="T5" fmla="*/ 0 h 292"/>
                <a:gd name="T6" fmla="*/ 0 w 35"/>
                <a:gd name="T7" fmla="*/ 0 h 292"/>
                <a:gd name="T8" fmla="*/ 0 w 35"/>
                <a:gd name="T9" fmla="*/ 25 h 292"/>
                <a:gd name="T10" fmla="*/ 0 w 35"/>
                <a:gd name="T11" fmla="*/ 291 h 292"/>
                <a:gd name="T12" fmla="*/ 17 w 35"/>
                <a:gd name="T13" fmla="*/ 288 h 292"/>
                <a:gd name="T14" fmla="*/ 34 w 35"/>
                <a:gd name="T15" fmla="*/ 291 h 292"/>
                <a:gd name="T16" fmla="*/ 34 w 35"/>
                <a:gd name="T17" fmla="*/ 11 h 292"/>
                <a:gd name="T18" fmla="*/ 34 w 35"/>
                <a:gd name="T19" fmla="*/ 3 h 292"/>
                <a:gd name="T20" fmla="*/ 34 w 35"/>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92">
                  <a:moveTo>
                    <a:pt x="34" y="0"/>
                  </a:moveTo>
                  <a:lnTo>
                    <a:pt x="34" y="0"/>
                  </a:lnTo>
                  <a:cubicBezTo>
                    <a:pt x="26" y="0"/>
                    <a:pt x="26" y="0"/>
                    <a:pt x="26" y="0"/>
                  </a:cubicBezTo>
                  <a:cubicBezTo>
                    <a:pt x="0" y="0"/>
                    <a:pt x="0" y="0"/>
                    <a:pt x="0" y="0"/>
                  </a:cubicBezTo>
                  <a:cubicBezTo>
                    <a:pt x="0" y="25"/>
                    <a:pt x="0" y="25"/>
                    <a:pt x="0" y="25"/>
                  </a:cubicBezTo>
                  <a:cubicBezTo>
                    <a:pt x="0" y="291"/>
                    <a:pt x="0" y="291"/>
                    <a:pt x="0" y="291"/>
                  </a:cubicBezTo>
                  <a:cubicBezTo>
                    <a:pt x="6" y="291"/>
                    <a:pt x="12" y="288"/>
                    <a:pt x="17" y="288"/>
                  </a:cubicBezTo>
                  <a:cubicBezTo>
                    <a:pt x="23" y="288"/>
                    <a:pt x="29" y="291"/>
                    <a:pt x="34" y="291"/>
                  </a:cubicBezTo>
                  <a:cubicBezTo>
                    <a:pt x="34" y="11"/>
                    <a:pt x="34" y="11"/>
                    <a:pt x="34" y="11"/>
                  </a:cubicBezTo>
                  <a:cubicBezTo>
                    <a:pt x="34" y="3"/>
                    <a:pt x="34" y="3"/>
                    <a:pt x="34" y="3"/>
                  </a:cubicBezTo>
                  <a:cubicBezTo>
                    <a:pt x="34" y="0"/>
                    <a:pt x="34" y="0"/>
                    <a:pt x="3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9" name="Freeform 104"/>
            <p:cNvSpPr>
              <a:spLocks noChangeArrowheads="1"/>
            </p:cNvSpPr>
            <p:nvPr/>
          </p:nvSpPr>
          <p:spPr bwMode="auto">
            <a:xfrm>
              <a:off x="5972" y="574"/>
              <a:ext cx="21" cy="19"/>
            </a:xfrm>
            <a:custGeom>
              <a:avLst/>
              <a:gdLst>
                <a:gd name="T0" fmla="*/ 48 w 98"/>
                <a:gd name="T1" fmla="*/ 0 h 89"/>
                <a:gd name="T2" fmla="*/ 48 w 98"/>
                <a:gd name="T3" fmla="*/ 0 h 89"/>
                <a:gd name="T4" fmla="*/ 31 w 98"/>
                <a:gd name="T5" fmla="*/ 3 h 89"/>
                <a:gd name="T6" fmla="*/ 0 w 98"/>
                <a:gd name="T7" fmla="*/ 52 h 89"/>
                <a:gd name="T8" fmla="*/ 17 w 98"/>
                <a:gd name="T9" fmla="*/ 88 h 89"/>
                <a:gd name="T10" fmla="*/ 26 w 98"/>
                <a:gd name="T11" fmla="*/ 66 h 89"/>
                <a:gd name="T12" fmla="*/ 29 w 98"/>
                <a:gd name="T13" fmla="*/ 68 h 89"/>
                <a:gd name="T14" fmla="*/ 43 w 98"/>
                <a:gd name="T15" fmla="*/ 63 h 89"/>
                <a:gd name="T16" fmla="*/ 43 w 98"/>
                <a:gd name="T17" fmla="*/ 54 h 89"/>
                <a:gd name="T18" fmla="*/ 51 w 98"/>
                <a:gd name="T19" fmla="*/ 60 h 89"/>
                <a:gd name="T20" fmla="*/ 60 w 98"/>
                <a:gd name="T21" fmla="*/ 54 h 89"/>
                <a:gd name="T22" fmla="*/ 60 w 98"/>
                <a:gd name="T23" fmla="*/ 63 h 89"/>
                <a:gd name="T24" fmla="*/ 74 w 98"/>
                <a:gd name="T25" fmla="*/ 68 h 89"/>
                <a:gd name="T26" fmla="*/ 77 w 98"/>
                <a:gd name="T27" fmla="*/ 66 h 89"/>
                <a:gd name="T28" fmla="*/ 82 w 98"/>
                <a:gd name="T29" fmla="*/ 85 h 89"/>
                <a:gd name="T30" fmla="*/ 97 w 98"/>
                <a:gd name="T31" fmla="*/ 52 h 89"/>
                <a:gd name="T32" fmla="*/ 65 w 98"/>
                <a:gd name="T33" fmla="*/ 3 h 89"/>
                <a:gd name="T34" fmla="*/ 48 w 98"/>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89">
                  <a:moveTo>
                    <a:pt x="48" y="0"/>
                  </a:moveTo>
                  <a:lnTo>
                    <a:pt x="48" y="0"/>
                  </a:lnTo>
                  <a:cubicBezTo>
                    <a:pt x="43" y="0"/>
                    <a:pt x="37" y="3"/>
                    <a:pt x="31" y="3"/>
                  </a:cubicBezTo>
                  <a:cubicBezTo>
                    <a:pt x="14" y="9"/>
                    <a:pt x="0" y="29"/>
                    <a:pt x="0" y="52"/>
                  </a:cubicBezTo>
                  <a:cubicBezTo>
                    <a:pt x="0" y="66"/>
                    <a:pt x="6" y="80"/>
                    <a:pt x="17" y="88"/>
                  </a:cubicBezTo>
                  <a:cubicBezTo>
                    <a:pt x="23" y="74"/>
                    <a:pt x="26" y="66"/>
                    <a:pt x="26" y="66"/>
                  </a:cubicBezTo>
                  <a:cubicBezTo>
                    <a:pt x="26" y="68"/>
                    <a:pt x="26" y="68"/>
                    <a:pt x="29" y="68"/>
                  </a:cubicBezTo>
                  <a:cubicBezTo>
                    <a:pt x="31" y="68"/>
                    <a:pt x="37" y="66"/>
                    <a:pt x="43" y="63"/>
                  </a:cubicBezTo>
                  <a:cubicBezTo>
                    <a:pt x="43" y="54"/>
                    <a:pt x="43" y="54"/>
                    <a:pt x="43" y="54"/>
                  </a:cubicBezTo>
                  <a:cubicBezTo>
                    <a:pt x="43" y="54"/>
                    <a:pt x="46" y="57"/>
                    <a:pt x="51" y="60"/>
                  </a:cubicBezTo>
                  <a:cubicBezTo>
                    <a:pt x="54" y="57"/>
                    <a:pt x="60" y="54"/>
                    <a:pt x="60" y="54"/>
                  </a:cubicBezTo>
                  <a:cubicBezTo>
                    <a:pt x="60" y="63"/>
                    <a:pt x="60" y="63"/>
                    <a:pt x="60" y="63"/>
                  </a:cubicBezTo>
                  <a:cubicBezTo>
                    <a:pt x="65" y="66"/>
                    <a:pt x="71" y="68"/>
                    <a:pt x="74" y="68"/>
                  </a:cubicBezTo>
                  <a:cubicBezTo>
                    <a:pt x="74" y="68"/>
                    <a:pt x="77" y="68"/>
                    <a:pt x="77" y="66"/>
                  </a:cubicBezTo>
                  <a:cubicBezTo>
                    <a:pt x="77" y="66"/>
                    <a:pt x="80" y="74"/>
                    <a:pt x="82" y="85"/>
                  </a:cubicBezTo>
                  <a:cubicBezTo>
                    <a:pt x="91" y="77"/>
                    <a:pt x="97" y="66"/>
                    <a:pt x="97" y="52"/>
                  </a:cubicBezTo>
                  <a:cubicBezTo>
                    <a:pt x="97" y="29"/>
                    <a:pt x="82" y="9"/>
                    <a:pt x="65" y="3"/>
                  </a:cubicBezTo>
                  <a:cubicBezTo>
                    <a:pt x="60" y="3"/>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10" name="Freeform 105"/>
            <p:cNvSpPr>
              <a:spLocks noChangeArrowheads="1"/>
            </p:cNvSpPr>
            <p:nvPr/>
          </p:nvSpPr>
          <p:spPr bwMode="auto">
            <a:xfrm>
              <a:off x="5970" y="586"/>
              <a:ext cx="15" cy="49"/>
            </a:xfrm>
            <a:custGeom>
              <a:avLst/>
              <a:gdLst>
                <a:gd name="T0" fmla="*/ 51 w 69"/>
                <a:gd name="T1" fmla="*/ 9 h 219"/>
                <a:gd name="T2" fmla="*/ 51 w 69"/>
                <a:gd name="T3" fmla="*/ 9 h 219"/>
                <a:gd name="T4" fmla="*/ 37 w 69"/>
                <a:gd name="T5" fmla="*/ 14 h 219"/>
                <a:gd name="T6" fmla="*/ 34 w 69"/>
                <a:gd name="T7" fmla="*/ 12 h 219"/>
                <a:gd name="T8" fmla="*/ 25 w 69"/>
                <a:gd name="T9" fmla="*/ 34 h 219"/>
                <a:gd name="T10" fmla="*/ 11 w 69"/>
                <a:gd name="T11" fmla="*/ 218 h 219"/>
                <a:gd name="T12" fmla="*/ 68 w 69"/>
                <a:gd name="T13" fmla="*/ 218 h 219"/>
                <a:gd name="T14" fmla="*/ 51 w 69"/>
                <a:gd name="T15" fmla="*/ 218 h 219"/>
                <a:gd name="T16" fmla="*/ 51 w 69"/>
                <a:gd name="T17" fmla="*/ 9 h 219"/>
                <a:gd name="T18" fmla="*/ 68 w 69"/>
                <a:gd name="T19" fmla="*/ 0 h 219"/>
                <a:gd name="T20" fmla="*/ 68 w 69"/>
                <a:gd name="T21" fmla="*/ 0 h 219"/>
                <a:gd name="T22" fmla="*/ 59 w 69"/>
                <a:gd name="T23" fmla="*/ 6 h 219"/>
                <a:gd name="T24" fmla="*/ 68 w 69"/>
                <a:gd name="T25" fmla="*/ 9 h 219"/>
                <a:gd name="T26" fmla="*/ 68 w 69"/>
                <a:gd name="T27" fmla="*/ 0 h 219"/>
                <a:gd name="T28" fmla="*/ 51 w 69"/>
                <a:gd name="T29" fmla="*/ 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19">
                  <a:moveTo>
                    <a:pt x="51" y="9"/>
                  </a:moveTo>
                  <a:lnTo>
                    <a:pt x="51" y="9"/>
                  </a:lnTo>
                  <a:cubicBezTo>
                    <a:pt x="45" y="12"/>
                    <a:pt x="39" y="14"/>
                    <a:pt x="37" y="14"/>
                  </a:cubicBezTo>
                  <a:cubicBezTo>
                    <a:pt x="34" y="14"/>
                    <a:pt x="34" y="14"/>
                    <a:pt x="34" y="12"/>
                  </a:cubicBezTo>
                  <a:cubicBezTo>
                    <a:pt x="34" y="12"/>
                    <a:pt x="31" y="20"/>
                    <a:pt x="25" y="34"/>
                  </a:cubicBezTo>
                  <a:cubicBezTo>
                    <a:pt x="14" y="68"/>
                    <a:pt x="0" y="133"/>
                    <a:pt x="11" y="218"/>
                  </a:cubicBezTo>
                  <a:cubicBezTo>
                    <a:pt x="68" y="218"/>
                    <a:pt x="68" y="218"/>
                    <a:pt x="68" y="218"/>
                  </a:cubicBezTo>
                  <a:cubicBezTo>
                    <a:pt x="51" y="218"/>
                    <a:pt x="51" y="218"/>
                    <a:pt x="51" y="218"/>
                  </a:cubicBezTo>
                  <a:cubicBezTo>
                    <a:pt x="51" y="9"/>
                    <a:pt x="51" y="9"/>
                    <a:pt x="51" y="9"/>
                  </a:cubicBezTo>
                  <a:lnTo>
                    <a:pt x="68" y="0"/>
                  </a:lnTo>
                  <a:lnTo>
                    <a:pt x="68" y="0"/>
                  </a:lnTo>
                  <a:cubicBezTo>
                    <a:pt x="68" y="0"/>
                    <a:pt x="62" y="3"/>
                    <a:pt x="59" y="6"/>
                  </a:cubicBezTo>
                  <a:cubicBezTo>
                    <a:pt x="62" y="6"/>
                    <a:pt x="65" y="6"/>
                    <a:pt x="68" y="9"/>
                  </a:cubicBezTo>
                  <a:cubicBezTo>
                    <a:pt x="68" y="0"/>
                    <a:pt x="68" y="0"/>
                    <a:pt x="68" y="0"/>
                  </a:cubicBezTo>
                  <a:lnTo>
                    <a:pt x="51"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11" name="Freeform 106"/>
            <p:cNvSpPr>
              <a:spLocks noChangeArrowheads="1"/>
            </p:cNvSpPr>
            <p:nvPr/>
          </p:nvSpPr>
          <p:spPr bwMode="auto">
            <a:xfrm>
              <a:off x="5982" y="586"/>
              <a:ext cx="15" cy="49"/>
            </a:xfrm>
            <a:custGeom>
              <a:avLst/>
              <a:gdLst>
                <a:gd name="T0" fmla="*/ 0 w 69"/>
                <a:gd name="T1" fmla="*/ 0 h 219"/>
                <a:gd name="T2" fmla="*/ 0 w 69"/>
                <a:gd name="T3" fmla="*/ 0 h 219"/>
                <a:gd name="T4" fmla="*/ 0 w 69"/>
                <a:gd name="T5" fmla="*/ 9 h 219"/>
                <a:gd name="T6" fmla="*/ 0 w 69"/>
                <a:gd name="T7" fmla="*/ 218 h 219"/>
                <a:gd name="T8" fmla="*/ 17 w 69"/>
                <a:gd name="T9" fmla="*/ 218 h 219"/>
                <a:gd name="T10" fmla="*/ 56 w 69"/>
                <a:gd name="T11" fmla="*/ 218 h 219"/>
                <a:gd name="T12" fmla="*/ 39 w 69"/>
                <a:gd name="T13" fmla="*/ 31 h 219"/>
                <a:gd name="T14" fmla="*/ 34 w 69"/>
                <a:gd name="T15" fmla="*/ 12 h 219"/>
                <a:gd name="T16" fmla="*/ 31 w 69"/>
                <a:gd name="T17" fmla="*/ 14 h 219"/>
                <a:gd name="T18" fmla="*/ 17 w 69"/>
                <a:gd name="T19" fmla="*/ 9 h 219"/>
                <a:gd name="T20" fmla="*/ 8 w 69"/>
                <a:gd name="T21" fmla="*/ 6 h 219"/>
                <a:gd name="T22" fmla="*/ 0 w 69"/>
                <a:gd name="T2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19">
                  <a:moveTo>
                    <a:pt x="0" y="0"/>
                  </a:moveTo>
                  <a:lnTo>
                    <a:pt x="0" y="0"/>
                  </a:lnTo>
                  <a:cubicBezTo>
                    <a:pt x="0" y="9"/>
                    <a:pt x="0" y="9"/>
                    <a:pt x="0" y="9"/>
                  </a:cubicBezTo>
                  <a:cubicBezTo>
                    <a:pt x="0" y="218"/>
                    <a:pt x="0" y="218"/>
                    <a:pt x="0" y="218"/>
                  </a:cubicBezTo>
                  <a:cubicBezTo>
                    <a:pt x="17" y="218"/>
                    <a:pt x="17" y="218"/>
                    <a:pt x="17" y="218"/>
                  </a:cubicBezTo>
                  <a:cubicBezTo>
                    <a:pt x="56" y="218"/>
                    <a:pt x="56" y="218"/>
                    <a:pt x="56" y="218"/>
                  </a:cubicBezTo>
                  <a:cubicBezTo>
                    <a:pt x="68" y="130"/>
                    <a:pt x="51" y="62"/>
                    <a:pt x="39" y="31"/>
                  </a:cubicBezTo>
                  <a:cubicBezTo>
                    <a:pt x="37" y="20"/>
                    <a:pt x="34" y="12"/>
                    <a:pt x="34" y="12"/>
                  </a:cubicBezTo>
                  <a:cubicBezTo>
                    <a:pt x="34" y="14"/>
                    <a:pt x="31" y="14"/>
                    <a:pt x="31" y="14"/>
                  </a:cubicBezTo>
                  <a:cubicBezTo>
                    <a:pt x="28" y="14"/>
                    <a:pt x="22" y="12"/>
                    <a:pt x="17" y="9"/>
                  </a:cubicBezTo>
                  <a:cubicBezTo>
                    <a:pt x="14" y="6"/>
                    <a:pt x="11" y="6"/>
                    <a:pt x="8" y="6"/>
                  </a:cubicBezTo>
                  <a:cubicBezTo>
                    <a:pt x="3"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12" name="Freeform 107"/>
            <p:cNvSpPr>
              <a:spLocks noChangeArrowheads="1"/>
            </p:cNvSpPr>
            <p:nvPr/>
          </p:nvSpPr>
          <p:spPr bwMode="auto">
            <a:xfrm>
              <a:off x="5807" y="542"/>
              <a:ext cx="131" cy="97"/>
            </a:xfrm>
            <a:custGeom>
              <a:avLst/>
              <a:gdLst>
                <a:gd name="T0" fmla="*/ 579 w 580"/>
                <a:gd name="T1" fmla="*/ 0 h 434"/>
                <a:gd name="T2" fmla="*/ 579 w 580"/>
                <a:gd name="T3" fmla="*/ 0 h 434"/>
                <a:gd name="T4" fmla="*/ 291 w 580"/>
                <a:gd name="T5" fmla="*/ 139 h 434"/>
                <a:gd name="T6" fmla="*/ 0 w 580"/>
                <a:gd name="T7" fmla="*/ 0 h 434"/>
                <a:gd name="T8" fmla="*/ 0 w 580"/>
                <a:gd name="T9" fmla="*/ 334 h 434"/>
                <a:gd name="T10" fmla="*/ 282 w 580"/>
                <a:gd name="T11" fmla="*/ 433 h 434"/>
                <a:gd name="T12" fmla="*/ 282 w 580"/>
                <a:gd name="T13" fmla="*/ 433 h 434"/>
                <a:gd name="T14" fmla="*/ 291 w 580"/>
                <a:gd name="T15" fmla="*/ 433 h 434"/>
                <a:gd name="T16" fmla="*/ 296 w 580"/>
                <a:gd name="T17" fmla="*/ 433 h 434"/>
                <a:gd name="T18" fmla="*/ 296 w 580"/>
                <a:gd name="T19" fmla="*/ 433 h 434"/>
                <a:gd name="T20" fmla="*/ 579 w 580"/>
                <a:gd name="T21" fmla="*/ 334 h 434"/>
                <a:gd name="T22" fmla="*/ 579 w 580"/>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0" h="434">
                  <a:moveTo>
                    <a:pt x="579" y="0"/>
                  </a:moveTo>
                  <a:lnTo>
                    <a:pt x="579" y="0"/>
                  </a:lnTo>
                  <a:cubicBezTo>
                    <a:pt x="579" y="3"/>
                    <a:pt x="336" y="116"/>
                    <a:pt x="291" y="139"/>
                  </a:cubicBezTo>
                  <a:cubicBezTo>
                    <a:pt x="243" y="116"/>
                    <a:pt x="0" y="3"/>
                    <a:pt x="0" y="0"/>
                  </a:cubicBezTo>
                  <a:cubicBezTo>
                    <a:pt x="0" y="334"/>
                    <a:pt x="0" y="334"/>
                    <a:pt x="0" y="334"/>
                  </a:cubicBezTo>
                  <a:cubicBezTo>
                    <a:pt x="79" y="416"/>
                    <a:pt x="232" y="430"/>
                    <a:pt x="282" y="433"/>
                  </a:cubicBezTo>
                  <a:lnTo>
                    <a:pt x="282" y="433"/>
                  </a:lnTo>
                  <a:cubicBezTo>
                    <a:pt x="282" y="433"/>
                    <a:pt x="285" y="433"/>
                    <a:pt x="291" y="433"/>
                  </a:cubicBezTo>
                  <a:cubicBezTo>
                    <a:pt x="294" y="433"/>
                    <a:pt x="296" y="433"/>
                    <a:pt x="296" y="433"/>
                  </a:cubicBezTo>
                  <a:lnTo>
                    <a:pt x="296" y="433"/>
                  </a:lnTo>
                  <a:cubicBezTo>
                    <a:pt x="347" y="430"/>
                    <a:pt x="500" y="416"/>
                    <a:pt x="579" y="334"/>
                  </a:cubicBezTo>
                  <a:cubicBezTo>
                    <a:pt x="579" y="0"/>
                    <a:pt x="579" y="0"/>
                    <a:pt x="57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13" name="Freeform 108"/>
            <p:cNvSpPr>
              <a:spLocks noChangeArrowheads="1"/>
            </p:cNvSpPr>
            <p:nvPr/>
          </p:nvSpPr>
          <p:spPr bwMode="auto">
            <a:xfrm>
              <a:off x="5363" y="912"/>
              <a:ext cx="225" cy="101"/>
            </a:xfrm>
            <a:custGeom>
              <a:avLst/>
              <a:gdLst>
                <a:gd name="T0" fmla="*/ 987 w 996"/>
                <a:gd name="T1" fmla="*/ 215 h 450"/>
                <a:gd name="T2" fmla="*/ 987 w 996"/>
                <a:gd name="T3" fmla="*/ 223 h 450"/>
                <a:gd name="T4" fmla="*/ 995 w 996"/>
                <a:gd name="T5" fmla="*/ 220 h 450"/>
                <a:gd name="T6" fmla="*/ 987 w 996"/>
                <a:gd name="T7" fmla="*/ 215 h 450"/>
                <a:gd name="T8" fmla="*/ 506 w 996"/>
                <a:gd name="T9" fmla="*/ 0 h 450"/>
                <a:gd name="T10" fmla="*/ 0 w 996"/>
                <a:gd name="T11" fmla="*/ 226 h 450"/>
                <a:gd name="T12" fmla="*/ 495 w 996"/>
                <a:gd name="T13" fmla="*/ 449 h 450"/>
                <a:gd name="T14" fmla="*/ 956 w 996"/>
                <a:gd name="T15" fmla="*/ 237 h 450"/>
                <a:gd name="T16" fmla="*/ 956 w 996"/>
                <a:gd name="T17" fmla="*/ 212 h 450"/>
                <a:gd name="T18" fmla="*/ 978 w 996"/>
                <a:gd name="T19" fmla="*/ 212 h 450"/>
                <a:gd name="T20" fmla="*/ 506 w 996"/>
                <a:gd name="T21"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50">
                  <a:moveTo>
                    <a:pt x="987" y="215"/>
                  </a:moveTo>
                  <a:lnTo>
                    <a:pt x="987" y="223"/>
                  </a:lnTo>
                  <a:lnTo>
                    <a:pt x="995" y="220"/>
                  </a:lnTo>
                  <a:lnTo>
                    <a:pt x="987" y="215"/>
                  </a:lnTo>
                  <a:close/>
                  <a:moveTo>
                    <a:pt x="506" y="0"/>
                  </a:moveTo>
                  <a:lnTo>
                    <a:pt x="0" y="226"/>
                  </a:lnTo>
                  <a:lnTo>
                    <a:pt x="495" y="449"/>
                  </a:lnTo>
                  <a:lnTo>
                    <a:pt x="956" y="237"/>
                  </a:lnTo>
                  <a:lnTo>
                    <a:pt x="956" y="212"/>
                  </a:lnTo>
                  <a:lnTo>
                    <a:pt x="978" y="212"/>
                  </a:lnTo>
                  <a:lnTo>
                    <a:pt x="506"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14" name="Freeform 109"/>
            <p:cNvSpPr>
              <a:spLocks noChangeArrowheads="1"/>
            </p:cNvSpPr>
            <p:nvPr/>
          </p:nvSpPr>
          <p:spPr bwMode="auto">
            <a:xfrm>
              <a:off x="5587" y="960"/>
              <a:ext cx="1" cy="1"/>
            </a:xfrm>
            <a:custGeom>
              <a:avLst/>
              <a:gdLst>
                <a:gd name="T0" fmla="*/ 0 w 9"/>
                <a:gd name="T1" fmla="*/ 0 h 9"/>
                <a:gd name="T2" fmla="*/ 0 w 9"/>
                <a:gd name="T3" fmla="*/ 8 h 9"/>
                <a:gd name="T4" fmla="*/ 8 w 9"/>
                <a:gd name="T5" fmla="*/ 5 h 9"/>
                <a:gd name="T6" fmla="*/ 0 w 9"/>
                <a:gd name="T7" fmla="*/ 0 h 9"/>
              </a:gdLst>
              <a:ahLst/>
              <a:cxnLst>
                <a:cxn ang="0">
                  <a:pos x="T0" y="T1"/>
                </a:cxn>
                <a:cxn ang="0">
                  <a:pos x="T2" y="T3"/>
                </a:cxn>
                <a:cxn ang="0">
                  <a:pos x="T4" y="T5"/>
                </a:cxn>
                <a:cxn ang="0">
                  <a:pos x="T6" y="T7"/>
                </a:cxn>
              </a:cxnLst>
              <a:rect l="0" t="0" r="r" b="b"/>
              <a:pathLst>
                <a:path w="9" h="9">
                  <a:moveTo>
                    <a:pt x="0" y="0"/>
                  </a:moveTo>
                  <a:lnTo>
                    <a:pt x="0" y="8"/>
                  </a:lnTo>
                  <a:lnTo>
                    <a:pt x="8" y="5"/>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15" name="Freeform 110"/>
            <p:cNvSpPr>
              <a:spLocks noChangeArrowheads="1"/>
            </p:cNvSpPr>
            <p:nvPr/>
          </p:nvSpPr>
          <p:spPr bwMode="auto">
            <a:xfrm>
              <a:off x="5363" y="912"/>
              <a:ext cx="221" cy="101"/>
            </a:xfrm>
            <a:custGeom>
              <a:avLst/>
              <a:gdLst>
                <a:gd name="T0" fmla="*/ 506 w 979"/>
                <a:gd name="T1" fmla="*/ 0 h 450"/>
                <a:gd name="T2" fmla="*/ 0 w 979"/>
                <a:gd name="T3" fmla="*/ 226 h 450"/>
                <a:gd name="T4" fmla="*/ 495 w 979"/>
                <a:gd name="T5" fmla="*/ 449 h 450"/>
                <a:gd name="T6" fmla="*/ 956 w 979"/>
                <a:gd name="T7" fmla="*/ 237 h 450"/>
                <a:gd name="T8" fmla="*/ 956 w 979"/>
                <a:gd name="T9" fmla="*/ 212 h 450"/>
                <a:gd name="T10" fmla="*/ 978 w 979"/>
                <a:gd name="T11" fmla="*/ 212 h 450"/>
                <a:gd name="T12" fmla="*/ 506 w 979"/>
                <a:gd name="T13" fmla="*/ 0 h 450"/>
              </a:gdLst>
              <a:ahLst/>
              <a:cxnLst>
                <a:cxn ang="0">
                  <a:pos x="T0" y="T1"/>
                </a:cxn>
                <a:cxn ang="0">
                  <a:pos x="T2" y="T3"/>
                </a:cxn>
                <a:cxn ang="0">
                  <a:pos x="T4" y="T5"/>
                </a:cxn>
                <a:cxn ang="0">
                  <a:pos x="T6" y="T7"/>
                </a:cxn>
                <a:cxn ang="0">
                  <a:pos x="T8" y="T9"/>
                </a:cxn>
                <a:cxn ang="0">
                  <a:pos x="T10" y="T11"/>
                </a:cxn>
                <a:cxn ang="0">
                  <a:pos x="T12" y="T13"/>
                </a:cxn>
              </a:cxnLst>
              <a:rect l="0" t="0" r="r" b="b"/>
              <a:pathLst>
                <a:path w="979" h="450">
                  <a:moveTo>
                    <a:pt x="506" y="0"/>
                  </a:moveTo>
                  <a:lnTo>
                    <a:pt x="0" y="226"/>
                  </a:lnTo>
                  <a:lnTo>
                    <a:pt x="495" y="449"/>
                  </a:lnTo>
                  <a:lnTo>
                    <a:pt x="956" y="237"/>
                  </a:lnTo>
                  <a:lnTo>
                    <a:pt x="956" y="212"/>
                  </a:lnTo>
                  <a:lnTo>
                    <a:pt x="978" y="212"/>
                  </a:lnTo>
                  <a:lnTo>
                    <a:pt x="506"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16" name="Freeform 111"/>
            <p:cNvSpPr>
              <a:spLocks noChangeArrowheads="1"/>
            </p:cNvSpPr>
            <p:nvPr/>
          </p:nvSpPr>
          <p:spPr bwMode="auto">
            <a:xfrm>
              <a:off x="5579" y="960"/>
              <a:ext cx="6" cy="65"/>
            </a:xfrm>
            <a:custGeom>
              <a:avLst/>
              <a:gdLst>
                <a:gd name="T0" fmla="*/ 31 w 32"/>
                <a:gd name="T1" fmla="*/ 0 h 292"/>
                <a:gd name="T2" fmla="*/ 31 w 32"/>
                <a:gd name="T3" fmla="*/ 0 h 292"/>
                <a:gd name="T4" fmla="*/ 22 w 32"/>
                <a:gd name="T5" fmla="*/ 0 h 292"/>
                <a:gd name="T6" fmla="*/ 0 w 32"/>
                <a:gd name="T7" fmla="*/ 0 h 292"/>
                <a:gd name="T8" fmla="*/ 0 w 32"/>
                <a:gd name="T9" fmla="*/ 25 h 292"/>
                <a:gd name="T10" fmla="*/ 0 w 32"/>
                <a:gd name="T11" fmla="*/ 291 h 292"/>
                <a:gd name="T12" fmla="*/ 14 w 32"/>
                <a:gd name="T13" fmla="*/ 291 h 292"/>
                <a:gd name="T14" fmla="*/ 31 w 32"/>
                <a:gd name="T15" fmla="*/ 291 h 292"/>
                <a:gd name="T16" fmla="*/ 31 w 32"/>
                <a:gd name="T17" fmla="*/ 11 h 292"/>
                <a:gd name="T18" fmla="*/ 31 w 32"/>
                <a:gd name="T19" fmla="*/ 3 h 292"/>
                <a:gd name="T20" fmla="*/ 31 w 32"/>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92">
                  <a:moveTo>
                    <a:pt x="31" y="0"/>
                  </a:moveTo>
                  <a:lnTo>
                    <a:pt x="31" y="0"/>
                  </a:lnTo>
                  <a:cubicBezTo>
                    <a:pt x="22" y="0"/>
                    <a:pt x="22" y="0"/>
                    <a:pt x="22" y="0"/>
                  </a:cubicBezTo>
                  <a:cubicBezTo>
                    <a:pt x="0" y="0"/>
                    <a:pt x="0" y="0"/>
                    <a:pt x="0" y="0"/>
                  </a:cubicBezTo>
                  <a:cubicBezTo>
                    <a:pt x="0" y="25"/>
                    <a:pt x="0" y="25"/>
                    <a:pt x="0" y="25"/>
                  </a:cubicBezTo>
                  <a:cubicBezTo>
                    <a:pt x="0" y="291"/>
                    <a:pt x="0" y="291"/>
                    <a:pt x="0" y="291"/>
                  </a:cubicBezTo>
                  <a:cubicBezTo>
                    <a:pt x="2" y="291"/>
                    <a:pt x="8" y="291"/>
                    <a:pt x="14" y="291"/>
                  </a:cubicBezTo>
                  <a:cubicBezTo>
                    <a:pt x="20" y="291"/>
                    <a:pt x="25" y="291"/>
                    <a:pt x="31" y="291"/>
                  </a:cubicBezTo>
                  <a:cubicBezTo>
                    <a:pt x="31" y="11"/>
                    <a:pt x="31" y="11"/>
                    <a:pt x="31" y="11"/>
                  </a:cubicBezTo>
                  <a:cubicBezTo>
                    <a:pt x="31" y="3"/>
                    <a:pt x="31" y="3"/>
                    <a:pt x="31" y="3"/>
                  </a:cubicBezTo>
                  <a:cubicBezTo>
                    <a:pt x="31" y="0"/>
                    <a:pt x="31" y="0"/>
                    <a:pt x="3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17" name="Freeform 112"/>
            <p:cNvSpPr>
              <a:spLocks noChangeArrowheads="1"/>
            </p:cNvSpPr>
            <p:nvPr/>
          </p:nvSpPr>
          <p:spPr bwMode="auto">
            <a:xfrm>
              <a:off x="5572" y="1026"/>
              <a:ext cx="22" cy="19"/>
            </a:xfrm>
            <a:custGeom>
              <a:avLst/>
              <a:gdLst>
                <a:gd name="T0" fmla="*/ 48 w 100"/>
                <a:gd name="T1" fmla="*/ 0 h 89"/>
                <a:gd name="T2" fmla="*/ 48 w 100"/>
                <a:gd name="T3" fmla="*/ 0 h 89"/>
                <a:gd name="T4" fmla="*/ 34 w 100"/>
                <a:gd name="T5" fmla="*/ 0 h 89"/>
                <a:gd name="T6" fmla="*/ 0 w 100"/>
                <a:gd name="T7" fmla="*/ 48 h 89"/>
                <a:gd name="T8" fmla="*/ 17 w 100"/>
                <a:gd name="T9" fmla="*/ 88 h 89"/>
                <a:gd name="T10" fmla="*/ 25 w 100"/>
                <a:gd name="T11" fmla="*/ 65 h 89"/>
                <a:gd name="T12" fmla="*/ 28 w 100"/>
                <a:gd name="T13" fmla="*/ 65 h 89"/>
                <a:gd name="T14" fmla="*/ 42 w 100"/>
                <a:gd name="T15" fmla="*/ 59 h 89"/>
                <a:gd name="T16" fmla="*/ 42 w 100"/>
                <a:gd name="T17" fmla="*/ 51 h 89"/>
                <a:gd name="T18" fmla="*/ 51 w 100"/>
                <a:gd name="T19" fmla="*/ 56 h 89"/>
                <a:gd name="T20" fmla="*/ 59 w 100"/>
                <a:gd name="T21" fmla="*/ 51 h 89"/>
                <a:gd name="T22" fmla="*/ 59 w 100"/>
                <a:gd name="T23" fmla="*/ 59 h 89"/>
                <a:gd name="T24" fmla="*/ 73 w 100"/>
                <a:gd name="T25" fmla="*/ 65 h 89"/>
                <a:gd name="T26" fmla="*/ 76 w 100"/>
                <a:gd name="T27" fmla="*/ 65 h 89"/>
                <a:gd name="T28" fmla="*/ 82 w 100"/>
                <a:gd name="T29" fmla="*/ 82 h 89"/>
                <a:gd name="T30" fmla="*/ 99 w 100"/>
                <a:gd name="T31" fmla="*/ 48 h 89"/>
                <a:gd name="T32" fmla="*/ 65 w 100"/>
                <a:gd name="T33" fmla="*/ 0 h 89"/>
                <a:gd name="T34" fmla="*/ 48 w 100"/>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89">
                  <a:moveTo>
                    <a:pt x="48" y="0"/>
                  </a:moveTo>
                  <a:lnTo>
                    <a:pt x="48" y="0"/>
                  </a:lnTo>
                  <a:cubicBezTo>
                    <a:pt x="42" y="0"/>
                    <a:pt x="36" y="0"/>
                    <a:pt x="34" y="0"/>
                  </a:cubicBezTo>
                  <a:cubicBezTo>
                    <a:pt x="14" y="9"/>
                    <a:pt x="0" y="25"/>
                    <a:pt x="0" y="48"/>
                  </a:cubicBezTo>
                  <a:cubicBezTo>
                    <a:pt x="0" y="65"/>
                    <a:pt x="5" y="76"/>
                    <a:pt x="17" y="88"/>
                  </a:cubicBezTo>
                  <a:cubicBezTo>
                    <a:pt x="22" y="71"/>
                    <a:pt x="25" y="65"/>
                    <a:pt x="25" y="65"/>
                  </a:cubicBezTo>
                  <a:lnTo>
                    <a:pt x="28" y="65"/>
                  </a:lnTo>
                  <a:cubicBezTo>
                    <a:pt x="31" y="65"/>
                    <a:pt x="36" y="62"/>
                    <a:pt x="42" y="59"/>
                  </a:cubicBezTo>
                  <a:cubicBezTo>
                    <a:pt x="42" y="51"/>
                    <a:pt x="42" y="51"/>
                    <a:pt x="42" y="51"/>
                  </a:cubicBezTo>
                  <a:cubicBezTo>
                    <a:pt x="42" y="51"/>
                    <a:pt x="48" y="54"/>
                    <a:pt x="51" y="56"/>
                  </a:cubicBezTo>
                  <a:cubicBezTo>
                    <a:pt x="56" y="54"/>
                    <a:pt x="59" y="51"/>
                    <a:pt x="59" y="51"/>
                  </a:cubicBezTo>
                  <a:cubicBezTo>
                    <a:pt x="59" y="59"/>
                    <a:pt x="59" y="59"/>
                    <a:pt x="59" y="59"/>
                  </a:cubicBezTo>
                  <a:cubicBezTo>
                    <a:pt x="65" y="62"/>
                    <a:pt x="70" y="65"/>
                    <a:pt x="73" y="65"/>
                  </a:cubicBezTo>
                  <a:cubicBezTo>
                    <a:pt x="76" y="65"/>
                    <a:pt x="76" y="65"/>
                    <a:pt x="76" y="65"/>
                  </a:cubicBezTo>
                  <a:cubicBezTo>
                    <a:pt x="76" y="65"/>
                    <a:pt x="79" y="71"/>
                    <a:pt x="82" y="82"/>
                  </a:cubicBezTo>
                  <a:cubicBezTo>
                    <a:pt x="93" y="74"/>
                    <a:pt x="99" y="62"/>
                    <a:pt x="99" y="48"/>
                  </a:cubicBezTo>
                  <a:cubicBezTo>
                    <a:pt x="99" y="25"/>
                    <a:pt x="85" y="9"/>
                    <a:pt x="65" y="0"/>
                  </a:cubicBezTo>
                  <a:cubicBezTo>
                    <a:pt x="59" y="0"/>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18" name="Freeform 113"/>
            <p:cNvSpPr>
              <a:spLocks noChangeArrowheads="1"/>
            </p:cNvSpPr>
            <p:nvPr/>
          </p:nvSpPr>
          <p:spPr bwMode="auto">
            <a:xfrm>
              <a:off x="5570" y="1037"/>
              <a:ext cx="15" cy="49"/>
            </a:xfrm>
            <a:custGeom>
              <a:avLst/>
              <a:gdLst>
                <a:gd name="T0" fmla="*/ 51 w 69"/>
                <a:gd name="T1" fmla="*/ 8 h 221"/>
                <a:gd name="T2" fmla="*/ 51 w 69"/>
                <a:gd name="T3" fmla="*/ 8 h 221"/>
                <a:gd name="T4" fmla="*/ 37 w 69"/>
                <a:gd name="T5" fmla="*/ 14 h 221"/>
                <a:gd name="T6" fmla="*/ 34 w 69"/>
                <a:gd name="T7" fmla="*/ 14 h 221"/>
                <a:gd name="T8" fmla="*/ 26 w 69"/>
                <a:gd name="T9" fmla="*/ 37 h 221"/>
                <a:gd name="T10" fmla="*/ 11 w 69"/>
                <a:gd name="T11" fmla="*/ 220 h 221"/>
                <a:gd name="T12" fmla="*/ 68 w 69"/>
                <a:gd name="T13" fmla="*/ 220 h 221"/>
                <a:gd name="T14" fmla="*/ 51 w 69"/>
                <a:gd name="T15" fmla="*/ 220 h 221"/>
                <a:gd name="T16" fmla="*/ 51 w 69"/>
                <a:gd name="T17" fmla="*/ 8 h 221"/>
                <a:gd name="T18" fmla="*/ 68 w 69"/>
                <a:gd name="T19" fmla="*/ 0 h 221"/>
                <a:gd name="T20" fmla="*/ 68 w 69"/>
                <a:gd name="T21" fmla="*/ 0 h 221"/>
                <a:gd name="T22" fmla="*/ 60 w 69"/>
                <a:gd name="T23" fmla="*/ 5 h 221"/>
                <a:gd name="T24" fmla="*/ 68 w 69"/>
                <a:gd name="T25" fmla="*/ 8 h 221"/>
                <a:gd name="T26" fmla="*/ 68 w 69"/>
                <a:gd name="T27" fmla="*/ 0 h 221"/>
                <a:gd name="T28" fmla="*/ 51 w 69"/>
                <a:gd name="T29" fmla="*/ 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21">
                  <a:moveTo>
                    <a:pt x="51" y="8"/>
                  </a:moveTo>
                  <a:lnTo>
                    <a:pt x="51" y="8"/>
                  </a:lnTo>
                  <a:cubicBezTo>
                    <a:pt x="45" y="11"/>
                    <a:pt x="40" y="14"/>
                    <a:pt x="37" y="14"/>
                  </a:cubicBezTo>
                  <a:lnTo>
                    <a:pt x="34" y="14"/>
                  </a:lnTo>
                  <a:cubicBezTo>
                    <a:pt x="34" y="14"/>
                    <a:pt x="31" y="20"/>
                    <a:pt x="26" y="37"/>
                  </a:cubicBezTo>
                  <a:cubicBezTo>
                    <a:pt x="17" y="68"/>
                    <a:pt x="0" y="133"/>
                    <a:pt x="11" y="220"/>
                  </a:cubicBezTo>
                  <a:cubicBezTo>
                    <a:pt x="68" y="220"/>
                    <a:pt x="68" y="220"/>
                    <a:pt x="68" y="220"/>
                  </a:cubicBezTo>
                  <a:cubicBezTo>
                    <a:pt x="51" y="220"/>
                    <a:pt x="51" y="220"/>
                    <a:pt x="51" y="220"/>
                  </a:cubicBezTo>
                  <a:cubicBezTo>
                    <a:pt x="51" y="8"/>
                    <a:pt x="51" y="8"/>
                    <a:pt x="51" y="8"/>
                  </a:cubicBezTo>
                  <a:lnTo>
                    <a:pt x="68" y="0"/>
                  </a:lnTo>
                  <a:lnTo>
                    <a:pt x="68" y="0"/>
                  </a:lnTo>
                  <a:cubicBezTo>
                    <a:pt x="68" y="0"/>
                    <a:pt x="65" y="3"/>
                    <a:pt x="60" y="5"/>
                  </a:cubicBezTo>
                  <a:cubicBezTo>
                    <a:pt x="63" y="5"/>
                    <a:pt x="65" y="8"/>
                    <a:pt x="68" y="8"/>
                  </a:cubicBezTo>
                  <a:cubicBezTo>
                    <a:pt x="68" y="0"/>
                    <a:pt x="68" y="0"/>
                    <a:pt x="68" y="0"/>
                  </a:cubicBezTo>
                  <a:lnTo>
                    <a:pt x="51"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19" name="Freeform 114"/>
            <p:cNvSpPr>
              <a:spLocks noChangeArrowheads="1"/>
            </p:cNvSpPr>
            <p:nvPr/>
          </p:nvSpPr>
          <p:spPr bwMode="auto">
            <a:xfrm>
              <a:off x="5581" y="1037"/>
              <a:ext cx="15" cy="49"/>
            </a:xfrm>
            <a:custGeom>
              <a:avLst/>
              <a:gdLst>
                <a:gd name="T0" fmla="*/ 0 w 69"/>
                <a:gd name="T1" fmla="*/ 0 h 221"/>
                <a:gd name="T2" fmla="*/ 0 w 69"/>
                <a:gd name="T3" fmla="*/ 0 h 221"/>
                <a:gd name="T4" fmla="*/ 0 w 69"/>
                <a:gd name="T5" fmla="*/ 8 h 221"/>
                <a:gd name="T6" fmla="*/ 0 w 69"/>
                <a:gd name="T7" fmla="*/ 220 h 221"/>
                <a:gd name="T8" fmla="*/ 17 w 69"/>
                <a:gd name="T9" fmla="*/ 220 h 221"/>
                <a:gd name="T10" fmla="*/ 57 w 69"/>
                <a:gd name="T11" fmla="*/ 220 h 221"/>
                <a:gd name="T12" fmla="*/ 40 w 69"/>
                <a:gd name="T13" fmla="*/ 31 h 221"/>
                <a:gd name="T14" fmla="*/ 34 w 69"/>
                <a:gd name="T15" fmla="*/ 14 h 221"/>
                <a:gd name="T16" fmla="*/ 31 w 69"/>
                <a:gd name="T17" fmla="*/ 14 h 221"/>
                <a:gd name="T18" fmla="*/ 17 w 69"/>
                <a:gd name="T19" fmla="*/ 8 h 221"/>
                <a:gd name="T20" fmla="*/ 9 w 69"/>
                <a:gd name="T21" fmla="*/ 5 h 221"/>
                <a:gd name="T22" fmla="*/ 0 w 69"/>
                <a:gd name="T2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21">
                  <a:moveTo>
                    <a:pt x="0" y="0"/>
                  </a:moveTo>
                  <a:lnTo>
                    <a:pt x="0" y="0"/>
                  </a:lnTo>
                  <a:cubicBezTo>
                    <a:pt x="0" y="8"/>
                    <a:pt x="0" y="8"/>
                    <a:pt x="0" y="8"/>
                  </a:cubicBezTo>
                  <a:cubicBezTo>
                    <a:pt x="0" y="220"/>
                    <a:pt x="0" y="220"/>
                    <a:pt x="0" y="220"/>
                  </a:cubicBezTo>
                  <a:cubicBezTo>
                    <a:pt x="17" y="220"/>
                    <a:pt x="17" y="220"/>
                    <a:pt x="17" y="220"/>
                  </a:cubicBezTo>
                  <a:cubicBezTo>
                    <a:pt x="57" y="220"/>
                    <a:pt x="57" y="220"/>
                    <a:pt x="57" y="220"/>
                  </a:cubicBezTo>
                  <a:cubicBezTo>
                    <a:pt x="68" y="130"/>
                    <a:pt x="51" y="65"/>
                    <a:pt x="40" y="31"/>
                  </a:cubicBezTo>
                  <a:cubicBezTo>
                    <a:pt x="37" y="20"/>
                    <a:pt x="34" y="14"/>
                    <a:pt x="34" y="14"/>
                  </a:cubicBezTo>
                  <a:cubicBezTo>
                    <a:pt x="34" y="14"/>
                    <a:pt x="34" y="14"/>
                    <a:pt x="31" y="14"/>
                  </a:cubicBezTo>
                  <a:cubicBezTo>
                    <a:pt x="28" y="14"/>
                    <a:pt x="23" y="11"/>
                    <a:pt x="17" y="8"/>
                  </a:cubicBezTo>
                  <a:cubicBezTo>
                    <a:pt x="14" y="8"/>
                    <a:pt x="12" y="5"/>
                    <a:pt x="9" y="5"/>
                  </a:cubicBezTo>
                  <a:cubicBezTo>
                    <a:pt x="6"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20" name="Freeform 115"/>
            <p:cNvSpPr>
              <a:spLocks noChangeArrowheads="1"/>
            </p:cNvSpPr>
            <p:nvPr/>
          </p:nvSpPr>
          <p:spPr bwMode="auto">
            <a:xfrm>
              <a:off x="5408" y="993"/>
              <a:ext cx="130" cy="97"/>
            </a:xfrm>
            <a:custGeom>
              <a:avLst/>
              <a:gdLst>
                <a:gd name="T0" fmla="*/ 577 w 578"/>
                <a:gd name="T1" fmla="*/ 0 h 431"/>
                <a:gd name="T2" fmla="*/ 577 w 578"/>
                <a:gd name="T3" fmla="*/ 0 h 431"/>
                <a:gd name="T4" fmla="*/ 289 w 578"/>
                <a:gd name="T5" fmla="*/ 136 h 431"/>
                <a:gd name="T6" fmla="*/ 0 w 578"/>
                <a:gd name="T7" fmla="*/ 0 h 431"/>
                <a:gd name="T8" fmla="*/ 0 w 578"/>
                <a:gd name="T9" fmla="*/ 331 h 431"/>
                <a:gd name="T10" fmla="*/ 280 w 578"/>
                <a:gd name="T11" fmla="*/ 430 h 431"/>
                <a:gd name="T12" fmla="*/ 280 w 578"/>
                <a:gd name="T13" fmla="*/ 430 h 431"/>
                <a:gd name="T14" fmla="*/ 289 w 578"/>
                <a:gd name="T15" fmla="*/ 430 h 431"/>
                <a:gd name="T16" fmla="*/ 297 w 578"/>
                <a:gd name="T17" fmla="*/ 430 h 431"/>
                <a:gd name="T18" fmla="*/ 297 w 578"/>
                <a:gd name="T19" fmla="*/ 430 h 431"/>
                <a:gd name="T20" fmla="*/ 577 w 578"/>
                <a:gd name="T21" fmla="*/ 331 h 431"/>
                <a:gd name="T22" fmla="*/ 577 w 578"/>
                <a:gd name="T23"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431">
                  <a:moveTo>
                    <a:pt x="577" y="0"/>
                  </a:moveTo>
                  <a:lnTo>
                    <a:pt x="577" y="0"/>
                  </a:lnTo>
                  <a:cubicBezTo>
                    <a:pt x="577" y="2"/>
                    <a:pt x="333" y="113"/>
                    <a:pt x="289" y="136"/>
                  </a:cubicBezTo>
                  <a:cubicBezTo>
                    <a:pt x="240" y="113"/>
                    <a:pt x="0" y="2"/>
                    <a:pt x="0" y="0"/>
                  </a:cubicBezTo>
                  <a:cubicBezTo>
                    <a:pt x="0" y="331"/>
                    <a:pt x="0" y="331"/>
                    <a:pt x="0" y="331"/>
                  </a:cubicBezTo>
                  <a:cubicBezTo>
                    <a:pt x="76" y="415"/>
                    <a:pt x="232" y="427"/>
                    <a:pt x="280" y="430"/>
                  </a:cubicBezTo>
                  <a:lnTo>
                    <a:pt x="280" y="430"/>
                  </a:lnTo>
                  <a:cubicBezTo>
                    <a:pt x="280" y="430"/>
                    <a:pt x="283" y="430"/>
                    <a:pt x="289" y="430"/>
                  </a:cubicBezTo>
                  <a:cubicBezTo>
                    <a:pt x="294" y="430"/>
                    <a:pt x="297" y="430"/>
                    <a:pt x="297" y="430"/>
                  </a:cubicBezTo>
                  <a:lnTo>
                    <a:pt x="297" y="430"/>
                  </a:lnTo>
                  <a:cubicBezTo>
                    <a:pt x="345" y="427"/>
                    <a:pt x="498" y="415"/>
                    <a:pt x="577" y="331"/>
                  </a:cubicBezTo>
                  <a:cubicBezTo>
                    <a:pt x="577" y="0"/>
                    <a:pt x="577" y="0"/>
                    <a:pt x="5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21" name="Freeform 116"/>
            <p:cNvSpPr>
              <a:spLocks noChangeArrowheads="1"/>
            </p:cNvSpPr>
            <p:nvPr/>
          </p:nvSpPr>
          <p:spPr bwMode="auto">
            <a:xfrm>
              <a:off x="5329" y="1398"/>
              <a:ext cx="162" cy="163"/>
            </a:xfrm>
            <a:custGeom>
              <a:avLst/>
              <a:gdLst>
                <a:gd name="T0" fmla="*/ 455 w 719"/>
                <a:gd name="T1" fmla="*/ 670 h 725"/>
                <a:gd name="T2" fmla="*/ 455 w 719"/>
                <a:gd name="T3" fmla="*/ 670 h 725"/>
                <a:gd name="T4" fmla="*/ 571 w 719"/>
                <a:gd name="T5" fmla="*/ 591 h 725"/>
                <a:gd name="T6" fmla="*/ 472 w 719"/>
                <a:gd name="T7" fmla="*/ 421 h 725"/>
                <a:gd name="T8" fmla="*/ 608 w 719"/>
                <a:gd name="T9" fmla="*/ 596 h 725"/>
                <a:gd name="T10" fmla="*/ 455 w 719"/>
                <a:gd name="T11" fmla="*/ 670 h 725"/>
                <a:gd name="T12" fmla="*/ 359 w 719"/>
                <a:gd name="T13" fmla="*/ 0 h 725"/>
                <a:gd name="T14" fmla="*/ 359 w 719"/>
                <a:gd name="T15" fmla="*/ 0 h 725"/>
                <a:gd name="T16" fmla="*/ 255 w 719"/>
                <a:gd name="T17" fmla="*/ 40 h 725"/>
                <a:gd name="T18" fmla="*/ 255 w 719"/>
                <a:gd name="T19" fmla="*/ 42 h 725"/>
                <a:gd name="T20" fmla="*/ 252 w 719"/>
                <a:gd name="T21" fmla="*/ 42 h 725"/>
                <a:gd name="T22" fmla="*/ 252 w 719"/>
                <a:gd name="T23" fmla="*/ 118 h 725"/>
                <a:gd name="T24" fmla="*/ 255 w 719"/>
                <a:gd name="T25" fmla="*/ 118 h 725"/>
                <a:gd name="T26" fmla="*/ 286 w 719"/>
                <a:gd name="T27" fmla="*/ 141 h 725"/>
                <a:gd name="T28" fmla="*/ 286 w 719"/>
                <a:gd name="T29" fmla="*/ 311 h 725"/>
                <a:gd name="T30" fmla="*/ 263 w 719"/>
                <a:gd name="T31" fmla="*/ 350 h 725"/>
                <a:gd name="T32" fmla="*/ 96 w 719"/>
                <a:gd name="T33" fmla="*/ 667 h 725"/>
                <a:gd name="T34" fmla="*/ 339 w 719"/>
                <a:gd name="T35" fmla="*/ 724 h 725"/>
                <a:gd name="T36" fmla="*/ 359 w 719"/>
                <a:gd name="T37" fmla="*/ 724 h 725"/>
                <a:gd name="T38" fmla="*/ 382 w 719"/>
                <a:gd name="T39" fmla="*/ 724 h 725"/>
                <a:gd name="T40" fmla="*/ 622 w 719"/>
                <a:gd name="T41" fmla="*/ 667 h 725"/>
                <a:gd name="T42" fmla="*/ 461 w 719"/>
                <a:gd name="T43" fmla="*/ 350 h 725"/>
                <a:gd name="T44" fmla="*/ 444 w 719"/>
                <a:gd name="T45" fmla="*/ 311 h 725"/>
                <a:gd name="T46" fmla="*/ 444 w 719"/>
                <a:gd name="T47" fmla="*/ 138 h 725"/>
                <a:gd name="T48" fmla="*/ 461 w 719"/>
                <a:gd name="T49" fmla="*/ 118 h 725"/>
                <a:gd name="T50" fmla="*/ 467 w 719"/>
                <a:gd name="T51" fmla="*/ 118 h 725"/>
                <a:gd name="T52" fmla="*/ 467 w 719"/>
                <a:gd name="T53" fmla="*/ 42 h 725"/>
                <a:gd name="T54" fmla="*/ 461 w 719"/>
                <a:gd name="T55" fmla="*/ 42 h 725"/>
                <a:gd name="T56" fmla="*/ 461 w 719"/>
                <a:gd name="T57" fmla="*/ 40 h 725"/>
                <a:gd name="T58" fmla="*/ 359 w 719"/>
                <a:gd name="T59" fmla="*/ 0 h 725"/>
                <a:gd name="T60" fmla="*/ 455 w 719"/>
                <a:gd name="T61" fmla="*/ 67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9" h="725">
                  <a:moveTo>
                    <a:pt x="455" y="670"/>
                  </a:moveTo>
                  <a:lnTo>
                    <a:pt x="455" y="670"/>
                  </a:lnTo>
                  <a:cubicBezTo>
                    <a:pt x="455" y="670"/>
                    <a:pt x="566" y="648"/>
                    <a:pt x="571" y="591"/>
                  </a:cubicBezTo>
                  <a:cubicBezTo>
                    <a:pt x="577" y="531"/>
                    <a:pt x="472" y="421"/>
                    <a:pt x="472" y="421"/>
                  </a:cubicBezTo>
                  <a:cubicBezTo>
                    <a:pt x="472" y="421"/>
                    <a:pt x="608" y="526"/>
                    <a:pt x="608" y="596"/>
                  </a:cubicBezTo>
                  <a:cubicBezTo>
                    <a:pt x="605" y="670"/>
                    <a:pt x="455" y="670"/>
                    <a:pt x="455" y="670"/>
                  </a:cubicBezTo>
                  <a:lnTo>
                    <a:pt x="359" y="0"/>
                  </a:lnTo>
                  <a:lnTo>
                    <a:pt x="359" y="0"/>
                  </a:lnTo>
                  <a:cubicBezTo>
                    <a:pt x="302" y="0"/>
                    <a:pt x="255" y="20"/>
                    <a:pt x="255" y="40"/>
                  </a:cubicBezTo>
                  <a:cubicBezTo>
                    <a:pt x="255" y="42"/>
                    <a:pt x="255" y="42"/>
                    <a:pt x="255" y="42"/>
                  </a:cubicBezTo>
                  <a:cubicBezTo>
                    <a:pt x="252" y="42"/>
                    <a:pt x="252" y="42"/>
                    <a:pt x="252" y="42"/>
                  </a:cubicBezTo>
                  <a:cubicBezTo>
                    <a:pt x="252" y="118"/>
                    <a:pt x="252" y="118"/>
                    <a:pt x="252" y="118"/>
                  </a:cubicBezTo>
                  <a:cubicBezTo>
                    <a:pt x="255" y="118"/>
                    <a:pt x="255" y="118"/>
                    <a:pt x="255" y="118"/>
                  </a:cubicBezTo>
                  <a:cubicBezTo>
                    <a:pt x="257" y="127"/>
                    <a:pt x="263" y="135"/>
                    <a:pt x="286" y="141"/>
                  </a:cubicBezTo>
                  <a:cubicBezTo>
                    <a:pt x="286" y="178"/>
                    <a:pt x="286" y="283"/>
                    <a:pt x="286" y="311"/>
                  </a:cubicBezTo>
                  <a:cubicBezTo>
                    <a:pt x="286" y="342"/>
                    <a:pt x="263" y="350"/>
                    <a:pt x="263" y="350"/>
                  </a:cubicBezTo>
                  <a:cubicBezTo>
                    <a:pt x="223" y="373"/>
                    <a:pt x="0" y="599"/>
                    <a:pt x="96" y="667"/>
                  </a:cubicBezTo>
                  <a:cubicBezTo>
                    <a:pt x="172" y="718"/>
                    <a:pt x="288" y="724"/>
                    <a:pt x="339" y="724"/>
                  </a:cubicBezTo>
                  <a:cubicBezTo>
                    <a:pt x="348" y="724"/>
                    <a:pt x="356" y="724"/>
                    <a:pt x="359" y="724"/>
                  </a:cubicBezTo>
                  <a:cubicBezTo>
                    <a:pt x="365" y="724"/>
                    <a:pt x="370" y="724"/>
                    <a:pt x="382" y="724"/>
                  </a:cubicBezTo>
                  <a:cubicBezTo>
                    <a:pt x="433" y="724"/>
                    <a:pt x="548" y="718"/>
                    <a:pt x="622" y="667"/>
                  </a:cubicBezTo>
                  <a:cubicBezTo>
                    <a:pt x="718" y="599"/>
                    <a:pt x="500" y="373"/>
                    <a:pt x="461" y="350"/>
                  </a:cubicBezTo>
                  <a:cubicBezTo>
                    <a:pt x="461" y="350"/>
                    <a:pt x="444" y="342"/>
                    <a:pt x="444" y="311"/>
                  </a:cubicBezTo>
                  <a:cubicBezTo>
                    <a:pt x="444" y="283"/>
                    <a:pt x="444" y="175"/>
                    <a:pt x="444" y="138"/>
                  </a:cubicBezTo>
                  <a:cubicBezTo>
                    <a:pt x="455" y="133"/>
                    <a:pt x="461" y="127"/>
                    <a:pt x="461" y="118"/>
                  </a:cubicBezTo>
                  <a:cubicBezTo>
                    <a:pt x="467" y="118"/>
                    <a:pt x="467" y="118"/>
                    <a:pt x="467" y="118"/>
                  </a:cubicBezTo>
                  <a:cubicBezTo>
                    <a:pt x="467" y="42"/>
                    <a:pt x="467" y="42"/>
                    <a:pt x="467" y="42"/>
                  </a:cubicBezTo>
                  <a:cubicBezTo>
                    <a:pt x="461" y="42"/>
                    <a:pt x="461" y="42"/>
                    <a:pt x="461" y="42"/>
                  </a:cubicBezTo>
                  <a:cubicBezTo>
                    <a:pt x="461" y="42"/>
                    <a:pt x="461" y="42"/>
                    <a:pt x="461" y="40"/>
                  </a:cubicBezTo>
                  <a:cubicBezTo>
                    <a:pt x="461" y="20"/>
                    <a:pt x="416" y="0"/>
                    <a:pt x="359" y="0"/>
                  </a:cubicBezTo>
                  <a:lnTo>
                    <a:pt x="455"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22" name="Freeform 117"/>
            <p:cNvSpPr>
              <a:spLocks noChangeArrowheads="1"/>
            </p:cNvSpPr>
            <p:nvPr/>
          </p:nvSpPr>
          <p:spPr bwMode="auto">
            <a:xfrm>
              <a:off x="5011" y="949"/>
              <a:ext cx="203" cy="203"/>
            </a:xfrm>
            <a:custGeom>
              <a:avLst/>
              <a:gdLst>
                <a:gd name="T0" fmla="*/ 473 w 901"/>
                <a:gd name="T1" fmla="*/ 0 h 900"/>
                <a:gd name="T2" fmla="*/ 473 w 901"/>
                <a:gd name="T3" fmla="*/ 0 h 900"/>
                <a:gd name="T4" fmla="*/ 23 w 901"/>
                <a:gd name="T5" fmla="*/ 449 h 900"/>
                <a:gd name="T6" fmla="*/ 473 w 901"/>
                <a:gd name="T7" fmla="*/ 899 h 900"/>
                <a:gd name="T8" fmla="*/ 691 w 901"/>
                <a:gd name="T9" fmla="*/ 842 h 900"/>
                <a:gd name="T10" fmla="*/ 507 w 901"/>
                <a:gd name="T11" fmla="*/ 888 h 900"/>
                <a:gd name="T12" fmla="*/ 501 w 901"/>
                <a:gd name="T13" fmla="*/ 888 h 900"/>
                <a:gd name="T14" fmla="*/ 657 w 901"/>
                <a:gd name="T15" fmla="*/ 840 h 900"/>
                <a:gd name="T16" fmla="*/ 648 w 901"/>
                <a:gd name="T17" fmla="*/ 840 h 900"/>
                <a:gd name="T18" fmla="*/ 473 w 901"/>
                <a:gd name="T19" fmla="*/ 876 h 900"/>
                <a:gd name="T20" fmla="*/ 329 w 901"/>
                <a:gd name="T21" fmla="*/ 851 h 900"/>
                <a:gd name="T22" fmla="*/ 433 w 901"/>
                <a:gd name="T23" fmla="*/ 888 h 900"/>
                <a:gd name="T24" fmla="*/ 43 w 901"/>
                <a:gd name="T25" fmla="*/ 390 h 900"/>
                <a:gd name="T26" fmla="*/ 49 w 901"/>
                <a:gd name="T27" fmla="*/ 387 h 900"/>
                <a:gd name="T28" fmla="*/ 49 w 901"/>
                <a:gd name="T29" fmla="*/ 393 h 900"/>
                <a:gd name="T30" fmla="*/ 69 w 901"/>
                <a:gd name="T31" fmla="*/ 308 h 900"/>
                <a:gd name="T32" fmla="*/ 69 w 901"/>
                <a:gd name="T33" fmla="*/ 308 h 900"/>
                <a:gd name="T34" fmla="*/ 86 w 901"/>
                <a:gd name="T35" fmla="*/ 263 h 900"/>
                <a:gd name="T36" fmla="*/ 86 w 901"/>
                <a:gd name="T37" fmla="*/ 268 h 900"/>
                <a:gd name="T38" fmla="*/ 241 w 901"/>
                <a:gd name="T39" fmla="*/ 90 h 900"/>
                <a:gd name="T40" fmla="*/ 156 w 901"/>
                <a:gd name="T41" fmla="*/ 158 h 900"/>
                <a:gd name="T42" fmla="*/ 411 w 901"/>
                <a:gd name="T43" fmla="*/ 19 h 900"/>
                <a:gd name="T44" fmla="*/ 481 w 901"/>
                <a:gd name="T45" fmla="*/ 17 h 900"/>
                <a:gd name="T46" fmla="*/ 487 w 901"/>
                <a:gd name="T47" fmla="*/ 22 h 900"/>
                <a:gd name="T48" fmla="*/ 877 w 901"/>
                <a:gd name="T49" fmla="*/ 308 h 900"/>
                <a:gd name="T50" fmla="*/ 880 w 901"/>
                <a:gd name="T51" fmla="*/ 311 h 900"/>
                <a:gd name="T52" fmla="*/ 886 w 901"/>
                <a:gd name="T53" fmla="*/ 325 h 900"/>
                <a:gd name="T54" fmla="*/ 897 w 901"/>
                <a:gd name="T55" fmla="*/ 339 h 900"/>
                <a:gd name="T56" fmla="*/ 900 w 901"/>
                <a:gd name="T57" fmla="*/ 336 h 900"/>
                <a:gd name="T58" fmla="*/ 609 w 901"/>
                <a:gd name="T59" fmla="*/ 31 h 900"/>
                <a:gd name="T60" fmla="*/ 809 w 901"/>
                <a:gd name="T61" fmla="*/ 152 h 900"/>
                <a:gd name="T62" fmla="*/ 473 w 901"/>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1" h="900">
                  <a:moveTo>
                    <a:pt x="473" y="0"/>
                  </a:moveTo>
                  <a:lnTo>
                    <a:pt x="473" y="0"/>
                  </a:lnTo>
                  <a:cubicBezTo>
                    <a:pt x="227" y="0"/>
                    <a:pt x="23" y="200"/>
                    <a:pt x="23" y="449"/>
                  </a:cubicBezTo>
                  <a:cubicBezTo>
                    <a:pt x="23" y="698"/>
                    <a:pt x="227" y="899"/>
                    <a:pt x="473" y="899"/>
                  </a:cubicBezTo>
                  <a:cubicBezTo>
                    <a:pt x="552" y="899"/>
                    <a:pt x="626" y="879"/>
                    <a:pt x="691" y="842"/>
                  </a:cubicBezTo>
                  <a:cubicBezTo>
                    <a:pt x="603" y="885"/>
                    <a:pt x="527" y="888"/>
                    <a:pt x="507" y="888"/>
                  </a:cubicBezTo>
                  <a:cubicBezTo>
                    <a:pt x="501" y="888"/>
                    <a:pt x="501" y="888"/>
                    <a:pt x="501" y="888"/>
                  </a:cubicBezTo>
                  <a:cubicBezTo>
                    <a:pt x="609" y="888"/>
                    <a:pt x="657" y="840"/>
                    <a:pt x="657" y="840"/>
                  </a:cubicBezTo>
                  <a:cubicBezTo>
                    <a:pt x="657" y="840"/>
                    <a:pt x="654" y="840"/>
                    <a:pt x="648" y="840"/>
                  </a:cubicBezTo>
                  <a:cubicBezTo>
                    <a:pt x="594" y="865"/>
                    <a:pt x="535" y="876"/>
                    <a:pt x="473" y="876"/>
                  </a:cubicBezTo>
                  <a:cubicBezTo>
                    <a:pt x="422" y="876"/>
                    <a:pt x="374" y="868"/>
                    <a:pt x="329" y="851"/>
                  </a:cubicBezTo>
                  <a:cubicBezTo>
                    <a:pt x="348" y="871"/>
                    <a:pt x="433" y="888"/>
                    <a:pt x="433" y="888"/>
                  </a:cubicBezTo>
                  <a:cubicBezTo>
                    <a:pt x="0" y="825"/>
                    <a:pt x="43" y="390"/>
                    <a:pt x="43" y="390"/>
                  </a:cubicBezTo>
                  <a:cubicBezTo>
                    <a:pt x="49" y="387"/>
                    <a:pt x="49" y="387"/>
                    <a:pt x="49" y="387"/>
                  </a:cubicBezTo>
                  <a:cubicBezTo>
                    <a:pt x="49" y="387"/>
                    <a:pt x="49" y="390"/>
                    <a:pt x="49" y="393"/>
                  </a:cubicBezTo>
                  <a:cubicBezTo>
                    <a:pt x="54" y="364"/>
                    <a:pt x="60" y="336"/>
                    <a:pt x="69" y="308"/>
                  </a:cubicBezTo>
                  <a:lnTo>
                    <a:pt x="69" y="308"/>
                  </a:lnTo>
                  <a:cubicBezTo>
                    <a:pt x="74" y="288"/>
                    <a:pt x="86" y="263"/>
                    <a:pt x="86" y="263"/>
                  </a:cubicBezTo>
                  <a:cubicBezTo>
                    <a:pt x="86" y="263"/>
                    <a:pt x="86" y="266"/>
                    <a:pt x="86" y="268"/>
                  </a:cubicBezTo>
                  <a:cubicBezTo>
                    <a:pt x="120" y="195"/>
                    <a:pt x="173" y="133"/>
                    <a:pt x="241" y="90"/>
                  </a:cubicBezTo>
                  <a:cubicBezTo>
                    <a:pt x="198" y="113"/>
                    <a:pt x="156" y="158"/>
                    <a:pt x="156" y="158"/>
                  </a:cubicBezTo>
                  <a:cubicBezTo>
                    <a:pt x="258" y="39"/>
                    <a:pt x="411" y="19"/>
                    <a:pt x="411" y="19"/>
                  </a:cubicBezTo>
                  <a:cubicBezTo>
                    <a:pt x="425" y="17"/>
                    <a:pt x="481" y="17"/>
                    <a:pt x="481" y="17"/>
                  </a:cubicBezTo>
                  <a:cubicBezTo>
                    <a:pt x="487" y="22"/>
                    <a:pt x="487" y="22"/>
                    <a:pt x="487" y="22"/>
                  </a:cubicBezTo>
                  <a:cubicBezTo>
                    <a:pt x="668" y="25"/>
                    <a:pt x="821" y="144"/>
                    <a:pt x="877" y="308"/>
                  </a:cubicBezTo>
                  <a:cubicBezTo>
                    <a:pt x="877" y="308"/>
                    <a:pt x="880" y="308"/>
                    <a:pt x="880" y="311"/>
                  </a:cubicBezTo>
                  <a:cubicBezTo>
                    <a:pt x="886" y="317"/>
                    <a:pt x="880" y="317"/>
                    <a:pt x="886" y="325"/>
                  </a:cubicBezTo>
                  <a:cubicBezTo>
                    <a:pt x="892" y="336"/>
                    <a:pt x="892" y="334"/>
                    <a:pt x="897" y="339"/>
                  </a:cubicBezTo>
                  <a:cubicBezTo>
                    <a:pt x="900" y="336"/>
                    <a:pt x="900" y="336"/>
                    <a:pt x="900" y="336"/>
                  </a:cubicBezTo>
                  <a:cubicBezTo>
                    <a:pt x="838" y="116"/>
                    <a:pt x="609" y="31"/>
                    <a:pt x="609" y="31"/>
                  </a:cubicBezTo>
                  <a:cubicBezTo>
                    <a:pt x="691" y="59"/>
                    <a:pt x="758" y="102"/>
                    <a:pt x="809" y="152"/>
                  </a:cubicBezTo>
                  <a:cubicBezTo>
                    <a:pt x="727" y="59"/>
                    <a:pt x="609" y="0"/>
                    <a:pt x="47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23" name="Freeform 118"/>
            <p:cNvSpPr>
              <a:spLocks noChangeArrowheads="1"/>
            </p:cNvSpPr>
            <p:nvPr/>
          </p:nvSpPr>
          <p:spPr bwMode="auto">
            <a:xfrm>
              <a:off x="5011" y="953"/>
              <a:ext cx="220" cy="197"/>
            </a:xfrm>
            <a:custGeom>
              <a:avLst/>
              <a:gdLst>
                <a:gd name="T0" fmla="*/ 295 w 974"/>
                <a:gd name="T1" fmla="*/ 62 h 872"/>
                <a:gd name="T2" fmla="*/ 275 w 974"/>
                <a:gd name="T3" fmla="*/ 113 h 872"/>
                <a:gd name="T4" fmla="*/ 258 w 974"/>
                <a:gd name="T5" fmla="*/ 116 h 872"/>
                <a:gd name="T6" fmla="*/ 235 w 974"/>
                <a:gd name="T7" fmla="*/ 133 h 872"/>
                <a:gd name="T8" fmla="*/ 204 w 974"/>
                <a:gd name="T9" fmla="*/ 141 h 872"/>
                <a:gd name="T10" fmla="*/ 159 w 974"/>
                <a:gd name="T11" fmla="*/ 183 h 872"/>
                <a:gd name="T12" fmla="*/ 108 w 974"/>
                <a:gd name="T13" fmla="*/ 254 h 872"/>
                <a:gd name="T14" fmla="*/ 111 w 974"/>
                <a:gd name="T15" fmla="*/ 294 h 872"/>
                <a:gd name="T16" fmla="*/ 122 w 974"/>
                <a:gd name="T17" fmla="*/ 311 h 872"/>
                <a:gd name="T18" fmla="*/ 100 w 974"/>
                <a:gd name="T19" fmla="*/ 302 h 872"/>
                <a:gd name="T20" fmla="*/ 91 w 974"/>
                <a:gd name="T21" fmla="*/ 285 h 872"/>
                <a:gd name="T22" fmla="*/ 86 w 974"/>
                <a:gd name="T23" fmla="*/ 251 h 872"/>
                <a:gd name="T24" fmla="*/ 74 w 974"/>
                <a:gd name="T25" fmla="*/ 319 h 872"/>
                <a:gd name="T26" fmla="*/ 88 w 974"/>
                <a:gd name="T27" fmla="*/ 359 h 872"/>
                <a:gd name="T28" fmla="*/ 117 w 974"/>
                <a:gd name="T29" fmla="*/ 362 h 872"/>
                <a:gd name="T30" fmla="*/ 170 w 974"/>
                <a:gd name="T31" fmla="*/ 401 h 872"/>
                <a:gd name="T32" fmla="*/ 218 w 974"/>
                <a:gd name="T33" fmla="*/ 461 h 872"/>
                <a:gd name="T34" fmla="*/ 278 w 974"/>
                <a:gd name="T35" fmla="*/ 503 h 872"/>
                <a:gd name="T36" fmla="*/ 258 w 974"/>
                <a:gd name="T37" fmla="*/ 608 h 872"/>
                <a:gd name="T38" fmla="*/ 213 w 974"/>
                <a:gd name="T39" fmla="*/ 723 h 872"/>
                <a:gd name="T40" fmla="*/ 232 w 974"/>
                <a:gd name="T41" fmla="*/ 772 h 872"/>
                <a:gd name="T42" fmla="*/ 164 w 974"/>
                <a:gd name="T43" fmla="*/ 690 h 872"/>
                <a:gd name="T44" fmla="*/ 125 w 974"/>
                <a:gd name="T45" fmla="*/ 593 h 872"/>
                <a:gd name="T46" fmla="*/ 60 w 974"/>
                <a:gd name="T47" fmla="*/ 398 h 872"/>
                <a:gd name="T48" fmla="*/ 326 w 974"/>
                <a:gd name="T49" fmla="*/ 831 h 872"/>
                <a:gd name="T50" fmla="*/ 371 w 974"/>
                <a:gd name="T51" fmla="*/ 806 h 872"/>
                <a:gd name="T52" fmla="*/ 467 w 974"/>
                <a:gd name="T53" fmla="*/ 800 h 872"/>
                <a:gd name="T54" fmla="*/ 464 w 974"/>
                <a:gd name="T55" fmla="*/ 825 h 872"/>
                <a:gd name="T56" fmla="*/ 535 w 974"/>
                <a:gd name="T57" fmla="*/ 825 h 872"/>
                <a:gd name="T58" fmla="*/ 614 w 974"/>
                <a:gd name="T59" fmla="*/ 814 h 872"/>
                <a:gd name="T60" fmla="*/ 507 w 974"/>
                <a:gd name="T61" fmla="*/ 871 h 872"/>
                <a:gd name="T62" fmla="*/ 886 w 974"/>
                <a:gd name="T63" fmla="*/ 308 h 872"/>
                <a:gd name="T64" fmla="*/ 832 w 974"/>
                <a:gd name="T65" fmla="*/ 243 h 872"/>
                <a:gd name="T66" fmla="*/ 804 w 974"/>
                <a:gd name="T67" fmla="*/ 331 h 872"/>
                <a:gd name="T68" fmla="*/ 741 w 974"/>
                <a:gd name="T69" fmla="*/ 268 h 872"/>
                <a:gd name="T70" fmla="*/ 773 w 974"/>
                <a:gd name="T71" fmla="*/ 331 h 872"/>
                <a:gd name="T72" fmla="*/ 804 w 974"/>
                <a:gd name="T73" fmla="*/ 356 h 872"/>
                <a:gd name="T74" fmla="*/ 804 w 974"/>
                <a:gd name="T75" fmla="*/ 444 h 872"/>
                <a:gd name="T76" fmla="*/ 767 w 974"/>
                <a:gd name="T77" fmla="*/ 576 h 872"/>
                <a:gd name="T78" fmla="*/ 677 w 974"/>
                <a:gd name="T79" fmla="*/ 673 h 872"/>
                <a:gd name="T80" fmla="*/ 628 w 974"/>
                <a:gd name="T81" fmla="*/ 616 h 872"/>
                <a:gd name="T82" fmla="*/ 617 w 974"/>
                <a:gd name="T83" fmla="*/ 503 h 872"/>
                <a:gd name="T84" fmla="*/ 597 w 974"/>
                <a:gd name="T85" fmla="*/ 441 h 872"/>
                <a:gd name="T86" fmla="*/ 549 w 974"/>
                <a:gd name="T87" fmla="*/ 396 h 872"/>
                <a:gd name="T88" fmla="*/ 439 w 974"/>
                <a:gd name="T89" fmla="*/ 401 h 872"/>
                <a:gd name="T90" fmla="*/ 408 w 974"/>
                <a:gd name="T91" fmla="*/ 353 h 872"/>
                <a:gd name="T92" fmla="*/ 408 w 974"/>
                <a:gd name="T93" fmla="*/ 266 h 872"/>
                <a:gd name="T94" fmla="*/ 498 w 974"/>
                <a:gd name="T95" fmla="*/ 189 h 872"/>
                <a:gd name="T96" fmla="*/ 538 w 974"/>
                <a:gd name="T97" fmla="*/ 183 h 872"/>
                <a:gd name="T98" fmla="*/ 577 w 974"/>
                <a:gd name="T99" fmla="*/ 206 h 872"/>
                <a:gd name="T100" fmla="*/ 648 w 974"/>
                <a:gd name="T101" fmla="*/ 206 h 872"/>
                <a:gd name="T102" fmla="*/ 705 w 974"/>
                <a:gd name="T103" fmla="*/ 203 h 872"/>
                <a:gd name="T104" fmla="*/ 705 w 974"/>
                <a:gd name="T105" fmla="*/ 192 h 872"/>
                <a:gd name="T106" fmla="*/ 657 w 974"/>
                <a:gd name="T107" fmla="*/ 175 h 872"/>
                <a:gd name="T108" fmla="*/ 685 w 974"/>
                <a:gd name="T109" fmla="*/ 155 h 872"/>
                <a:gd name="T110" fmla="*/ 648 w 974"/>
                <a:gd name="T111" fmla="*/ 144 h 872"/>
                <a:gd name="T112" fmla="*/ 575 w 974"/>
                <a:gd name="T113" fmla="*/ 141 h 872"/>
                <a:gd name="T114" fmla="*/ 518 w 974"/>
                <a:gd name="T115" fmla="*/ 158 h 872"/>
                <a:gd name="T116" fmla="*/ 507 w 974"/>
                <a:gd name="T117" fmla="*/ 107 h 872"/>
                <a:gd name="T118" fmla="*/ 436 w 974"/>
                <a:gd name="T119" fmla="*/ 79 h 872"/>
                <a:gd name="T120" fmla="*/ 425 w 974"/>
                <a:gd name="T121" fmla="*/ 48 h 872"/>
                <a:gd name="T122" fmla="*/ 481 w 974"/>
                <a:gd name="T123" fmla="*/ 17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2">
                  <a:moveTo>
                    <a:pt x="481" y="0"/>
                  </a:moveTo>
                  <a:lnTo>
                    <a:pt x="481" y="0"/>
                  </a:lnTo>
                  <a:cubicBezTo>
                    <a:pt x="481" y="0"/>
                    <a:pt x="425" y="0"/>
                    <a:pt x="411" y="2"/>
                  </a:cubicBezTo>
                  <a:cubicBezTo>
                    <a:pt x="411" y="2"/>
                    <a:pt x="258" y="22"/>
                    <a:pt x="156" y="141"/>
                  </a:cubicBezTo>
                  <a:cubicBezTo>
                    <a:pt x="156" y="141"/>
                    <a:pt x="198" y="96"/>
                    <a:pt x="241" y="73"/>
                  </a:cubicBezTo>
                  <a:cubicBezTo>
                    <a:pt x="255" y="65"/>
                    <a:pt x="269" y="59"/>
                    <a:pt x="283" y="59"/>
                  </a:cubicBezTo>
                  <a:cubicBezTo>
                    <a:pt x="295" y="62"/>
                    <a:pt x="295" y="62"/>
                    <a:pt x="295" y="62"/>
                  </a:cubicBezTo>
                  <a:lnTo>
                    <a:pt x="292" y="68"/>
                  </a:lnTo>
                  <a:cubicBezTo>
                    <a:pt x="289" y="70"/>
                    <a:pt x="283" y="79"/>
                    <a:pt x="283" y="82"/>
                  </a:cubicBezTo>
                  <a:lnTo>
                    <a:pt x="283" y="90"/>
                  </a:lnTo>
                  <a:cubicBezTo>
                    <a:pt x="281" y="96"/>
                    <a:pt x="281" y="96"/>
                    <a:pt x="281" y="96"/>
                  </a:cubicBezTo>
                  <a:cubicBezTo>
                    <a:pt x="281" y="96"/>
                    <a:pt x="278" y="96"/>
                    <a:pt x="275" y="99"/>
                  </a:cubicBezTo>
                  <a:cubicBezTo>
                    <a:pt x="275" y="99"/>
                    <a:pt x="272" y="99"/>
                    <a:pt x="272" y="105"/>
                  </a:cubicBezTo>
                  <a:cubicBezTo>
                    <a:pt x="272" y="107"/>
                    <a:pt x="275" y="113"/>
                    <a:pt x="275" y="113"/>
                  </a:cubicBezTo>
                  <a:cubicBezTo>
                    <a:pt x="275" y="121"/>
                    <a:pt x="275" y="121"/>
                    <a:pt x="275" y="121"/>
                  </a:cubicBezTo>
                  <a:cubicBezTo>
                    <a:pt x="272" y="124"/>
                    <a:pt x="272" y="124"/>
                    <a:pt x="272" y="124"/>
                  </a:cubicBezTo>
                  <a:cubicBezTo>
                    <a:pt x="264" y="130"/>
                    <a:pt x="264" y="130"/>
                    <a:pt x="264" y="130"/>
                  </a:cubicBezTo>
                  <a:cubicBezTo>
                    <a:pt x="264" y="130"/>
                    <a:pt x="261" y="130"/>
                    <a:pt x="258" y="130"/>
                  </a:cubicBezTo>
                  <a:cubicBezTo>
                    <a:pt x="255" y="130"/>
                    <a:pt x="255" y="130"/>
                    <a:pt x="255" y="130"/>
                  </a:cubicBezTo>
                  <a:cubicBezTo>
                    <a:pt x="249" y="127"/>
                    <a:pt x="249" y="121"/>
                    <a:pt x="249" y="121"/>
                  </a:cubicBezTo>
                  <a:cubicBezTo>
                    <a:pt x="258" y="116"/>
                    <a:pt x="258" y="116"/>
                    <a:pt x="258" y="116"/>
                  </a:cubicBezTo>
                  <a:cubicBezTo>
                    <a:pt x="258" y="116"/>
                    <a:pt x="261" y="116"/>
                    <a:pt x="258" y="113"/>
                  </a:cubicBezTo>
                  <a:cubicBezTo>
                    <a:pt x="255" y="113"/>
                    <a:pt x="255" y="107"/>
                    <a:pt x="252" y="107"/>
                  </a:cubicBezTo>
                  <a:lnTo>
                    <a:pt x="249" y="107"/>
                  </a:lnTo>
                  <a:cubicBezTo>
                    <a:pt x="247" y="107"/>
                    <a:pt x="238" y="116"/>
                    <a:pt x="238" y="116"/>
                  </a:cubicBezTo>
                  <a:cubicBezTo>
                    <a:pt x="230" y="119"/>
                    <a:pt x="230" y="119"/>
                    <a:pt x="230" y="119"/>
                  </a:cubicBezTo>
                  <a:cubicBezTo>
                    <a:pt x="230" y="119"/>
                    <a:pt x="227" y="130"/>
                    <a:pt x="230" y="130"/>
                  </a:cubicBezTo>
                  <a:lnTo>
                    <a:pt x="235" y="133"/>
                  </a:lnTo>
                  <a:lnTo>
                    <a:pt x="235" y="135"/>
                  </a:lnTo>
                  <a:cubicBezTo>
                    <a:pt x="235" y="138"/>
                    <a:pt x="232" y="144"/>
                    <a:pt x="232" y="144"/>
                  </a:cubicBezTo>
                  <a:cubicBezTo>
                    <a:pt x="232" y="144"/>
                    <a:pt x="232" y="147"/>
                    <a:pt x="230" y="147"/>
                  </a:cubicBezTo>
                  <a:cubicBezTo>
                    <a:pt x="227" y="147"/>
                    <a:pt x="227" y="147"/>
                    <a:pt x="227" y="147"/>
                  </a:cubicBezTo>
                  <a:cubicBezTo>
                    <a:pt x="221" y="144"/>
                    <a:pt x="215" y="144"/>
                    <a:pt x="213" y="144"/>
                  </a:cubicBezTo>
                  <a:cubicBezTo>
                    <a:pt x="210" y="141"/>
                    <a:pt x="210" y="141"/>
                    <a:pt x="207" y="141"/>
                  </a:cubicBezTo>
                  <a:cubicBezTo>
                    <a:pt x="204" y="141"/>
                    <a:pt x="204" y="141"/>
                    <a:pt x="204" y="141"/>
                  </a:cubicBezTo>
                  <a:cubicBezTo>
                    <a:pt x="201" y="141"/>
                    <a:pt x="198" y="144"/>
                    <a:pt x="198" y="144"/>
                  </a:cubicBezTo>
                  <a:cubicBezTo>
                    <a:pt x="198" y="147"/>
                    <a:pt x="187" y="152"/>
                    <a:pt x="187" y="152"/>
                  </a:cubicBezTo>
                  <a:lnTo>
                    <a:pt x="184" y="155"/>
                  </a:lnTo>
                  <a:cubicBezTo>
                    <a:pt x="184" y="158"/>
                    <a:pt x="181" y="166"/>
                    <a:pt x="181" y="166"/>
                  </a:cubicBezTo>
                  <a:cubicBezTo>
                    <a:pt x="181" y="166"/>
                    <a:pt x="179" y="169"/>
                    <a:pt x="170" y="172"/>
                  </a:cubicBezTo>
                  <a:cubicBezTo>
                    <a:pt x="164" y="172"/>
                    <a:pt x="162" y="175"/>
                    <a:pt x="162" y="175"/>
                  </a:cubicBezTo>
                  <a:cubicBezTo>
                    <a:pt x="159" y="183"/>
                    <a:pt x="159" y="183"/>
                    <a:pt x="159" y="183"/>
                  </a:cubicBezTo>
                  <a:cubicBezTo>
                    <a:pt x="159" y="183"/>
                    <a:pt x="153" y="186"/>
                    <a:pt x="151" y="192"/>
                  </a:cubicBezTo>
                  <a:cubicBezTo>
                    <a:pt x="148" y="195"/>
                    <a:pt x="137" y="203"/>
                    <a:pt x="134" y="203"/>
                  </a:cubicBezTo>
                  <a:cubicBezTo>
                    <a:pt x="134" y="203"/>
                    <a:pt x="128" y="209"/>
                    <a:pt x="128" y="212"/>
                  </a:cubicBezTo>
                  <a:cubicBezTo>
                    <a:pt x="125" y="217"/>
                    <a:pt x="125" y="223"/>
                    <a:pt x="125" y="226"/>
                  </a:cubicBezTo>
                  <a:cubicBezTo>
                    <a:pt x="122" y="229"/>
                    <a:pt x="122" y="234"/>
                    <a:pt x="120" y="237"/>
                  </a:cubicBezTo>
                  <a:cubicBezTo>
                    <a:pt x="120" y="240"/>
                    <a:pt x="117" y="246"/>
                    <a:pt x="117" y="249"/>
                  </a:cubicBezTo>
                  <a:cubicBezTo>
                    <a:pt x="114" y="249"/>
                    <a:pt x="111" y="251"/>
                    <a:pt x="108" y="254"/>
                  </a:cubicBezTo>
                  <a:cubicBezTo>
                    <a:pt x="108" y="254"/>
                    <a:pt x="97" y="257"/>
                    <a:pt x="94" y="260"/>
                  </a:cubicBezTo>
                  <a:cubicBezTo>
                    <a:pt x="91" y="260"/>
                    <a:pt x="91" y="266"/>
                    <a:pt x="91" y="268"/>
                  </a:cubicBezTo>
                  <a:cubicBezTo>
                    <a:pt x="91" y="268"/>
                    <a:pt x="94" y="274"/>
                    <a:pt x="97" y="274"/>
                  </a:cubicBezTo>
                  <a:lnTo>
                    <a:pt x="103" y="274"/>
                  </a:lnTo>
                  <a:cubicBezTo>
                    <a:pt x="103" y="274"/>
                    <a:pt x="103" y="283"/>
                    <a:pt x="103" y="285"/>
                  </a:cubicBezTo>
                  <a:cubicBezTo>
                    <a:pt x="103" y="285"/>
                    <a:pt x="100" y="294"/>
                    <a:pt x="103" y="294"/>
                  </a:cubicBezTo>
                  <a:cubicBezTo>
                    <a:pt x="105" y="294"/>
                    <a:pt x="111" y="294"/>
                    <a:pt x="111" y="294"/>
                  </a:cubicBezTo>
                  <a:cubicBezTo>
                    <a:pt x="120" y="297"/>
                    <a:pt x="120" y="297"/>
                    <a:pt x="120" y="297"/>
                  </a:cubicBezTo>
                  <a:cubicBezTo>
                    <a:pt x="125" y="302"/>
                    <a:pt x="125" y="302"/>
                    <a:pt x="125" y="302"/>
                  </a:cubicBezTo>
                  <a:cubicBezTo>
                    <a:pt x="131" y="305"/>
                    <a:pt x="131" y="305"/>
                    <a:pt x="131" y="305"/>
                  </a:cubicBezTo>
                  <a:cubicBezTo>
                    <a:pt x="131" y="305"/>
                    <a:pt x="131" y="308"/>
                    <a:pt x="128" y="311"/>
                  </a:cubicBezTo>
                  <a:lnTo>
                    <a:pt x="125" y="314"/>
                  </a:lnTo>
                  <a:lnTo>
                    <a:pt x="125" y="314"/>
                  </a:lnTo>
                  <a:cubicBezTo>
                    <a:pt x="122" y="314"/>
                    <a:pt x="122" y="314"/>
                    <a:pt x="122" y="311"/>
                  </a:cubicBezTo>
                  <a:cubicBezTo>
                    <a:pt x="120" y="308"/>
                    <a:pt x="120" y="305"/>
                    <a:pt x="117" y="305"/>
                  </a:cubicBezTo>
                  <a:lnTo>
                    <a:pt x="117" y="305"/>
                  </a:lnTo>
                  <a:cubicBezTo>
                    <a:pt x="114" y="305"/>
                    <a:pt x="114" y="305"/>
                    <a:pt x="111" y="305"/>
                  </a:cubicBezTo>
                  <a:lnTo>
                    <a:pt x="108" y="305"/>
                  </a:lnTo>
                  <a:lnTo>
                    <a:pt x="108" y="305"/>
                  </a:lnTo>
                  <a:cubicBezTo>
                    <a:pt x="105" y="305"/>
                    <a:pt x="103" y="305"/>
                    <a:pt x="103" y="302"/>
                  </a:cubicBezTo>
                  <a:cubicBezTo>
                    <a:pt x="100" y="302"/>
                    <a:pt x="100" y="302"/>
                    <a:pt x="100" y="302"/>
                  </a:cubicBezTo>
                  <a:lnTo>
                    <a:pt x="100" y="302"/>
                  </a:lnTo>
                  <a:lnTo>
                    <a:pt x="100" y="302"/>
                  </a:lnTo>
                  <a:cubicBezTo>
                    <a:pt x="100" y="302"/>
                    <a:pt x="100" y="302"/>
                    <a:pt x="100" y="300"/>
                  </a:cubicBezTo>
                  <a:cubicBezTo>
                    <a:pt x="100" y="297"/>
                    <a:pt x="103" y="294"/>
                    <a:pt x="100" y="291"/>
                  </a:cubicBezTo>
                  <a:cubicBezTo>
                    <a:pt x="100" y="288"/>
                    <a:pt x="97" y="285"/>
                    <a:pt x="94" y="285"/>
                  </a:cubicBezTo>
                  <a:lnTo>
                    <a:pt x="94" y="285"/>
                  </a:lnTo>
                  <a:cubicBezTo>
                    <a:pt x="94" y="285"/>
                    <a:pt x="94" y="285"/>
                    <a:pt x="91" y="285"/>
                  </a:cubicBezTo>
                  <a:cubicBezTo>
                    <a:pt x="88" y="280"/>
                    <a:pt x="88" y="280"/>
                    <a:pt x="86" y="280"/>
                  </a:cubicBezTo>
                  <a:lnTo>
                    <a:pt x="86" y="280"/>
                  </a:lnTo>
                  <a:lnTo>
                    <a:pt x="83" y="280"/>
                  </a:lnTo>
                  <a:cubicBezTo>
                    <a:pt x="83" y="280"/>
                    <a:pt x="83" y="280"/>
                    <a:pt x="83" y="277"/>
                  </a:cubicBezTo>
                  <a:cubicBezTo>
                    <a:pt x="83" y="274"/>
                    <a:pt x="83" y="271"/>
                    <a:pt x="83" y="268"/>
                  </a:cubicBezTo>
                  <a:cubicBezTo>
                    <a:pt x="83" y="266"/>
                    <a:pt x="86" y="260"/>
                    <a:pt x="86" y="260"/>
                  </a:cubicBezTo>
                  <a:cubicBezTo>
                    <a:pt x="86" y="257"/>
                    <a:pt x="86" y="254"/>
                    <a:pt x="86" y="251"/>
                  </a:cubicBezTo>
                  <a:cubicBezTo>
                    <a:pt x="86" y="249"/>
                    <a:pt x="86" y="246"/>
                    <a:pt x="86" y="246"/>
                  </a:cubicBezTo>
                  <a:cubicBezTo>
                    <a:pt x="86" y="246"/>
                    <a:pt x="74" y="271"/>
                    <a:pt x="69" y="291"/>
                  </a:cubicBezTo>
                  <a:lnTo>
                    <a:pt x="69" y="291"/>
                  </a:lnTo>
                  <a:lnTo>
                    <a:pt x="69" y="291"/>
                  </a:lnTo>
                  <a:cubicBezTo>
                    <a:pt x="71" y="291"/>
                    <a:pt x="74" y="291"/>
                    <a:pt x="74" y="294"/>
                  </a:cubicBezTo>
                  <a:cubicBezTo>
                    <a:pt x="74" y="300"/>
                    <a:pt x="74" y="302"/>
                    <a:pt x="74" y="305"/>
                  </a:cubicBezTo>
                  <a:cubicBezTo>
                    <a:pt x="74" y="308"/>
                    <a:pt x="74" y="308"/>
                    <a:pt x="74" y="319"/>
                  </a:cubicBezTo>
                  <a:cubicBezTo>
                    <a:pt x="74" y="331"/>
                    <a:pt x="77" y="333"/>
                    <a:pt x="74" y="336"/>
                  </a:cubicBezTo>
                  <a:cubicBezTo>
                    <a:pt x="74" y="339"/>
                    <a:pt x="71" y="344"/>
                    <a:pt x="71" y="347"/>
                  </a:cubicBezTo>
                  <a:cubicBezTo>
                    <a:pt x="71" y="353"/>
                    <a:pt x="74" y="362"/>
                    <a:pt x="74" y="364"/>
                  </a:cubicBezTo>
                  <a:cubicBezTo>
                    <a:pt x="77" y="367"/>
                    <a:pt x="77" y="367"/>
                    <a:pt x="80" y="370"/>
                  </a:cubicBezTo>
                  <a:lnTo>
                    <a:pt x="77" y="376"/>
                  </a:lnTo>
                  <a:cubicBezTo>
                    <a:pt x="77" y="376"/>
                    <a:pt x="80" y="373"/>
                    <a:pt x="80" y="370"/>
                  </a:cubicBezTo>
                  <a:cubicBezTo>
                    <a:pt x="86" y="364"/>
                    <a:pt x="88" y="359"/>
                    <a:pt x="88" y="359"/>
                  </a:cubicBezTo>
                  <a:cubicBezTo>
                    <a:pt x="91" y="356"/>
                    <a:pt x="91" y="356"/>
                    <a:pt x="91" y="356"/>
                  </a:cubicBezTo>
                  <a:cubicBezTo>
                    <a:pt x="91" y="356"/>
                    <a:pt x="91" y="350"/>
                    <a:pt x="97" y="350"/>
                  </a:cubicBezTo>
                  <a:cubicBezTo>
                    <a:pt x="97" y="350"/>
                    <a:pt x="97" y="350"/>
                    <a:pt x="100" y="350"/>
                  </a:cubicBezTo>
                  <a:cubicBezTo>
                    <a:pt x="105" y="353"/>
                    <a:pt x="105" y="350"/>
                    <a:pt x="108" y="353"/>
                  </a:cubicBezTo>
                  <a:cubicBezTo>
                    <a:pt x="111" y="356"/>
                    <a:pt x="105" y="364"/>
                    <a:pt x="108" y="364"/>
                  </a:cubicBezTo>
                  <a:lnTo>
                    <a:pt x="108" y="364"/>
                  </a:lnTo>
                  <a:cubicBezTo>
                    <a:pt x="111" y="364"/>
                    <a:pt x="114" y="364"/>
                    <a:pt x="117" y="362"/>
                  </a:cubicBezTo>
                  <a:cubicBezTo>
                    <a:pt x="120" y="362"/>
                    <a:pt x="122" y="362"/>
                    <a:pt x="125" y="362"/>
                  </a:cubicBezTo>
                  <a:lnTo>
                    <a:pt x="125" y="362"/>
                  </a:lnTo>
                  <a:cubicBezTo>
                    <a:pt x="128" y="362"/>
                    <a:pt x="131" y="362"/>
                    <a:pt x="134" y="367"/>
                  </a:cubicBezTo>
                  <a:cubicBezTo>
                    <a:pt x="134" y="373"/>
                    <a:pt x="137" y="378"/>
                    <a:pt x="139" y="381"/>
                  </a:cubicBezTo>
                  <a:cubicBezTo>
                    <a:pt x="142" y="381"/>
                    <a:pt x="142" y="387"/>
                    <a:pt x="142" y="393"/>
                  </a:cubicBezTo>
                  <a:cubicBezTo>
                    <a:pt x="145" y="396"/>
                    <a:pt x="153" y="398"/>
                    <a:pt x="156" y="398"/>
                  </a:cubicBezTo>
                  <a:cubicBezTo>
                    <a:pt x="156" y="398"/>
                    <a:pt x="167" y="401"/>
                    <a:pt x="170" y="401"/>
                  </a:cubicBezTo>
                  <a:cubicBezTo>
                    <a:pt x="173" y="404"/>
                    <a:pt x="170" y="407"/>
                    <a:pt x="176" y="410"/>
                  </a:cubicBezTo>
                  <a:cubicBezTo>
                    <a:pt x="181" y="410"/>
                    <a:pt x="181" y="421"/>
                    <a:pt x="181" y="421"/>
                  </a:cubicBezTo>
                  <a:cubicBezTo>
                    <a:pt x="181" y="421"/>
                    <a:pt x="184" y="432"/>
                    <a:pt x="181" y="435"/>
                  </a:cubicBezTo>
                  <a:cubicBezTo>
                    <a:pt x="181" y="438"/>
                    <a:pt x="181" y="441"/>
                    <a:pt x="184" y="441"/>
                  </a:cubicBezTo>
                  <a:cubicBezTo>
                    <a:pt x="190" y="444"/>
                    <a:pt x="198" y="444"/>
                    <a:pt x="198" y="444"/>
                  </a:cubicBezTo>
                  <a:cubicBezTo>
                    <a:pt x="198" y="444"/>
                    <a:pt x="193" y="452"/>
                    <a:pt x="201" y="455"/>
                  </a:cubicBezTo>
                  <a:cubicBezTo>
                    <a:pt x="207" y="458"/>
                    <a:pt x="215" y="461"/>
                    <a:pt x="218" y="461"/>
                  </a:cubicBezTo>
                  <a:cubicBezTo>
                    <a:pt x="218" y="461"/>
                    <a:pt x="213" y="466"/>
                    <a:pt x="221" y="466"/>
                  </a:cubicBezTo>
                  <a:lnTo>
                    <a:pt x="221" y="466"/>
                  </a:lnTo>
                  <a:cubicBezTo>
                    <a:pt x="227" y="466"/>
                    <a:pt x="230" y="466"/>
                    <a:pt x="235" y="466"/>
                  </a:cubicBezTo>
                  <a:cubicBezTo>
                    <a:pt x="238" y="466"/>
                    <a:pt x="241" y="466"/>
                    <a:pt x="244" y="469"/>
                  </a:cubicBezTo>
                  <a:cubicBezTo>
                    <a:pt x="247" y="472"/>
                    <a:pt x="244" y="478"/>
                    <a:pt x="255" y="483"/>
                  </a:cubicBezTo>
                  <a:cubicBezTo>
                    <a:pt x="267" y="489"/>
                    <a:pt x="269" y="492"/>
                    <a:pt x="272" y="492"/>
                  </a:cubicBezTo>
                  <a:cubicBezTo>
                    <a:pt x="275" y="495"/>
                    <a:pt x="281" y="495"/>
                    <a:pt x="278" y="503"/>
                  </a:cubicBezTo>
                  <a:cubicBezTo>
                    <a:pt x="278" y="512"/>
                    <a:pt x="275" y="514"/>
                    <a:pt x="272" y="520"/>
                  </a:cubicBezTo>
                  <a:cubicBezTo>
                    <a:pt x="269" y="523"/>
                    <a:pt x="264" y="534"/>
                    <a:pt x="261" y="537"/>
                  </a:cubicBezTo>
                  <a:cubicBezTo>
                    <a:pt x="258" y="540"/>
                    <a:pt x="255" y="545"/>
                    <a:pt x="258" y="551"/>
                  </a:cubicBezTo>
                  <a:cubicBezTo>
                    <a:pt x="261" y="557"/>
                    <a:pt x="264" y="562"/>
                    <a:pt x="264" y="568"/>
                  </a:cubicBezTo>
                  <a:cubicBezTo>
                    <a:pt x="264" y="571"/>
                    <a:pt x="264" y="579"/>
                    <a:pt x="264" y="585"/>
                  </a:cubicBezTo>
                  <a:cubicBezTo>
                    <a:pt x="261" y="588"/>
                    <a:pt x="255" y="596"/>
                    <a:pt x="255" y="596"/>
                  </a:cubicBezTo>
                  <a:cubicBezTo>
                    <a:pt x="255" y="596"/>
                    <a:pt x="264" y="602"/>
                    <a:pt x="258" y="608"/>
                  </a:cubicBezTo>
                  <a:cubicBezTo>
                    <a:pt x="252" y="613"/>
                    <a:pt x="244" y="619"/>
                    <a:pt x="241" y="622"/>
                  </a:cubicBezTo>
                  <a:cubicBezTo>
                    <a:pt x="235" y="622"/>
                    <a:pt x="227" y="630"/>
                    <a:pt x="227" y="630"/>
                  </a:cubicBezTo>
                  <a:cubicBezTo>
                    <a:pt x="227" y="630"/>
                    <a:pt x="230" y="647"/>
                    <a:pt x="227" y="650"/>
                  </a:cubicBezTo>
                  <a:cubicBezTo>
                    <a:pt x="227" y="653"/>
                    <a:pt x="213" y="681"/>
                    <a:pt x="218" y="687"/>
                  </a:cubicBezTo>
                  <a:cubicBezTo>
                    <a:pt x="221" y="695"/>
                    <a:pt x="224" y="701"/>
                    <a:pt x="221" y="704"/>
                  </a:cubicBezTo>
                  <a:cubicBezTo>
                    <a:pt x="221" y="710"/>
                    <a:pt x="218" y="710"/>
                    <a:pt x="218" y="712"/>
                  </a:cubicBezTo>
                  <a:cubicBezTo>
                    <a:pt x="215" y="715"/>
                    <a:pt x="204" y="712"/>
                    <a:pt x="213" y="723"/>
                  </a:cubicBezTo>
                  <a:cubicBezTo>
                    <a:pt x="218" y="732"/>
                    <a:pt x="221" y="735"/>
                    <a:pt x="224" y="740"/>
                  </a:cubicBezTo>
                  <a:cubicBezTo>
                    <a:pt x="227" y="743"/>
                    <a:pt x="227" y="746"/>
                    <a:pt x="230" y="752"/>
                  </a:cubicBezTo>
                  <a:cubicBezTo>
                    <a:pt x="235" y="757"/>
                    <a:pt x="235" y="763"/>
                    <a:pt x="241" y="769"/>
                  </a:cubicBezTo>
                  <a:cubicBezTo>
                    <a:pt x="247" y="772"/>
                    <a:pt x="252" y="774"/>
                    <a:pt x="252" y="780"/>
                  </a:cubicBezTo>
                  <a:cubicBezTo>
                    <a:pt x="252" y="783"/>
                    <a:pt x="258" y="788"/>
                    <a:pt x="255" y="788"/>
                  </a:cubicBezTo>
                  <a:cubicBezTo>
                    <a:pt x="255" y="788"/>
                    <a:pt x="252" y="788"/>
                    <a:pt x="249" y="786"/>
                  </a:cubicBezTo>
                  <a:cubicBezTo>
                    <a:pt x="238" y="777"/>
                    <a:pt x="247" y="786"/>
                    <a:pt x="232" y="772"/>
                  </a:cubicBezTo>
                  <a:cubicBezTo>
                    <a:pt x="215" y="760"/>
                    <a:pt x="213" y="766"/>
                    <a:pt x="204" y="757"/>
                  </a:cubicBezTo>
                  <a:cubicBezTo>
                    <a:pt x="204" y="754"/>
                    <a:pt x="204" y="754"/>
                    <a:pt x="204" y="754"/>
                  </a:cubicBezTo>
                  <a:cubicBezTo>
                    <a:pt x="201" y="754"/>
                    <a:pt x="201" y="757"/>
                    <a:pt x="201" y="757"/>
                  </a:cubicBezTo>
                  <a:cubicBezTo>
                    <a:pt x="204" y="760"/>
                    <a:pt x="204" y="760"/>
                    <a:pt x="204" y="760"/>
                  </a:cubicBezTo>
                  <a:cubicBezTo>
                    <a:pt x="201" y="760"/>
                    <a:pt x="201" y="757"/>
                    <a:pt x="196" y="743"/>
                  </a:cubicBezTo>
                  <a:cubicBezTo>
                    <a:pt x="181" y="710"/>
                    <a:pt x="179" y="712"/>
                    <a:pt x="176" y="707"/>
                  </a:cubicBezTo>
                  <a:cubicBezTo>
                    <a:pt x="173" y="698"/>
                    <a:pt x="176" y="707"/>
                    <a:pt x="164" y="690"/>
                  </a:cubicBezTo>
                  <a:cubicBezTo>
                    <a:pt x="156" y="673"/>
                    <a:pt x="164" y="684"/>
                    <a:pt x="156" y="673"/>
                  </a:cubicBezTo>
                  <a:cubicBezTo>
                    <a:pt x="153" y="667"/>
                    <a:pt x="151" y="667"/>
                    <a:pt x="151" y="667"/>
                  </a:cubicBezTo>
                  <a:lnTo>
                    <a:pt x="148" y="667"/>
                  </a:lnTo>
                  <a:lnTo>
                    <a:pt x="148" y="667"/>
                  </a:lnTo>
                  <a:cubicBezTo>
                    <a:pt x="148" y="667"/>
                    <a:pt x="145" y="667"/>
                    <a:pt x="142" y="656"/>
                  </a:cubicBezTo>
                  <a:cubicBezTo>
                    <a:pt x="139" y="636"/>
                    <a:pt x="139" y="650"/>
                    <a:pt x="134" y="627"/>
                  </a:cubicBezTo>
                  <a:cubicBezTo>
                    <a:pt x="128" y="605"/>
                    <a:pt x="137" y="605"/>
                    <a:pt x="125" y="593"/>
                  </a:cubicBezTo>
                  <a:cubicBezTo>
                    <a:pt x="111" y="582"/>
                    <a:pt x="114" y="588"/>
                    <a:pt x="108" y="579"/>
                  </a:cubicBezTo>
                  <a:cubicBezTo>
                    <a:pt x="105" y="571"/>
                    <a:pt x="111" y="579"/>
                    <a:pt x="100" y="559"/>
                  </a:cubicBezTo>
                  <a:cubicBezTo>
                    <a:pt x="88" y="540"/>
                    <a:pt x="74" y="534"/>
                    <a:pt x="74" y="500"/>
                  </a:cubicBezTo>
                  <a:cubicBezTo>
                    <a:pt x="74" y="466"/>
                    <a:pt x="74" y="461"/>
                    <a:pt x="74" y="461"/>
                  </a:cubicBezTo>
                  <a:cubicBezTo>
                    <a:pt x="74" y="461"/>
                    <a:pt x="57" y="449"/>
                    <a:pt x="63" y="430"/>
                  </a:cubicBezTo>
                  <a:cubicBezTo>
                    <a:pt x="69" y="410"/>
                    <a:pt x="71" y="415"/>
                    <a:pt x="69" y="410"/>
                  </a:cubicBezTo>
                  <a:cubicBezTo>
                    <a:pt x="66" y="404"/>
                    <a:pt x="66" y="404"/>
                    <a:pt x="60" y="398"/>
                  </a:cubicBezTo>
                  <a:cubicBezTo>
                    <a:pt x="54" y="390"/>
                    <a:pt x="54" y="390"/>
                    <a:pt x="52" y="387"/>
                  </a:cubicBezTo>
                  <a:cubicBezTo>
                    <a:pt x="52" y="384"/>
                    <a:pt x="49" y="378"/>
                    <a:pt x="49" y="376"/>
                  </a:cubicBezTo>
                  <a:cubicBezTo>
                    <a:pt x="49" y="373"/>
                    <a:pt x="49" y="370"/>
                    <a:pt x="49" y="370"/>
                  </a:cubicBezTo>
                  <a:cubicBezTo>
                    <a:pt x="43" y="373"/>
                    <a:pt x="43" y="373"/>
                    <a:pt x="43" y="373"/>
                  </a:cubicBezTo>
                  <a:cubicBezTo>
                    <a:pt x="43" y="373"/>
                    <a:pt x="0" y="808"/>
                    <a:pt x="433" y="871"/>
                  </a:cubicBezTo>
                  <a:cubicBezTo>
                    <a:pt x="433" y="871"/>
                    <a:pt x="348" y="854"/>
                    <a:pt x="329" y="834"/>
                  </a:cubicBezTo>
                  <a:cubicBezTo>
                    <a:pt x="326" y="834"/>
                    <a:pt x="326" y="831"/>
                    <a:pt x="326" y="831"/>
                  </a:cubicBezTo>
                  <a:cubicBezTo>
                    <a:pt x="326" y="831"/>
                    <a:pt x="323" y="811"/>
                    <a:pt x="326" y="811"/>
                  </a:cubicBezTo>
                  <a:cubicBezTo>
                    <a:pt x="329" y="811"/>
                    <a:pt x="332" y="814"/>
                    <a:pt x="334" y="814"/>
                  </a:cubicBezTo>
                  <a:cubicBezTo>
                    <a:pt x="337" y="814"/>
                    <a:pt x="340" y="811"/>
                    <a:pt x="343" y="811"/>
                  </a:cubicBezTo>
                  <a:cubicBezTo>
                    <a:pt x="348" y="806"/>
                    <a:pt x="357" y="800"/>
                    <a:pt x="357" y="800"/>
                  </a:cubicBezTo>
                  <a:cubicBezTo>
                    <a:pt x="357" y="806"/>
                    <a:pt x="357" y="806"/>
                    <a:pt x="357" y="806"/>
                  </a:cubicBezTo>
                  <a:lnTo>
                    <a:pt x="357" y="808"/>
                  </a:lnTo>
                  <a:cubicBezTo>
                    <a:pt x="357" y="808"/>
                    <a:pt x="360" y="806"/>
                    <a:pt x="371" y="806"/>
                  </a:cubicBezTo>
                  <a:cubicBezTo>
                    <a:pt x="391" y="803"/>
                    <a:pt x="391" y="803"/>
                    <a:pt x="396" y="800"/>
                  </a:cubicBezTo>
                  <a:cubicBezTo>
                    <a:pt x="402" y="797"/>
                    <a:pt x="411" y="788"/>
                    <a:pt x="413" y="788"/>
                  </a:cubicBezTo>
                  <a:cubicBezTo>
                    <a:pt x="416" y="788"/>
                    <a:pt x="416" y="788"/>
                    <a:pt x="416" y="791"/>
                  </a:cubicBezTo>
                  <a:cubicBezTo>
                    <a:pt x="422" y="800"/>
                    <a:pt x="411" y="797"/>
                    <a:pt x="422" y="800"/>
                  </a:cubicBezTo>
                  <a:cubicBezTo>
                    <a:pt x="425" y="803"/>
                    <a:pt x="428" y="803"/>
                    <a:pt x="430" y="803"/>
                  </a:cubicBezTo>
                  <a:cubicBezTo>
                    <a:pt x="439" y="803"/>
                    <a:pt x="447" y="800"/>
                    <a:pt x="447" y="800"/>
                  </a:cubicBezTo>
                  <a:cubicBezTo>
                    <a:pt x="447" y="800"/>
                    <a:pt x="459" y="800"/>
                    <a:pt x="467" y="800"/>
                  </a:cubicBezTo>
                  <a:cubicBezTo>
                    <a:pt x="473" y="800"/>
                    <a:pt x="479" y="800"/>
                    <a:pt x="481" y="797"/>
                  </a:cubicBezTo>
                  <a:cubicBezTo>
                    <a:pt x="484" y="794"/>
                    <a:pt x="484" y="791"/>
                    <a:pt x="487" y="791"/>
                  </a:cubicBezTo>
                  <a:lnTo>
                    <a:pt x="490" y="791"/>
                  </a:lnTo>
                  <a:cubicBezTo>
                    <a:pt x="496" y="791"/>
                    <a:pt x="498" y="800"/>
                    <a:pt x="498" y="800"/>
                  </a:cubicBezTo>
                  <a:cubicBezTo>
                    <a:pt x="481" y="808"/>
                    <a:pt x="481" y="808"/>
                    <a:pt x="481" y="808"/>
                  </a:cubicBezTo>
                  <a:cubicBezTo>
                    <a:pt x="464" y="820"/>
                    <a:pt x="464" y="820"/>
                    <a:pt x="464" y="820"/>
                  </a:cubicBezTo>
                  <a:cubicBezTo>
                    <a:pt x="464" y="820"/>
                    <a:pt x="459" y="823"/>
                    <a:pt x="464" y="825"/>
                  </a:cubicBezTo>
                  <a:cubicBezTo>
                    <a:pt x="470" y="828"/>
                    <a:pt x="473" y="828"/>
                    <a:pt x="481" y="828"/>
                  </a:cubicBezTo>
                  <a:cubicBezTo>
                    <a:pt x="487" y="828"/>
                    <a:pt x="498" y="837"/>
                    <a:pt x="504" y="837"/>
                  </a:cubicBezTo>
                  <a:cubicBezTo>
                    <a:pt x="507" y="837"/>
                    <a:pt x="510" y="837"/>
                    <a:pt x="510" y="834"/>
                  </a:cubicBezTo>
                  <a:cubicBezTo>
                    <a:pt x="515" y="825"/>
                    <a:pt x="515" y="825"/>
                    <a:pt x="518" y="820"/>
                  </a:cubicBezTo>
                  <a:cubicBezTo>
                    <a:pt x="521" y="814"/>
                    <a:pt x="521" y="808"/>
                    <a:pt x="527" y="808"/>
                  </a:cubicBezTo>
                  <a:cubicBezTo>
                    <a:pt x="535" y="808"/>
                    <a:pt x="541" y="811"/>
                    <a:pt x="541" y="811"/>
                  </a:cubicBezTo>
                  <a:cubicBezTo>
                    <a:pt x="535" y="825"/>
                    <a:pt x="535" y="825"/>
                    <a:pt x="535" y="825"/>
                  </a:cubicBezTo>
                  <a:cubicBezTo>
                    <a:pt x="535" y="825"/>
                    <a:pt x="549" y="823"/>
                    <a:pt x="552" y="823"/>
                  </a:cubicBezTo>
                  <a:cubicBezTo>
                    <a:pt x="558" y="823"/>
                    <a:pt x="558" y="828"/>
                    <a:pt x="560" y="828"/>
                  </a:cubicBezTo>
                  <a:cubicBezTo>
                    <a:pt x="563" y="828"/>
                    <a:pt x="563" y="825"/>
                    <a:pt x="566" y="825"/>
                  </a:cubicBezTo>
                  <a:cubicBezTo>
                    <a:pt x="575" y="817"/>
                    <a:pt x="575" y="817"/>
                    <a:pt x="583" y="817"/>
                  </a:cubicBezTo>
                  <a:cubicBezTo>
                    <a:pt x="589" y="814"/>
                    <a:pt x="597" y="814"/>
                    <a:pt x="600" y="814"/>
                  </a:cubicBezTo>
                  <a:lnTo>
                    <a:pt x="603" y="814"/>
                  </a:lnTo>
                  <a:cubicBezTo>
                    <a:pt x="606" y="814"/>
                    <a:pt x="611" y="814"/>
                    <a:pt x="614" y="814"/>
                  </a:cubicBezTo>
                  <a:cubicBezTo>
                    <a:pt x="617" y="814"/>
                    <a:pt x="631" y="825"/>
                    <a:pt x="634" y="825"/>
                  </a:cubicBezTo>
                  <a:cubicBezTo>
                    <a:pt x="637" y="825"/>
                    <a:pt x="637" y="825"/>
                    <a:pt x="637" y="825"/>
                  </a:cubicBezTo>
                  <a:cubicBezTo>
                    <a:pt x="637" y="823"/>
                    <a:pt x="643" y="823"/>
                    <a:pt x="648" y="823"/>
                  </a:cubicBezTo>
                  <a:lnTo>
                    <a:pt x="648" y="823"/>
                  </a:lnTo>
                  <a:cubicBezTo>
                    <a:pt x="654" y="823"/>
                    <a:pt x="657" y="823"/>
                    <a:pt x="657" y="823"/>
                  </a:cubicBezTo>
                  <a:cubicBezTo>
                    <a:pt x="657" y="823"/>
                    <a:pt x="609" y="871"/>
                    <a:pt x="501" y="871"/>
                  </a:cubicBezTo>
                  <a:cubicBezTo>
                    <a:pt x="501" y="871"/>
                    <a:pt x="501" y="871"/>
                    <a:pt x="507" y="871"/>
                  </a:cubicBezTo>
                  <a:cubicBezTo>
                    <a:pt x="527" y="871"/>
                    <a:pt x="603" y="868"/>
                    <a:pt x="691" y="825"/>
                  </a:cubicBezTo>
                  <a:cubicBezTo>
                    <a:pt x="753" y="794"/>
                    <a:pt x="821" y="740"/>
                    <a:pt x="874" y="650"/>
                  </a:cubicBezTo>
                  <a:cubicBezTo>
                    <a:pt x="973" y="481"/>
                    <a:pt x="951" y="274"/>
                    <a:pt x="809" y="135"/>
                  </a:cubicBezTo>
                  <a:cubicBezTo>
                    <a:pt x="758" y="85"/>
                    <a:pt x="691" y="42"/>
                    <a:pt x="609" y="14"/>
                  </a:cubicBezTo>
                  <a:cubicBezTo>
                    <a:pt x="609" y="14"/>
                    <a:pt x="838" y="99"/>
                    <a:pt x="900" y="319"/>
                  </a:cubicBezTo>
                  <a:cubicBezTo>
                    <a:pt x="897" y="322"/>
                    <a:pt x="897" y="322"/>
                    <a:pt x="897" y="322"/>
                  </a:cubicBezTo>
                  <a:cubicBezTo>
                    <a:pt x="892" y="317"/>
                    <a:pt x="892" y="319"/>
                    <a:pt x="886" y="308"/>
                  </a:cubicBezTo>
                  <a:cubicBezTo>
                    <a:pt x="880" y="300"/>
                    <a:pt x="886" y="300"/>
                    <a:pt x="880" y="294"/>
                  </a:cubicBezTo>
                  <a:cubicBezTo>
                    <a:pt x="880" y="291"/>
                    <a:pt x="877" y="291"/>
                    <a:pt x="877" y="291"/>
                  </a:cubicBezTo>
                  <a:cubicBezTo>
                    <a:pt x="877" y="288"/>
                    <a:pt x="877" y="288"/>
                    <a:pt x="872" y="285"/>
                  </a:cubicBezTo>
                  <a:cubicBezTo>
                    <a:pt x="866" y="277"/>
                    <a:pt x="866" y="277"/>
                    <a:pt x="863" y="274"/>
                  </a:cubicBezTo>
                  <a:cubicBezTo>
                    <a:pt x="858" y="268"/>
                    <a:pt x="855" y="257"/>
                    <a:pt x="852" y="251"/>
                  </a:cubicBezTo>
                  <a:cubicBezTo>
                    <a:pt x="846" y="249"/>
                    <a:pt x="838" y="246"/>
                    <a:pt x="835" y="246"/>
                  </a:cubicBezTo>
                  <a:cubicBezTo>
                    <a:pt x="832" y="246"/>
                    <a:pt x="832" y="243"/>
                    <a:pt x="832" y="243"/>
                  </a:cubicBezTo>
                  <a:cubicBezTo>
                    <a:pt x="832" y="243"/>
                    <a:pt x="829" y="243"/>
                    <a:pt x="829" y="246"/>
                  </a:cubicBezTo>
                  <a:cubicBezTo>
                    <a:pt x="829" y="251"/>
                    <a:pt x="835" y="257"/>
                    <a:pt x="835" y="257"/>
                  </a:cubicBezTo>
                  <a:cubicBezTo>
                    <a:pt x="835" y="274"/>
                    <a:pt x="835" y="274"/>
                    <a:pt x="835" y="274"/>
                  </a:cubicBezTo>
                  <a:cubicBezTo>
                    <a:pt x="835" y="274"/>
                    <a:pt x="843" y="291"/>
                    <a:pt x="843" y="294"/>
                  </a:cubicBezTo>
                  <a:cubicBezTo>
                    <a:pt x="843" y="300"/>
                    <a:pt x="838" y="311"/>
                    <a:pt x="838" y="311"/>
                  </a:cubicBezTo>
                  <a:cubicBezTo>
                    <a:pt x="838" y="311"/>
                    <a:pt x="835" y="322"/>
                    <a:pt x="832" y="325"/>
                  </a:cubicBezTo>
                  <a:cubicBezTo>
                    <a:pt x="826" y="325"/>
                    <a:pt x="804" y="331"/>
                    <a:pt x="804" y="331"/>
                  </a:cubicBezTo>
                  <a:cubicBezTo>
                    <a:pt x="804" y="331"/>
                    <a:pt x="795" y="322"/>
                    <a:pt x="792" y="314"/>
                  </a:cubicBezTo>
                  <a:cubicBezTo>
                    <a:pt x="787" y="308"/>
                    <a:pt x="775" y="305"/>
                    <a:pt x="773" y="302"/>
                  </a:cubicBezTo>
                  <a:cubicBezTo>
                    <a:pt x="770" y="300"/>
                    <a:pt x="775" y="294"/>
                    <a:pt x="770" y="285"/>
                  </a:cubicBezTo>
                  <a:cubicBezTo>
                    <a:pt x="764" y="277"/>
                    <a:pt x="770" y="280"/>
                    <a:pt x="761" y="271"/>
                  </a:cubicBezTo>
                  <a:cubicBezTo>
                    <a:pt x="753" y="266"/>
                    <a:pt x="753" y="266"/>
                    <a:pt x="753" y="266"/>
                  </a:cubicBezTo>
                  <a:cubicBezTo>
                    <a:pt x="753" y="266"/>
                    <a:pt x="747" y="263"/>
                    <a:pt x="744" y="263"/>
                  </a:cubicBezTo>
                  <a:cubicBezTo>
                    <a:pt x="739" y="263"/>
                    <a:pt x="739" y="263"/>
                    <a:pt x="741" y="268"/>
                  </a:cubicBezTo>
                  <a:cubicBezTo>
                    <a:pt x="747" y="280"/>
                    <a:pt x="739" y="291"/>
                    <a:pt x="744" y="291"/>
                  </a:cubicBezTo>
                  <a:lnTo>
                    <a:pt x="747" y="291"/>
                  </a:lnTo>
                  <a:lnTo>
                    <a:pt x="747" y="291"/>
                  </a:lnTo>
                  <a:cubicBezTo>
                    <a:pt x="750" y="291"/>
                    <a:pt x="750" y="291"/>
                    <a:pt x="750" y="291"/>
                  </a:cubicBezTo>
                  <a:cubicBezTo>
                    <a:pt x="753" y="291"/>
                    <a:pt x="755" y="291"/>
                    <a:pt x="755" y="297"/>
                  </a:cubicBezTo>
                  <a:cubicBezTo>
                    <a:pt x="761" y="308"/>
                    <a:pt x="761" y="311"/>
                    <a:pt x="764" y="314"/>
                  </a:cubicBezTo>
                  <a:cubicBezTo>
                    <a:pt x="767" y="317"/>
                    <a:pt x="770" y="331"/>
                    <a:pt x="773" y="331"/>
                  </a:cubicBezTo>
                  <a:cubicBezTo>
                    <a:pt x="778" y="333"/>
                    <a:pt x="789" y="331"/>
                    <a:pt x="787" y="336"/>
                  </a:cubicBezTo>
                  <a:cubicBezTo>
                    <a:pt x="787" y="342"/>
                    <a:pt x="781" y="347"/>
                    <a:pt x="787" y="350"/>
                  </a:cubicBezTo>
                  <a:cubicBezTo>
                    <a:pt x="795" y="353"/>
                    <a:pt x="795" y="356"/>
                    <a:pt x="798" y="356"/>
                  </a:cubicBezTo>
                  <a:lnTo>
                    <a:pt x="801" y="356"/>
                  </a:lnTo>
                  <a:lnTo>
                    <a:pt x="801" y="356"/>
                  </a:lnTo>
                  <a:cubicBezTo>
                    <a:pt x="804" y="356"/>
                    <a:pt x="804" y="356"/>
                    <a:pt x="804" y="356"/>
                  </a:cubicBezTo>
                  <a:lnTo>
                    <a:pt x="804" y="356"/>
                  </a:lnTo>
                  <a:cubicBezTo>
                    <a:pt x="804" y="356"/>
                    <a:pt x="807" y="353"/>
                    <a:pt x="809" y="353"/>
                  </a:cubicBezTo>
                  <a:cubicBezTo>
                    <a:pt x="818" y="350"/>
                    <a:pt x="823" y="350"/>
                    <a:pt x="823" y="350"/>
                  </a:cubicBezTo>
                  <a:cubicBezTo>
                    <a:pt x="823" y="350"/>
                    <a:pt x="835" y="356"/>
                    <a:pt x="835" y="359"/>
                  </a:cubicBezTo>
                  <a:cubicBezTo>
                    <a:pt x="835" y="364"/>
                    <a:pt x="832" y="381"/>
                    <a:pt x="832" y="381"/>
                  </a:cubicBezTo>
                  <a:cubicBezTo>
                    <a:pt x="821" y="398"/>
                    <a:pt x="821" y="398"/>
                    <a:pt x="821" y="398"/>
                  </a:cubicBezTo>
                  <a:cubicBezTo>
                    <a:pt x="821" y="398"/>
                    <a:pt x="823" y="430"/>
                    <a:pt x="818" y="430"/>
                  </a:cubicBezTo>
                  <a:cubicBezTo>
                    <a:pt x="812" y="430"/>
                    <a:pt x="807" y="444"/>
                    <a:pt x="804" y="444"/>
                  </a:cubicBezTo>
                  <a:cubicBezTo>
                    <a:pt x="801" y="446"/>
                    <a:pt x="798" y="466"/>
                    <a:pt x="798" y="466"/>
                  </a:cubicBezTo>
                  <a:cubicBezTo>
                    <a:pt x="789" y="478"/>
                    <a:pt x="789" y="478"/>
                    <a:pt x="789" y="478"/>
                  </a:cubicBezTo>
                  <a:cubicBezTo>
                    <a:pt x="789" y="478"/>
                    <a:pt x="789" y="495"/>
                    <a:pt x="789" y="498"/>
                  </a:cubicBezTo>
                  <a:cubicBezTo>
                    <a:pt x="789" y="503"/>
                    <a:pt x="792" y="520"/>
                    <a:pt x="789" y="526"/>
                  </a:cubicBezTo>
                  <a:cubicBezTo>
                    <a:pt x="789" y="534"/>
                    <a:pt x="778" y="542"/>
                    <a:pt x="778" y="542"/>
                  </a:cubicBezTo>
                  <a:cubicBezTo>
                    <a:pt x="778" y="542"/>
                    <a:pt x="792" y="557"/>
                    <a:pt x="784" y="559"/>
                  </a:cubicBezTo>
                  <a:cubicBezTo>
                    <a:pt x="775" y="562"/>
                    <a:pt x="767" y="574"/>
                    <a:pt x="767" y="576"/>
                  </a:cubicBezTo>
                  <a:cubicBezTo>
                    <a:pt x="764" y="579"/>
                    <a:pt x="764" y="588"/>
                    <a:pt x="761" y="588"/>
                  </a:cubicBezTo>
                  <a:cubicBezTo>
                    <a:pt x="755" y="588"/>
                    <a:pt x="744" y="591"/>
                    <a:pt x="744" y="593"/>
                  </a:cubicBezTo>
                  <a:cubicBezTo>
                    <a:pt x="744" y="596"/>
                    <a:pt x="744" y="608"/>
                    <a:pt x="744" y="608"/>
                  </a:cubicBezTo>
                  <a:cubicBezTo>
                    <a:pt x="730" y="633"/>
                    <a:pt x="730" y="633"/>
                    <a:pt x="730" y="633"/>
                  </a:cubicBezTo>
                  <a:cubicBezTo>
                    <a:pt x="711" y="647"/>
                    <a:pt x="711" y="647"/>
                    <a:pt x="711" y="647"/>
                  </a:cubicBezTo>
                  <a:cubicBezTo>
                    <a:pt x="711" y="647"/>
                    <a:pt x="711" y="659"/>
                    <a:pt x="705" y="661"/>
                  </a:cubicBezTo>
                  <a:cubicBezTo>
                    <a:pt x="699" y="661"/>
                    <a:pt x="679" y="670"/>
                    <a:pt x="677" y="673"/>
                  </a:cubicBezTo>
                  <a:cubicBezTo>
                    <a:pt x="674" y="676"/>
                    <a:pt x="657" y="684"/>
                    <a:pt x="651" y="684"/>
                  </a:cubicBezTo>
                  <a:cubicBezTo>
                    <a:pt x="648" y="684"/>
                    <a:pt x="651" y="690"/>
                    <a:pt x="651" y="690"/>
                  </a:cubicBezTo>
                  <a:cubicBezTo>
                    <a:pt x="651" y="690"/>
                    <a:pt x="648" y="687"/>
                    <a:pt x="645" y="684"/>
                  </a:cubicBezTo>
                  <a:cubicBezTo>
                    <a:pt x="640" y="670"/>
                    <a:pt x="645" y="679"/>
                    <a:pt x="637" y="661"/>
                  </a:cubicBezTo>
                  <a:cubicBezTo>
                    <a:pt x="631" y="644"/>
                    <a:pt x="631" y="659"/>
                    <a:pt x="631" y="644"/>
                  </a:cubicBezTo>
                  <a:cubicBezTo>
                    <a:pt x="631" y="633"/>
                    <a:pt x="631" y="644"/>
                    <a:pt x="631" y="633"/>
                  </a:cubicBezTo>
                  <a:cubicBezTo>
                    <a:pt x="628" y="622"/>
                    <a:pt x="634" y="630"/>
                    <a:pt x="628" y="616"/>
                  </a:cubicBezTo>
                  <a:cubicBezTo>
                    <a:pt x="620" y="602"/>
                    <a:pt x="623" y="608"/>
                    <a:pt x="614" y="599"/>
                  </a:cubicBezTo>
                  <a:cubicBezTo>
                    <a:pt x="606" y="591"/>
                    <a:pt x="600" y="599"/>
                    <a:pt x="606" y="585"/>
                  </a:cubicBezTo>
                  <a:cubicBezTo>
                    <a:pt x="609" y="571"/>
                    <a:pt x="606" y="585"/>
                    <a:pt x="609" y="571"/>
                  </a:cubicBezTo>
                  <a:cubicBezTo>
                    <a:pt x="611" y="559"/>
                    <a:pt x="609" y="557"/>
                    <a:pt x="617" y="551"/>
                  </a:cubicBezTo>
                  <a:cubicBezTo>
                    <a:pt x="626" y="545"/>
                    <a:pt x="631" y="542"/>
                    <a:pt x="631" y="534"/>
                  </a:cubicBezTo>
                  <a:cubicBezTo>
                    <a:pt x="631" y="526"/>
                    <a:pt x="631" y="523"/>
                    <a:pt x="628" y="520"/>
                  </a:cubicBezTo>
                  <a:cubicBezTo>
                    <a:pt x="626" y="514"/>
                    <a:pt x="617" y="506"/>
                    <a:pt x="617" y="503"/>
                  </a:cubicBezTo>
                  <a:cubicBezTo>
                    <a:pt x="617" y="500"/>
                    <a:pt x="617" y="500"/>
                    <a:pt x="609" y="492"/>
                  </a:cubicBezTo>
                  <a:cubicBezTo>
                    <a:pt x="603" y="483"/>
                    <a:pt x="600" y="478"/>
                    <a:pt x="600" y="478"/>
                  </a:cubicBezTo>
                  <a:cubicBezTo>
                    <a:pt x="600" y="478"/>
                    <a:pt x="597" y="455"/>
                    <a:pt x="597" y="446"/>
                  </a:cubicBezTo>
                  <a:lnTo>
                    <a:pt x="597" y="444"/>
                  </a:lnTo>
                  <a:cubicBezTo>
                    <a:pt x="597" y="444"/>
                    <a:pt x="597" y="444"/>
                    <a:pt x="597" y="446"/>
                  </a:cubicBezTo>
                  <a:cubicBezTo>
                    <a:pt x="597" y="446"/>
                    <a:pt x="597" y="446"/>
                    <a:pt x="594" y="446"/>
                  </a:cubicBezTo>
                  <a:cubicBezTo>
                    <a:pt x="594" y="446"/>
                    <a:pt x="597" y="444"/>
                    <a:pt x="597" y="441"/>
                  </a:cubicBezTo>
                  <a:cubicBezTo>
                    <a:pt x="600" y="427"/>
                    <a:pt x="600" y="418"/>
                    <a:pt x="600" y="418"/>
                  </a:cubicBezTo>
                  <a:cubicBezTo>
                    <a:pt x="600" y="418"/>
                    <a:pt x="586" y="410"/>
                    <a:pt x="580" y="410"/>
                  </a:cubicBezTo>
                  <a:lnTo>
                    <a:pt x="580" y="410"/>
                  </a:lnTo>
                  <a:cubicBezTo>
                    <a:pt x="575" y="410"/>
                    <a:pt x="575" y="415"/>
                    <a:pt x="572" y="415"/>
                  </a:cubicBezTo>
                  <a:cubicBezTo>
                    <a:pt x="569" y="415"/>
                    <a:pt x="569" y="412"/>
                    <a:pt x="566" y="412"/>
                  </a:cubicBezTo>
                  <a:cubicBezTo>
                    <a:pt x="555" y="404"/>
                    <a:pt x="558" y="398"/>
                    <a:pt x="555" y="398"/>
                  </a:cubicBezTo>
                  <a:cubicBezTo>
                    <a:pt x="555" y="396"/>
                    <a:pt x="552" y="396"/>
                    <a:pt x="549" y="396"/>
                  </a:cubicBezTo>
                  <a:cubicBezTo>
                    <a:pt x="546" y="396"/>
                    <a:pt x="543" y="396"/>
                    <a:pt x="541" y="398"/>
                  </a:cubicBezTo>
                  <a:cubicBezTo>
                    <a:pt x="535" y="401"/>
                    <a:pt x="524" y="401"/>
                    <a:pt x="515" y="407"/>
                  </a:cubicBezTo>
                  <a:cubicBezTo>
                    <a:pt x="510" y="410"/>
                    <a:pt x="504" y="410"/>
                    <a:pt x="501" y="410"/>
                  </a:cubicBezTo>
                  <a:cubicBezTo>
                    <a:pt x="498" y="410"/>
                    <a:pt x="496" y="410"/>
                    <a:pt x="490" y="410"/>
                  </a:cubicBezTo>
                  <a:cubicBezTo>
                    <a:pt x="481" y="410"/>
                    <a:pt x="473" y="412"/>
                    <a:pt x="467" y="412"/>
                  </a:cubicBezTo>
                  <a:cubicBezTo>
                    <a:pt x="462" y="412"/>
                    <a:pt x="459" y="410"/>
                    <a:pt x="453" y="410"/>
                  </a:cubicBezTo>
                  <a:cubicBezTo>
                    <a:pt x="445" y="404"/>
                    <a:pt x="445" y="410"/>
                    <a:pt x="439" y="401"/>
                  </a:cubicBezTo>
                  <a:cubicBezTo>
                    <a:pt x="436" y="390"/>
                    <a:pt x="439" y="390"/>
                    <a:pt x="430" y="387"/>
                  </a:cubicBezTo>
                  <a:cubicBezTo>
                    <a:pt x="422" y="381"/>
                    <a:pt x="419" y="384"/>
                    <a:pt x="419" y="376"/>
                  </a:cubicBezTo>
                  <a:cubicBezTo>
                    <a:pt x="416" y="367"/>
                    <a:pt x="422" y="367"/>
                    <a:pt x="416" y="359"/>
                  </a:cubicBezTo>
                  <a:cubicBezTo>
                    <a:pt x="413" y="359"/>
                    <a:pt x="413" y="356"/>
                    <a:pt x="413" y="356"/>
                  </a:cubicBezTo>
                  <a:cubicBezTo>
                    <a:pt x="413" y="356"/>
                    <a:pt x="413" y="356"/>
                    <a:pt x="413" y="359"/>
                  </a:cubicBezTo>
                  <a:lnTo>
                    <a:pt x="413" y="359"/>
                  </a:lnTo>
                  <a:cubicBezTo>
                    <a:pt x="413" y="359"/>
                    <a:pt x="413" y="356"/>
                    <a:pt x="408" y="353"/>
                  </a:cubicBezTo>
                  <a:cubicBezTo>
                    <a:pt x="396" y="339"/>
                    <a:pt x="394" y="350"/>
                    <a:pt x="396" y="339"/>
                  </a:cubicBezTo>
                  <a:cubicBezTo>
                    <a:pt x="399" y="331"/>
                    <a:pt x="405" y="336"/>
                    <a:pt x="405" y="322"/>
                  </a:cubicBezTo>
                  <a:cubicBezTo>
                    <a:pt x="405" y="319"/>
                    <a:pt x="408" y="319"/>
                    <a:pt x="411" y="319"/>
                  </a:cubicBezTo>
                  <a:lnTo>
                    <a:pt x="411" y="319"/>
                  </a:lnTo>
                  <a:lnTo>
                    <a:pt x="411" y="319"/>
                  </a:lnTo>
                  <a:cubicBezTo>
                    <a:pt x="413" y="319"/>
                    <a:pt x="416" y="317"/>
                    <a:pt x="411" y="302"/>
                  </a:cubicBezTo>
                  <a:cubicBezTo>
                    <a:pt x="399" y="280"/>
                    <a:pt x="396" y="285"/>
                    <a:pt x="408" y="266"/>
                  </a:cubicBezTo>
                  <a:cubicBezTo>
                    <a:pt x="419" y="246"/>
                    <a:pt x="430" y="240"/>
                    <a:pt x="433" y="237"/>
                  </a:cubicBezTo>
                  <a:cubicBezTo>
                    <a:pt x="436" y="232"/>
                    <a:pt x="439" y="223"/>
                    <a:pt x="445" y="220"/>
                  </a:cubicBezTo>
                  <a:cubicBezTo>
                    <a:pt x="447" y="217"/>
                    <a:pt x="445" y="215"/>
                    <a:pt x="450" y="215"/>
                  </a:cubicBezTo>
                  <a:cubicBezTo>
                    <a:pt x="453" y="215"/>
                    <a:pt x="453" y="215"/>
                    <a:pt x="453" y="215"/>
                  </a:cubicBezTo>
                  <a:cubicBezTo>
                    <a:pt x="456" y="215"/>
                    <a:pt x="456" y="215"/>
                    <a:pt x="456" y="215"/>
                  </a:cubicBezTo>
                  <a:cubicBezTo>
                    <a:pt x="464" y="215"/>
                    <a:pt x="476" y="209"/>
                    <a:pt x="479" y="203"/>
                  </a:cubicBezTo>
                  <a:cubicBezTo>
                    <a:pt x="487" y="198"/>
                    <a:pt x="496" y="189"/>
                    <a:pt x="498" y="189"/>
                  </a:cubicBezTo>
                  <a:lnTo>
                    <a:pt x="501" y="189"/>
                  </a:lnTo>
                  <a:lnTo>
                    <a:pt x="501" y="189"/>
                  </a:lnTo>
                  <a:lnTo>
                    <a:pt x="504" y="189"/>
                  </a:lnTo>
                  <a:cubicBezTo>
                    <a:pt x="504" y="189"/>
                    <a:pt x="507" y="189"/>
                    <a:pt x="510" y="186"/>
                  </a:cubicBezTo>
                  <a:cubicBezTo>
                    <a:pt x="518" y="186"/>
                    <a:pt x="521" y="183"/>
                    <a:pt x="527" y="183"/>
                  </a:cubicBezTo>
                  <a:cubicBezTo>
                    <a:pt x="530" y="183"/>
                    <a:pt x="530" y="183"/>
                    <a:pt x="530" y="183"/>
                  </a:cubicBezTo>
                  <a:cubicBezTo>
                    <a:pt x="530" y="183"/>
                    <a:pt x="532" y="183"/>
                    <a:pt x="538" y="183"/>
                  </a:cubicBezTo>
                  <a:cubicBezTo>
                    <a:pt x="555" y="180"/>
                    <a:pt x="552" y="180"/>
                    <a:pt x="555" y="180"/>
                  </a:cubicBezTo>
                  <a:cubicBezTo>
                    <a:pt x="560" y="180"/>
                    <a:pt x="558" y="180"/>
                    <a:pt x="566" y="183"/>
                  </a:cubicBezTo>
                  <a:lnTo>
                    <a:pt x="566" y="183"/>
                  </a:lnTo>
                  <a:cubicBezTo>
                    <a:pt x="569" y="183"/>
                    <a:pt x="569" y="180"/>
                    <a:pt x="569" y="178"/>
                  </a:cubicBezTo>
                  <a:cubicBezTo>
                    <a:pt x="572" y="178"/>
                    <a:pt x="572" y="175"/>
                    <a:pt x="572" y="175"/>
                  </a:cubicBezTo>
                  <a:cubicBezTo>
                    <a:pt x="572" y="175"/>
                    <a:pt x="572" y="178"/>
                    <a:pt x="572" y="183"/>
                  </a:cubicBezTo>
                  <a:cubicBezTo>
                    <a:pt x="575" y="198"/>
                    <a:pt x="566" y="206"/>
                    <a:pt x="577" y="206"/>
                  </a:cubicBezTo>
                  <a:cubicBezTo>
                    <a:pt x="592" y="209"/>
                    <a:pt x="577" y="209"/>
                    <a:pt x="592" y="209"/>
                  </a:cubicBezTo>
                  <a:cubicBezTo>
                    <a:pt x="603" y="209"/>
                    <a:pt x="600" y="209"/>
                    <a:pt x="606" y="212"/>
                  </a:cubicBezTo>
                  <a:cubicBezTo>
                    <a:pt x="611" y="217"/>
                    <a:pt x="617" y="220"/>
                    <a:pt x="626" y="220"/>
                  </a:cubicBezTo>
                  <a:cubicBezTo>
                    <a:pt x="631" y="220"/>
                    <a:pt x="628" y="226"/>
                    <a:pt x="628" y="226"/>
                  </a:cubicBezTo>
                  <a:cubicBezTo>
                    <a:pt x="628" y="226"/>
                    <a:pt x="631" y="226"/>
                    <a:pt x="634" y="220"/>
                  </a:cubicBezTo>
                  <a:cubicBezTo>
                    <a:pt x="645" y="209"/>
                    <a:pt x="631" y="206"/>
                    <a:pt x="637" y="206"/>
                  </a:cubicBezTo>
                  <a:cubicBezTo>
                    <a:pt x="640" y="206"/>
                    <a:pt x="643" y="206"/>
                    <a:pt x="648" y="206"/>
                  </a:cubicBezTo>
                  <a:cubicBezTo>
                    <a:pt x="668" y="209"/>
                    <a:pt x="674" y="212"/>
                    <a:pt x="677" y="212"/>
                  </a:cubicBezTo>
                  <a:lnTo>
                    <a:pt x="679" y="212"/>
                  </a:lnTo>
                  <a:cubicBezTo>
                    <a:pt x="679" y="212"/>
                    <a:pt x="679" y="212"/>
                    <a:pt x="682" y="212"/>
                  </a:cubicBezTo>
                  <a:lnTo>
                    <a:pt x="682" y="212"/>
                  </a:lnTo>
                  <a:lnTo>
                    <a:pt x="685" y="212"/>
                  </a:lnTo>
                  <a:cubicBezTo>
                    <a:pt x="688" y="212"/>
                    <a:pt x="691" y="212"/>
                    <a:pt x="694" y="209"/>
                  </a:cubicBezTo>
                  <a:cubicBezTo>
                    <a:pt x="699" y="206"/>
                    <a:pt x="702" y="203"/>
                    <a:pt x="705" y="203"/>
                  </a:cubicBezTo>
                  <a:cubicBezTo>
                    <a:pt x="708" y="203"/>
                    <a:pt x="708" y="206"/>
                    <a:pt x="711" y="206"/>
                  </a:cubicBezTo>
                  <a:cubicBezTo>
                    <a:pt x="713" y="206"/>
                    <a:pt x="713" y="212"/>
                    <a:pt x="716" y="212"/>
                  </a:cubicBezTo>
                  <a:cubicBezTo>
                    <a:pt x="716" y="212"/>
                    <a:pt x="716" y="212"/>
                    <a:pt x="719" y="209"/>
                  </a:cubicBezTo>
                  <a:cubicBezTo>
                    <a:pt x="722" y="198"/>
                    <a:pt x="730" y="200"/>
                    <a:pt x="719" y="195"/>
                  </a:cubicBezTo>
                  <a:cubicBezTo>
                    <a:pt x="713" y="192"/>
                    <a:pt x="708" y="192"/>
                    <a:pt x="705" y="192"/>
                  </a:cubicBezTo>
                  <a:lnTo>
                    <a:pt x="705" y="192"/>
                  </a:lnTo>
                  <a:lnTo>
                    <a:pt x="705" y="192"/>
                  </a:lnTo>
                  <a:cubicBezTo>
                    <a:pt x="702" y="192"/>
                    <a:pt x="699" y="192"/>
                    <a:pt x="699" y="189"/>
                  </a:cubicBezTo>
                  <a:cubicBezTo>
                    <a:pt x="696" y="180"/>
                    <a:pt x="711" y="183"/>
                    <a:pt x="696" y="180"/>
                  </a:cubicBezTo>
                  <a:cubicBezTo>
                    <a:pt x="685" y="178"/>
                    <a:pt x="688" y="178"/>
                    <a:pt x="677" y="175"/>
                  </a:cubicBezTo>
                  <a:cubicBezTo>
                    <a:pt x="677" y="175"/>
                    <a:pt x="677" y="175"/>
                    <a:pt x="674" y="175"/>
                  </a:cubicBezTo>
                  <a:cubicBezTo>
                    <a:pt x="671" y="175"/>
                    <a:pt x="668" y="175"/>
                    <a:pt x="665" y="175"/>
                  </a:cubicBezTo>
                  <a:cubicBezTo>
                    <a:pt x="665" y="178"/>
                    <a:pt x="662" y="178"/>
                    <a:pt x="659" y="178"/>
                  </a:cubicBezTo>
                  <a:cubicBezTo>
                    <a:pt x="659" y="178"/>
                    <a:pt x="657" y="178"/>
                    <a:pt x="657" y="175"/>
                  </a:cubicBezTo>
                  <a:cubicBezTo>
                    <a:pt x="654" y="172"/>
                    <a:pt x="654" y="172"/>
                    <a:pt x="651" y="172"/>
                  </a:cubicBezTo>
                  <a:lnTo>
                    <a:pt x="648" y="172"/>
                  </a:lnTo>
                  <a:cubicBezTo>
                    <a:pt x="645" y="172"/>
                    <a:pt x="645" y="172"/>
                    <a:pt x="645" y="172"/>
                  </a:cubicBezTo>
                  <a:cubicBezTo>
                    <a:pt x="645" y="172"/>
                    <a:pt x="645" y="172"/>
                    <a:pt x="654" y="166"/>
                  </a:cubicBezTo>
                  <a:cubicBezTo>
                    <a:pt x="668" y="152"/>
                    <a:pt x="665" y="147"/>
                    <a:pt x="671" y="147"/>
                  </a:cubicBezTo>
                  <a:lnTo>
                    <a:pt x="674" y="147"/>
                  </a:lnTo>
                  <a:cubicBezTo>
                    <a:pt x="682" y="149"/>
                    <a:pt x="682" y="155"/>
                    <a:pt x="685" y="155"/>
                  </a:cubicBezTo>
                  <a:cubicBezTo>
                    <a:pt x="688" y="155"/>
                    <a:pt x="688" y="155"/>
                    <a:pt x="691" y="155"/>
                  </a:cubicBezTo>
                  <a:cubicBezTo>
                    <a:pt x="696" y="147"/>
                    <a:pt x="711" y="144"/>
                    <a:pt x="696" y="135"/>
                  </a:cubicBezTo>
                  <a:cubicBezTo>
                    <a:pt x="685" y="124"/>
                    <a:pt x="694" y="130"/>
                    <a:pt x="679" y="124"/>
                  </a:cubicBezTo>
                  <a:lnTo>
                    <a:pt x="677" y="121"/>
                  </a:lnTo>
                  <a:cubicBezTo>
                    <a:pt x="671" y="121"/>
                    <a:pt x="665" y="127"/>
                    <a:pt x="659" y="133"/>
                  </a:cubicBezTo>
                  <a:cubicBezTo>
                    <a:pt x="657" y="138"/>
                    <a:pt x="651" y="144"/>
                    <a:pt x="648" y="144"/>
                  </a:cubicBezTo>
                  <a:lnTo>
                    <a:pt x="648" y="144"/>
                  </a:lnTo>
                  <a:cubicBezTo>
                    <a:pt x="643" y="141"/>
                    <a:pt x="640" y="138"/>
                    <a:pt x="637" y="138"/>
                  </a:cubicBezTo>
                  <a:lnTo>
                    <a:pt x="634" y="138"/>
                  </a:lnTo>
                  <a:cubicBezTo>
                    <a:pt x="631" y="141"/>
                    <a:pt x="631" y="152"/>
                    <a:pt x="628" y="158"/>
                  </a:cubicBezTo>
                  <a:cubicBezTo>
                    <a:pt x="628" y="164"/>
                    <a:pt x="631" y="166"/>
                    <a:pt x="631" y="166"/>
                  </a:cubicBezTo>
                  <a:cubicBezTo>
                    <a:pt x="631" y="166"/>
                    <a:pt x="628" y="166"/>
                    <a:pt x="623" y="164"/>
                  </a:cubicBezTo>
                  <a:cubicBezTo>
                    <a:pt x="609" y="158"/>
                    <a:pt x="637" y="161"/>
                    <a:pt x="609" y="149"/>
                  </a:cubicBezTo>
                  <a:cubicBezTo>
                    <a:pt x="592" y="144"/>
                    <a:pt x="583" y="141"/>
                    <a:pt x="575" y="141"/>
                  </a:cubicBezTo>
                  <a:cubicBezTo>
                    <a:pt x="569" y="141"/>
                    <a:pt x="566" y="144"/>
                    <a:pt x="563" y="144"/>
                  </a:cubicBezTo>
                  <a:cubicBezTo>
                    <a:pt x="560" y="149"/>
                    <a:pt x="552" y="147"/>
                    <a:pt x="549" y="152"/>
                  </a:cubicBezTo>
                  <a:cubicBezTo>
                    <a:pt x="546" y="152"/>
                    <a:pt x="552" y="158"/>
                    <a:pt x="552" y="158"/>
                  </a:cubicBezTo>
                  <a:cubicBezTo>
                    <a:pt x="552" y="158"/>
                    <a:pt x="552" y="155"/>
                    <a:pt x="546" y="155"/>
                  </a:cubicBezTo>
                  <a:cubicBezTo>
                    <a:pt x="543" y="152"/>
                    <a:pt x="541" y="152"/>
                    <a:pt x="538" y="152"/>
                  </a:cubicBezTo>
                  <a:cubicBezTo>
                    <a:pt x="530" y="152"/>
                    <a:pt x="521" y="158"/>
                    <a:pt x="521" y="158"/>
                  </a:cubicBezTo>
                  <a:cubicBezTo>
                    <a:pt x="521" y="158"/>
                    <a:pt x="521" y="158"/>
                    <a:pt x="518" y="158"/>
                  </a:cubicBezTo>
                  <a:cubicBezTo>
                    <a:pt x="518" y="158"/>
                    <a:pt x="515" y="158"/>
                    <a:pt x="513" y="161"/>
                  </a:cubicBezTo>
                  <a:cubicBezTo>
                    <a:pt x="510" y="164"/>
                    <a:pt x="501" y="166"/>
                    <a:pt x="496" y="166"/>
                  </a:cubicBezTo>
                  <a:cubicBezTo>
                    <a:pt x="496" y="166"/>
                    <a:pt x="493" y="166"/>
                    <a:pt x="490" y="166"/>
                  </a:cubicBezTo>
                  <a:cubicBezTo>
                    <a:pt x="484" y="164"/>
                    <a:pt x="473" y="166"/>
                    <a:pt x="484" y="152"/>
                  </a:cubicBezTo>
                  <a:cubicBezTo>
                    <a:pt x="496" y="138"/>
                    <a:pt x="487" y="147"/>
                    <a:pt x="504" y="141"/>
                  </a:cubicBezTo>
                  <a:cubicBezTo>
                    <a:pt x="521" y="133"/>
                    <a:pt x="546" y="133"/>
                    <a:pt x="524" y="127"/>
                  </a:cubicBezTo>
                  <a:cubicBezTo>
                    <a:pt x="501" y="121"/>
                    <a:pt x="538" y="121"/>
                    <a:pt x="507" y="107"/>
                  </a:cubicBezTo>
                  <a:cubicBezTo>
                    <a:pt x="498" y="102"/>
                    <a:pt x="490" y="102"/>
                    <a:pt x="487" y="102"/>
                  </a:cubicBezTo>
                  <a:cubicBezTo>
                    <a:pt x="484" y="102"/>
                    <a:pt x="481" y="102"/>
                    <a:pt x="481" y="102"/>
                  </a:cubicBezTo>
                  <a:cubicBezTo>
                    <a:pt x="479" y="102"/>
                    <a:pt x="479" y="102"/>
                    <a:pt x="479" y="102"/>
                  </a:cubicBezTo>
                  <a:cubicBezTo>
                    <a:pt x="476" y="102"/>
                    <a:pt x="476" y="102"/>
                    <a:pt x="476" y="93"/>
                  </a:cubicBezTo>
                  <a:cubicBezTo>
                    <a:pt x="479" y="76"/>
                    <a:pt x="476" y="73"/>
                    <a:pt x="470" y="73"/>
                  </a:cubicBezTo>
                  <a:cubicBezTo>
                    <a:pt x="470" y="73"/>
                    <a:pt x="470" y="73"/>
                    <a:pt x="467" y="73"/>
                  </a:cubicBezTo>
                  <a:cubicBezTo>
                    <a:pt x="462" y="73"/>
                    <a:pt x="445" y="79"/>
                    <a:pt x="436" y="79"/>
                  </a:cubicBezTo>
                  <a:cubicBezTo>
                    <a:pt x="433" y="79"/>
                    <a:pt x="433" y="82"/>
                    <a:pt x="433" y="82"/>
                  </a:cubicBezTo>
                  <a:cubicBezTo>
                    <a:pt x="430" y="82"/>
                    <a:pt x="430" y="82"/>
                    <a:pt x="425" y="79"/>
                  </a:cubicBezTo>
                  <a:cubicBezTo>
                    <a:pt x="419" y="76"/>
                    <a:pt x="416" y="76"/>
                    <a:pt x="413" y="76"/>
                  </a:cubicBezTo>
                  <a:cubicBezTo>
                    <a:pt x="413" y="76"/>
                    <a:pt x="413" y="76"/>
                    <a:pt x="411" y="76"/>
                  </a:cubicBezTo>
                  <a:lnTo>
                    <a:pt x="411" y="76"/>
                  </a:lnTo>
                  <a:cubicBezTo>
                    <a:pt x="408" y="76"/>
                    <a:pt x="408" y="76"/>
                    <a:pt x="411" y="70"/>
                  </a:cubicBezTo>
                  <a:cubicBezTo>
                    <a:pt x="416" y="56"/>
                    <a:pt x="416" y="56"/>
                    <a:pt x="425" y="48"/>
                  </a:cubicBezTo>
                  <a:cubicBezTo>
                    <a:pt x="433" y="42"/>
                    <a:pt x="433" y="22"/>
                    <a:pt x="445" y="22"/>
                  </a:cubicBezTo>
                  <a:cubicBezTo>
                    <a:pt x="447" y="22"/>
                    <a:pt x="450" y="22"/>
                    <a:pt x="453" y="25"/>
                  </a:cubicBezTo>
                  <a:cubicBezTo>
                    <a:pt x="473" y="34"/>
                    <a:pt x="464" y="31"/>
                    <a:pt x="481" y="34"/>
                  </a:cubicBezTo>
                  <a:cubicBezTo>
                    <a:pt x="484" y="34"/>
                    <a:pt x="484" y="34"/>
                    <a:pt x="487" y="34"/>
                  </a:cubicBezTo>
                  <a:cubicBezTo>
                    <a:pt x="498" y="34"/>
                    <a:pt x="504" y="31"/>
                    <a:pt x="504" y="28"/>
                  </a:cubicBezTo>
                  <a:cubicBezTo>
                    <a:pt x="504" y="25"/>
                    <a:pt x="487" y="17"/>
                    <a:pt x="487" y="17"/>
                  </a:cubicBezTo>
                  <a:cubicBezTo>
                    <a:pt x="487" y="17"/>
                    <a:pt x="484" y="17"/>
                    <a:pt x="481" y="17"/>
                  </a:cubicBezTo>
                  <a:cubicBezTo>
                    <a:pt x="481" y="17"/>
                    <a:pt x="481" y="17"/>
                    <a:pt x="481" y="14"/>
                  </a:cubicBezTo>
                  <a:cubicBezTo>
                    <a:pt x="484" y="11"/>
                    <a:pt x="487" y="5"/>
                    <a:pt x="487" y="5"/>
                  </a:cubicBezTo>
                  <a:lnTo>
                    <a:pt x="487"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24" name="Freeform 119"/>
            <p:cNvSpPr>
              <a:spLocks noChangeArrowheads="1"/>
            </p:cNvSpPr>
            <p:nvPr/>
          </p:nvSpPr>
          <p:spPr bwMode="auto">
            <a:xfrm>
              <a:off x="6580" y="1551"/>
              <a:ext cx="202" cy="203"/>
            </a:xfrm>
            <a:custGeom>
              <a:avLst/>
              <a:gdLst>
                <a:gd name="T0" fmla="*/ 472 w 897"/>
                <a:gd name="T1" fmla="*/ 0 h 900"/>
                <a:gd name="T2" fmla="*/ 472 w 897"/>
                <a:gd name="T3" fmla="*/ 0 h 900"/>
                <a:gd name="T4" fmla="*/ 22 w 897"/>
                <a:gd name="T5" fmla="*/ 449 h 900"/>
                <a:gd name="T6" fmla="*/ 472 w 897"/>
                <a:gd name="T7" fmla="*/ 899 h 900"/>
                <a:gd name="T8" fmla="*/ 687 w 897"/>
                <a:gd name="T9" fmla="*/ 845 h 900"/>
                <a:gd name="T10" fmla="*/ 503 w 897"/>
                <a:gd name="T11" fmla="*/ 891 h 900"/>
                <a:gd name="T12" fmla="*/ 501 w 897"/>
                <a:gd name="T13" fmla="*/ 891 h 900"/>
                <a:gd name="T14" fmla="*/ 656 w 897"/>
                <a:gd name="T15" fmla="*/ 840 h 900"/>
                <a:gd name="T16" fmla="*/ 647 w 897"/>
                <a:gd name="T17" fmla="*/ 840 h 900"/>
                <a:gd name="T18" fmla="*/ 472 w 897"/>
                <a:gd name="T19" fmla="*/ 879 h 900"/>
                <a:gd name="T20" fmla="*/ 325 w 897"/>
                <a:gd name="T21" fmla="*/ 854 h 900"/>
                <a:gd name="T22" fmla="*/ 432 w 897"/>
                <a:gd name="T23" fmla="*/ 891 h 900"/>
                <a:gd name="T24" fmla="*/ 42 w 897"/>
                <a:gd name="T25" fmla="*/ 393 h 900"/>
                <a:gd name="T26" fmla="*/ 48 w 897"/>
                <a:gd name="T27" fmla="*/ 387 h 900"/>
                <a:gd name="T28" fmla="*/ 48 w 897"/>
                <a:gd name="T29" fmla="*/ 393 h 900"/>
                <a:gd name="T30" fmla="*/ 68 w 897"/>
                <a:gd name="T31" fmla="*/ 311 h 900"/>
                <a:gd name="T32" fmla="*/ 68 w 897"/>
                <a:gd name="T33" fmla="*/ 311 h 900"/>
                <a:gd name="T34" fmla="*/ 85 w 897"/>
                <a:gd name="T35" fmla="*/ 263 h 900"/>
                <a:gd name="T36" fmla="*/ 85 w 897"/>
                <a:gd name="T37" fmla="*/ 268 h 900"/>
                <a:gd name="T38" fmla="*/ 240 w 897"/>
                <a:gd name="T39" fmla="*/ 90 h 900"/>
                <a:gd name="T40" fmla="*/ 155 w 897"/>
                <a:gd name="T41" fmla="*/ 158 h 900"/>
                <a:gd name="T42" fmla="*/ 410 w 897"/>
                <a:gd name="T43" fmla="*/ 19 h 900"/>
                <a:gd name="T44" fmla="*/ 481 w 897"/>
                <a:gd name="T45" fmla="*/ 17 h 900"/>
                <a:gd name="T46" fmla="*/ 486 w 897"/>
                <a:gd name="T47" fmla="*/ 22 h 900"/>
                <a:gd name="T48" fmla="*/ 877 w 897"/>
                <a:gd name="T49" fmla="*/ 308 h 900"/>
                <a:gd name="T50" fmla="*/ 879 w 897"/>
                <a:gd name="T51" fmla="*/ 311 h 900"/>
                <a:gd name="T52" fmla="*/ 885 w 897"/>
                <a:gd name="T53" fmla="*/ 325 h 900"/>
                <a:gd name="T54" fmla="*/ 896 w 897"/>
                <a:gd name="T55" fmla="*/ 339 h 900"/>
                <a:gd name="T56" fmla="*/ 896 w 897"/>
                <a:gd name="T57" fmla="*/ 336 h 900"/>
                <a:gd name="T58" fmla="*/ 608 w 897"/>
                <a:gd name="T59" fmla="*/ 31 h 900"/>
                <a:gd name="T60" fmla="*/ 809 w 897"/>
                <a:gd name="T61" fmla="*/ 153 h 900"/>
                <a:gd name="T62" fmla="*/ 472 w 897"/>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7" h="900">
                  <a:moveTo>
                    <a:pt x="472" y="0"/>
                  </a:moveTo>
                  <a:lnTo>
                    <a:pt x="472" y="0"/>
                  </a:lnTo>
                  <a:cubicBezTo>
                    <a:pt x="223" y="0"/>
                    <a:pt x="22" y="200"/>
                    <a:pt x="22" y="449"/>
                  </a:cubicBezTo>
                  <a:cubicBezTo>
                    <a:pt x="22" y="698"/>
                    <a:pt x="223" y="899"/>
                    <a:pt x="472" y="899"/>
                  </a:cubicBezTo>
                  <a:cubicBezTo>
                    <a:pt x="551" y="899"/>
                    <a:pt x="625" y="879"/>
                    <a:pt x="687" y="845"/>
                  </a:cubicBezTo>
                  <a:cubicBezTo>
                    <a:pt x="602" y="888"/>
                    <a:pt x="526" y="891"/>
                    <a:pt x="503" y="891"/>
                  </a:cubicBezTo>
                  <a:cubicBezTo>
                    <a:pt x="501" y="891"/>
                    <a:pt x="501" y="891"/>
                    <a:pt x="501" y="891"/>
                  </a:cubicBezTo>
                  <a:cubicBezTo>
                    <a:pt x="605" y="888"/>
                    <a:pt x="656" y="840"/>
                    <a:pt x="656" y="840"/>
                  </a:cubicBezTo>
                  <a:cubicBezTo>
                    <a:pt x="656" y="840"/>
                    <a:pt x="653" y="840"/>
                    <a:pt x="647" y="840"/>
                  </a:cubicBezTo>
                  <a:cubicBezTo>
                    <a:pt x="594" y="865"/>
                    <a:pt x="534" y="879"/>
                    <a:pt x="472" y="879"/>
                  </a:cubicBezTo>
                  <a:cubicBezTo>
                    <a:pt x="421" y="879"/>
                    <a:pt x="373" y="868"/>
                    <a:pt x="325" y="854"/>
                  </a:cubicBezTo>
                  <a:cubicBezTo>
                    <a:pt x="345" y="871"/>
                    <a:pt x="432" y="891"/>
                    <a:pt x="432" y="891"/>
                  </a:cubicBezTo>
                  <a:cubicBezTo>
                    <a:pt x="0" y="825"/>
                    <a:pt x="42" y="393"/>
                    <a:pt x="42" y="393"/>
                  </a:cubicBezTo>
                  <a:cubicBezTo>
                    <a:pt x="48" y="387"/>
                    <a:pt x="48" y="387"/>
                    <a:pt x="48" y="387"/>
                  </a:cubicBezTo>
                  <a:cubicBezTo>
                    <a:pt x="48" y="387"/>
                    <a:pt x="48" y="390"/>
                    <a:pt x="48" y="393"/>
                  </a:cubicBezTo>
                  <a:cubicBezTo>
                    <a:pt x="51" y="365"/>
                    <a:pt x="59" y="336"/>
                    <a:pt x="68" y="311"/>
                  </a:cubicBezTo>
                  <a:lnTo>
                    <a:pt x="68" y="311"/>
                  </a:lnTo>
                  <a:cubicBezTo>
                    <a:pt x="71" y="288"/>
                    <a:pt x="85" y="263"/>
                    <a:pt x="85" y="263"/>
                  </a:cubicBezTo>
                  <a:cubicBezTo>
                    <a:pt x="85" y="263"/>
                    <a:pt x="85" y="265"/>
                    <a:pt x="85" y="268"/>
                  </a:cubicBezTo>
                  <a:cubicBezTo>
                    <a:pt x="119" y="195"/>
                    <a:pt x="172" y="133"/>
                    <a:pt x="240" y="90"/>
                  </a:cubicBezTo>
                  <a:cubicBezTo>
                    <a:pt x="198" y="113"/>
                    <a:pt x="155" y="158"/>
                    <a:pt x="155" y="158"/>
                  </a:cubicBezTo>
                  <a:cubicBezTo>
                    <a:pt x="257" y="39"/>
                    <a:pt x="410" y="19"/>
                    <a:pt x="410" y="19"/>
                  </a:cubicBezTo>
                  <a:cubicBezTo>
                    <a:pt x="424" y="17"/>
                    <a:pt x="481" y="17"/>
                    <a:pt x="481" y="17"/>
                  </a:cubicBezTo>
                  <a:cubicBezTo>
                    <a:pt x="486" y="22"/>
                    <a:pt x="486" y="22"/>
                    <a:pt x="486" y="22"/>
                  </a:cubicBezTo>
                  <a:cubicBezTo>
                    <a:pt x="667" y="28"/>
                    <a:pt x="820" y="144"/>
                    <a:pt x="877" y="308"/>
                  </a:cubicBezTo>
                  <a:cubicBezTo>
                    <a:pt x="877" y="308"/>
                    <a:pt x="877" y="308"/>
                    <a:pt x="879" y="311"/>
                  </a:cubicBezTo>
                  <a:cubicBezTo>
                    <a:pt x="882" y="319"/>
                    <a:pt x="879" y="317"/>
                    <a:pt x="885" y="325"/>
                  </a:cubicBezTo>
                  <a:cubicBezTo>
                    <a:pt x="891" y="336"/>
                    <a:pt x="891" y="334"/>
                    <a:pt x="896" y="339"/>
                  </a:cubicBezTo>
                  <a:cubicBezTo>
                    <a:pt x="896" y="336"/>
                    <a:pt x="896" y="336"/>
                    <a:pt x="896" y="336"/>
                  </a:cubicBezTo>
                  <a:cubicBezTo>
                    <a:pt x="837" y="116"/>
                    <a:pt x="608" y="31"/>
                    <a:pt x="608" y="31"/>
                  </a:cubicBezTo>
                  <a:cubicBezTo>
                    <a:pt x="690" y="59"/>
                    <a:pt x="758" y="102"/>
                    <a:pt x="809" y="153"/>
                  </a:cubicBezTo>
                  <a:cubicBezTo>
                    <a:pt x="727" y="59"/>
                    <a:pt x="605" y="0"/>
                    <a:pt x="4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25" name="Freeform 120"/>
            <p:cNvSpPr>
              <a:spLocks noChangeArrowheads="1"/>
            </p:cNvSpPr>
            <p:nvPr/>
          </p:nvSpPr>
          <p:spPr bwMode="auto">
            <a:xfrm>
              <a:off x="6580" y="1555"/>
              <a:ext cx="220" cy="197"/>
            </a:xfrm>
            <a:custGeom>
              <a:avLst/>
              <a:gdLst>
                <a:gd name="T0" fmla="*/ 294 w 974"/>
                <a:gd name="T1" fmla="*/ 65 h 875"/>
                <a:gd name="T2" fmla="*/ 271 w 974"/>
                <a:gd name="T3" fmla="*/ 113 h 875"/>
                <a:gd name="T4" fmla="*/ 257 w 974"/>
                <a:gd name="T5" fmla="*/ 116 h 875"/>
                <a:gd name="T6" fmla="*/ 232 w 974"/>
                <a:gd name="T7" fmla="*/ 133 h 875"/>
                <a:gd name="T8" fmla="*/ 203 w 974"/>
                <a:gd name="T9" fmla="*/ 141 h 875"/>
                <a:gd name="T10" fmla="*/ 158 w 974"/>
                <a:gd name="T11" fmla="*/ 183 h 875"/>
                <a:gd name="T12" fmla="*/ 108 w 974"/>
                <a:gd name="T13" fmla="*/ 254 h 875"/>
                <a:gd name="T14" fmla="*/ 110 w 974"/>
                <a:gd name="T15" fmla="*/ 294 h 875"/>
                <a:gd name="T16" fmla="*/ 119 w 974"/>
                <a:gd name="T17" fmla="*/ 311 h 875"/>
                <a:gd name="T18" fmla="*/ 99 w 974"/>
                <a:gd name="T19" fmla="*/ 302 h 875"/>
                <a:gd name="T20" fmla="*/ 90 w 974"/>
                <a:gd name="T21" fmla="*/ 285 h 875"/>
                <a:gd name="T22" fmla="*/ 85 w 974"/>
                <a:gd name="T23" fmla="*/ 251 h 875"/>
                <a:gd name="T24" fmla="*/ 74 w 974"/>
                <a:gd name="T25" fmla="*/ 319 h 875"/>
                <a:gd name="T26" fmla="*/ 88 w 974"/>
                <a:gd name="T27" fmla="*/ 362 h 875"/>
                <a:gd name="T28" fmla="*/ 116 w 974"/>
                <a:gd name="T29" fmla="*/ 365 h 875"/>
                <a:gd name="T30" fmla="*/ 169 w 974"/>
                <a:gd name="T31" fmla="*/ 401 h 875"/>
                <a:gd name="T32" fmla="*/ 218 w 974"/>
                <a:gd name="T33" fmla="*/ 461 h 875"/>
                <a:gd name="T34" fmla="*/ 277 w 974"/>
                <a:gd name="T35" fmla="*/ 503 h 875"/>
                <a:gd name="T36" fmla="*/ 257 w 974"/>
                <a:gd name="T37" fmla="*/ 608 h 875"/>
                <a:gd name="T38" fmla="*/ 209 w 974"/>
                <a:gd name="T39" fmla="*/ 724 h 875"/>
                <a:gd name="T40" fmla="*/ 232 w 974"/>
                <a:gd name="T41" fmla="*/ 774 h 875"/>
                <a:gd name="T42" fmla="*/ 164 w 974"/>
                <a:gd name="T43" fmla="*/ 690 h 875"/>
                <a:gd name="T44" fmla="*/ 125 w 974"/>
                <a:gd name="T45" fmla="*/ 593 h 875"/>
                <a:gd name="T46" fmla="*/ 59 w 974"/>
                <a:gd name="T47" fmla="*/ 398 h 875"/>
                <a:gd name="T48" fmla="*/ 323 w 974"/>
                <a:gd name="T49" fmla="*/ 831 h 875"/>
                <a:gd name="T50" fmla="*/ 370 w 974"/>
                <a:gd name="T51" fmla="*/ 806 h 875"/>
                <a:gd name="T52" fmla="*/ 467 w 974"/>
                <a:gd name="T53" fmla="*/ 800 h 875"/>
                <a:gd name="T54" fmla="*/ 464 w 974"/>
                <a:gd name="T55" fmla="*/ 825 h 875"/>
                <a:gd name="T56" fmla="*/ 534 w 974"/>
                <a:gd name="T57" fmla="*/ 825 h 875"/>
                <a:gd name="T58" fmla="*/ 613 w 974"/>
                <a:gd name="T59" fmla="*/ 817 h 875"/>
                <a:gd name="T60" fmla="*/ 503 w 974"/>
                <a:gd name="T61" fmla="*/ 874 h 875"/>
                <a:gd name="T62" fmla="*/ 885 w 974"/>
                <a:gd name="T63" fmla="*/ 308 h 875"/>
                <a:gd name="T64" fmla="*/ 828 w 974"/>
                <a:gd name="T65" fmla="*/ 243 h 875"/>
                <a:gd name="T66" fmla="*/ 803 w 974"/>
                <a:gd name="T67" fmla="*/ 331 h 875"/>
                <a:gd name="T68" fmla="*/ 738 w 974"/>
                <a:gd name="T69" fmla="*/ 268 h 875"/>
                <a:gd name="T70" fmla="*/ 772 w 974"/>
                <a:gd name="T71" fmla="*/ 331 h 875"/>
                <a:gd name="T72" fmla="*/ 803 w 974"/>
                <a:gd name="T73" fmla="*/ 356 h 875"/>
                <a:gd name="T74" fmla="*/ 803 w 974"/>
                <a:gd name="T75" fmla="*/ 446 h 875"/>
                <a:gd name="T76" fmla="*/ 763 w 974"/>
                <a:gd name="T77" fmla="*/ 576 h 875"/>
                <a:gd name="T78" fmla="*/ 673 w 974"/>
                <a:gd name="T79" fmla="*/ 673 h 875"/>
                <a:gd name="T80" fmla="*/ 625 w 974"/>
                <a:gd name="T81" fmla="*/ 616 h 875"/>
                <a:gd name="T82" fmla="*/ 616 w 974"/>
                <a:gd name="T83" fmla="*/ 503 h 875"/>
                <a:gd name="T84" fmla="*/ 596 w 974"/>
                <a:gd name="T85" fmla="*/ 441 h 875"/>
                <a:gd name="T86" fmla="*/ 548 w 974"/>
                <a:gd name="T87" fmla="*/ 395 h 875"/>
                <a:gd name="T88" fmla="*/ 438 w 974"/>
                <a:gd name="T89" fmla="*/ 401 h 875"/>
                <a:gd name="T90" fmla="*/ 407 w 974"/>
                <a:gd name="T91" fmla="*/ 353 h 875"/>
                <a:gd name="T92" fmla="*/ 407 w 974"/>
                <a:gd name="T93" fmla="*/ 266 h 875"/>
                <a:gd name="T94" fmla="*/ 498 w 974"/>
                <a:gd name="T95" fmla="*/ 189 h 875"/>
                <a:gd name="T96" fmla="*/ 537 w 974"/>
                <a:gd name="T97" fmla="*/ 183 h 875"/>
                <a:gd name="T98" fmla="*/ 577 w 974"/>
                <a:gd name="T99" fmla="*/ 206 h 875"/>
                <a:gd name="T100" fmla="*/ 647 w 974"/>
                <a:gd name="T101" fmla="*/ 206 h 875"/>
                <a:gd name="T102" fmla="*/ 704 w 974"/>
                <a:gd name="T103" fmla="*/ 206 h 875"/>
                <a:gd name="T104" fmla="*/ 704 w 974"/>
                <a:gd name="T105" fmla="*/ 192 h 875"/>
                <a:gd name="T106" fmla="*/ 656 w 974"/>
                <a:gd name="T107" fmla="*/ 175 h 875"/>
                <a:gd name="T108" fmla="*/ 684 w 974"/>
                <a:gd name="T109" fmla="*/ 158 h 875"/>
                <a:gd name="T110" fmla="*/ 647 w 974"/>
                <a:gd name="T111" fmla="*/ 144 h 875"/>
                <a:gd name="T112" fmla="*/ 574 w 974"/>
                <a:gd name="T113" fmla="*/ 141 h 875"/>
                <a:gd name="T114" fmla="*/ 518 w 974"/>
                <a:gd name="T115" fmla="*/ 158 h 875"/>
                <a:gd name="T116" fmla="*/ 506 w 974"/>
                <a:gd name="T117" fmla="*/ 107 h 875"/>
                <a:gd name="T118" fmla="*/ 435 w 974"/>
                <a:gd name="T119" fmla="*/ 79 h 875"/>
                <a:gd name="T120" fmla="*/ 424 w 974"/>
                <a:gd name="T121" fmla="*/ 48 h 875"/>
                <a:gd name="T122" fmla="*/ 481 w 974"/>
                <a:gd name="T123" fmla="*/ 1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5">
                  <a:moveTo>
                    <a:pt x="481" y="0"/>
                  </a:moveTo>
                  <a:lnTo>
                    <a:pt x="481" y="0"/>
                  </a:lnTo>
                  <a:cubicBezTo>
                    <a:pt x="481" y="0"/>
                    <a:pt x="424" y="0"/>
                    <a:pt x="410" y="2"/>
                  </a:cubicBezTo>
                  <a:cubicBezTo>
                    <a:pt x="410" y="2"/>
                    <a:pt x="257" y="22"/>
                    <a:pt x="155" y="141"/>
                  </a:cubicBezTo>
                  <a:cubicBezTo>
                    <a:pt x="155" y="141"/>
                    <a:pt x="198" y="96"/>
                    <a:pt x="240" y="73"/>
                  </a:cubicBezTo>
                  <a:cubicBezTo>
                    <a:pt x="254" y="65"/>
                    <a:pt x="269" y="59"/>
                    <a:pt x="283" y="59"/>
                  </a:cubicBezTo>
                  <a:cubicBezTo>
                    <a:pt x="294" y="65"/>
                    <a:pt x="294" y="65"/>
                    <a:pt x="294" y="65"/>
                  </a:cubicBezTo>
                  <a:cubicBezTo>
                    <a:pt x="294" y="65"/>
                    <a:pt x="291" y="68"/>
                    <a:pt x="288" y="70"/>
                  </a:cubicBezTo>
                  <a:cubicBezTo>
                    <a:pt x="288" y="70"/>
                    <a:pt x="283" y="79"/>
                    <a:pt x="283" y="82"/>
                  </a:cubicBezTo>
                  <a:cubicBezTo>
                    <a:pt x="283" y="85"/>
                    <a:pt x="283" y="90"/>
                    <a:pt x="283" y="90"/>
                  </a:cubicBezTo>
                  <a:cubicBezTo>
                    <a:pt x="280" y="96"/>
                    <a:pt x="280" y="96"/>
                    <a:pt x="280" y="96"/>
                  </a:cubicBezTo>
                  <a:cubicBezTo>
                    <a:pt x="280" y="96"/>
                    <a:pt x="274" y="96"/>
                    <a:pt x="274" y="99"/>
                  </a:cubicBezTo>
                  <a:cubicBezTo>
                    <a:pt x="274" y="99"/>
                    <a:pt x="271" y="102"/>
                    <a:pt x="271" y="104"/>
                  </a:cubicBezTo>
                  <a:cubicBezTo>
                    <a:pt x="271" y="107"/>
                    <a:pt x="271" y="113"/>
                    <a:pt x="271" y="113"/>
                  </a:cubicBezTo>
                  <a:cubicBezTo>
                    <a:pt x="271" y="121"/>
                    <a:pt x="271" y="121"/>
                    <a:pt x="271" y="121"/>
                  </a:cubicBezTo>
                  <a:cubicBezTo>
                    <a:pt x="271" y="127"/>
                    <a:pt x="271" y="127"/>
                    <a:pt x="271" y="127"/>
                  </a:cubicBezTo>
                  <a:cubicBezTo>
                    <a:pt x="263" y="130"/>
                    <a:pt x="263" y="130"/>
                    <a:pt x="263" y="130"/>
                  </a:cubicBezTo>
                  <a:cubicBezTo>
                    <a:pt x="263" y="130"/>
                    <a:pt x="260" y="130"/>
                    <a:pt x="257" y="130"/>
                  </a:cubicBezTo>
                  <a:cubicBezTo>
                    <a:pt x="254" y="130"/>
                    <a:pt x="254" y="130"/>
                    <a:pt x="252" y="130"/>
                  </a:cubicBezTo>
                  <a:cubicBezTo>
                    <a:pt x="249" y="130"/>
                    <a:pt x="249" y="121"/>
                    <a:pt x="249" y="121"/>
                  </a:cubicBezTo>
                  <a:cubicBezTo>
                    <a:pt x="257" y="116"/>
                    <a:pt x="257" y="116"/>
                    <a:pt x="257" y="116"/>
                  </a:cubicBezTo>
                  <a:cubicBezTo>
                    <a:pt x="257" y="116"/>
                    <a:pt x="257" y="116"/>
                    <a:pt x="254" y="113"/>
                  </a:cubicBezTo>
                  <a:cubicBezTo>
                    <a:pt x="254" y="113"/>
                    <a:pt x="254" y="107"/>
                    <a:pt x="252" y="107"/>
                  </a:cubicBezTo>
                  <a:cubicBezTo>
                    <a:pt x="249" y="107"/>
                    <a:pt x="249" y="107"/>
                    <a:pt x="249" y="107"/>
                  </a:cubicBezTo>
                  <a:cubicBezTo>
                    <a:pt x="243" y="110"/>
                    <a:pt x="237" y="116"/>
                    <a:pt x="237" y="116"/>
                  </a:cubicBezTo>
                  <a:cubicBezTo>
                    <a:pt x="229" y="121"/>
                    <a:pt x="229" y="121"/>
                    <a:pt x="229" y="121"/>
                  </a:cubicBezTo>
                  <a:lnTo>
                    <a:pt x="226" y="130"/>
                  </a:lnTo>
                  <a:cubicBezTo>
                    <a:pt x="229" y="130"/>
                    <a:pt x="232" y="133"/>
                    <a:pt x="232" y="133"/>
                  </a:cubicBezTo>
                  <a:cubicBezTo>
                    <a:pt x="232" y="133"/>
                    <a:pt x="235" y="136"/>
                    <a:pt x="235" y="139"/>
                  </a:cubicBezTo>
                  <a:cubicBezTo>
                    <a:pt x="235" y="141"/>
                    <a:pt x="232" y="144"/>
                    <a:pt x="232" y="144"/>
                  </a:cubicBezTo>
                  <a:cubicBezTo>
                    <a:pt x="232" y="144"/>
                    <a:pt x="232" y="147"/>
                    <a:pt x="226" y="147"/>
                  </a:cubicBezTo>
                  <a:lnTo>
                    <a:pt x="226" y="147"/>
                  </a:lnTo>
                  <a:cubicBezTo>
                    <a:pt x="220" y="147"/>
                    <a:pt x="215" y="144"/>
                    <a:pt x="212" y="144"/>
                  </a:cubicBezTo>
                  <a:cubicBezTo>
                    <a:pt x="209" y="144"/>
                    <a:pt x="206" y="141"/>
                    <a:pt x="203" y="141"/>
                  </a:cubicBezTo>
                  <a:lnTo>
                    <a:pt x="203" y="141"/>
                  </a:lnTo>
                  <a:cubicBezTo>
                    <a:pt x="201" y="144"/>
                    <a:pt x="198" y="144"/>
                    <a:pt x="198" y="147"/>
                  </a:cubicBezTo>
                  <a:lnTo>
                    <a:pt x="186" y="153"/>
                  </a:lnTo>
                  <a:cubicBezTo>
                    <a:pt x="186" y="153"/>
                    <a:pt x="184" y="155"/>
                    <a:pt x="184" y="158"/>
                  </a:cubicBezTo>
                  <a:lnTo>
                    <a:pt x="181" y="167"/>
                  </a:lnTo>
                  <a:cubicBezTo>
                    <a:pt x="181" y="167"/>
                    <a:pt x="175" y="170"/>
                    <a:pt x="169" y="172"/>
                  </a:cubicBezTo>
                  <a:cubicBezTo>
                    <a:pt x="164" y="172"/>
                    <a:pt x="161" y="175"/>
                    <a:pt x="161" y="175"/>
                  </a:cubicBezTo>
                  <a:cubicBezTo>
                    <a:pt x="158" y="183"/>
                    <a:pt x="158" y="183"/>
                    <a:pt x="158" y="183"/>
                  </a:cubicBezTo>
                  <a:cubicBezTo>
                    <a:pt x="158" y="183"/>
                    <a:pt x="153" y="186"/>
                    <a:pt x="150" y="192"/>
                  </a:cubicBezTo>
                  <a:cubicBezTo>
                    <a:pt x="147" y="195"/>
                    <a:pt x="136" y="203"/>
                    <a:pt x="133" y="203"/>
                  </a:cubicBezTo>
                  <a:cubicBezTo>
                    <a:pt x="133" y="206"/>
                    <a:pt x="127" y="209"/>
                    <a:pt x="127" y="214"/>
                  </a:cubicBezTo>
                  <a:cubicBezTo>
                    <a:pt x="125" y="217"/>
                    <a:pt x="125" y="223"/>
                    <a:pt x="125" y="226"/>
                  </a:cubicBezTo>
                  <a:cubicBezTo>
                    <a:pt x="122" y="229"/>
                    <a:pt x="119" y="234"/>
                    <a:pt x="119" y="237"/>
                  </a:cubicBezTo>
                  <a:cubicBezTo>
                    <a:pt x="119" y="243"/>
                    <a:pt x="116" y="246"/>
                    <a:pt x="113" y="248"/>
                  </a:cubicBezTo>
                  <a:cubicBezTo>
                    <a:pt x="113" y="251"/>
                    <a:pt x="110" y="254"/>
                    <a:pt x="108" y="254"/>
                  </a:cubicBezTo>
                  <a:cubicBezTo>
                    <a:pt x="108" y="254"/>
                    <a:pt x="96" y="257"/>
                    <a:pt x="93" y="260"/>
                  </a:cubicBezTo>
                  <a:cubicBezTo>
                    <a:pt x="90" y="263"/>
                    <a:pt x="88" y="266"/>
                    <a:pt x="88" y="268"/>
                  </a:cubicBezTo>
                  <a:cubicBezTo>
                    <a:pt x="88" y="268"/>
                    <a:pt x="93" y="274"/>
                    <a:pt x="96" y="274"/>
                  </a:cubicBezTo>
                  <a:lnTo>
                    <a:pt x="102" y="274"/>
                  </a:lnTo>
                  <a:cubicBezTo>
                    <a:pt x="102" y="274"/>
                    <a:pt x="102" y="283"/>
                    <a:pt x="102" y="285"/>
                  </a:cubicBezTo>
                  <a:cubicBezTo>
                    <a:pt x="102" y="285"/>
                    <a:pt x="99" y="294"/>
                    <a:pt x="102" y="294"/>
                  </a:cubicBezTo>
                  <a:cubicBezTo>
                    <a:pt x="105" y="294"/>
                    <a:pt x="110" y="294"/>
                    <a:pt x="110" y="294"/>
                  </a:cubicBezTo>
                  <a:cubicBezTo>
                    <a:pt x="119" y="297"/>
                    <a:pt x="119" y="297"/>
                    <a:pt x="119" y="297"/>
                  </a:cubicBezTo>
                  <a:cubicBezTo>
                    <a:pt x="125" y="302"/>
                    <a:pt x="125" y="302"/>
                    <a:pt x="125" y="302"/>
                  </a:cubicBezTo>
                  <a:cubicBezTo>
                    <a:pt x="130" y="305"/>
                    <a:pt x="130" y="305"/>
                    <a:pt x="130" y="305"/>
                  </a:cubicBezTo>
                  <a:cubicBezTo>
                    <a:pt x="130" y="305"/>
                    <a:pt x="127" y="308"/>
                    <a:pt x="127" y="311"/>
                  </a:cubicBezTo>
                  <a:cubicBezTo>
                    <a:pt x="127" y="314"/>
                    <a:pt x="125" y="317"/>
                    <a:pt x="122" y="317"/>
                  </a:cubicBezTo>
                  <a:lnTo>
                    <a:pt x="122" y="317"/>
                  </a:lnTo>
                  <a:cubicBezTo>
                    <a:pt x="122" y="314"/>
                    <a:pt x="122" y="314"/>
                    <a:pt x="119" y="311"/>
                  </a:cubicBezTo>
                  <a:cubicBezTo>
                    <a:pt x="119" y="308"/>
                    <a:pt x="119" y="305"/>
                    <a:pt x="116" y="305"/>
                  </a:cubicBezTo>
                  <a:lnTo>
                    <a:pt x="113" y="305"/>
                  </a:lnTo>
                  <a:lnTo>
                    <a:pt x="110" y="305"/>
                  </a:lnTo>
                  <a:lnTo>
                    <a:pt x="108" y="308"/>
                  </a:lnTo>
                  <a:lnTo>
                    <a:pt x="108" y="308"/>
                  </a:lnTo>
                  <a:cubicBezTo>
                    <a:pt x="105" y="305"/>
                    <a:pt x="102" y="305"/>
                    <a:pt x="99" y="302"/>
                  </a:cubicBezTo>
                  <a:lnTo>
                    <a:pt x="99" y="302"/>
                  </a:lnTo>
                  <a:lnTo>
                    <a:pt x="99" y="302"/>
                  </a:lnTo>
                  <a:cubicBezTo>
                    <a:pt x="96" y="302"/>
                    <a:pt x="96" y="302"/>
                    <a:pt x="96" y="302"/>
                  </a:cubicBezTo>
                  <a:cubicBezTo>
                    <a:pt x="96" y="302"/>
                    <a:pt x="96" y="302"/>
                    <a:pt x="96" y="300"/>
                  </a:cubicBezTo>
                  <a:cubicBezTo>
                    <a:pt x="99" y="297"/>
                    <a:pt x="99" y="294"/>
                    <a:pt x="99" y="291"/>
                  </a:cubicBezTo>
                  <a:cubicBezTo>
                    <a:pt x="99" y="291"/>
                    <a:pt x="96" y="285"/>
                    <a:pt x="93" y="285"/>
                  </a:cubicBezTo>
                  <a:cubicBezTo>
                    <a:pt x="90" y="285"/>
                    <a:pt x="93" y="288"/>
                    <a:pt x="93" y="288"/>
                  </a:cubicBezTo>
                  <a:lnTo>
                    <a:pt x="90" y="285"/>
                  </a:lnTo>
                  <a:cubicBezTo>
                    <a:pt x="88" y="283"/>
                    <a:pt x="85" y="280"/>
                    <a:pt x="85" y="280"/>
                  </a:cubicBezTo>
                  <a:lnTo>
                    <a:pt x="85" y="280"/>
                  </a:lnTo>
                  <a:cubicBezTo>
                    <a:pt x="82" y="280"/>
                    <a:pt x="82" y="280"/>
                    <a:pt x="82" y="280"/>
                  </a:cubicBezTo>
                  <a:lnTo>
                    <a:pt x="79" y="280"/>
                  </a:lnTo>
                  <a:cubicBezTo>
                    <a:pt x="79" y="277"/>
                    <a:pt x="82" y="271"/>
                    <a:pt x="82" y="268"/>
                  </a:cubicBezTo>
                  <a:cubicBezTo>
                    <a:pt x="82" y="266"/>
                    <a:pt x="82" y="263"/>
                    <a:pt x="82" y="260"/>
                  </a:cubicBezTo>
                  <a:cubicBezTo>
                    <a:pt x="82" y="257"/>
                    <a:pt x="85" y="254"/>
                    <a:pt x="85" y="251"/>
                  </a:cubicBezTo>
                  <a:cubicBezTo>
                    <a:pt x="85" y="248"/>
                    <a:pt x="85" y="246"/>
                    <a:pt x="85" y="246"/>
                  </a:cubicBezTo>
                  <a:cubicBezTo>
                    <a:pt x="85" y="246"/>
                    <a:pt x="71" y="271"/>
                    <a:pt x="68" y="294"/>
                  </a:cubicBezTo>
                  <a:lnTo>
                    <a:pt x="68" y="294"/>
                  </a:lnTo>
                  <a:lnTo>
                    <a:pt x="68" y="294"/>
                  </a:lnTo>
                  <a:cubicBezTo>
                    <a:pt x="71" y="294"/>
                    <a:pt x="74" y="294"/>
                    <a:pt x="74" y="297"/>
                  </a:cubicBezTo>
                  <a:cubicBezTo>
                    <a:pt x="74" y="300"/>
                    <a:pt x="74" y="302"/>
                    <a:pt x="74" y="305"/>
                  </a:cubicBezTo>
                  <a:cubicBezTo>
                    <a:pt x="74" y="308"/>
                    <a:pt x="74" y="308"/>
                    <a:pt x="74" y="319"/>
                  </a:cubicBezTo>
                  <a:cubicBezTo>
                    <a:pt x="74" y="331"/>
                    <a:pt x="76" y="334"/>
                    <a:pt x="74" y="336"/>
                  </a:cubicBezTo>
                  <a:cubicBezTo>
                    <a:pt x="74" y="339"/>
                    <a:pt x="71" y="345"/>
                    <a:pt x="71" y="348"/>
                  </a:cubicBezTo>
                  <a:cubicBezTo>
                    <a:pt x="68" y="353"/>
                    <a:pt x="74" y="365"/>
                    <a:pt x="74" y="365"/>
                  </a:cubicBezTo>
                  <a:cubicBezTo>
                    <a:pt x="76" y="367"/>
                    <a:pt x="76" y="367"/>
                    <a:pt x="76" y="370"/>
                  </a:cubicBezTo>
                  <a:cubicBezTo>
                    <a:pt x="79" y="370"/>
                    <a:pt x="76" y="376"/>
                    <a:pt x="76" y="376"/>
                  </a:cubicBezTo>
                  <a:cubicBezTo>
                    <a:pt x="76" y="376"/>
                    <a:pt x="76" y="376"/>
                    <a:pt x="79" y="373"/>
                  </a:cubicBezTo>
                  <a:cubicBezTo>
                    <a:pt x="85" y="365"/>
                    <a:pt x="88" y="362"/>
                    <a:pt x="88" y="362"/>
                  </a:cubicBezTo>
                  <a:cubicBezTo>
                    <a:pt x="90" y="356"/>
                    <a:pt x="90" y="356"/>
                    <a:pt x="90" y="356"/>
                  </a:cubicBezTo>
                  <a:cubicBezTo>
                    <a:pt x="90" y="356"/>
                    <a:pt x="90" y="353"/>
                    <a:pt x="96" y="353"/>
                  </a:cubicBezTo>
                  <a:lnTo>
                    <a:pt x="96" y="353"/>
                  </a:lnTo>
                  <a:cubicBezTo>
                    <a:pt x="105" y="353"/>
                    <a:pt x="105" y="353"/>
                    <a:pt x="108" y="356"/>
                  </a:cubicBezTo>
                  <a:cubicBezTo>
                    <a:pt x="108" y="359"/>
                    <a:pt x="105" y="365"/>
                    <a:pt x="108" y="365"/>
                  </a:cubicBezTo>
                  <a:lnTo>
                    <a:pt x="108" y="365"/>
                  </a:lnTo>
                  <a:cubicBezTo>
                    <a:pt x="110" y="365"/>
                    <a:pt x="113" y="365"/>
                    <a:pt x="116" y="365"/>
                  </a:cubicBezTo>
                  <a:cubicBezTo>
                    <a:pt x="119" y="362"/>
                    <a:pt x="122" y="362"/>
                    <a:pt x="125" y="362"/>
                  </a:cubicBezTo>
                  <a:lnTo>
                    <a:pt x="125" y="362"/>
                  </a:lnTo>
                  <a:cubicBezTo>
                    <a:pt x="127" y="362"/>
                    <a:pt x="130" y="365"/>
                    <a:pt x="130" y="367"/>
                  </a:cubicBezTo>
                  <a:cubicBezTo>
                    <a:pt x="133" y="373"/>
                    <a:pt x="136" y="379"/>
                    <a:pt x="139" y="381"/>
                  </a:cubicBezTo>
                  <a:cubicBezTo>
                    <a:pt x="141" y="381"/>
                    <a:pt x="139" y="390"/>
                    <a:pt x="141" y="393"/>
                  </a:cubicBezTo>
                  <a:cubicBezTo>
                    <a:pt x="141" y="395"/>
                    <a:pt x="153" y="398"/>
                    <a:pt x="153" y="398"/>
                  </a:cubicBezTo>
                  <a:cubicBezTo>
                    <a:pt x="155" y="398"/>
                    <a:pt x="167" y="401"/>
                    <a:pt x="169" y="401"/>
                  </a:cubicBezTo>
                  <a:cubicBezTo>
                    <a:pt x="172" y="404"/>
                    <a:pt x="169" y="410"/>
                    <a:pt x="175" y="410"/>
                  </a:cubicBezTo>
                  <a:cubicBezTo>
                    <a:pt x="178" y="412"/>
                    <a:pt x="181" y="421"/>
                    <a:pt x="181" y="421"/>
                  </a:cubicBezTo>
                  <a:cubicBezTo>
                    <a:pt x="181" y="421"/>
                    <a:pt x="184" y="432"/>
                    <a:pt x="181" y="435"/>
                  </a:cubicBezTo>
                  <a:cubicBezTo>
                    <a:pt x="181" y="438"/>
                    <a:pt x="181" y="441"/>
                    <a:pt x="184" y="444"/>
                  </a:cubicBezTo>
                  <a:cubicBezTo>
                    <a:pt x="186" y="444"/>
                    <a:pt x="198" y="444"/>
                    <a:pt x="198" y="444"/>
                  </a:cubicBezTo>
                  <a:cubicBezTo>
                    <a:pt x="198" y="444"/>
                    <a:pt x="192" y="452"/>
                    <a:pt x="201" y="455"/>
                  </a:cubicBezTo>
                  <a:cubicBezTo>
                    <a:pt x="206" y="458"/>
                    <a:pt x="215" y="461"/>
                    <a:pt x="218" y="461"/>
                  </a:cubicBezTo>
                  <a:cubicBezTo>
                    <a:pt x="218" y="463"/>
                    <a:pt x="212" y="469"/>
                    <a:pt x="220" y="469"/>
                  </a:cubicBezTo>
                  <a:lnTo>
                    <a:pt x="220" y="469"/>
                  </a:lnTo>
                  <a:cubicBezTo>
                    <a:pt x="226" y="469"/>
                    <a:pt x="229" y="466"/>
                    <a:pt x="232" y="466"/>
                  </a:cubicBezTo>
                  <a:cubicBezTo>
                    <a:pt x="237" y="466"/>
                    <a:pt x="240" y="469"/>
                    <a:pt x="243" y="469"/>
                  </a:cubicBezTo>
                  <a:cubicBezTo>
                    <a:pt x="246" y="472"/>
                    <a:pt x="243" y="478"/>
                    <a:pt x="254" y="483"/>
                  </a:cubicBezTo>
                  <a:cubicBezTo>
                    <a:pt x="266" y="489"/>
                    <a:pt x="269" y="492"/>
                    <a:pt x="271" y="495"/>
                  </a:cubicBezTo>
                  <a:cubicBezTo>
                    <a:pt x="274" y="495"/>
                    <a:pt x="280" y="495"/>
                    <a:pt x="277" y="503"/>
                  </a:cubicBezTo>
                  <a:cubicBezTo>
                    <a:pt x="277" y="512"/>
                    <a:pt x="274" y="517"/>
                    <a:pt x="271" y="520"/>
                  </a:cubicBezTo>
                  <a:cubicBezTo>
                    <a:pt x="266" y="523"/>
                    <a:pt x="260" y="534"/>
                    <a:pt x="257" y="537"/>
                  </a:cubicBezTo>
                  <a:cubicBezTo>
                    <a:pt x="254" y="540"/>
                    <a:pt x="252" y="548"/>
                    <a:pt x="254" y="554"/>
                  </a:cubicBezTo>
                  <a:cubicBezTo>
                    <a:pt x="257" y="557"/>
                    <a:pt x="263" y="565"/>
                    <a:pt x="263" y="568"/>
                  </a:cubicBezTo>
                  <a:cubicBezTo>
                    <a:pt x="263" y="571"/>
                    <a:pt x="263" y="582"/>
                    <a:pt x="260" y="585"/>
                  </a:cubicBezTo>
                  <a:cubicBezTo>
                    <a:pt x="260" y="591"/>
                    <a:pt x="254" y="596"/>
                    <a:pt x="254" y="596"/>
                  </a:cubicBezTo>
                  <a:cubicBezTo>
                    <a:pt x="254" y="596"/>
                    <a:pt x="263" y="602"/>
                    <a:pt x="257" y="608"/>
                  </a:cubicBezTo>
                  <a:cubicBezTo>
                    <a:pt x="252" y="613"/>
                    <a:pt x="243" y="622"/>
                    <a:pt x="240" y="622"/>
                  </a:cubicBezTo>
                  <a:cubicBezTo>
                    <a:pt x="235" y="625"/>
                    <a:pt x="226" y="630"/>
                    <a:pt x="226" y="630"/>
                  </a:cubicBezTo>
                  <a:cubicBezTo>
                    <a:pt x="226" y="630"/>
                    <a:pt x="226" y="647"/>
                    <a:pt x="226" y="650"/>
                  </a:cubicBezTo>
                  <a:cubicBezTo>
                    <a:pt x="226" y="656"/>
                    <a:pt x="209" y="681"/>
                    <a:pt x="215" y="690"/>
                  </a:cubicBezTo>
                  <a:cubicBezTo>
                    <a:pt x="220" y="695"/>
                    <a:pt x="223" y="701"/>
                    <a:pt x="220" y="707"/>
                  </a:cubicBezTo>
                  <a:cubicBezTo>
                    <a:pt x="220" y="710"/>
                    <a:pt x="218" y="710"/>
                    <a:pt x="215" y="712"/>
                  </a:cubicBezTo>
                  <a:cubicBezTo>
                    <a:pt x="215" y="715"/>
                    <a:pt x="203" y="712"/>
                    <a:pt x="209" y="724"/>
                  </a:cubicBezTo>
                  <a:cubicBezTo>
                    <a:pt x="218" y="732"/>
                    <a:pt x="220" y="735"/>
                    <a:pt x="223" y="741"/>
                  </a:cubicBezTo>
                  <a:cubicBezTo>
                    <a:pt x="226" y="746"/>
                    <a:pt x="223" y="746"/>
                    <a:pt x="229" y="752"/>
                  </a:cubicBezTo>
                  <a:cubicBezTo>
                    <a:pt x="232" y="757"/>
                    <a:pt x="235" y="763"/>
                    <a:pt x="240" y="769"/>
                  </a:cubicBezTo>
                  <a:cubicBezTo>
                    <a:pt x="246" y="772"/>
                    <a:pt x="249" y="774"/>
                    <a:pt x="249" y="780"/>
                  </a:cubicBezTo>
                  <a:cubicBezTo>
                    <a:pt x="249" y="783"/>
                    <a:pt x="254" y="791"/>
                    <a:pt x="254" y="791"/>
                  </a:cubicBezTo>
                  <a:cubicBezTo>
                    <a:pt x="252" y="791"/>
                    <a:pt x="252" y="788"/>
                    <a:pt x="249" y="788"/>
                  </a:cubicBezTo>
                  <a:cubicBezTo>
                    <a:pt x="235" y="780"/>
                    <a:pt x="246" y="786"/>
                    <a:pt x="232" y="774"/>
                  </a:cubicBezTo>
                  <a:cubicBezTo>
                    <a:pt x="215" y="760"/>
                    <a:pt x="212" y="766"/>
                    <a:pt x="203" y="757"/>
                  </a:cubicBezTo>
                  <a:lnTo>
                    <a:pt x="203" y="757"/>
                  </a:lnTo>
                  <a:cubicBezTo>
                    <a:pt x="201" y="757"/>
                    <a:pt x="201" y="757"/>
                    <a:pt x="201" y="757"/>
                  </a:cubicBezTo>
                  <a:cubicBezTo>
                    <a:pt x="201" y="760"/>
                    <a:pt x="201" y="760"/>
                    <a:pt x="201" y="760"/>
                  </a:cubicBezTo>
                  <a:cubicBezTo>
                    <a:pt x="201" y="760"/>
                    <a:pt x="201" y="757"/>
                    <a:pt x="195" y="744"/>
                  </a:cubicBezTo>
                  <a:cubicBezTo>
                    <a:pt x="181" y="710"/>
                    <a:pt x="178" y="715"/>
                    <a:pt x="175" y="707"/>
                  </a:cubicBezTo>
                  <a:cubicBezTo>
                    <a:pt x="172" y="698"/>
                    <a:pt x="175" y="707"/>
                    <a:pt x="164" y="690"/>
                  </a:cubicBezTo>
                  <a:cubicBezTo>
                    <a:pt x="155" y="673"/>
                    <a:pt x="164" y="684"/>
                    <a:pt x="155" y="673"/>
                  </a:cubicBezTo>
                  <a:cubicBezTo>
                    <a:pt x="153" y="670"/>
                    <a:pt x="150" y="667"/>
                    <a:pt x="147" y="667"/>
                  </a:cubicBezTo>
                  <a:lnTo>
                    <a:pt x="147" y="667"/>
                  </a:lnTo>
                  <a:lnTo>
                    <a:pt x="147" y="667"/>
                  </a:lnTo>
                  <a:cubicBezTo>
                    <a:pt x="144" y="667"/>
                    <a:pt x="144" y="667"/>
                    <a:pt x="141" y="656"/>
                  </a:cubicBezTo>
                  <a:cubicBezTo>
                    <a:pt x="139" y="636"/>
                    <a:pt x="136" y="650"/>
                    <a:pt x="130" y="627"/>
                  </a:cubicBezTo>
                  <a:cubicBezTo>
                    <a:pt x="127" y="605"/>
                    <a:pt x="136" y="605"/>
                    <a:pt x="125" y="593"/>
                  </a:cubicBezTo>
                  <a:cubicBezTo>
                    <a:pt x="110" y="582"/>
                    <a:pt x="110" y="588"/>
                    <a:pt x="108" y="579"/>
                  </a:cubicBezTo>
                  <a:cubicBezTo>
                    <a:pt x="105" y="574"/>
                    <a:pt x="108" y="579"/>
                    <a:pt x="99" y="560"/>
                  </a:cubicBezTo>
                  <a:cubicBezTo>
                    <a:pt x="88" y="540"/>
                    <a:pt x="71" y="534"/>
                    <a:pt x="74" y="500"/>
                  </a:cubicBezTo>
                  <a:cubicBezTo>
                    <a:pt x="74" y="466"/>
                    <a:pt x="74" y="461"/>
                    <a:pt x="74" y="461"/>
                  </a:cubicBezTo>
                  <a:cubicBezTo>
                    <a:pt x="74" y="461"/>
                    <a:pt x="56" y="449"/>
                    <a:pt x="62" y="429"/>
                  </a:cubicBezTo>
                  <a:cubicBezTo>
                    <a:pt x="68" y="410"/>
                    <a:pt x="71" y="415"/>
                    <a:pt x="68" y="410"/>
                  </a:cubicBezTo>
                  <a:cubicBezTo>
                    <a:pt x="65" y="404"/>
                    <a:pt x="62" y="407"/>
                    <a:pt x="59" y="398"/>
                  </a:cubicBezTo>
                  <a:cubicBezTo>
                    <a:pt x="54" y="390"/>
                    <a:pt x="51" y="390"/>
                    <a:pt x="51" y="387"/>
                  </a:cubicBezTo>
                  <a:cubicBezTo>
                    <a:pt x="51" y="384"/>
                    <a:pt x="48" y="379"/>
                    <a:pt x="48" y="376"/>
                  </a:cubicBezTo>
                  <a:cubicBezTo>
                    <a:pt x="48" y="373"/>
                    <a:pt x="48" y="370"/>
                    <a:pt x="48" y="370"/>
                  </a:cubicBezTo>
                  <a:cubicBezTo>
                    <a:pt x="42" y="376"/>
                    <a:pt x="42" y="376"/>
                    <a:pt x="42" y="376"/>
                  </a:cubicBezTo>
                  <a:cubicBezTo>
                    <a:pt x="42" y="376"/>
                    <a:pt x="0" y="808"/>
                    <a:pt x="432" y="874"/>
                  </a:cubicBezTo>
                  <a:cubicBezTo>
                    <a:pt x="432" y="874"/>
                    <a:pt x="345" y="854"/>
                    <a:pt x="325" y="837"/>
                  </a:cubicBezTo>
                  <a:cubicBezTo>
                    <a:pt x="325" y="834"/>
                    <a:pt x="325" y="834"/>
                    <a:pt x="323" y="831"/>
                  </a:cubicBezTo>
                  <a:cubicBezTo>
                    <a:pt x="323" y="831"/>
                    <a:pt x="323" y="811"/>
                    <a:pt x="325" y="811"/>
                  </a:cubicBezTo>
                  <a:cubicBezTo>
                    <a:pt x="328" y="811"/>
                    <a:pt x="331" y="814"/>
                    <a:pt x="334" y="814"/>
                  </a:cubicBezTo>
                  <a:cubicBezTo>
                    <a:pt x="336" y="814"/>
                    <a:pt x="339" y="814"/>
                    <a:pt x="342" y="811"/>
                  </a:cubicBezTo>
                  <a:cubicBezTo>
                    <a:pt x="348" y="806"/>
                    <a:pt x="356" y="800"/>
                    <a:pt x="356" y="800"/>
                  </a:cubicBezTo>
                  <a:cubicBezTo>
                    <a:pt x="356" y="808"/>
                    <a:pt x="356" y="808"/>
                    <a:pt x="356" y="808"/>
                  </a:cubicBezTo>
                  <a:lnTo>
                    <a:pt x="356" y="808"/>
                  </a:lnTo>
                  <a:cubicBezTo>
                    <a:pt x="356" y="808"/>
                    <a:pt x="359" y="808"/>
                    <a:pt x="370" y="806"/>
                  </a:cubicBezTo>
                  <a:cubicBezTo>
                    <a:pt x="390" y="803"/>
                    <a:pt x="390" y="806"/>
                    <a:pt x="396" y="803"/>
                  </a:cubicBezTo>
                  <a:cubicBezTo>
                    <a:pt x="401" y="800"/>
                    <a:pt x="407" y="788"/>
                    <a:pt x="413" y="788"/>
                  </a:cubicBezTo>
                  <a:cubicBezTo>
                    <a:pt x="413" y="788"/>
                    <a:pt x="416" y="788"/>
                    <a:pt x="416" y="791"/>
                  </a:cubicBezTo>
                  <a:cubicBezTo>
                    <a:pt x="421" y="803"/>
                    <a:pt x="410" y="797"/>
                    <a:pt x="421" y="803"/>
                  </a:cubicBezTo>
                  <a:cubicBezTo>
                    <a:pt x="421" y="803"/>
                    <a:pt x="424" y="803"/>
                    <a:pt x="427" y="803"/>
                  </a:cubicBezTo>
                  <a:cubicBezTo>
                    <a:pt x="435" y="803"/>
                    <a:pt x="447" y="800"/>
                    <a:pt x="447" y="800"/>
                  </a:cubicBezTo>
                  <a:cubicBezTo>
                    <a:pt x="447" y="800"/>
                    <a:pt x="455" y="800"/>
                    <a:pt x="467" y="800"/>
                  </a:cubicBezTo>
                  <a:cubicBezTo>
                    <a:pt x="472" y="800"/>
                    <a:pt x="478" y="800"/>
                    <a:pt x="481" y="797"/>
                  </a:cubicBezTo>
                  <a:cubicBezTo>
                    <a:pt x="484" y="794"/>
                    <a:pt x="484" y="791"/>
                    <a:pt x="486" y="791"/>
                  </a:cubicBezTo>
                  <a:cubicBezTo>
                    <a:pt x="486" y="791"/>
                    <a:pt x="486" y="791"/>
                    <a:pt x="489" y="791"/>
                  </a:cubicBezTo>
                  <a:cubicBezTo>
                    <a:pt x="492" y="791"/>
                    <a:pt x="495" y="800"/>
                    <a:pt x="495" y="800"/>
                  </a:cubicBezTo>
                  <a:cubicBezTo>
                    <a:pt x="481" y="808"/>
                    <a:pt x="481" y="808"/>
                    <a:pt x="481" y="808"/>
                  </a:cubicBezTo>
                  <a:cubicBezTo>
                    <a:pt x="464" y="820"/>
                    <a:pt x="464" y="820"/>
                    <a:pt x="464" y="820"/>
                  </a:cubicBezTo>
                  <a:cubicBezTo>
                    <a:pt x="464" y="820"/>
                    <a:pt x="458" y="823"/>
                    <a:pt x="464" y="825"/>
                  </a:cubicBezTo>
                  <a:cubicBezTo>
                    <a:pt x="469" y="828"/>
                    <a:pt x="472" y="828"/>
                    <a:pt x="481" y="828"/>
                  </a:cubicBezTo>
                  <a:cubicBezTo>
                    <a:pt x="486" y="831"/>
                    <a:pt x="498" y="837"/>
                    <a:pt x="503" y="837"/>
                  </a:cubicBezTo>
                  <a:cubicBezTo>
                    <a:pt x="506" y="837"/>
                    <a:pt x="506" y="837"/>
                    <a:pt x="509" y="837"/>
                  </a:cubicBezTo>
                  <a:cubicBezTo>
                    <a:pt x="512" y="828"/>
                    <a:pt x="515" y="825"/>
                    <a:pt x="518" y="820"/>
                  </a:cubicBezTo>
                  <a:cubicBezTo>
                    <a:pt x="520" y="817"/>
                    <a:pt x="518" y="808"/>
                    <a:pt x="526" y="808"/>
                  </a:cubicBezTo>
                  <a:cubicBezTo>
                    <a:pt x="534" y="808"/>
                    <a:pt x="540" y="811"/>
                    <a:pt x="540" y="811"/>
                  </a:cubicBezTo>
                  <a:cubicBezTo>
                    <a:pt x="534" y="825"/>
                    <a:pt x="534" y="825"/>
                    <a:pt x="534" y="825"/>
                  </a:cubicBezTo>
                  <a:cubicBezTo>
                    <a:pt x="534" y="825"/>
                    <a:pt x="545" y="823"/>
                    <a:pt x="551" y="823"/>
                  </a:cubicBezTo>
                  <a:cubicBezTo>
                    <a:pt x="554" y="823"/>
                    <a:pt x="557" y="828"/>
                    <a:pt x="560" y="828"/>
                  </a:cubicBezTo>
                  <a:cubicBezTo>
                    <a:pt x="562" y="828"/>
                    <a:pt x="562" y="828"/>
                    <a:pt x="565" y="825"/>
                  </a:cubicBezTo>
                  <a:cubicBezTo>
                    <a:pt x="571" y="817"/>
                    <a:pt x="574" y="817"/>
                    <a:pt x="579" y="817"/>
                  </a:cubicBezTo>
                  <a:cubicBezTo>
                    <a:pt x="585" y="817"/>
                    <a:pt x="594" y="814"/>
                    <a:pt x="599" y="814"/>
                  </a:cubicBezTo>
                  <a:cubicBezTo>
                    <a:pt x="599" y="814"/>
                    <a:pt x="599" y="814"/>
                    <a:pt x="602" y="814"/>
                  </a:cubicBezTo>
                  <a:cubicBezTo>
                    <a:pt x="605" y="814"/>
                    <a:pt x="611" y="817"/>
                    <a:pt x="613" y="817"/>
                  </a:cubicBezTo>
                  <a:cubicBezTo>
                    <a:pt x="616" y="817"/>
                    <a:pt x="630" y="825"/>
                    <a:pt x="633" y="825"/>
                  </a:cubicBezTo>
                  <a:lnTo>
                    <a:pt x="636" y="825"/>
                  </a:lnTo>
                  <a:cubicBezTo>
                    <a:pt x="636" y="825"/>
                    <a:pt x="642" y="823"/>
                    <a:pt x="647" y="823"/>
                  </a:cubicBezTo>
                  <a:lnTo>
                    <a:pt x="647" y="823"/>
                  </a:lnTo>
                  <a:cubicBezTo>
                    <a:pt x="653" y="823"/>
                    <a:pt x="656" y="823"/>
                    <a:pt x="656" y="823"/>
                  </a:cubicBezTo>
                  <a:cubicBezTo>
                    <a:pt x="656" y="823"/>
                    <a:pt x="605" y="871"/>
                    <a:pt x="501" y="874"/>
                  </a:cubicBezTo>
                  <a:cubicBezTo>
                    <a:pt x="501" y="874"/>
                    <a:pt x="501" y="874"/>
                    <a:pt x="503" y="874"/>
                  </a:cubicBezTo>
                  <a:cubicBezTo>
                    <a:pt x="526" y="874"/>
                    <a:pt x="602" y="871"/>
                    <a:pt x="687" y="828"/>
                  </a:cubicBezTo>
                  <a:cubicBezTo>
                    <a:pt x="752" y="794"/>
                    <a:pt x="820" y="741"/>
                    <a:pt x="874" y="650"/>
                  </a:cubicBezTo>
                  <a:cubicBezTo>
                    <a:pt x="973" y="481"/>
                    <a:pt x="947" y="274"/>
                    <a:pt x="809" y="136"/>
                  </a:cubicBezTo>
                  <a:cubicBezTo>
                    <a:pt x="758" y="85"/>
                    <a:pt x="690" y="42"/>
                    <a:pt x="608" y="14"/>
                  </a:cubicBezTo>
                  <a:cubicBezTo>
                    <a:pt x="608" y="14"/>
                    <a:pt x="837" y="99"/>
                    <a:pt x="896" y="319"/>
                  </a:cubicBezTo>
                  <a:cubicBezTo>
                    <a:pt x="896" y="322"/>
                    <a:pt x="896" y="322"/>
                    <a:pt x="896" y="322"/>
                  </a:cubicBezTo>
                  <a:cubicBezTo>
                    <a:pt x="891" y="317"/>
                    <a:pt x="891" y="319"/>
                    <a:pt x="885" y="308"/>
                  </a:cubicBezTo>
                  <a:cubicBezTo>
                    <a:pt x="879" y="300"/>
                    <a:pt x="882" y="302"/>
                    <a:pt x="879" y="294"/>
                  </a:cubicBezTo>
                  <a:cubicBezTo>
                    <a:pt x="877" y="291"/>
                    <a:pt x="877" y="291"/>
                    <a:pt x="877" y="291"/>
                  </a:cubicBezTo>
                  <a:cubicBezTo>
                    <a:pt x="874" y="288"/>
                    <a:pt x="874" y="291"/>
                    <a:pt x="871" y="285"/>
                  </a:cubicBezTo>
                  <a:cubicBezTo>
                    <a:pt x="865" y="277"/>
                    <a:pt x="865" y="280"/>
                    <a:pt x="860" y="274"/>
                  </a:cubicBezTo>
                  <a:cubicBezTo>
                    <a:pt x="857" y="271"/>
                    <a:pt x="851" y="257"/>
                    <a:pt x="848" y="251"/>
                  </a:cubicBezTo>
                  <a:cubicBezTo>
                    <a:pt x="845" y="248"/>
                    <a:pt x="837" y="248"/>
                    <a:pt x="834" y="246"/>
                  </a:cubicBezTo>
                  <a:cubicBezTo>
                    <a:pt x="831" y="246"/>
                    <a:pt x="831" y="243"/>
                    <a:pt x="828" y="243"/>
                  </a:cubicBezTo>
                  <a:cubicBezTo>
                    <a:pt x="828" y="243"/>
                    <a:pt x="828" y="243"/>
                    <a:pt x="828" y="246"/>
                  </a:cubicBezTo>
                  <a:cubicBezTo>
                    <a:pt x="826" y="251"/>
                    <a:pt x="834" y="260"/>
                    <a:pt x="834" y="260"/>
                  </a:cubicBezTo>
                  <a:cubicBezTo>
                    <a:pt x="834" y="274"/>
                    <a:pt x="834" y="274"/>
                    <a:pt x="834" y="274"/>
                  </a:cubicBezTo>
                  <a:cubicBezTo>
                    <a:pt x="834" y="274"/>
                    <a:pt x="840" y="291"/>
                    <a:pt x="840" y="294"/>
                  </a:cubicBezTo>
                  <a:cubicBezTo>
                    <a:pt x="840" y="300"/>
                    <a:pt x="837" y="311"/>
                    <a:pt x="837" y="311"/>
                  </a:cubicBezTo>
                  <a:cubicBezTo>
                    <a:pt x="837" y="311"/>
                    <a:pt x="834" y="322"/>
                    <a:pt x="828" y="325"/>
                  </a:cubicBezTo>
                  <a:cubicBezTo>
                    <a:pt x="826" y="328"/>
                    <a:pt x="803" y="331"/>
                    <a:pt x="803" y="331"/>
                  </a:cubicBezTo>
                  <a:cubicBezTo>
                    <a:pt x="803" y="331"/>
                    <a:pt x="794" y="322"/>
                    <a:pt x="792" y="317"/>
                  </a:cubicBezTo>
                  <a:cubicBezTo>
                    <a:pt x="786" y="308"/>
                    <a:pt x="772" y="305"/>
                    <a:pt x="772" y="302"/>
                  </a:cubicBezTo>
                  <a:cubicBezTo>
                    <a:pt x="769" y="300"/>
                    <a:pt x="775" y="294"/>
                    <a:pt x="769" y="285"/>
                  </a:cubicBezTo>
                  <a:cubicBezTo>
                    <a:pt x="760" y="277"/>
                    <a:pt x="769" y="280"/>
                    <a:pt x="760" y="271"/>
                  </a:cubicBezTo>
                  <a:cubicBezTo>
                    <a:pt x="752" y="266"/>
                    <a:pt x="752" y="266"/>
                    <a:pt x="752" y="266"/>
                  </a:cubicBezTo>
                  <a:cubicBezTo>
                    <a:pt x="752" y="266"/>
                    <a:pt x="746" y="263"/>
                    <a:pt x="741" y="263"/>
                  </a:cubicBezTo>
                  <a:cubicBezTo>
                    <a:pt x="738" y="263"/>
                    <a:pt x="735" y="266"/>
                    <a:pt x="738" y="268"/>
                  </a:cubicBezTo>
                  <a:cubicBezTo>
                    <a:pt x="746" y="280"/>
                    <a:pt x="738" y="291"/>
                    <a:pt x="743" y="291"/>
                  </a:cubicBezTo>
                  <a:cubicBezTo>
                    <a:pt x="743" y="291"/>
                    <a:pt x="743" y="291"/>
                    <a:pt x="746" y="291"/>
                  </a:cubicBezTo>
                  <a:lnTo>
                    <a:pt x="746" y="291"/>
                  </a:lnTo>
                  <a:lnTo>
                    <a:pt x="749" y="291"/>
                  </a:lnTo>
                  <a:cubicBezTo>
                    <a:pt x="752" y="291"/>
                    <a:pt x="752" y="294"/>
                    <a:pt x="755" y="297"/>
                  </a:cubicBezTo>
                  <a:cubicBezTo>
                    <a:pt x="760" y="308"/>
                    <a:pt x="760" y="311"/>
                    <a:pt x="763" y="314"/>
                  </a:cubicBezTo>
                  <a:cubicBezTo>
                    <a:pt x="766" y="317"/>
                    <a:pt x="769" y="331"/>
                    <a:pt x="772" y="331"/>
                  </a:cubicBezTo>
                  <a:cubicBezTo>
                    <a:pt x="775" y="334"/>
                    <a:pt x="789" y="331"/>
                    <a:pt x="786" y="336"/>
                  </a:cubicBezTo>
                  <a:cubicBezTo>
                    <a:pt x="786" y="342"/>
                    <a:pt x="780" y="351"/>
                    <a:pt x="786" y="351"/>
                  </a:cubicBezTo>
                  <a:cubicBezTo>
                    <a:pt x="792" y="353"/>
                    <a:pt x="794" y="356"/>
                    <a:pt x="797" y="356"/>
                  </a:cubicBezTo>
                  <a:lnTo>
                    <a:pt x="797" y="356"/>
                  </a:lnTo>
                  <a:cubicBezTo>
                    <a:pt x="800" y="356"/>
                    <a:pt x="800" y="356"/>
                    <a:pt x="800" y="356"/>
                  </a:cubicBezTo>
                  <a:lnTo>
                    <a:pt x="800" y="356"/>
                  </a:lnTo>
                  <a:cubicBezTo>
                    <a:pt x="803" y="356"/>
                    <a:pt x="803" y="356"/>
                    <a:pt x="803" y="356"/>
                  </a:cubicBezTo>
                  <a:cubicBezTo>
                    <a:pt x="803" y="356"/>
                    <a:pt x="803" y="356"/>
                    <a:pt x="809" y="353"/>
                  </a:cubicBezTo>
                  <a:cubicBezTo>
                    <a:pt x="814" y="351"/>
                    <a:pt x="823" y="351"/>
                    <a:pt x="823" y="351"/>
                  </a:cubicBezTo>
                  <a:cubicBezTo>
                    <a:pt x="823" y="351"/>
                    <a:pt x="834" y="359"/>
                    <a:pt x="834" y="362"/>
                  </a:cubicBezTo>
                  <a:cubicBezTo>
                    <a:pt x="834" y="365"/>
                    <a:pt x="828" y="381"/>
                    <a:pt x="828" y="381"/>
                  </a:cubicBezTo>
                  <a:cubicBezTo>
                    <a:pt x="820" y="398"/>
                    <a:pt x="820" y="398"/>
                    <a:pt x="820" y="398"/>
                  </a:cubicBezTo>
                  <a:cubicBezTo>
                    <a:pt x="820" y="398"/>
                    <a:pt x="823" y="429"/>
                    <a:pt x="817" y="429"/>
                  </a:cubicBezTo>
                  <a:cubicBezTo>
                    <a:pt x="811" y="429"/>
                    <a:pt x="806" y="444"/>
                    <a:pt x="803" y="446"/>
                  </a:cubicBezTo>
                  <a:cubicBezTo>
                    <a:pt x="797" y="446"/>
                    <a:pt x="797" y="469"/>
                    <a:pt x="797" y="469"/>
                  </a:cubicBezTo>
                  <a:cubicBezTo>
                    <a:pt x="789" y="481"/>
                    <a:pt x="789" y="481"/>
                    <a:pt x="789" y="481"/>
                  </a:cubicBezTo>
                  <a:cubicBezTo>
                    <a:pt x="789" y="481"/>
                    <a:pt x="789" y="495"/>
                    <a:pt x="789" y="497"/>
                  </a:cubicBezTo>
                  <a:cubicBezTo>
                    <a:pt x="789" y="503"/>
                    <a:pt x="792" y="520"/>
                    <a:pt x="789" y="529"/>
                  </a:cubicBezTo>
                  <a:cubicBezTo>
                    <a:pt x="789" y="537"/>
                    <a:pt x="775" y="543"/>
                    <a:pt x="775" y="543"/>
                  </a:cubicBezTo>
                  <a:cubicBezTo>
                    <a:pt x="775" y="543"/>
                    <a:pt x="792" y="560"/>
                    <a:pt x="783" y="560"/>
                  </a:cubicBezTo>
                  <a:cubicBezTo>
                    <a:pt x="775" y="562"/>
                    <a:pt x="766" y="574"/>
                    <a:pt x="763" y="576"/>
                  </a:cubicBezTo>
                  <a:cubicBezTo>
                    <a:pt x="763" y="582"/>
                    <a:pt x="763" y="588"/>
                    <a:pt x="758" y="588"/>
                  </a:cubicBezTo>
                  <a:cubicBezTo>
                    <a:pt x="752" y="591"/>
                    <a:pt x="743" y="591"/>
                    <a:pt x="743" y="593"/>
                  </a:cubicBezTo>
                  <a:cubicBezTo>
                    <a:pt x="743" y="596"/>
                    <a:pt x="743" y="608"/>
                    <a:pt x="743" y="608"/>
                  </a:cubicBezTo>
                  <a:cubicBezTo>
                    <a:pt x="727" y="633"/>
                    <a:pt x="727" y="633"/>
                    <a:pt x="727" y="633"/>
                  </a:cubicBezTo>
                  <a:cubicBezTo>
                    <a:pt x="707" y="650"/>
                    <a:pt x="707" y="650"/>
                    <a:pt x="707" y="650"/>
                  </a:cubicBezTo>
                  <a:cubicBezTo>
                    <a:pt x="707" y="650"/>
                    <a:pt x="710" y="661"/>
                    <a:pt x="704" y="661"/>
                  </a:cubicBezTo>
                  <a:cubicBezTo>
                    <a:pt x="699" y="661"/>
                    <a:pt x="679" y="670"/>
                    <a:pt x="673" y="673"/>
                  </a:cubicBezTo>
                  <a:cubicBezTo>
                    <a:pt x="670" y="676"/>
                    <a:pt x="656" y="684"/>
                    <a:pt x="650" y="684"/>
                  </a:cubicBezTo>
                  <a:cubicBezTo>
                    <a:pt x="647" y="684"/>
                    <a:pt x="650" y="690"/>
                    <a:pt x="650" y="690"/>
                  </a:cubicBezTo>
                  <a:cubicBezTo>
                    <a:pt x="650" y="690"/>
                    <a:pt x="647" y="690"/>
                    <a:pt x="645" y="684"/>
                  </a:cubicBezTo>
                  <a:cubicBezTo>
                    <a:pt x="636" y="670"/>
                    <a:pt x="645" y="678"/>
                    <a:pt x="636" y="661"/>
                  </a:cubicBezTo>
                  <a:cubicBezTo>
                    <a:pt x="628" y="647"/>
                    <a:pt x="628" y="659"/>
                    <a:pt x="628" y="647"/>
                  </a:cubicBezTo>
                  <a:cubicBezTo>
                    <a:pt x="628" y="633"/>
                    <a:pt x="630" y="644"/>
                    <a:pt x="628" y="633"/>
                  </a:cubicBezTo>
                  <a:cubicBezTo>
                    <a:pt x="628" y="622"/>
                    <a:pt x="633" y="630"/>
                    <a:pt x="625" y="616"/>
                  </a:cubicBezTo>
                  <a:cubicBezTo>
                    <a:pt x="619" y="605"/>
                    <a:pt x="622" y="608"/>
                    <a:pt x="613" y="599"/>
                  </a:cubicBezTo>
                  <a:cubicBezTo>
                    <a:pt x="605" y="591"/>
                    <a:pt x="599" y="599"/>
                    <a:pt x="602" y="585"/>
                  </a:cubicBezTo>
                  <a:cubicBezTo>
                    <a:pt x="608" y="574"/>
                    <a:pt x="605" y="585"/>
                    <a:pt x="608" y="574"/>
                  </a:cubicBezTo>
                  <a:cubicBezTo>
                    <a:pt x="611" y="560"/>
                    <a:pt x="608" y="557"/>
                    <a:pt x="616" y="551"/>
                  </a:cubicBezTo>
                  <a:cubicBezTo>
                    <a:pt x="625" y="546"/>
                    <a:pt x="630" y="543"/>
                    <a:pt x="630" y="537"/>
                  </a:cubicBezTo>
                  <a:cubicBezTo>
                    <a:pt x="628" y="529"/>
                    <a:pt x="628" y="526"/>
                    <a:pt x="628" y="520"/>
                  </a:cubicBezTo>
                  <a:cubicBezTo>
                    <a:pt x="625" y="515"/>
                    <a:pt x="616" y="506"/>
                    <a:pt x="616" y="503"/>
                  </a:cubicBezTo>
                  <a:cubicBezTo>
                    <a:pt x="613" y="500"/>
                    <a:pt x="613" y="503"/>
                    <a:pt x="608" y="492"/>
                  </a:cubicBezTo>
                  <a:cubicBezTo>
                    <a:pt x="602" y="483"/>
                    <a:pt x="599" y="478"/>
                    <a:pt x="599" y="478"/>
                  </a:cubicBezTo>
                  <a:cubicBezTo>
                    <a:pt x="599" y="478"/>
                    <a:pt x="596" y="458"/>
                    <a:pt x="596" y="449"/>
                  </a:cubicBezTo>
                  <a:cubicBezTo>
                    <a:pt x="596" y="446"/>
                    <a:pt x="596" y="446"/>
                    <a:pt x="596" y="446"/>
                  </a:cubicBezTo>
                  <a:lnTo>
                    <a:pt x="594" y="446"/>
                  </a:lnTo>
                  <a:lnTo>
                    <a:pt x="594" y="446"/>
                  </a:lnTo>
                  <a:cubicBezTo>
                    <a:pt x="594" y="446"/>
                    <a:pt x="594" y="446"/>
                    <a:pt x="596" y="441"/>
                  </a:cubicBezTo>
                  <a:cubicBezTo>
                    <a:pt x="599" y="427"/>
                    <a:pt x="599" y="418"/>
                    <a:pt x="599" y="418"/>
                  </a:cubicBezTo>
                  <a:cubicBezTo>
                    <a:pt x="599" y="418"/>
                    <a:pt x="585" y="410"/>
                    <a:pt x="579" y="410"/>
                  </a:cubicBezTo>
                  <a:lnTo>
                    <a:pt x="579" y="410"/>
                  </a:lnTo>
                  <a:cubicBezTo>
                    <a:pt x="574" y="410"/>
                    <a:pt x="574" y="415"/>
                    <a:pt x="571" y="415"/>
                  </a:cubicBezTo>
                  <a:cubicBezTo>
                    <a:pt x="568" y="415"/>
                    <a:pt x="565" y="415"/>
                    <a:pt x="562" y="412"/>
                  </a:cubicBezTo>
                  <a:cubicBezTo>
                    <a:pt x="554" y="404"/>
                    <a:pt x="557" y="401"/>
                    <a:pt x="554" y="398"/>
                  </a:cubicBezTo>
                  <a:cubicBezTo>
                    <a:pt x="551" y="395"/>
                    <a:pt x="548" y="395"/>
                    <a:pt x="548" y="395"/>
                  </a:cubicBezTo>
                  <a:cubicBezTo>
                    <a:pt x="545" y="395"/>
                    <a:pt x="543" y="395"/>
                    <a:pt x="540" y="398"/>
                  </a:cubicBezTo>
                  <a:cubicBezTo>
                    <a:pt x="534" y="404"/>
                    <a:pt x="523" y="404"/>
                    <a:pt x="515" y="407"/>
                  </a:cubicBezTo>
                  <a:cubicBezTo>
                    <a:pt x="506" y="410"/>
                    <a:pt x="503" y="410"/>
                    <a:pt x="498" y="410"/>
                  </a:cubicBezTo>
                  <a:cubicBezTo>
                    <a:pt x="498" y="410"/>
                    <a:pt x="492" y="410"/>
                    <a:pt x="489" y="410"/>
                  </a:cubicBezTo>
                  <a:cubicBezTo>
                    <a:pt x="481" y="410"/>
                    <a:pt x="472" y="412"/>
                    <a:pt x="467" y="412"/>
                  </a:cubicBezTo>
                  <a:cubicBezTo>
                    <a:pt x="461" y="412"/>
                    <a:pt x="455" y="410"/>
                    <a:pt x="452" y="410"/>
                  </a:cubicBezTo>
                  <a:cubicBezTo>
                    <a:pt x="444" y="404"/>
                    <a:pt x="444" y="412"/>
                    <a:pt x="438" y="401"/>
                  </a:cubicBezTo>
                  <a:cubicBezTo>
                    <a:pt x="435" y="390"/>
                    <a:pt x="438" y="393"/>
                    <a:pt x="430" y="387"/>
                  </a:cubicBezTo>
                  <a:cubicBezTo>
                    <a:pt x="421" y="381"/>
                    <a:pt x="418" y="384"/>
                    <a:pt x="416" y="376"/>
                  </a:cubicBezTo>
                  <a:cubicBezTo>
                    <a:pt x="416" y="367"/>
                    <a:pt x="421" y="370"/>
                    <a:pt x="413" y="362"/>
                  </a:cubicBezTo>
                  <a:cubicBezTo>
                    <a:pt x="413" y="359"/>
                    <a:pt x="410" y="359"/>
                    <a:pt x="410" y="359"/>
                  </a:cubicBezTo>
                  <a:cubicBezTo>
                    <a:pt x="410" y="359"/>
                    <a:pt x="410" y="359"/>
                    <a:pt x="413" y="359"/>
                  </a:cubicBezTo>
                  <a:lnTo>
                    <a:pt x="413" y="359"/>
                  </a:lnTo>
                  <a:cubicBezTo>
                    <a:pt x="413" y="359"/>
                    <a:pt x="410" y="356"/>
                    <a:pt x="407" y="353"/>
                  </a:cubicBezTo>
                  <a:cubicBezTo>
                    <a:pt x="396" y="339"/>
                    <a:pt x="390" y="351"/>
                    <a:pt x="396" y="339"/>
                  </a:cubicBezTo>
                  <a:cubicBezTo>
                    <a:pt x="398" y="331"/>
                    <a:pt x="401" y="336"/>
                    <a:pt x="401" y="325"/>
                  </a:cubicBezTo>
                  <a:cubicBezTo>
                    <a:pt x="401" y="319"/>
                    <a:pt x="404" y="319"/>
                    <a:pt x="407" y="319"/>
                  </a:cubicBezTo>
                  <a:lnTo>
                    <a:pt x="407" y="319"/>
                  </a:lnTo>
                  <a:cubicBezTo>
                    <a:pt x="410" y="319"/>
                    <a:pt x="410" y="319"/>
                    <a:pt x="410" y="319"/>
                  </a:cubicBezTo>
                  <a:cubicBezTo>
                    <a:pt x="413" y="319"/>
                    <a:pt x="416" y="319"/>
                    <a:pt x="410" y="305"/>
                  </a:cubicBezTo>
                  <a:cubicBezTo>
                    <a:pt x="398" y="280"/>
                    <a:pt x="396" y="285"/>
                    <a:pt x="407" y="266"/>
                  </a:cubicBezTo>
                  <a:cubicBezTo>
                    <a:pt x="416" y="248"/>
                    <a:pt x="430" y="240"/>
                    <a:pt x="432" y="237"/>
                  </a:cubicBezTo>
                  <a:cubicBezTo>
                    <a:pt x="435" y="234"/>
                    <a:pt x="438" y="223"/>
                    <a:pt x="444" y="220"/>
                  </a:cubicBezTo>
                  <a:cubicBezTo>
                    <a:pt x="447" y="217"/>
                    <a:pt x="444" y="214"/>
                    <a:pt x="450" y="214"/>
                  </a:cubicBezTo>
                  <a:lnTo>
                    <a:pt x="452" y="214"/>
                  </a:lnTo>
                  <a:cubicBezTo>
                    <a:pt x="455" y="214"/>
                    <a:pt x="455" y="214"/>
                    <a:pt x="455" y="214"/>
                  </a:cubicBezTo>
                  <a:cubicBezTo>
                    <a:pt x="464" y="214"/>
                    <a:pt x="472" y="212"/>
                    <a:pt x="478" y="206"/>
                  </a:cubicBezTo>
                  <a:cubicBezTo>
                    <a:pt x="484" y="200"/>
                    <a:pt x="492" y="189"/>
                    <a:pt x="498" y="189"/>
                  </a:cubicBezTo>
                  <a:cubicBezTo>
                    <a:pt x="498" y="189"/>
                    <a:pt x="498" y="189"/>
                    <a:pt x="501" y="189"/>
                  </a:cubicBezTo>
                  <a:lnTo>
                    <a:pt x="501" y="189"/>
                  </a:lnTo>
                  <a:cubicBezTo>
                    <a:pt x="501" y="189"/>
                    <a:pt x="501" y="189"/>
                    <a:pt x="503" y="189"/>
                  </a:cubicBezTo>
                  <a:cubicBezTo>
                    <a:pt x="503" y="189"/>
                    <a:pt x="506" y="189"/>
                    <a:pt x="509" y="189"/>
                  </a:cubicBezTo>
                  <a:cubicBezTo>
                    <a:pt x="518" y="186"/>
                    <a:pt x="520" y="183"/>
                    <a:pt x="526" y="183"/>
                  </a:cubicBezTo>
                  <a:cubicBezTo>
                    <a:pt x="529" y="183"/>
                    <a:pt x="526" y="186"/>
                    <a:pt x="529" y="186"/>
                  </a:cubicBezTo>
                  <a:cubicBezTo>
                    <a:pt x="529" y="186"/>
                    <a:pt x="529" y="186"/>
                    <a:pt x="537" y="183"/>
                  </a:cubicBezTo>
                  <a:cubicBezTo>
                    <a:pt x="554" y="181"/>
                    <a:pt x="551" y="181"/>
                    <a:pt x="554" y="181"/>
                  </a:cubicBezTo>
                  <a:cubicBezTo>
                    <a:pt x="560" y="181"/>
                    <a:pt x="557" y="181"/>
                    <a:pt x="562" y="183"/>
                  </a:cubicBezTo>
                  <a:cubicBezTo>
                    <a:pt x="565" y="183"/>
                    <a:pt x="565" y="183"/>
                    <a:pt x="565" y="183"/>
                  </a:cubicBezTo>
                  <a:lnTo>
                    <a:pt x="568" y="181"/>
                  </a:lnTo>
                  <a:cubicBezTo>
                    <a:pt x="571" y="178"/>
                    <a:pt x="571" y="178"/>
                    <a:pt x="571" y="178"/>
                  </a:cubicBezTo>
                  <a:cubicBezTo>
                    <a:pt x="571" y="178"/>
                    <a:pt x="571" y="178"/>
                    <a:pt x="571" y="183"/>
                  </a:cubicBezTo>
                  <a:cubicBezTo>
                    <a:pt x="571" y="200"/>
                    <a:pt x="565" y="206"/>
                    <a:pt x="577" y="206"/>
                  </a:cubicBezTo>
                  <a:cubicBezTo>
                    <a:pt x="591" y="209"/>
                    <a:pt x="577" y="209"/>
                    <a:pt x="591" y="209"/>
                  </a:cubicBezTo>
                  <a:cubicBezTo>
                    <a:pt x="602" y="209"/>
                    <a:pt x="599" y="212"/>
                    <a:pt x="605" y="214"/>
                  </a:cubicBezTo>
                  <a:cubicBezTo>
                    <a:pt x="611" y="217"/>
                    <a:pt x="613" y="220"/>
                    <a:pt x="625" y="220"/>
                  </a:cubicBezTo>
                  <a:cubicBezTo>
                    <a:pt x="630" y="220"/>
                    <a:pt x="625" y="226"/>
                    <a:pt x="628" y="226"/>
                  </a:cubicBezTo>
                  <a:cubicBezTo>
                    <a:pt x="628" y="226"/>
                    <a:pt x="628" y="226"/>
                    <a:pt x="633" y="220"/>
                  </a:cubicBezTo>
                  <a:cubicBezTo>
                    <a:pt x="645" y="209"/>
                    <a:pt x="630" y="206"/>
                    <a:pt x="636" y="206"/>
                  </a:cubicBezTo>
                  <a:cubicBezTo>
                    <a:pt x="639" y="206"/>
                    <a:pt x="642" y="206"/>
                    <a:pt x="647" y="206"/>
                  </a:cubicBezTo>
                  <a:cubicBezTo>
                    <a:pt x="667" y="209"/>
                    <a:pt x="673" y="212"/>
                    <a:pt x="676" y="212"/>
                  </a:cubicBezTo>
                  <a:cubicBezTo>
                    <a:pt x="676" y="212"/>
                    <a:pt x="676" y="212"/>
                    <a:pt x="679" y="212"/>
                  </a:cubicBezTo>
                  <a:lnTo>
                    <a:pt x="679" y="212"/>
                  </a:lnTo>
                  <a:cubicBezTo>
                    <a:pt x="681" y="212"/>
                    <a:pt x="681" y="212"/>
                    <a:pt x="681" y="212"/>
                  </a:cubicBezTo>
                  <a:cubicBezTo>
                    <a:pt x="681" y="212"/>
                    <a:pt x="681" y="212"/>
                    <a:pt x="684" y="212"/>
                  </a:cubicBezTo>
                  <a:cubicBezTo>
                    <a:pt x="684" y="212"/>
                    <a:pt x="687" y="212"/>
                    <a:pt x="693" y="209"/>
                  </a:cubicBezTo>
                  <a:cubicBezTo>
                    <a:pt x="699" y="206"/>
                    <a:pt x="701" y="206"/>
                    <a:pt x="704" y="206"/>
                  </a:cubicBezTo>
                  <a:lnTo>
                    <a:pt x="707" y="206"/>
                  </a:lnTo>
                  <a:cubicBezTo>
                    <a:pt x="710" y="209"/>
                    <a:pt x="713" y="212"/>
                    <a:pt x="713" y="212"/>
                  </a:cubicBezTo>
                  <a:cubicBezTo>
                    <a:pt x="715" y="212"/>
                    <a:pt x="715" y="212"/>
                    <a:pt x="715" y="209"/>
                  </a:cubicBezTo>
                  <a:cubicBezTo>
                    <a:pt x="721" y="200"/>
                    <a:pt x="729" y="203"/>
                    <a:pt x="715" y="195"/>
                  </a:cubicBezTo>
                  <a:cubicBezTo>
                    <a:pt x="710" y="195"/>
                    <a:pt x="707" y="192"/>
                    <a:pt x="704" y="192"/>
                  </a:cubicBezTo>
                  <a:lnTo>
                    <a:pt x="704" y="192"/>
                  </a:lnTo>
                  <a:lnTo>
                    <a:pt x="704" y="192"/>
                  </a:lnTo>
                  <a:cubicBezTo>
                    <a:pt x="701" y="192"/>
                    <a:pt x="699" y="192"/>
                    <a:pt x="699" y="189"/>
                  </a:cubicBezTo>
                  <a:cubicBezTo>
                    <a:pt x="696" y="181"/>
                    <a:pt x="707" y="183"/>
                    <a:pt x="696" y="181"/>
                  </a:cubicBezTo>
                  <a:cubicBezTo>
                    <a:pt x="684" y="178"/>
                    <a:pt x="684" y="178"/>
                    <a:pt x="676" y="175"/>
                  </a:cubicBezTo>
                  <a:lnTo>
                    <a:pt x="673" y="175"/>
                  </a:lnTo>
                  <a:cubicBezTo>
                    <a:pt x="670" y="175"/>
                    <a:pt x="667" y="175"/>
                    <a:pt x="665" y="178"/>
                  </a:cubicBezTo>
                  <a:cubicBezTo>
                    <a:pt x="662" y="178"/>
                    <a:pt x="662" y="178"/>
                    <a:pt x="659" y="178"/>
                  </a:cubicBezTo>
                  <a:cubicBezTo>
                    <a:pt x="656" y="178"/>
                    <a:pt x="656" y="178"/>
                    <a:pt x="656" y="175"/>
                  </a:cubicBezTo>
                  <a:cubicBezTo>
                    <a:pt x="653" y="172"/>
                    <a:pt x="653" y="172"/>
                    <a:pt x="650" y="172"/>
                  </a:cubicBezTo>
                  <a:cubicBezTo>
                    <a:pt x="647" y="172"/>
                    <a:pt x="647" y="172"/>
                    <a:pt x="647" y="172"/>
                  </a:cubicBezTo>
                  <a:cubicBezTo>
                    <a:pt x="645" y="172"/>
                    <a:pt x="645" y="172"/>
                    <a:pt x="645" y="172"/>
                  </a:cubicBezTo>
                  <a:cubicBezTo>
                    <a:pt x="645" y="172"/>
                    <a:pt x="645" y="172"/>
                    <a:pt x="650" y="167"/>
                  </a:cubicBezTo>
                  <a:cubicBezTo>
                    <a:pt x="667" y="153"/>
                    <a:pt x="665" y="147"/>
                    <a:pt x="670" y="147"/>
                  </a:cubicBezTo>
                  <a:cubicBezTo>
                    <a:pt x="670" y="147"/>
                    <a:pt x="670" y="147"/>
                    <a:pt x="673" y="147"/>
                  </a:cubicBezTo>
                  <a:cubicBezTo>
                    <a:pt x="681" y="150"/>
                    <a:pt x="681" y="158"/>
                    <a:pt x="684" y="158"/>
                  </a:cubicBezTo>
                  <a:cubicBezTo>
                    <a:pt x="687" y="158"/>
                    <a:pt x="687" y="155"/>
                    <a:pt x="690" y="155"/>
                  </a:cubicBezTo>
                  <a:cubicBezTo>
                    <a:pt x="696" y="150"/>
                    <a:pt x="710" y="144"/>
                    <a:pt x="696" y="136"/>
                  </a:cubicBezTo>
                  <a:cubicBezTo>
                    <a:pt x="681" y="127"/>
                    <a:pt x="693" y="130"/>
                    <a:pt x="679" y="124"/>
                  </a:cubicBezTo>
                  <a:cubicBezTo>
                    <a:pt x="676" y="124"/>
                    <a:pt x="676" y="124"/>
                    <a:pt x="676" y="124"/>
                  </a:cubicBezTo>
                  <a:cubicBezTo>
                    <a:pt x="670" y="124"/>
                    <a:pt x="665" y="127"/>
                    <a:pt x="659" y="133"/>
                  </a:cubicBezTo>
                  <a:cubicBezTo>
                    <a:pt x="656" y="139"/>
                    <a:pt x="650" y="144"/>
                    <a:pt x="647" y="144"/>
                  </a:cubicBezTo>
                  <a:lnTo>
                    <a:pt x="647" y="144"/>
                  </a:lnTo>
                  <a:cubicBezTo>
                    <a:pt x="642" y="141"/>
                    <a:pt x="639" y="139"/>
                    <a:pt x="636" y="139"/>
                  </a:cubicBezTo>
                  <a:lnTo>
                    <a:pt x="633" y="139"/>
                  </a:lnTo>
                  <a:cubicBezTo>
                    <a:pt x="628" y="141"/>
                    <a:pt x="628" y="153"/>
                    <a:pt x="628" y="161"/>
                  </a:cubicBezTo>
                  <a:cubicBezTo>
                    <a:pt x="628" y="164"/>
                    <a:pt x="630" y="167"/>
                    <a:pt x="630" y="167"/>
                  </a:cubicBezTo>
                  <a:cubicBezTo>
                    <a:pt x="628" y="167"/>
                    <a:pt x="628" y="167"/>
                    <a:pt x="622" y="164"/>
                  </a:cubicBezTo>
                  <a:cubicBezTo>
                    <a:pt x="608" y="158"/>
                    <a:pt x="636" y="161"/>
                    <a:pt x="605" y="150"/>
                  </a:cubicBezTo>
                  <a:cubicBezTo>
                    <a:pt x="591" y="144"/>
                    <a:pt x="579" y="141"/>
                    <a:pt x="574" y="141"/>
                  </a:cubicBezTo>
                  <a:cubicBezTo>
                    <a:pt x="568" y="141"/>
                    <a:pt x="562" y="144"/>
                    <a:pt x="562" y="147"/>
                  </a:cubicBezTo>
                  <a:cubicBezTo>
                    <a:pt x="557" y="150"/>
                    <a:pt x="551" y="150"/>
                    <a:pt x="548" y="153"/>
                  </a:cubicBezTo>
                  <a:cubicBezTo>
                    <a:pt x="545" y="155"/>
                    <a:pt x="551" y="158"/>
                    <a:pt x="551" y="158"/>
                  </a:cubicBezTo>
                  <a:cubicBezTo>
                    <a:pt x="551" y="158"/>
                    <a:pt x="548" y="158"/>
                    <a:pt x="545" y="155"/>
                  </a:cubicBezTo>
                  <a:cubicBezTo>
                    <a:pt x="543" y="153"/>
                    <a:pt x="540" y="153"/>
                    <a:pt x="537" y="153"/>
                  </a:cubicBezTo>
                  <a:cubicBezTo>
                    <a:pt x="529" y="153"/>
                    <a:pt x="520" y="158"/>
                    <a:pt x="520" y="158"/>
                  </a:cubicBezTo>
                  <a:cubicBezTo>
                    <a:pt x="520" y="158"/>
                    <a:pt x="520" y="158"/>
                    <a:pt x="518" y="158"/>
                  </a:cubicBezTo>
                  <a:cubicBezTo>
                    <a:pt x="518" y="158"/>
                    <a:pt x="515" y="158"/>
                    <a:pt x="512" y="161"/>
                  </a:cubicBezTo>
                  <a:cubicBezTo>
                    <a:pt x="509" y="164"/>
                    <a:pt x="501" y="167"/>
                    <a:pt x="495" y="167"/>
                  </a:cubicBezTo>
                  <a:cubicBezTo>
                    <a:pt x="492" y="167"/>
                    <a:pt x="492" y="167"/>
                    <a:pt x="489" y="167"/>
                  </a:cubicBezTo>
                  <a:cubicBezTo>
                    <a:pt x="484" y="164"/>
                    <a:pt x="469" y="170"/>
                    <a:pt x="481" y="155"/>
                  </a:cubicBezTo>
                  <a:cubicBezTo>
                    <a:pt x="492" y="139"/>
                    <a:pt x="484" y="147"/>
                    <a:pt x="503" y="141"/>
                  </a:cubicBezTo>
                  <a:cubicBezTo>
                    <a:pt x="520" y="133"/>
                    <a:pt x="545" y="133"/>
                    <a:pt x="523" y="127"/>
                  </a:cubicBezTo>
                  <a:cubicBezTo>
                    <a:pt x="501" y="121"/>
                    <a:pt x="534" y="121"/>
                    <a:pt x="506" y="107"/>
                  </a:cubicBezTo>
                  <a:cubicBezTo>
                    <a:pt x="495" y="102"/>
                    <a:pt x="489" y="102"/>
                    <a:pt x="484" y="102"/>
                  </a:cubicBezTo>
                  <a:lnTo>
                    <a:pt x="481" y="102"/>
                  </a:lnTo>
                  <a:cubicBezTo>
                    <a:pt x="478" y="102"/>
                    <a:pt x="478" y="102"/>
                    <a:pt x="478" y="102"/>
                  </a:cubicBezTo>
                  <a:cubicBezTo>
                    <a:pt x="475" y="102"/>
                    <a:pt x="475" y="102"/>
                    <a:pt x="475" y="93"/>
                  </a:cubicBezTo>
                  <a:cubicBezTo>
                    <a:pt x="475" y="76"/>
                    <a:pt x="475" y="73"/>
                    <a:pt x="469" y="73"/>
                  </a:cubicBezTo>
                  <a:cubicBezTo>
                    <a:pt x="469" y="73"/>
                    <a:pt x="469" y="73"/>
                    <a:pt x="467" y="73"/>
                  </a:cubicBezTo>
                  <a:cubicBezTo>
                    <a:pt x="461" y="73"/>
                    <a:pt x="444" y="79"/>
                    <a:pt x="435" y="79"/>
                  </a:cubicBezTo>
                  <a:cubicBezTo>
                    <a:pt x="430" y="82"/>
                    <a:pt x="432" y="82"/>
                    <a:pt x="430" y="82"/>
                  </a:cubicBezTo>
                  <a:cubicBezTo>
                    <a:pt x="430" y="82"/>
                    <a:pt x="427" y="82"/>
                    <a:pt x="424" y="79"/>
                  </a:cubicBezTo>
                  <a:cubicBezTo>
                    <a:pt x="418" y="76"/>
                    <a:pt x="416" y="76"/>
                    <a:pt x="413" y="76"/>
                  </a:cubicBezTo>
                  <a:lnTo>
                    <a:pt x="410" y="76"/>
                  </a:lnTo>
                  <a:cubicBezTo>
                    <a:pt x="410" y="76"/>
                    <a:pt x="410" y="76"/>
                    <a:pt x="407" y="76"/>
                  </a:cubicBezTo>
                  <a:cubicBezTo>
                    <a:pt x="407" y="76"/>
                    <a:pt x="407" y="76"/>
                    <a:pt x="410" y="70"/>
                  </a:cubicBezTo>
                  <a:cubicBezTo>
                    <a:pt x="416" y="59"/>
                    <a:pt x="416" y="56"/>
                    <a:pt x="424" y="48"/>
                  </a:cubicBezTo>
                  <a:cubicBezTo>
                    <a:pt x="430" y="42"/>
                    <a:pt x="430" y="22"/>
                    <a:pt x="444" y="22"/>
                  </a:cubicBezTo>
                  <a:cubicBezTo>
                    <a:pt x="444" y="22"/>
                    <a:pt x="447" y="22"/>
                    <a:pt x="450" y="25"/>
                  </a:cubicBezTo>
                  <a:cubicBezTo>
                    <a:pt x="472" y="36"/>
                    <a:pt x="464" y="34"/>
                    <a:pt x="481" y="34"/>
                  </a:cubicBezTo>
                  <a:cubicBezTo>
                    <a:pt x="481" y="34"/>
                    <a:pt x="484" y="34"/>
                    <a:pt x="486" y="34"/>
                  </a:cubicBezTo>
                  <a:cubicBezTo>
                    <a:pt x="498" y="34"/>
                    <a:pt x="503" y="31"/>
                    <a:pt x="503" y="28"/>
                  </a:cubicBezTo>
                  <a:cubicBezTo>
                    <a:pt x="503" y="25"/>
                    <a:pt x="484" y="17"/>
                    <a:pt x="484" y="17"/>
                  </a:cubicBezTo>
                  <a:cubicBezTo>
                    <a:pt x="484" y="17"/>
                    <a:pt x="484" y="17"/>
                    <a:pt x="481" y="17"/>
                  </a:cubicBezTo>
                  <a:cubicBezTo>
                    <a:pt x="481" y="17"/>
                    <a:pt x="481" y="17"/>
                    <a:pt x="481" y="14"/>
                  </a:cubicBezTo>
                  <a:cubicBezTo>
                    <a:pt x="484" y="11"/>
                    <a:pt x="486" y="5"/>
                    <a:pt x="486" y="5"/>
                  </a:cubicBezTo>
                  <a:lnTo>
                    <a:pt x="486"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26" name="Freeform 121"/>
            <p:cNvSpPr>
              <a:spLocks noChangeArrowheads="1"/>
            </p:cNvSpPr>
            <p:nvPr/>
          </p:nvSpPr>
          <p:spPr bwMode="auto">
            <a:xfrm>
              <a:off x="5423" y="1937"/>
              <a:ext cx="247" cy="159"/>
            </a:xfrm>
            <a:custGeom>
              <a:avLst/>
              <a:gdLst>
                <a:gd name="T0" fmla="*/ 563 w 1095"/>
                <a:gd name="T1" fmla="*/ 670 h 705"/>
                <a:gd name="T2" fmla="*/ 563 w 1095"/>
                <a:gd name="T3" fmla="*/ 670 h 705"/>
                <a:gd name="T4" fmla="*/ 486 w 1095"/>
                <a:gd name="T5" fmla="*/ 591 h 705"/>
                <a:gd name="T6" fmla="*/ 563 w 1095"/>
                <a:gd name="T7" fmla="*/ 512 h 705"/>
                <a:gd name="T8" fmla="*/ 642 w 1095"/>
                <a:gd name="T9" fmla="*/ 591 h 705"/>
                <a:gd name="T10" fmla="*/ 563 w 1095"/>
                <a:gd name="T11" fmla="*/ 670 h 705"/>
                <a:gd name="T12" fmla="*/ 435 w 1095"/>
                <a:gd name="T13" fmla="*/ 546 h 705"/>
                <a:gd name="T14" fmla="*/ 435 w 1095"/>
                <a:gd name="T15" fmla="*/ 546 h 705"/>
                <a:gd name="T16" fmla="*/ 362 w 1095"/>
                <a:gd name="T17" fmla="*/ 472 h 705"/>
                <a:gd name="T18" fmla="*/ 435 w 1095"/>
                <a:gd name="T19" fmla="*/ 402 h 705"/>
                <a:gd name="T20" fmla="*/ 506 w 1095"/>
                <a:gd name="T21" fmla="*/ 472 h 705"/>
                <a:gd name="T22" fmla="*/ 435 w 1095"/>
                <a:gd name="T23" fmla="*/ 546 h 705"/>
                <a:gd name="T24" fmla="*/ 390 w 1095"/>
                <a:gd name="T25" fmla="*/ 382 h 705"/>
                <a:gd name="T26" fmla="*/ 390 w 1095"/>
                <a:gd name="T27" fmla="*/ 382 h 705"/>
                <a:gd name="T28" fmla="*/ 328 w 1095"/>
                <a:gd name="T29" fmla="*/ 317 h 705"/>
                <a:gd name="T30" fmla="*/ 390 w 1095"/>
                <a:gd name="T31" fmla="*/ 254 h 705"/>
                <a:gd name="T32" fmla="*/ 452 w 1095"/>
                <a:gd name="T33" fmla="*/ 317 h 705"/>
                <a:gd name="T34" fmla="*/ 390 w 1095"/>
                <a:gd name="T35" fmla="*/ 382 h 705"/>
                <a:gd name="T36" fmla="*/ 438 w 1095"/>
                <a:gd name="T37" fmla="*/ 223 h 705"/>
                <a:gd name="T38" fmla="*/ 438 w 1095"/>
                <a:gd name="T39" fmla="*/ 223 h 705"/>
                <a:gd name="T40" fmla="*/ 390 w 1095"/>
                <a:gd name="T41" fmla="*/ 175 h 705"/>
                <a:gd name="T42" fmla="*/ 438 w 1095"/>
                <a:gd name="T43" fmla="*/ 127 h 705"/>
                <a:gd name="T44" fmla="*/ 483 w 1095"/>
                <a:gd name="T45" fmla="*/ 175 h 705"/>
                <a:gd name="T46" fmla="*/ 438 w 1095"/>
                <a:gd name="T47" fmla="*/ 223 h 705"/>
                <a:gd name="T48" fmla="*/ 882 w 1095"/>
                <a:gd name="T49" fmla="*/ 305 h 705"/>
                <a:gd name="T50" fmla="*/ 882 w 1095"/>
                <a:gd name="T51" fmla="*/ 305 h 705"/>
                <a:gd name="T52" fmla="*/ 789 w 1095"/>
                <a:gd name="T53" fmla="*/ 212 h 705"/>
                <a:gd name="T54" fmla="*/ 882 w 1095"/>
                <a:gd name="T55" fmla="*/ 119 h 705"/>
                <a:gd name="T56" fmla="*/ 975 w 1095"/>
                <a:gd name="T57" fmla="*/ 212 h 705"/>
                <a:gd name="T58" fmla="*/ 882 w 1095"/>
                <a:gd name="T59" fmla="*/ 305 h 705"/>
                <a:gd name="T60" fmla="*/ 812 w 1095"/>
                <a:gd name="T61" fmla="*/ 0 h 705"/>
                <a:gd name="T62" fmla="*/ 812 w 1095"/>
                <a:gd name="T63" fmla="*/ 0 h 705"/>
                <a:gd name="T64" fmla="*/ 531 w 1095"/>
                <a:gd name="T65" fmla="*/ 704 h 705"/>
                <a:gd name="T66" fmla="*/ 548 w 1095"/>
                <a:gd name="T67" fmla="*/ 704 h 705"/>
                <a:gd name="T68" fmla="*/ 842 w 1095"/>
                <a:gd name="T69" fmla="*/ 416 h 705"/>
                <a:gd name="T70" fmla="*/ 1043 w 1095"/>
                <a:gd name="T71" fmla="*/ 158 h 705"/>
                <a:gd name="T72" fmla="*/ 812 w 1095"/>
                <a:gd name="T73" fmla="*/ 0 h 705"/>
                <a:gd name="T74" fmla="*/ 563 w 1095"/>
                <a:gd name="T75" fmla="*/ 67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5" h="705">
                  <a:moveTo>
                    <a:pt x="563" y="670"/>
                  </a:moveTo>
                  <a:lnTo>
                    <a:pt x="563" y="670"/>
                  </a:lnTo>
                  <a:cubicBezTo>
                    <a:pt x="520" y="670"/>
                    <a:pt x="486" y="633"/>
                    <a:pt x="486" y="591"/>
                  </a:cubicBezTo>
                  <a:cubicBezTo>
                    <a:pt x="486" y="546"/>
                    <a:pt x="520" y="512"/>
                    <a:pt x="563" y="512"/>
                  </a:cubicBezTo>
                  <a:cubicBezTo>
                    <a:pt x="608" y="512"/>
                    <a:pt x="642" y="546"/>
                    <a:pt x="642" y="591"/>
                  </a:cubicBezTo>
                  <a:cubicBezTo>
                    <a:pt x="642" y="633"/>
                    <a:pt x="608" y="670"/>
                    <a:pt x="563" y="670"/>
                  </a:cubicBezTo>
                  <a:lnTo>
                    <a:pt x="435" y="546"/>
                  </a:lnTo>
                  <a:lnTo>
                    <a:pt x="435" y="546"/>
                  </a:lnTo>
                  <a:cubicBezTo>
                    <a:pt x="396" y="546"/>
                    <a:pt x="362" y="512"/>
                    <a:pt x="362" y="472"/>
                  </a:cubicBezTo>
                  <a:cubicBezTo>
                    <a:pt x="362" y="432"/>
                    <a:pt x="396" y="402"/>
                    <a:pt x="435" y="402"/>
                  </a:cubicBezTo>
                  <a:cubicBezTo>
                    <a:pt x="475" y="402"/>
                    <a:pt x="506" y="432"/>
                    <a:pt x="506" y="472"/>
                  </a:cubicBezTo>
                  <a:cubicBezTo>
                    <a:pt x="506" y="512"/>
                    <a:pt x="475" y="546"/>
                    <a:pt x="435" y="546"/>
                  </a:cubicBezTo>
                  <a:lnTo>
                    <a:pt x="390" y="382"/>
                  </a:lnTo>
                  <a:lnTo>
                    <a:pt x="390" y="382"/>
                  </a:lnTo>
                  <a:cubicBezTo>
                    <a:pt x="356" y="382"/>
                    <a:pt x="328" y="354"/>
                    <a:pt x="328" y="317"/>
                  </a:cubicBezTo>
                  <a:cubicBezTo>
                    <a:pt x="328" y="283"/>
                    <a:pt x="356" y="254"/>
                    <a:pt x="390" y="254"/>
                  </a:cubicBezTo>
                  <a:cubicBezTo>
                    <a:pt x="424" y="254"/>
                    <a:pt x="452" y="283"/>
                    <a:pt x="452" y="317"/>
                  </a:cubicBezTo>
                  <a:cubicBezTo>
                    <a:pt x="452" y="354"/>
                    <a:pt x="424" y="382"/>
                    <a:pt x="390" y="382"/>
                  </a:cubicBezTo>
                  <a:lnTo>
                    <a:pt x="438" y="223"/>
                  </a:lnTo>
                  <a:lnTo>
                    <a:pt x="438" y="223"/>
                  </a:lnTo>
                  <a:cubicBezTo>
                    <a:pt x="410" y="223"/>
                    <a:pt x="390" y="201"/>
                    <a:pt x="390" y="175"/>
                  </a:cubicBezTo>
                  <a:cubicBezTo>
                    <a:pt x="390" y="150"/>
                    <a:pt x="410" y="127"/>
                    <a:pt x="438" y="127"/>
                  </a:cubicBezTo>
                  <a:cubicBezTo>
                    <a:pt x="463" y="127"/>
                    <a:pt x="483" y="150"/>
                    <a:pt x="483" y="175"/>
                  </a:cubicBezTo>
                  <a:cubicBezTo>
                    <a:pt x="483" y="201"/>
                    <a:pt x="463" y="223"/>
                    <a:pt x="438" y="223"/>
                  </a:cubicBezTo>
                  <a:lnTo>
                    <a:pt x="882" y="305"/>
                  </a:lnTo>
                  <a:lnTo>
                    <a:pt x="882" y="305"/>
                  </a:lnTo>
                  <a:cubicBezTo>
                    <a:pt x="831" y="305"/>
                    <a:pt x="789" y="263"/>
                    <a:pt x="789" y="212"/>
                  </a:cubicBezTo>
                  <a:cubicBezTo>
                    <a:pt x="789" y="161"/>
                    <a:pt x="831" y="119"/>
                    <a:pt x="882" y="119"/>
                  </a:cubicBezTo>
                  <a:cubicBezTo>
                    <a:pt x="933" y="119"/>
                    <a:pt x="975" y="161"/>
                    <a:pt x="975" y="212"/>
                  </a:cubicBezTo>
                  <a:cubicBezTo>
                    <a:pt x="975" y="263"/>
                    <a:pt x="933" y="305"/>
                    <a:pt x="882" y="305"/>
                  </a:cubicBezTo>
                  <a:lnTo>
                    <a:pt x="812" y="0"/>
                  </a:lnTo>
                  <a:lnTo>
                    <a:pt x="812" y="0"/>
                  </a:lnTo>
                  <a:cubicBezTo>
                    <a:pt x="0" y="11"/>
                    <a:pt x="322" y="687"/>
                    <a:pt x="531" y="704"/>
                  </a:cubicBezTo>
                  <a:cubicBezTo>
                    <a:pt x="537" y="704"/>
                    <a:pt x="543" y="704"/>
                    <a:pt x="548" y="704"/>
                  </a:cubicBezTo>
                  <a:cubicBezTo>
                    <a:pt x="741" y="704"/>
                    <a:pt x="712" y="466"/>
                    <a:pt x="842" y="416"/>
                  </a:cubicBezTo>
                  <a:cubicBezTo>
                    <a:pt x="975" y="362"/>
                    <a:pt x="1094" y="300"/>
                    <a:pt x="1043" y="158"/>
                  </a:cubicBezTo>
                  <a:cubicBezTo>
                    <a:pt x="993" y="17"/>
                    <a:pt x="812" y="0"/>
                    <a:pt x="812" y="0"/>
                  </a:cubicBezTo>
                  <a:lnTo>
                    <a:pt x="563"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27" name="Freeform 122"/>
            <p:cNvSpPr>
              <a:spLocks noChangeArrowheads="1"/>
            </p:cNvSpPr>
            <p:nvPr/>
          </p:nvSpPr>
          <p:spPr bwMode="auto">
            <a:xfrm>
              <a:off x="6380" y="1846"/>
              <a:ext cx="313" cy="258"/>
            </a:xfrm>
            <a:custGeom>
              <a:avLst/>
              <a:gdLst>
                <a:gd name="T0" fmla="*/ 316 w 1386"/>
                <a:gd name="T1" fmla="*/ 1029 h 1144"/>
                <a:gd name="T2" fmla="*/ 316 w 1386"/>
                <a:gd name="T3" fmla="*/ 1029 h 1144"/>
                <a:gd name="T4" fmla="*/ 209 w 1386"/>
                <a:gd name="T5" fmla="*/ 976 h 1144"/>
                <a:gd name="T6" fmla="*/ 237 w 1386"/>
                <a:gd name="T7" fmla="*/ 787 h 1144"/>
                <a:gd name="T8" fmla="*/ 316 w 1386"/>
                <a:gd name="T9" fmla="*/ 761 h 1144"/>
                <a:gd name="T10" fmla="*/ 427 w 1386"/>
                <a:gd name="T11" fmla="*/ 815 h 1144"/>
                <a:gd name="T12" fmla="*/ 398 w 1386"/>
                <a:gd name="T13" fmla="*/ 1004 h 1144"/>
                <a:gd name="T14" fmla="*/ 316 w 1386"/>
                <a:gd name="T15" fmla="*/ 1029 h 1144"/>
                <a:gd name="T16" fmla="*/ 862 w 1386"/>
                <a:gd name="T17" fmla="*/ 625 h 1144"/>
                <a:gd name="T18" fmla="*/ 862 w 1386"/>
                <a:gd name="T19" fmla="*/ 625 h 1144"/>
                <a:gd name="T20" fmla="*/ 806 w 1386"/>
                <a:gd name="T21" fmla="*/ 597 h 1144"/>
                <a:gd name="T22" fmla="*/ 820 w 1386"/>
                <a:gd name="T23" fmla="*/ 504 h 1144"/>
                <a:gd name="T24" fmla="*/ 859 w 1386"/>
                <a:gd name="T25" fmla="*/ 489 h 1144"/>
                <a:gd name="T26" fmla="*/ 916 w 1386"/>
                <a:gd name="T27" fmla="*/ 518 h 1144"/>
                <a:gd name="T28" fmla="*/ 901 w 1386"/>
                <a:gd name="T29" fmla="*/ 611 h 1144"/>
                <a:gd name="T30" fmla="*/ 862 w 1386"/>
                <a:gd name="T31" fmla="*/ 625 h 1144"/>
                <a:gd name="T32" fmla="*/ 794 w 1386"/>
                <a:gd name="T33" fmla="*/ 444 h 1144"/>
                <a:gd name="T34" fmla="*/ 794 w 1386"/>
                <a:gd name="T35" fmla="*/ 444 h 1144"/>
                <a:gd name="T36" fmla="*/ 720 w 1386"/>
                <a:gd name="T37" fmla="*/ 408 h 1144"/>
                <a:gd name="T38" fmla="*/ 740 w 1386"/>
                <a:gd name="T39" fmla="*/ 280 h 1144"/>
                <a:gd name="T40" fmla="*/ 794 w 1386"/>
                <a:gd name="T41" fmla="*/ 263 h 1144"/>
                <a:gd name="T42" fmla="*/ 867 w 1386"/>
                <a:gd name="T43" fmla="*/ 300 h 1144"/>
                <a:gd name="T44" fmla="*/ 848 w 1386"/>
                <a:gd name="T45" fmla="*/ 427 h 1144"/>
                <a:gd name="T46" fmla="*/ 794 w 1386"/>
                <a:gd name="T47" fmla="*/ 444 h 1144"/>
                <a:gd name="T48" fmla="*/ 613 w 1386"/>
                <a:gd name="T49" fmla="*/ 317 h 1144"/>
                <a:gd name="T50" fmla="*/ 613 w 1386"/>
                <a:gd name="T51" fmla="*/ 317 h 1144"/>
                <a:gd name="T52" fmla="*/ 528 w 1386"/>
                <a:gd name="T53" fmla="*/ 274 h 1144"/>
                <a:gd name="T54" fmla="*/ 548 w 1386"/>
                <a:gd name="T55" fmla="*/ 130 h 1144"/>
                <a:gd name="T56" fmla="*/ 610 w 1386"/>
                <a:gd name="T57" fmla="*/ 111 h 1144"/>
                <a:gd name="T58" fmla="*/ 692 w 1386"/>
                <a:gd name="T59" fmla="*/ 153 h 1144"/>
                <a:gd name="T60" fmla="*/ 672 w 1386"/>
                <a:gd name="T61" fmla="*/ 297 h 1144"/>
                <a:gd name="T62" fmla="*/ 613 w 1386"/>
                <a:gd name="T63" fmla="*/ 317 h 1144"/>
                <a:gd name="T64" fmla="*/ 361 w 1386"/>
                <a:gd name="T65" fmla="*/ 300 h 1144"/>
                <a:gd name="T66" fmla="*/ 361 w 1386"/>
                <a:gd name="T67" fmla="*/ 300 h 1144"/>
                <a:gd name="T68" fmla="*/ 271 w 1386"/>
                <a:gd name="T69" fmla="*/ 255 h 1144"/>
                <a:gd name="T70" fmla="*/ 293 w 1386"/>
                <a:gd name="T71" fmla="*/ 96 h 1144"/>
                <a:gd name="T72" fmla="*/ 359 w 1386"/>
                <a:gd name="T73" fmla="*/ 76 h 1144"/>
                <a:gd name="T74" fmla="*/ 449 w 1386"/>
                <a:gd name="T75" fmla="*/ 122 h 1144"/>
                <a:gd name="T76" fmla="*/ 429 w 1386"/>
                <a:gd name="T77" fmla="*/ 277 h 1144"/>
                <a:gd name="T78" fmla="*/ 361 w 1386"/>
                <a:gd name="T79" fmla="*/ 300 h 1144"/>
                <a:gd name="T80" fmla="*/ 427 w 1386"/>
                <a:gd name="T81" fmla="*/ 0 h 1144"/>
                <a:gd name="T82" fmla="*/ 427 w 1386"/>
                <a:gd name="T83" fmla="*/ 0 h 1144"/>
                <a:gd name="T84" fmla="*/ 302 w 1386"/>
                <a:gd name="T85" fmla="*/ 29 h 1144"/>
                <a:gd name="T86" fmla="*/ 189 w 1386"/>
                <a:gd name="T87" fmla="*/ 628 h 1144"/>
                <a:gd name="T88" fmla="*/ 178 w 1386"/>
                <a:gd name="T89" fmla="*/ 1092 h 1144"/>
                <a:gd name="T90" fmla="*/ 347 w 1386"/>
                <a:gd name="T91" fmla="*/ 1143 h 1144"/>
                <a:gd name="T92" fmla="*/ 579 w 1386"/>
                <a:gd name="T93" fmla="*/ 1077 h 1144"/>
                <a:gd name="T94" fmla="*/ 427 w 1386"/>
                <a:gd name="T95" fmla="*/ 0 h 1144"/>
                <a:gd name="T96" fmla="*/ 316 w 1386"/>
                <a:gd name="T97" fmla="*/ 1029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6" h="1144">
                  <a:moveTo>
                    <a:pt x="316" y="1029"/>
                  </a:moveTo>
                  <a:lnTo>
                    <a:pt x="316" y="1029"/>
                  </a:lnTo>
                  <a:cubicBezTo>
                    <a:pt x="276" y="1029"/>
                    <a:pt x="234" y="1010"/>
                    <a:pt x="209" y="976"/>
                  </a:cubicBezTo>
                  <a:cubicBezTo>
                    <a:pt x="164" y="916"/>
                    <a:pt x="178" y="831"/>
                    <a:pt x="237" y="787"/>
                  </a:cubicBezTo>
                  <a:cubicBezTo>
                    <a:pt x="260" y="770"/>
                    <a:pt x="288" y="761"/>
                    <a:pt x="316" y="761"/>
                  </a:cubicBezTo>
                  <a:cubicBezTo>
                    <a:pt x="359" y="761"/>
                    <a:pt x="398" y="778"/>
                    <a:pt x="427" y="815"/>
                  </a:cubicBezTo>
                  <a:cubicBezTo>
                    <a:pt x="469" y="874"/>
                    <a:pt x="458" y="959"/>
                    <a:pt x="398" y="1004"/>
                  </a:cubicBezTo>
                  <a:cubicBezTo>
                    <a:pt x="373" y="1021"/>
                    <a:pt x="344" y="1029"/>
                    <a:pt x="316" y="1029"/>
                  </a:cubicBezTo>
                  <a:lnTo>
                    <a:pt x="862" y="625"/>
                  </a:lnTo>
                  <a:lnTo>
                    <a:pt x="862" y="625"/>
                  </a:lnTo>
                  <a:cubicBezTo>
                    <a:pt x="839" y="625"/>
                    <a:pt x="820" y="617"/>
                    <a:pt x="806" y="597"/>
                  </a:cubicBezTo>
                  <a:cubicBezTo>
                    <a:pt x="783" y="566"/>
                    <a:pt x="789" y="523"/>
                    <a:pt x="820" y="504"/>
                  </a:cubicBezTo>
                  <a:cubicBezTo>
                    <a:pt x="831" y="492"/>
                    <a:pt x="845" y="489"/>
                    <a:pt x="859" y="489"/>
                  </a:cubicBezTo>
                  <a:cubicBezTo>
                    <a:pt x="879" y="489"/>
                    <a:pt x="901" y="498"/>
                    <a:pt x="916" y="518"/>
                  </a:cubicBezTo>
                  <a:cubicBezTo>
                    <a:pt x="938" y="549"/>
                    <a:pt x="930" y="591"/>
                    <a:pt x="901" y="611"/>
                  </a:cubicBezTo>
                  <a:cubicBezTo>
                    <a:pt x="887" y="622"/>
                    <a:pt x="876" y="625"/>
                    <a:pt x="862" y="625"/>
                  </a:cubicBezTo>
                  <a:lnTo>
                    <a:pt x="794" y="444"/>
                  </a:lnTo>
                  <a:lnTo>
                    <a:pt x="794" y="444"/>
                  </a:lnTo>
                  <a:cubicBezTo>
                    <a:pt x="766" y="444"/>
                    <a:pt x="740" y="433"/>
                    <a:pt x="720" y="408"/>
                  </a:cubicBezTo>
                  <a:cubicBezTo>
                    <a:pt x="692" y="368"/>
                    <a:pt x="701" y="311"/>
                    <a:pt x="740" y="280"/>
                  </a:cubicBezTo>
                  <a:cubicBezTo>
                    <a:pt x="755" y="269"/>
                    <a:pt x="774" y="263"/>
                    <a:pt x="794" y="263"/>
                  </a:cubicBezTo>
                  <a:cubicBezTo>
                    <a:pt x="820" y="263"/>
                    <a:pt x="848" y="277"/>
                    <a:pt x="867" y="300"/>
                  </a:cubicBezTo>
                  <a:cubicBezTo>
                    <a:pt x="896" y="342"/>
                    <a:pt x="887" y="399"/>
                    <a:pt x="848" y="427"/>
                  </a:cubicBezTo>
                  <a:cubicBezTo>
                    <a:pt x="831" y="438"/>
                    <a:pt x="814" y="444"/>
                    <a:pt x="794" y="444"/>
                  </a:cubicBezTo>
                  <a:lnTo>
                    <a:pt x="613" y="317"/>
                  </a:lnTo>
                  <a:lnTo>
                    <a:pt x="613" y="317"/>
                  </a:lnTo>
                  <a:cubicBezTo>
                    <a:pt x="579" y="317"/>
                    <a:pt x="548" y="303"/>
                    <a:pt x="528" y="274"/>
                  </a:cubicBezTo>
                  <a:cubicBezTo>
                    <a:pt x="494" y="227"/>
                    <a:pt x="503" y="164"/>
                    <a:pt x="548" y="130"/>
                  </a:cubicBezTo>
                  <a:cubicBezTo>
                    <a:pt x="568" y="116"/>
                    <a:pt x="588" y="111"/>
                    <a:pt x="610" y="111"/>
                  </a:cubicBezTo>
                  <a:cubicBezTo>
                    <a:pt x="641" y="111"/>
                    <a:pt x="672" y="125"/>
                    <a:pt x="692" y="153"/>
                  </a:cubicBezTo>
                  <a:cubicBezTo>
                    <a:pt x="726" y="198"/>
                    <a:pt x="718" y="263"/>
                    <a:pt x="672" y="297"/>
                  </a:cubicBezTo>
                  <a:cubicBezTo>
                    <a:pt x="653" y="308"/>
                    <a:pt x="633" y="317"/>
                    <a:pt x="613" y="317"/>
                  </a:cubicBezTo>
                  <a:lnTo>
                    <a:pt x="361" y="300"/>
                  </a:lnTo>
                  <a:lnTo>
                    <a:pt x="361" y="300"/>
                  </a:lnTo>
                  <a:cubicBezTo>
                    <a:pt x="327" y="300"/>
                    <a:pt x="293" y="283"/>
                    <a:pt x="271" y="255"/>
                  </a:cubicBezTo>
                  <a:cubicBezTo>
                    <a:pt x="234" y="204"/>
                    <a:pt x="246" y="133"/>
                    <a:pt x="293" y="96"/>
                  </a:cubicBezTo>
                  <a:cubicBezTo>
                    <a:pt x="313" y="82"/>
                    <a:pt x="336" y="76"/>
                    <a:pt x="359" y="76"/>
                  </a:cubicBezTo>
                  <a:cubicBezTo>
                    <a:pt x="395" y="76"/>
                    <a:pt x="429" y="91"/>
                    <a:pt x="449" y="122"/>
                  </a:cubicBezTo>
                  <a:cubicBezTo>
                    <a:pt x="486" y="173"/>
                    <a:pt x="477" y="241"/>
                    <a:pt x="429" y="277"/>
                  </a:cubicBezTo>
                  <a:cubicBezTo>
                    <a:pt x="410" y="291"/>
                    <a:pt x="387" y="300"/>
                    <a:pt x="361" y="300"/>
                  </a:cubicBezTo>
                  <a:lnTo>
                    <a:pt x="427" y="0"/>
                  </a:lnTo>
                  <a:lnTo>
                    <a:pt x="427" y="0"/>
                  </a:lnTo>
                  <a:cubicBezTo>
                    <a:pt x="376" y="0"/>
                    <a:pt x="333" y="9"/>
                    <a:pt x="302" y="29"/>
                  </a:cubicBezTo>
                  <a:cubicBezTo>
                    <a:pt x="48" y="190"/>
                    <a:pt x="296" y="453"/>
                    <a:pt x="189" y="628"/>
                  </a:cubicBezTo>
                  <a:cubicBezTo>
                    <a:pt x="81" y="801"/>
                    <a:pt x="0" y="973"/>
                    <a:pt x="178" y="1092"/>
                  </a:cubicBezTo>
                  <a:cubicBezTo>
                    <a:pt x="232" y="1129"/>
                    <a:pt x="291" y="1143"/>
                    <a:pt x="347" y="1143"/>
                  </a:cubicBezTo>
                  <a:cubicBezTo>
                    <a:pt x="472" y="1143"/>
                    <a:pt x="579" y="1077"/>
                    <a:pt x="579" y="1077"/>
                  </a:cubicBezTo>
                  <a:cubicBezTo>
                    <a:pt x="1385" y="461"/>
                    <a:pt x="766" y="0"/>
                    <a:pt x="427" y="0"/>
                  </a:cubicBezTo>
                  <a:lnTo>
                    <a:pt x="316" y="102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28" name="Freeform 123"/>
            <p:cNvSpPr>
              <a:spLocks noChangeArrowheads="1"/>
            </p:cNvSpPr>
            <p:nvPr/>
          </p:nvSpPr>
          <p:spPr bwMode="auto">
            <a:xfrm>
              <a:off x="5232" y="686"/>
              <a:ext cx="53" cy="49"/>
            </a:xfrm>
            <a:custGeom>
              <a:avLst/>
              <a:gdLst>
                <a:gd name="T0" fmla="*/ 122 w 239"/>
                <a:gd name="T1" fmla="*/ 0 h 222"/>
                <a:gd name="T2" fmla="*/ 122 w 239"/>
                <a:gd name="T3" fmla="*/ 0 h 222"/>
                <a:gd name="T4" fmla="*/ 99 w 239"/>
                <a:gd name="T5" fmla="*/ 3 h 222"/>
                <a:gd name="T6" fmla="*/ 108 w 239"/>
                <a:gd name="T7" fmla="*/ 20 h 222"/>
                <a:gd name="T8" fmla="*/ 99 w 239"/>
                <a:gd name="T9" fmla="*/ 48 h 222"/>
                <a:gd name="T10" fmla="*/ 91 w 239"/>
                <a:gd name="T11" fmla="*/ 51 h 222"/>
                <a:gd name="T12" fmla="*/ 74 w 239"/>
                <a:gd name="T13" fmla="*/ 40 h 222"/>
                <a:gd name="T14" fmla="*/ 62 w 239"/>
                <a:gd name="T15" fmla="*/ 20 h 222"/>
                <a:gd name="T16" fmla="*/ 26 w 239"/>
                <a:gd name="T17" fmla="*/ 161 h 222"/>
                <a:gd name="T18" fmla="*/ 105 w 239"/>
                <a:gd name="T19" fmla="*/ 221 h 222"/>
                <a:gd name="T20" fmla="*/ 105 w 239"/>
                <a:gd name="T21" fmla="*/ 178 h 222"/>
                <a:gd name="T22" fmla="*/ 144 w 239"/>
                <a:gd name="T23" fmla="*/ 173 h 222"/>
                <a:gd name="T24" fmla="*/ 184 w 239"/>
                <a:gd name="T25" fmla="*/ 139 h 222"/>
                <a:gd name="T26" fmla="*/ 218 w 239"/>
                <a:gd name="T27" fmla="*/ 167 h 222"/>
                <a:gd name="T28" fmla="*/ 221 w 239"/>
                <a:gd name="T29" fmla="*/ 62 h 222"/>
                <a:gd name="T30" fmla="*/ 122 w 239"/>
                <a:gd name="T3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222">
                  <a:moveTo>
                    <a:pt x="122" y="0"/>
                  </a:moveTo>
                  <a:lnTo>
                    <a:pt x="122" y="0"/>
                  </a:lnTo>
                  <a:cubicBezTo>
                    <a:pt x="116" y="0"/>
                    <a:pt x="108" y="3"/>
                    <a:pt x="99" y="3"/>
                  </a:cubicBezTo>
                  <a:cubicBezTo>
                    <a:pt x="108" y="20"/>
                    <a:pt x="108" y="20"/>
                    <a:pt x="108" y="20"/>
                  </a:cubicBezTo>
                  <a:cubicBezTo>
                    <a:pt x="114" y="31"/>
                    <a:pt x="111" y="43"/>
                    <a:pt x="99" y="48"/>
                  </a:cubicBezTo>
                  <a:cubicBezTo>
                    <a:pt x="96" y="48"/>
                    <a:pt x="94" y="51"/>
                    <a:pt x="91" y="51"/>
                  </a:cubicBezTo>
                  <a:cubicBezTo>
                    <a:pt x="85" y="51"/>
                    <a:pt x="77" y="45"/>
                    <a:pt x="74" y="40"/>
                  </a:cubicBezTo>
                  <a:cubicBezTo>
                    <a:pt x="62" y="20"/>
                    <a:pt x="62" y="20"/>
                    <a:pt x="62" y="20"/>
                  </a:cubicBezTo>
                  <a:cubicBezTo>
                    <a:pt x="17" y="48"/>
                    <a:pt x="0" y="111"/>
                    <a:pt x="26" y="161"/>
                  </a:cubicBezTo>
                  <a:cubicBezTo>
                    <a:pt x="43" y="192"/>
                    <a:pt x="71" y="215"/>
                    <a:pt x="105" y="221"/>
                  </a:cubicBezTo>
                  <a:cubicBezTo>
                    <a:pt x="105" y="178"/>
                    <a:pt x="105" y="178"/>
                    <a:pt x="105" y="178"/>
                  </a:cubicBezTo>
                  <a:cubicBezTo>
                    <a:pt x="144" y="173"/>
                    <a:pt x="144" y="173"/>
                    <a:pt x="144" y="173"/>
                  </a:cubicBezTo>
                  <a:cubicBezTo>
                    <a:pt x="184" y="139"/>
                    <a:pt x="184" y="139"/>
                    <a:pt x="184" y="139"/>
                  </a:cubicBezTo>
                  <a:cubicBezTo>
                    <a:pt x="184" y="139"/>
                    <a:pt x="198" y="150"/>
                    <a:pt x="218" y="167"/>
                  </a:cubicBezTo>
                  <a:cubicBezTo>
                    <a:pt x="235" y="136"/>
                    <a:pt x="238" y="96"/>
                    <a:pt x="221" y="62"/>
                  </a:cubicBezTo>
                  <a:cubicBezTo>
                    <a:pt x="201" y="23"/>
                    <a:pt x="164" y="0"/>
                    <a:pt x="12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29" name="Freeform 124"/>
            <p:cNvSpPr>
              <a:spLocks noChangeArrowheads="1"/>
            </p:cNvSpPr>
            <p:nvPr/>
          </p:nvSpPr>
          <p:spPr bwMode="auto">
            <a:xfrm>
              <a:off x="5265" y="718"/>
              <a:ext cx="136" cy="118"/>
            </a:xfrm>
            <a:custGeom>
              <a:avLst/>
              <a:gdLst>
                <a:gd name="T0" fmla="*/ 40 w 606"/>
                <a:gd name="T1" fmla="*/ 0 h 524"/>
                <a:gd name="T2" fmla="*/ 40 w 606"/>
                <a:gd name="T3" fmla="*/ 0 h 524"/>
                <a:gd name="T4" fmla="*/ 0 w 606"/>
                <a:gd name="T5" fmla="*/ 34 h 524"/>
                <a:gd name="T6" fmla="*/ 45 w 606"/>
                <a:gd name="T7" fmla="*/ 25 h 524"/>
                <a:gd name="T8" fmla="*/ 45 w 606"/>
                <a:gd name="T9" fmla="*/ 34 h 524"/>
                <a:gd name="T10" fmla="*/ 48 w 606"/>
                <a:gd name="T11" fmla="*/ 110 h 524"/>
                <a:gd name="T12" fmla="*/ 458 w 606"/>
                <a:gd name="T13" fmla="*/ 483 h 524"/>
                <a:gd name="T14" fmla="*/ 597 w 606"/>
                <a:gd name="T15" fmla="*/ 523 h 524"/>
                <a:gd name="T16" fmla="*/ 597 w 606"/>
                <a:gd name="T17" fmla="*/ 523 h 524"/>
                <a:gd name="T18" fmla="*/ 74 w 606"/>
                <a:gd name="T19" fmla="*/ 28 h 524"/>
                <a:gd name="T20" fmla="*/ 40 w 606"/>
                <a:gd name="T2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6" h="524">
                  <a:moveTo>
                    <a:pt x="40" y="0"/>
                  </a:moveTo>
                  <a:lnTo>
                    <a:pt x="40" y="0"/>
                  </a:lnTo>
                  <a:cubicBezTo>
                    <a:pt x="0" y="34"/>
                    <a:pt x="0" y="34"/>
                    <a:pt x="0" y="34"/>
                  </a:cubicBezTo>
                  <a:cubicBezTo>
                    <a:pt x="45" y="25"/>
                    <a:pt x="45" y="25"/>
                    <a:pt x="45" y="25"/>
                  </a:cubicBezTo>
                  <a:cubicBezTo>
                    <a:pt x="45" y="34"/>
                    <a:pt x="45" y="34"/>
                    <a:pt x="45" y="34"/>
                  </a:cubicBezTo>
                  <a:cubicBezTo>
                    <a:pt x="48" y="110"/>
                    <a:pt x="48" y="110"/>
                    <a:pt x="48" y="110"/>
                  </a:cubicBezTo>
                  <a:cubicBezTo>
                    <a:pt x="179" y="229"/>
                    <a:pt x="458" y="483"/>
                    <a:pt x="458" y="483"/>
                  </a:cubicBezTo>
                  <a:cubicBezTo>
                    <a:pt x="458" y="483"/>
                    <a:pt x="577" y="523"/>
                    <a:pt x="597" y="523"/>
                  </a:cubicBezTo>
                  <a:lnTo>
                    <a:pt x="597" y="523"/>
                  </a:lnTo>
                  <a:cubicBezTo>
                    <a:pt x="605" y="520"/>
                    <a:pt x="193" y="138"/>
                    <a:pt x="74" y="28"/>
                  </a:cubicBezTo>
                  <a:cubicBezTo>
                    <a:pt x="54" y="11"/>
                    <a:pt x="40" y="0"/>
                    <a:pt x="4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30" name="Freeform 125"/>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31" name="Freeform 126"/>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32" name="Freeform 127"/>
            <p:cNvSpPr>
              <a:spLocks noChangeArrowheads="1"/>
            </p:cNvSpPr>
            <p:nvPr/>
          </p:nvSpPr>
          <p:spPr bwMode="auto">
            <a:xfrm>
              <a:off x="5239" y="672"/>
              <a:ext cx="18" cy="25"/>
            </a:xfrm>
            <a:custGeom>
              <a:avLst/>
              <a:gdLst>
                <a:gd name="T0" fmla="*/ 23 w 84"/>
                <a:gd name="T1" fmla="*/ 0 h 114"/>
                <a:gd name="T2" fmla="*/ 23 w 84"/>
                <a:gd name="T3" fmla="*/ 0 h 114"/>
                <a:gd name="T4" fmla="*/ 14 w 84"/>
                <a:gd name="T5" fmla="*/ 3 h 114"/>
                <a:gd name="T6" fmla="*/ 14 w 84"/>
                <a:gd name="T7" fmla="*/ 3 h 114"/>
                <a:gd name="T8" fmla="*/ 6 w 84"/>
                <a:gd name="T9" fmla="*/ 28 h 114"/>
                <a:gd name="T10" fmla="*/ 31 w 84"/>
                <a:gd name="T11" fmla="*/ 82 h 114"/>
                <a:gd name="T12" fmla="*/ 43 w 84"/>
                <a:gd name="T13" fmla="*/ 102 h 114"/>
                <a:gd name="T14" fmla="*/ 60 w 84"/>
                <a:gd name="T15" fmla="*/ 113 h 114"/>
                <a:gd name="T16" fmla="*/ 68 w 84"/>
                <a:gd name="T17" fmla="*/ 110 h 114"/>
                <a:gd name="T18" fmla="*/ 77 w 84"/>
                <a:gd name="T19" fmla="*/ 82 h 114"/>
                <a:gd name="T20" fmla="*/ 68 w 84"/>
                <a:gd name="T21" fmla="*/ 65 h 114"/>
                <a:gd name="T22" fmla="*/ 43 w 84"/>
                <a:gd name="T23" fmla="*/ 12 h 114"/>
                <a:gd name="T24" fmla="*/ 23 w 84"/>
                <a:gd name="T2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14">
                  <a:moveTo>
                    <a:pt x="23" y="0"/>
                  </a:moveTo>
                  <a:lnTo>
                    <a:pt x="23" y="0"/>
                  </a:lnTo>
                  <a:cubicBezTo>
                    <a:pt x="20" y="0"/>
                    <a:pt x="17" y="0"/>
                    <a:pt x="14" y="3"/>
                  </a:cubicBezTo>
                  <a:lnTo>
                    <a:pt x="14" y="3"/>
                  </a:lnTo>
                  <a:cubicBezTo>
                    <a:pt x="6" y="9"/>
                    <a:pt x="0" y="20"/>
                    <a:pt x="6" y="28"/>
                  </a:cubicBezTo>
                  <a:cubicBezTo>
                    <a:pt x="31" y="82"/>
                    <a:pt x="31" y="82"/>
                    <a:pt x="31" y="82"/>
                  </a:cubicBezTo>
                  <a:cubicBezTo>
                    <a:pt x="43" y="102"/>
                    <a:pt x="43" y="102"/>
                    <a:pt x="43" y="102"/>
                  </a:cubicBezTo>
                  <a:cubicBezTo>
                    <a:pt x="46" y="107"/>
                    <a:pt x="54" y="113"/>
                    <a:pt x="60" y="113"/>
                  </a:cubicBezTo>
                  <a:cubicBezTo>
                    <a:pt x="63" y="113"/>
                    <a:pt x="65" y="110"/>
                    <a:pt x="68" y="110"/>
                  </a:cubicBezTo>
                  <a:cubicBezTo>
                    <a:pt x="80" y="105"/>
                    <a:pt x="83" y="93"/>
                    <a:pt x="77" y="82"/>
                  </a:cubicBezTo>
                  <a:cubicBezTo>
                    <a:pt x="68" y="65"/>
                    <a:pt x="68" y="65"/>
                    <a:pt x="68" y="65"/>
                  </a:cubicBezTo>
                  <a:cubicBezTo>
                    <a:pt x="43" y="12"/>
                    <a:pt x="43" y="12"/>
                    <a:pt x="43" y="12"/>
                  </a:cubicBezTo>
                  <a:cubicBezTo>
                    <a:pt x="37" y="3"/>
                    <a:pt x="31" y="0"/>
                    <a:pt x="2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33" name="Freeform 128"/>
            <p:cNvSpPr>
              <a:spLocks noChangeArrowheads="1"/>
            </p:cNvSpPr>
            <p:nvPr/>
          </p:nvSpPr>
          <p:spPr bwMode="auto">
            <a:xfrm>
              <a:off x="5163" y="1607"/>
              <a:ext cx="53" cy="49"/>
            </a:xfrm>
            <a:custGeom>
              <a:avLst/>
              <a:gdLst>
                <a:gd name="T0" fmla="*/ 116 w 236"/>
                <a:gd name="T1" fmla="*/ 0 h 221"/>
                <a:gd name="T2" fmla="*/ 116 w 236"/>
                <a:gd name="T3" fmla="*/ 0 h 221"/>
                <a:gd name="T4" fmla="*/ 34 w 236"/>
                <a:gd name="T5" fmla="*/ 37 h 221"/>
                <a:gd name="T6" fmla="*/ 8 w 236"/>
                <a:gd name="T7" fmla="*/ 133 h 221"/>
                <a:gd name="T8" fmla="*/ 45 w 236"/>
                <a:gd name="T9" fmla="*/ 116 h 221"/>
                <a:gd name="T10" fmla="*/ 65 w 236"/>
                <a:gd name="T11" fmla="*/ 152 h 221"/>
                <a:gd name="T12" fmla="*/ 113 w 236"/>
                <a:gd name="T13" fmla="*/ 178 h 221"/>
                <a:gd name="T14" fmla="*/ 96 w 236"/>
                <a:gd name="T15" fmla="*/ 217 h 221"/>
                <a:gd name="T16" fmla="*/ 116 w 236"/>
                <a:gd name="T17" fmla="*/ 220 h 221"/>
                <a:gd name="T18" fmla="*/ 198 w 236"/>
                <a:gd name="T19" fmla="*/ 183 h 221"/>
                <a:gd name="T20" fmla="*/ 206 w 236"/>
                <a:gd name="T21" fmla="*/ 51 h 221"/>
                <a:gd name="T22" fmla="*/ 195 w 236"/>
                <a:gd name="T23" fmla="*/ 65 h 221"/>
                <a:gd name="T24" fmla="*/ 181 w 236"/>
                <a:gd name="T25" fmla="*/ 71 h 221"/>
                <a:gd name="T26" fmla="*/ 167 w 236"/>
                <a:gd name="T27" fmla="*/ 65 h 221"/>
                <a:gd name="T28" fmla="*/ 164 w 236"/>
                <a:gd name="T29" fmla="*/ 37 h 221"/>
                <a:gd name="T30" fmla="*/ 181 w 236"/>
                <a:gd name="T31" fmla="*/ 19 h 221"/>
                <a:gd name="T32" fmla="*/ 116 w 236"/>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221">
                  <a:moveTo>
                    <a:pt x="116" y="0"/>
                  </a:moveTo>
                  <a:lnTo>
                    <a:pt x="116" y="0"/>
                  </a:lnTo>
                  <a:cubicBezTo>
                    <a:pt x="84" y="0"/>
                    <a:pt x="56" y="11"/>
                    <a:pt x="34" y="37"/>
                  </a:cubicBezTo>
                  <a:cubicBezTo>
                    <a:pt x="8" y="62"/>
                    <a:pt x="0" y="99"/>
                    <a:pt x="8" y="133"/>
                  </a:cubicBezTo>
                  <a:cubicBezTo>
                    <a:pt x="45" y="116"/>
                    <a:pt x="45" y="116"/>
                    <a:pt x="45" y="116"/>
                  </a:cubicBezTo>
                  <a:cubicBezTo>
                    <a:pt x="65" y="152"/>
                    <a:pt x="65" y="152"/>
                    <a:pt x="65" y="152"/>
                  </a:cubicBezTo>
                  <a:cubicBezTo>
                    <a:pt x="113" y="178"/>
                    <a:pt x="113" y="178"/>
                    <a:pt x="113" y="178"/>
                  </a:cubicBezTo>
                  <a:cubicBezTo>
                    <a:pt x="113" y="178"/>
                    <a:pt x="107" y="192"/>
                    <a:pt x="96" y="217"/>
                  </a:cubicBezTo>
                  <a:cubicBezTo>
                    <a:pt x="102" y="220"/>
                    <a:pt x="107" y="220"/>
                    <a:pt x="116" y="220"/>
                  </a:cubicBezTo>
                  <a:cubicBezTo>
                    <a:pt x="144" y="220"/>
                    <a:pt x="175" y="206"/>
                    <a:pt x="198" y="183"/>
                  </a:cubicBezTo>
                  <a:cubicBezTo>
                    <a:pt x="232" y="147"/>
                    <a:pt x="235" y="90"/>
                    <a:pt x="206" y="51"/>
                  </a:cubicBezTo>
                  <a:cubicBezTo>
                    <a:pt x="195" y="65"/>
                    <a:pt x="195" y="65"/>
                    <a:pt x="195" y="65"/>
                  </a:cubicBezTo>
                  <a:cubicBezTo>
                    <a:pt x="189" y="68"/>
                    <a:pt x="184" y="71"/>
                    <a:pt x="181" y="71"/>
                  </a:cubicBezTo>
                  <a:cubicBezTo>
                    <a:pt x="175" y="71"/>
                    <a:pt x="170" y="71"/>
                    <a:pt x="167" y="65"/>
                  </a:cubicBezTo>
                  <a:cubicBezTo>
                    <a:pt x="158" y="59"/>
                    <a:pt x="158" y="45"/>
                    <a:pt x="164" y="37"/>
                  </a:cubicBezTo>
                  <a:cubicBezTo>
                    <a:pt x="181" y="19"/>
                    <a:pt x="181" y="19"/>
                    <a:pt x="181" y="19"/>
                  </a:cubicBezTo>
                  <a:cubicBezTo>
                    <a:pt x="161" y="5"/>
                    <a:pt x="138" y="0"/>
                    <a:pt x="11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34" name="Freeform 129"/>
            <p:cNvSpPr>
              <a:spLocks noChangeArrowheads="1"/>
            </p:cNvSpPr>
            <p:nvPr/>
          </p:nvSpPr>
          <p:spPr bwMode="auto">
            <a:xfrm>
              <a:off x="5120" y="1641"/>
              <a:ext cx="68" cy="165"/>
            </a:xfrm>
            <a:custGeom>
              <a:avLst/>
              <a:gdLst>
                <a:gd name="T0" fmla="*/ 255 w 304"/>
                <a:gd name="T1" fmla="*/ 0 h 734"/>
                <a:gd name="T2" fmla="*/ 255 w 304"/>
                <a:gd name="T3" fmla="*/ 0 h 734"/>
                <a:gd name="T4" fmla="*/ 277 w 304"/>
                <a:gd name="T5" fmla="*/ 37 h 734"/>
                <a:gd name="T6" fmla="*/ 272 w 304"/>
                <a:gd name="T7" fmla="*/ 40 h 734"/>
                <a:gd name="T8" fmla="*/ 201 w 304"/>
                <a:gd name="T9" fmla="*/ 71 h 734"/>
                <a:gd name="T10" fmla="*/ 0 w 304"/>
                <a:gd name="T11" fmla="*/ 588 h 734"/>
                <a:gd name="T12" fmla="*/ 12 w 304"/>
                <a:gd name="T13" fmla="*/ 733 h 734"/>
                <a:gd name="T14" fmla="*/ 12 w 304"/>
                <a:gd name="T15" fmla="*/ 733 h 734"/>
                <a:gd name="T16" fmla="*/ 286 w 304"/>
                <a:gd name="T17" fmla="*/ 65 h 734"/>
                <a:gd name="T18" fmla="*/ 303 w 304"/>
                <a:gd name="T19" fmla="*/ 26 h 734"/>
                <a:gd name="T20" fmla="*/ 255 w 304"/>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4">
                  <a:moveTo>
                    <a:pt x="255" y="0"/>
                  </a:moveTo>
                  <a:lnTo>
                    <a:pt x="255" y="0"/>
                  </a:lnTo>
                  <a:cubicBezTo>
                    <a:pt x="277" y="37"/>
                    <a:pt x="277" y="37"/>
                    <a:pt x="277" y="37"/>
                  </a:cubicBezTo>
                  <a:cubicBezTo>
                    <a:pt x="272" y="40"/>
                    <a:pt x="272" y="40"/>
                    <a:pt x="272" y="40"/>
                  </a:cubicBezTo>
                  <a:cubicBezTo>
                    <a:pt x="201" y="71"/>
                    <a:pt x="201" y="71"/>
                    <a:pt x="201" y="71"/>
                  </a:cubicBezTo>
                  <a:cubicBezTo>
                    <a:pt x="136" y="235"/>
                    <a:pt x="0" y="588"/>
                    <a:pt x="0" y="588"/>
                  </a:cubicBezTo>
                  <a:cubicBezTo>
                    <a:pt x="0" y="588"/>
                    <a:pt x="3" y="727"/>
                    <a:pt x="12" y="733"/>
                  </a:cubicBezTo>
                  <a:lnTo>
                    <a:pt x="12" y="733"/>
                  </a:lnTo>
                  <a:cubicBezTo>
                    <a:pt x="20" y="733"/>
                    <a:pt x="227" y="215"/>
                    <a:pt x="286" y="65"/>
                  </a:cubicBezTo>
                  <a:cubicBezTo>
                    <a:pt x="297" y="40"/>
                    <a:pt x="303" y="26"/>
                    <a:pt x="303" y="26"/>
                  </a:cubicBezTo>
                  <a:cubicBezTo>
                    <a:pt x="255" y="0"/>
                    <a:pt x="255" y="0"/>
                    <a:pt x="25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35" name="Freeform 130"/>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36" name="Freeform 131"/>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37" name="Freeform 132"/>
            <p:cNvSpPr>
              <a:spLocks noChangeArrowheads="1"/>
            </p:cNvSpPr>
            <p:nvPr/>
          </p:nvSpPr>
          <p:spPr bwMode="auto">
            <a:xfrm>
              <a:off x="5199" y="1600"/>
              <a:ext cx="22" cy="22"/>
            </a:xfrm>
            <a:custGeom>
              <a:avLst/>
              <a:gdLst>
                <a:gd name="T0" fmla="*/ 77 w 100"/>
                <a:gd name="T1" fmla="*/ 0 h 101"/>
                <a:gd name="T2" fmla="*/ 77 w 100"/>
                <a:gd name="T3" fmla="*/ 0 h 101"/>
                <a:gd name="T4" fmla="*/ 60 w 100"/>
                <a:gd name="T5" fmla="*/ 6 h 101"/>
                <a:gd name="T6" fmla="*/ 23 w 100"/>
                <a:gd name="T7" fmla="*/ 48 h 101"/>
                <a:gd name="T8" fmla="*/ 6 w 100"/>
                <a:gd name="T9" fmla="*/ 66 h 101"/>
                <a:gd name="T10" fmla="*/ 9 w 100"/>
                <a:gd name="T11" fmla="*/ 94 h 101"/>
                <a:gd name="T12" fmla="*/ 23 w 100"/>
                <a:gd name="T13" fmla="*/ 100 h 101"/>
                <a:gd name="T14" fmla="*/ 37 w 100"/>
                <a:gd name="T15" fmla="*/ 94 h 101"/>
                <a:gd name="T16" fmla="*/ 48 w 100"/>
                <a:gd name="T17" fmla="*/ 80 h 101"/>
                <a:gd name="T18" fmla="*/ 91 w 100"/>
                <a:gd name="T19" fmla="*/ 34 h 101"/>
                <a:gd name="T20" fmla="*/ 88 w 100"/>
                <a:gd name="T21" fmla="*/ 6 h 101"/>
                <a:gd name="T22" fmla="*/ 77 w 100"/>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1">
                  <a:moveTo>
                    <a:pt x="77" y="0"/>
                  </a:moveTo>
                  <a:lnTo>
                    <a:pt x="77" y="0"/>
                  </a:lnTo>
                  <a:cubicBezTo>
                    <a:pt x="71" y="0"/>
                    <a:pt x="65" y="3"/>
                    <a:pt x="60" y="6"/>
                  </a:cubicBezTo>
                  <a:cubicBezTo>
                    <a:pt x="23" y="48"/>
                    <a:pt x="23" y="48"/>
                    <a:pt x="23" y="48"/>
                  </a:cubicBezTo>
                  <a:cubicBezTo>
                    <a:pt x="6" y="66"/>
                    <a:pt x="6" y="66"/>
                    <a:pt x="6" y="66"/>
                  </a:cubicBezTo>
                  <a:cubicBezTo>
                    <a:pt x="0" y="74"/>
                    <a:pt x="0" y="88"/>
                    <a:pt x="9" y="94"/>
                  </a:cubicBezTo>
                  <a:cubicBezTo>
                    <a:pt x="12" y="100"/>
                    <a:pt x="17" y="100"/>
                    <a:pt x="23" y="100"/>
                  </a:cubicBezTo>
                  <a:cubicBezTo>
                    <a:pt x="26" y="100"/>
                    <a:pt x="31" y="97"/>
                    <a:pt x="37" y="94"/>
                  </a:cubicBezTo>
                  <a:cubicBezTo>
                    <a:pt x="48" y="80"/>
                    <a:pt x="48" y="80"/>
                    <a:pt x="48" y="80"/>
                  </a:cubicBezTo>
                  <a:cubicBezTo>
                    <a:pt x="91" y="34"/>
                    <a:pt x="91" y="34"/>
                    <a:pt x="91" y="34"/>
                  </a:cubicBezTo>
                  <a:cubicBezTo>
                    <a:pt x="99" y="26"/>
                    <a:pt x="96" y="12"/>
                    <a:pt x="88" y="6"/>
                  </a:cubicBezTo>
                  <a:cubicBezTo>
                    <a:pt x="85" y="3"/>
                    <a:pt x="80" y="0"/>
                    <a:pt x="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38" name="Freeform 133"/>
            <p:cNvSpPr>
              <a:spLocks noChangeArrowheads="1"/>
            </p:cNvSpPr>
            <p:nvPr/>
          </p:nvSpPr>
          <p:spPr bwMode="auto">
            <a:xfrm>
              <a:off x="6797" y="1277"/>
              <a:ext cx="52" cy="49"/>
            </a:xfrm>
            <a:custGeom>
              <a:avLst/>
              <a:gdLst>
                <a:gd name="T0" fmla="*/ 114 w 233"/>
                <a:gd name="T1" fmla="*/ 0 h 221"/>
                <a:gd name="T2" fmla="*/ 114 w 233"/>
                <a:gd name="T3" fmla="*/ 0 h 221"/>
                <a:gd name="T4" fmla="*/ 32 w 233"/>
                <a:gd name="T5" fmla="*/ 36 h 221"/>
                <a:gd name="T6" fmla="*/ 6 w 233"/>
                <a:gd name="T7" fmla="*/ 132 h 221"/>
                <a:gd name="T8" fmla="*/ 43 w 233"/>
                <a:gd name="T9" fmla="*/ 115 h 221"/>
                <a:gd name="T10" fmla="*/ 66 w 233"/>
                <a:gd name="T11" fmla="*/ 152 h 221"/>
                <a:gd name="T12" fmla="*/ 111 w 233"/>
                <a:gd name="T13" fmla="*/ 178 h 221"/>
                <a:gd name="T14" fmla="*/ 94 w 233"/>
                <a:gd name="T15" fmla="*/ 217 h 221"/>
                <a:gd name="T16" fmla="*/ 114 w 233"/>
                <a:gd name="T17" fmla="*/ 220 h 221"/>
                <a:gd name="T18" fmla="*/ 195 w 233"/>
                <a:gd name="T19" fmla="*/ 183 h 221"/>
                <a:gd name="T20" fmla="*/ 207 w 233"/>
                <a:gd name="T21" fmla="*/ 50 h 221"/>
                <a:gd name="T22" fmla="*/ 193 w 233"/>
                <a:gd name="T23" fmla="*/ 64 h 221"/>
                <a:gd name="T24" fmla="*/ 178 w 233"/>
                <a:gd name="T25" fmla="*/ 70 h 221"/>
                <a:gd name="T26" fmla="*/ 164 w 233"/>
                <a:gd name="T27" fmla="*/ 64 h 221"/>
                <a:gd name="T28" fmla="*/ 164 w 233"/>
                <a:gd name="T29" fmla="*/ 36 h 221"/>
                <a:gd name="T30" fmla="*/ 178 w 233"/>
                <a:gd name="T31" fmla="*/ 22 h 221"/>
                <a:gd name="T32" fmla="*/ 114 w 233"/>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21">
                  <a:moveTo>
                    <a:pt x="114" y="0"/>
                  </a:moveTo>
                  <a:lnTo>
                    <a:pt x="114" y="0"/>
                  </a:lnTo>
                  <a:cubicBezTo>
                    <a:pt x="85" y="0"/>
                    <a:pt x="54" y="11"/>
                    <a:pt x="32" y="36"/>
                  </a:cubicBezTo>
                  <a:cubicBezTo>
                    <a:pt x="9" y="62"/>
                    <a:pt x="0" y="98"/>
                    <a:pt x="6" y="132"/>
                  </a:cubicBezTo>
                  <a:cubicBezTo>
                    <a:pt x="43" y="115"/>
                    <a:pt x="43" y="115"/>
                    <a:pt x="43" y="115"/>
                  </a:cubicBezTo>
                  <a:cubicBezTo>
                    <a:pt x="66" y="152"/>
                    <a:pt x="66" y="152"/>
                    <a:pt x="66" y="152"/>
                  </a:cubicBezTo>
                  <a:cubicBezTo>
                    <a:pt x="111" y="178"/>
                    <a:pt x="111" y="178"/>
                    <a:pt x="111" y="178"/>
                  </a:cubicBezTo>
                  <a:cubicBezTo>
                    <a:pt x="111" y="178"/>
                    <a:pt x="105" y="192"/>
                    <a:pt x="94" y="217"/>
                  </a:cubicBezTo>
                  <a:cubicBezTo>
                    <a:pt x="102" y="220"/>
                    <a:pt x="108" y="220"/>
                    <a:pt x="114" y="220"/>
                  </a:cubicBezTo>
                  <a:cubicBezTo>
                    <a:pt x="145" y="220"/>
                    <a:pt x="173" y="209"/>
                    <a:pt x="195" y="183"/>
                  </a:cubicBezTo>
                  <a:cubicBezTo>
                    <a:pt x="229" y="146"/>
                    <a:pt x="232" y="90"/>
                    <a:pt x="207" y="50"/>
                  </a:cubicBezTo>
                  <a:cubicBezTo>
                    <a:pt x="193" y="64"/>
                    <a:pt x="193" y="64"/>
                    <a:pt x="193" y="64"/>
                  </a:cubicBezTo>
                  <a:cubicBezTo>
                    <a:pt x="190" y="70"/>
                    <a:pt x="184" y="70"/>
                    <a:pt x="178" y="70"/>
                  </a:cubicBezTo>
                  <a:cubicBezTo>
                    <a:pt x="173" y="70"/>
                    <a:pt x="170" y="70"/>
                    <a:pt x="164" y="64"/>
                  </a:cubicBezTo>
                  <a:cubicBezTo>
                    <a:pt x="156" y="59"/>
                    <a:pt x="156" y="45"/>
                    <a:pt x="164" y="36"/>
                  </a:cubicBezTo>
                  <a:cubicBezTo>
                    <a:pt x="178" y="22"/>
                    <a:pt x="178" y="22"/>
                    <a:pt x="178" y="22"/>
                  </a:cubicBezTo>
                  <a:cubicBezTo>
                    <a:pt x="159" y="8"/>
                    <a:pt x="136" y="0"/>
                    <a:pt x="11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39" name="Freeform 134"/>
            <p:cNvSpPr>
              <a:spLocks noChangeArrowheads="1"/>
            </p:cNvSpPr>
            <p:nvPr/>
          </p:nvSpPr>
          <p:spPr bwMode="auto">
            <a:xfrm>
              <a:off x="6753" y="1312"/>
              <a:ext cx="68" cy="165"/>
            </a:xfrm>
            <a:custGeom>
              <a:avLst/>
              <a:gdLst>
                <a:gd name="T0" fmla="*/ 258 w 304"/>
                <a:gd name="T1" fmla="*/ 0 h 733"/>
                <a:gd name="T2" fmla="*/ 258 w 304"/>
                <a:gd name="T3" fmla="*/ 0 h 733"/>
                <a:gd name="T4" fmla="*/ 280 w 304"/>
                <a:gd name="T5" fmla="*/ 40 h 733"/>
                <a:gd name="T6" fmla="*/ 272 w 304"/>
                <a:gd name="T7" fmla="*/ 43 h 733"/>
                <a:gd name="T8" fmla="*/ 201 w 304"/>
                <a:gd name="T9" fmla="*/ 71 h 733"/>
                <a:gd name="T10" fmla="*/ 0 w 304"/>
                <a:gd name="T11" fmla="*/ 588 h 733"/>
                <a:gd name="T12" fmla="*/ 11 w 304"/>
                <a:gd name="T13" fmla="*/ 732 h 733"/>
                <a:gd name="T14" fmla="*/ 11 w 304"/>
                <a:gd name="T15" fmla="*/ 732 h 733"/>
                <a:gd name="T16" fmla="*/ 286 w 304"/>
                <a:gd name="T17" fmla="*/ 65 h 733"/>
                <a:gd name="T18" fmla="*/ 303 w 304"/>
                <a:gd name="T19" fmla="*/ 26 h 733"/>
                <a:gd name="T20" fmla="*/ 258 w 304"/>
                <a:gd name="T21"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3">
                  <a:moveTo>
                    <a:pt x="258" y="0"/>
                  </a:moveTo>
                  <a:lnTo>
                    <a:pt x="258" y="0"/>
                  </a:lnTo>
                  <a:cubicBezTo>
                    <a:pt x="280" y="40"/>
                    <a:pt x="280" y="40"/>
                    <a:pt x="280" y="40"/>
                  </a:cubicBezTo>
                  <a:cubicBezTo>
                    <a:pt x="272" y="43"/>
                    <a:pt x="272" y="43"/>
                    <a:pt x="272" y="43"/>
                  </a:cubicBezTo>
                  <a:cubicBezTo>
                    <a:pt x="201" y="71"/>
                    <a:pt x="201" y="71"/>
                    <a:pt x="201" y="71"/>
                  </a:cubicBezTo>
                  <a:cubicBezTo>
                    <a:pt x="136" y="235"/>
                    <a:pt x="0" y="588"/>
                    <a:pt x="0" y="588"/>
                  </a:cubicBezTo>
                  <a:cubicBezTo>
                    <a:pt x="0" y="588"/>
                    <a:pt x="3" y="727"/>
                    <a:pt x="11" y="732"/>
                  </a:cubicBezTo>
                  <a:lnTo>
                    <a:pt x="11" y="732"/>
                  </a:lnTo>
                  <a:cubicBezTo>
                    <a:pt x="20" y="732"/>
                    <a:pt x="226" y="218"/>
                    <a:pt x="286" y="65"/>
                  </a:cubicBezTo>
                  <a:cubicBezTo>
                    <a:pt x="297" y="40"/>
                    <a:pt x="303" y="26"/>
                    <a:pt x="303" y="26"/>
                  </a:cubicBezTo>
                  <a:cubicBezTo>
                    <a:pt x="258" y="0"/>
                    <a:pt x="258" y="0"/>
                    <a:pt x="25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40" name="Freeform 135"/>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41" name="Freeform 136"/>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42" name="Freeform 137"/>
            <p:cNvSpPr>
              <a:spLocks noChangeArrowheads="1"/>
            </p:cNvSpPr>
            <p:nvPr/>
          </p:nvSpPr>
          <p:spPr bwMode="auto">
            <a:xfrm>
              <a:off x="6832" y="1271"/>
              <a:ext cx="22" cy="22"/>
            </a:xfrm>
            <a:custGeom>
              <a:avLst/>
              <a:gdLst>
                <a:gd name="T0" fmla="*/ 76 w 100"/>
                <a:gd name="T1" fmla="*/ 0 h 100"/>
                <a:gd name="T2" fmla="*/ 76 w 100"/>
                <a:gd name="T3" fmla="*/ 0 h 100"/>
                <a:gd name="T4" fmla="*/ 62 w 100"/>
                <a:gd name="T5" fmla="*/ 6 h 100"/>
                <a:gd name="T6" fmla="*/ 22 w 100"/>
                <a:gd name="T7" fmla="*/ 51 h 100"/>
                <a:gd name="T8" fmla="*/ 8 w 100"/>
                <a:gd name="T9" fmla="*/ 65 h 100"/>
                <a:gd name="T10" fmla="*/ 8 w 100"/>
                <a:gd name="T11" fmla="*/ 93 h 100"/>
                <a:gd name="T12" fmla="*/ 22 w 100"/>
                <a:gd name="T13" fmla="*/ 99 h 100"/>
                <a:gd name="T14" fmla="*/ 37 w 100"/>
                <a:gd name="T15" fmla="*/ 93 h 100"/>
                <a:gd name="T16" fmla="*/ 51 w 100"/>
                <a:gd name="T17" fmla="*/ 79 h 100"/>
                <a:gd name="T18" fmla="*/ 90 w 100"/>
                <a:gd name="T19" fmla="*/ 34 h 100"/>
                <a:gd name="T20" fmla="*/ 90 w 100"/>
                <a:gd name="T21" fmla="*/ 6 h 100"/>
                <a:gd name="T22" fmla="*/ 76 w 10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0">
                  <a:moveTo>
                    <a:pt x="76" y="0"/>
                  </a:moveTo>
                  <a:lnTo>
                    <a:pt x="76" y="0"/>
                  </a:lnTo>
                  <a:cubicBezTo>
                    <a:pt x="71" y="0"/>
                    <a:pt x="65" y="3"/>
                    <a:pt x="62" y="6"/>
                  </a:cubicBezTo>
                  <a:cubicBezTo>
                    <a:pt x="22" y="51"/>
                    <a:pt x="22" y="51"/>
                    <a:pt x="22" y="51"/>
                  </a:cubicBezTo>
                  <a:cubicBezTo>
                    <a:pt x="8" y="65"/>
                    <a:pt x="8" y="65"/>
                    <a:pt x="8" y="65"/>
                  </a:cubicBezTo>
                  <a:cubicBezTo>
                    <a:pt x="0" y="74"/>
                    <a:pt x="0" y="88"/>
                    <a:pt x="8" y="93"/>
                  </a:cubicBezTo>
                  <a:cubicBezTo>
                    <a:pt x="14" y="99"/>
                    <a:pt x="17" y="99"/>
                    <a:pt x="22" y="99"/>
                  </a:cubicBezTo>
                  <a:cubicBezTo>
                    <a:pt x="28" y="99"/>
                    <a:pt x="34" y="99"/>
                    <a:pt x="37" y="93"/>
                  </a:cubicBezTo>
                  <a:cubicBezTo>
                    <a:pt x="51" y="79"/>
                    <a:pt x="51" y="79"/>
                    <a:pt x="51" y="79"/>
                  </a:cubicBezTo>
                  <a:cubicBezTo>
                    <a:pt x="90" y="34"/>
                    <a:pt x="90" y="34"/>
                    <a:pt x="90" y="34"/>
                  </a:cubicBezTo>
                  <a:cubicBezTo>
                    <a:pt x="99" y="26"/>
                    <a:pt x="99" y="14"/>
                    <a:pt x="90" y="6"/>
                  </a:cubicBezTo>
                  <a:cubicBezTo>
                    <a:pt x="88" y="3"/>
                    <a:pt x="82" y="0"/>
                    <a:pt x="7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43" name="Freeform 138"/>
            <p:cNvSpPr>
              <a:spLocks noChangeArrowheads="1"/>
            </p:cNvSpPr>
            <p:nvPr/>
          </p:nvSpPr>
          <p:spPr bwMode="auto">
            <a:xfrm>
              <a:off x="5699" y="1805"/>
              <a:ext cx="53" cy="49"/>
            </a:xfrm>
            <a:custGeom>
              <a:avLst/>
              <a:gdLst>
                <a:gd name="T0" fmla="*/ 121 w 238"/>
                <a:gd name="T1" fmla="*/ 0 h 219"/>
                <a:gd name="T2" fmla="*/ 121 w 238"/>
                <a:gd name="T3" fmla="*/ 0 h 219"/>
                <a:gd name="T4" fmla="*/ 87 w 238"/>
                <a:gd name="T5" fmla="*/ 6 h 219"/>
                <a:gd name="T6" fmla="*/ 99 w 238"/>
                <a:gd name="T7" fmla="*/ 20 h 219"/>
                <a:gd name="T8" fmla="*/ 93 w 238"/>
                <a:gd name="T9" fmla="*/ 48 h 219"/>
                <a:gd name="T10" fmla="*/ 82 w 238"/>
                <a:gd name="T11" fmla="*/ 51 h 219"/>
                <a:gd name="T12" fmla="*/ 65 w 238"/>
                <a:gd name="T13" fmla="*/ 43 h 219"/>
                <a:gd name="T14" fmla="*/ 53 w 238"/>
                <a:gd name="T15" fmla="*/ 26 h 219"/>
                <a:gd name="T16" fmla="*/ 31 w 238"/>
                <a:gd name="T17" fmla="*/ 170 h 219"/>
                <a:gd name="T18" fmla="*/ 119 w 238"/>
                <a:gd name="T19" fmla="*/ 218 h 219"/>
                <a:gd name="T20" fmla="*/ 110 w 238"/>
                <a:gd name="T21" fmla="*/ 179 h 219"/>
                <a:gd name="T22" fmla="*/ 153 w 238"/>
                <a:gd name="T23" fmla="*/ 167 h 219"/>
                <a:gd name="T24" fmla="*/ 186 w 238"/>
                <a:gd name="T25" fmla="*/ 130 h 219"/>
                <a:gd name="T26" fmla="*/ 223 w 238"/>
                <a:gd name="T27" fmla="*/ 156 h 219"/>
                <a:gd name="T28" fmla="*/ 214 w 238"/>
                <a:gd name="T29" fmla="*/ 48 h 219"/>
                <a:gd name="T30" fmla="*/ 121 w 238"/>
                <a:gd name="T3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19">
                  <a:moveTo>
                    <a:pt x="121" y="0"/>
                  </a:moveTo>
                  <a:lnTo>
                    <a:pt x="121" y="0"/>
                  </a:lnTo>
                  <a:cubicBezTo>
                    <a:pt x="110" y="0"/>
                    <a:pt x="99" y="0"/>
                    <a:pt x="87" y="6"/>
                  </a:cubicBezTo>
                  <a:cubicBezTo>
                    <a:pt x="99" y="20"/>
                    <a:pt x="99" y="20"/>
                    <a:pt x="99" y="20"/>
                  </a:cubicBezTo>
                  <a:cubicBezTo>
                    <a:pt x="104" y="31"/>
                    <a:pt x="102" y="43"/>
                    <a:pt x="93" y="48"/>
                  </a:cubicBezTo>
                  <a:cubicBezTo>
                    <a:pt x="90" y="51"/>
                    <a:pt x="85" y="51"/>
                    <a:pt x="82" y="51"/>
                  </a:cubicBezTo>
                  <a:cubicBezTo>
                    <a:pt x="76" y="51"/>
                    <a:pt x="70" y="48"/>
                    <a:pt x="65" y="43"/>
                  </a:cubicBezTo>
                  <a:cubicBezTo>
                    <a:pt x="53" y="26"/>
                    <a:pt x="53" y="26"/>
                    <a:pt x="53" y="26"/>
                  </a:cubicBezTo>
                  <a:cubicBezTo>
                    <a:pt x="11" y="59"/>
                    <a:pt x="0" y="122"/>
                    <a:pt x="31" y="170"/>
                  </a:cubicBezTo>
                  <a:cubicBezTo>
                    <a:pt x="50" y="201"/>
                    <a:pt x="85" y="218"/>
                    <a:pt x="119" y="218"/>
                  </a:cubicBezTo>
                  <a:cubicBezTo>
                    <a:pt x="110" y="179"/>
                    <a:pt x="110" y="179"/>
                    <a:pt x="110" y="179"/>
                  </a:cubicBezTo>
                  <a:cubicBezTo>
                    <a:pt x="153" y="167"/>
                    <a:pt x="153" y="167"/>
                    <a:pt x="153" y="167"/>
                  </a:cubicBezTo>
                  <a:cubicBezTo>
                    <a:pt x="186" y="130"/>
                    <a:pt x="186" y="130"/>
                    <a:pt x="186" y="130"/>
                  </a:cubicBezTo>
                  <a:cubicBezTo>
                    <a:pt x="186" y="130"/>
                    <a:pt x="200" y="139"/>
                    <a:pt x="223" y="156"/>
                  </a:cubicBezTo>
                  <a:cubicBezTo>
                    <a:pt x="237" y="122"/>
                    <a:pt x="237" y="82"/>
                    <a:pt x="214" y="48"/>
                  </a:cubicBezTo>
                  <a:cubicBezTo>
                    <a:pt x="195" y="18"/>
                    <a:pt x="158" y="0"/>
                    <a:pt x="12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44" name="Freeform 139"/>
            <p:cNvSpPr>
              <a:spLocks noChangeArrowheads="1"/>
            </p:cNvSpPr>
            <p:nvPr/>
          </p:nvSpPr>
          <p:spPr bwMode="auto">
            <a:xfrm>
              <a:off x="5733" y="1835"/>
              <a:ext cx="147" cy="104"/>
            </a:xfrm>
            <a:custGeom>
              <a:avLst/>
              <a:gdLst>
                <a:gd name="T0" fmla="*/ 33 w 653"/>
                <a:gd name="T1" fmla="*/ 0 h 462"/>
                <a:gd name="T2" fmla="*/ 33 w 653"/>
                <a:gd name="T3" fmla="*/ 0 h 462"/>
                <a:gd name="T4" fmla="*/ 0 w 653"/>
                <a:gd name="T5" fmla="*/ 37 h 462"/>
                <a:gd name="T6" fmla="*/ 42 w 653"/>
                <a:gd name="T7" fmla="*/ 26 h 462"/>
                <a:gd name="T8" fmla="*/ 42 w 653"/>
                <a:gd name="T9" fmla="*/ 34 h 462"/>
                <a:gd name="T10" fmla="*/ 53 w 653"/>
                <a:gd name="T11" fmla="*/ 110 h 462"/>
                <a:gd name="T12" fmla="*/ 503 w 653"/>
                <a:gd name="T13" fmla="*/ 433 h 462"/>
                <a:gd name="T14" fmla="*/ 641 w 653"/>
                <a:gd name="T15" fmla="*/ 461 h 462"/>
                <a:gd name="T16" fmla="*/ 647 w 653"/>
                <a:gd name="T17" fmla="*/ 459 h 462"/>
                <a:gd name="T18" fmla="*/ 70 w 653"/>
                <a:gd name="T19" fmla="*/ 26 h 462"/>
                <a:gd name="T20" fmla="*/ 33 w 653"/>
                <a:gd name="T2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462">
                  <a:moveTo>
                    <a:pt x="33" y="0"/>
                  </a:moveTo>
                  <a:lnTo>
                    <a:pt x="33" y="0"/>
                  </a:lnTo>
                  <a:cubicBezTo>
                    <a:pt x="0" y="37"/>
                    <a:pt x="0" y="37"/>
                    <a:pt x="0" y="37"/>
                  </a:cubicBezTo>
                  <a:cubicBezTo>
                    <a:pt x="42" y="26"/>
                    <a:pt x="42" y="26"/>
                    <a:pt x="42" y="26"/>
                  </a:cubicBezTo>
                  <a:cubicBezTo>
                    <a:pt x="42" y="34"/>
                    <a:pt x="42" y="34"/>
                    <a:pt x="42" y="34"/>
                  </a:cubicBezTo>
                  <a:cubicBezTo>
                    <a:pt x="53" y="110"/>
                    <a:pt x="53" y="110"/>
                    <a:pt x="53" y="110"/>
                  </a:cubicBezTo>
                  <a:cubicBezTo>
                    <a:pt x="198" y="212"/>
                    <a:pt x="503" y="433"/>
                    <a:pt x="503" y="433"/>
                  </a:cubicBezTo>
                  <a:cubicBezTo>
                    <a:pt x="503" y="433"/>
                    <a:pt x="616" y="461"/>
                    <a:pt x="641" y="461"/>
                  </a:cubicBezTo>
                  <a:cubicBezTo>
                    <a:pt x="644" y="461"/>
                    <a:pt x="644" y="459"/>
                    <a:pt x="647" y="459"/>
                  </a:cubicBezTo>
                  <a:cubicBezTo>
                    <a:pt x="652" y="456"/>
                    <a:pt x="200" y="122"/>
                    <a:pt x="70" y="26"/>
                  </a:cubicBezTo>
                  <a:cubicBezTo>
                    <a:pt x="47" y="9"/>
                    <a:pt x="33" y="0"/>
                    <a:pt x="3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45" name="Freeform 140"/>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46" name="Freeform 141"/>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47" name="Freeform 142"/>
            <p:cNvSpPr>
              <a:spLocks noChangeArrowheads="1"/>
            </p:cNvSpPr>
            <p:nvPr/>
          </p:nvSpPr>
          <p:spPr bwMode="auto">
            <a:xfrm>
              <a:off x="5702" y="1793"/>
              <a:ext cx="20" cy="23"/>
            </a:xfrm>
            <a:custGeom>
              <a:avLst/>
              <a:gdLst>
                <a:gd name="T0" fmla="*/ 25 w 91"/>
                <a:gd name="T1" fmla="*/ 0 h 108"/>
                <a:gd name="T2" fmla="*/ 25 w 91"/>
                <a:gd name="T3" fmla="*/ 0 h 108"/>
                <a:gd name="T4" fmla="*/ 14 w 91"/>
                <a:gd name="T5" fmla="*/ 6 h 108"/>
                <a:gd name="T6" fmla="*/ 8 w 91"/>
                <a:gd name="T7" fmla="*/ 31 h 108"/>
                <a:gd name="T8" fmla="*/ 39 w 91"/>
                <a:gd name="T9" fmla="*/ 82 h 108"/>
                <a:gd name="T10" fmla="*/ 51 w 91"/>
                <a:gd name="T11" fmla="*/ 99 h 108"/>
                <a:gd name="T12" fmla="*/ 68 w 91"/>
                <a:gd name="T13" fmla="*/ 107 h 108"/>
                <a:gd name="T14" fmla="*/ 79 w 91"/>
                <a:gd name="T15" fmla="*/ 104 h 108"/>
                <a:gd name="T16" fmla="*/ 85 w 91"/>
                <a:gd name="T17" fmla="*/ 76 h 108"/>
                <a:gd name="T18" fmla="*/ 73 w 91"/>
                <a:gd name="T19" fmla="*/ 62 h 108"/>
                <a:gd name="T20" fmla="*/ 39 w 91"/>
                <a:gd name="T21" fmla="*/ 11 h 108"/>
                <a:gd name="T22" fmla="*/ 25 w 91"/>
                <a:gd name="T2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08">
                  <a:moveTo>
                    <a:pt x="25" y="0"/>
                  </a:moveTo>
                  <a:lnTo>
                    <a:pt x="25" y="0"/>
                  </a:lnTo>
                  <a:cubicBezTo>
                    <a:pt x="20" y="0"/>
                    <a:pt x="17" y="3"/>
                    <a:pt x="14" y="6"/>
                  </a:cubicBezTo>
                  <a:cubicBezTo>
                    <a:pt x="2" y="11"/>
                    <a:pt x="0" y="22"/>
                    <a:pt x="8" y="31"/>
                  </a:cubicBezTo>
                  <a:cubicBezTo>
                    <a:pt x="39" y="82"/>
                    <a:pt x="39" y="82"/>
                    <a:pt x="39" y="82"/>
                  </a:cubicBezTo>
                  <a:cubicBezTo>
                    <a:pt x="51" y="99"/>
                    <a:pt x="51" y="99"/>
                    <a:pt x="51" y="99"/>
                  </a:cubicBezTo>
                  <a:cubicBezTo>
                    <a:pt x="56" y="104"/>
                    <a:pt x="62" y="107"/>
                    <a:pt x="68" y="107"/>
                  </a:cubicBezTo>
                  <a:cubicBezTo>
                    <a:pt x="71" y="107"/>
                    <a:pt x="76" y="107"/>
                    <a:pt x="79" y="104"/>
                  </a:cubicBezTo>
                  <a:cubicBezTo>
                    <a:pt x="88" y="99"/>
                    <a:pt x="90" y="87"/>
                    <a:pt x="85" y="76"/>
                  </a:cubicBezTo>
                  <a:cubicBezTo>
                    <a:pt x="73" y="62"/>
                    <a:pt x="73" y="62"/>
                    <a:pt x="73" y="62"/>
                  </a:cubicBezTo>
                  <a:cubicBezTo>
                    <a:pt x="39" y="11"/>
                    <a:pt x="39" y="11"/>
                    <a:pt x="39" y="11"/>
                  </a:cubicBezTo>
                  <a:cubicBezTo>
                    <a:pt x="36" y="6"/>
                    <a:pt x="31" y="0"/>
                    <a:pt x="2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48" name="Freeform 143"/>
            <p:cNvSpPr>
              <a:spLocks noChangeArrowheads="1"/>
            </p:cNvSpPr>
            <p:nvPr/>
          </p:nvSpPr>
          <p:spPr bwMode="auto">
            <a:xfrm>
              <a:off x="5048" y="1267"/>
              <a:ext cx="90" cy="246"/>
            </a:xfrm>
            <a:custGeom>
              <a:avLst/>
              <a:gdLst>
                <a:gd name="T0" fmla="*/ 312 w 400"/>
                <a:gd name="T1" fmla="*/ 882 h 1087"/>
                <a:gd name="T2" fmla="*/ 88 w 400"/>
                <a:gd name="T3" fmla="*/ 882 h 1087"/>
                <a:gd name="T4" fmla="*/ 198 w 400"/>
                <a:gd name="T5" fmla="*/ 1086 h 1087"/>
                <a:gd name="T6" fmla="*/ 312 w 400"/>
                <a:gd name="T7" fmla="*/ 882 h 1087"/>
                <a:gd name="T8" fmla="*/ 388 w 400"/>
                <a:gd name="T9" fmla="*/ 729 h 1087"/>
                <a:gd name="T10" fmla="*/ 326 w 400"/>
                <a:gd name="T11" fmla="*/ 846 h 1087"/>
                <a:gd name="T12" fmla="*/ 388 w 400"/>
                <a:gd name="T13" fmla="*/ 729 h 1087"/>
                <a:gd name="T14" fmla="*/ 12 w 400"/>
                <a:gd name="T15" fmla="*/ 729 h 1087"/>
                <a:gd name="T16" fmla="*/ 74 w 400"/>
                <a:gd name="T17" fmla="*/ 846 h 1087"/>
                <a:gd name="T18" fmla="*/ 12 w 400"/>
                <a:gd name="T19" fmla="*/ 729 h 1087"/>
                <a:gd name="T20" fmla="*/ 396 w 400"/>
                <a:gd name="T21" fmla="*/ 625 h 1087"/>
                <a:gd name="T22" fmla="*/ 357 w 400"/>
                <a:gd name="T23" fmla="*/ 698 h 1087"/>
                <a:gd name="T24" fmla="*/ 396 w 400"/>
                <a:gd name="T25" fmla="*/ 625 h 1087"/>
                <a:gd name="T26" fmla="*/ 3 w 400"/>
                <a:gd name="T27" fmla="*/ 625 h 1087"/>
                <a:gd name="T28" fmla="*/ 43 w 400"/>
                <a:gd name="T29" fmla="*/ 698 h 1087"/>
                <a:gd name="T30" fmla="*/ 3 w 400"/>
                <a:gd name="T31" fmla="*/ 625 h 1087"/>
                <a:gd name="T32" fmla="*/ 365 w 400"/>
                <a:gd name="T33" fmla="*/ 475 h 1087"/>
                <a:gd name="T34" fmla="*/ 365 w 400"/>
                <a:gd name="T35" fmla="*/ 611 h 1087"/>
                <a:gd name="T36" fmla="*/ 399 w 400"/>
                <a:gd name="T37" fmla="*/ 543 h 1087"/>
                <a:gd name="T38" fmla="*/ 365 w 400"/>
                <a:gd name="T39" fmla="*/ 475 h 1087"/>
                <a:gd name="T40" fmla="*/ 34 w 400"/>
                <a:gd name="T41" fmla="*/ 475 h 1087"/>
                <a:gd name="T42" fmla="*/ 0 w 400"/>
                <a:gd name="T43" fmla="*/ 543 h 1087"/>
                <a:gd name="T44" fmla="*/ 34 w 400"/>
                <a:gd name="T45" fmla="*/ 611 h 1087"/>
                <a:gd name="T46" fmla="*/ 34 w 400"/>
                <a:gd name="T47" fmla="*/ 475 h 1087"/>
                <a:gd name="T48" fmla="*/ 357 w 400"/>
                <a:gd name="T49" fmla="*/ 385 h 1087"/>
                <a:gd name="T50" fmla="*/ 396 w 400"/>
                <a:gd name="T51" fmla="*/ 461 h 1087"/>
                <a:gd name="T52" fmla="*/ 357 w 400"/>
                <a:gd name="T53" fmla="*/ 385 h 1087"/>
                <a:gd name="T54" fmla="*/ 43 w 400"/>
                <a:gd name="T55" fmla="*/ 385 h 1087"/>
                <a:gd name="T56" fmla="*/ 3 w 400"/>
                <a:gd name="T57" fmla="*/ 461 h 1087"/>
                <a:gd name="T58" fmla="*/ 43 w 400"/>
                <a:gd name="T59" fmla="*/ 385 h 1087"/>
                <a:gd name="T60" fmla="*/ 363 w 400"/>
                <a:gd name="T61" fmla="*/ 223 h 1087"/>
                <a:gd name="T62" fmla="*/ 351 w 400"/>
                <a:gd name="T63" fmla="*/ 351 h 1087"/>
                <a:gd name="T64" fmla="*/ 363 w 400"/>
                <a:gd name="T65" fmla="*/ 223 h 1087"/>
                <a:gd name="T66" fmla="*/ 37 w 400"/>
                <a:gd name="T67" fmla="*/ 223 h 1087"/>
                <a:gd name="T68" fmla="*/ 48 w 400"/>
                <a:gd name="T69" fmla="*/ 351 h 1087"/>
                <a:gd name="T70" fmla="*/ 37 w 400"/>
                <a:gd name="T71" fmla="*/ 223 h 1087"/>
                <a:gd name="T72" fmla="*/ 198 w 400"/>
                <a:gd name="T73" fmla="*/ 0 h 1087"/>
                <a:gd name="T74" fmla="*/ 88 w 400"/>
                <a:gd name="T75" fmla="*/ 204 h 1087"/>
                <a:gd name="T76" fmla="*/ 312 w 400"/>
                <a:gd name="T77" fmla="*/ 204 h 1087"/>
                <a:gd name="T78" fmla="*/ 198 w 400"/>
                <a:gd name="T79"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7">
                  <a:moveTo>
                    <a:pt x="312" y="882"/>
                  </a:moveTo>
                  <a:lnTo>
                    <a:pt x="312" y="882"/>
                  </a:lnTo>
                  <a:cubicBezTo>
                    <a:pt x="280" y="953"/>
                    <a:pt x="241" y="995"/>
                    <a:pt x="198" y="995"/>
                  </a:cubicBezTo>
                  <a:cubicBezTo>
                    <a:pt x="156" y="995"/>
                    <a:pt x="119" y="953"/>
                    <a:pt x="88" y="882"/>
                  </a:cubicBezTo>
                  <a:cubicBezTo>
                    <a:pt x="77" y="891"/>
                    <a:pt x="63" y="896"/>
                    <a:pt x="51" y="902"/>
                  </a:cubicBezTo>
                  <a:cubicBezTo>
                    <a:pt x="88" y="1015"/>
                    <a:pt x="139" y="1086"/>
                    <a:pt x="198" y="1086"/>
                  </a:cubicBezTo>
                  <a:cubicBezTo>
                    <a:pt x="258" y="1086"/>
                    <a:pt x="312" y="1015"/>
                    <a:pt x="348" y="902"/>
                  </a:cubicBezTo>
                  <a:cubicBezTo>
                    <a:pt x="337" y="896"/>
                    <a:pt x="323" y="891"/>
                    <a:pt x="312" y="882"/>
                  </a:cubicBezTo>
                  <a:lnTo>
                    <a:pt x="388" y="729"/>
                  </a:lnTo>
                  <a:lnTo>
                    <a:pt x="388" y="729"/>
                  </a:lnTo>
                  <a:cubicBezTo>
                    <a:pt x="376" y="732"/>
                    <a:pt x="363" y="732"/>
                    <a:pt x="351" y="735"/>
                  </a:cubicBezTo>
                  <a:cubicBezTo>
                    <a:pt x="346" y="775"/>
                    <a:pt x="334" y="812"/>
                    <a:pt x="326" y="846"/>
                  </a:cubicBezTo>
                  <a:cubicBezTo>
                    <a:pt x="337" y="851"/>
                    <a:pt x="348" y="857"/>
                    <a:pt x="363" y="862"/>
                  </a:cubicBezTo>
                  <a:cubicBezTo>
                    <a:pt x="371" y="820"/>
                    <a:pt x="379" y="778"/>
                    <a:pt x="388" y="729"/>
                  </a:cubicBezTo>
                  <a:lnTo>
                    <a:pt x="12" y="729"/>
                  </a:lnTo>
                  <a:lnTo>
                    <a:pt x="12" y="729"/>
                  </a:lnTo>
                  <a:cubicBezTo>
                    <a:pt x="17" y="778"/>
                    <a:pt x="26" y="820"/>
                    <a:pt x="37" y="862"/>
                  </a:cubicBezTo>
                  <a:cubicBezTo>
                    <a:pt x="48" y="857"/>
                    <a:pt x="63" y="851"/>
                    <a:pt x="74" y="846"/>
                  </a:cubicBezTo>
                  <a:cubicBezTo>
                    <a:pt x="63" y="812"/>
                    <a:pt x="54" y="775"/>
                    <a:pt x="48" y="735"/>
                  </a:cubicBezTo>
                  <a:cubicBezTo>
                    <a:pt x="34" y="732"/>
                    <a:pt x="23" y="732"/>
                    <a:pt x="12" y="729"/>
                  </a:cubicBezTo>
                  <a:lnTo>
                    <a:pt x="396" y="625"/>
                  </a:lnTo>
                  <a:lnTo>
                    <a:pt x="396" y="625"/>
                  </a:lnTo>
                  <a:cubicBezTo>
                    <a:pt x="385" y="636"/>
                    <a:pt x="374" y="651"/>
                    <a:pt x="360" y="665"/>
                  </a:cubicBezTo>
                  <a:cubicBezTo>
                    <a:pt x="360" y="676"/>
                    <a:pt x="357" y="687"/>
                    <a:pt x="357" y="698"/>
                  </a:cubicBezTo>
                  <a:cubicBezTo>
                    <a:pt x="368" y="698"/>
                    <a:pt x="379" y="695"/>
                    <a:pt x="391" y="695"/>
                  </a:cubicBezTo>
                  <a:cubicBezTo>
                    <a:pt x="393" y="673"/>
                    <a:pt x="396" y="648"/>
                    <a:pt x="396" y="625"/>
                  </a:cubicBezTo>
                  <a:lnTo>
                    <a:pt x="3" y="625"/>
                  </a:lnTo>
                  <a:lnTo>
                    <a:pt x="3" y="625"/>
                  </a:lnTo>
                  <a:cubicBezTo>
                    <a:pt x="3" y="648"/>
                    <a:pt x="6" y="673"/>
                    <a:pt x="9" y="695"/>
                  </a:cubicBezTo>
                  <a:cubicBezTo>
                    <a:pt x="20" y="695"/>
                    <a:pt x="31" y="698"/>
                    <a:pt x="43" y="698"/>
                  </a:cubicBezTo>
                  <a:cubicBezTo>
                    <a:pt x="40" y="687"/>
                    <a:pt x="40" y="676"/>
                    <a:pt x="37" y="665"/>
                  </a:cubicBezTo>
                  <a:cubicBezTo>
                    <a:pt x="26" y="651"/>
                    <a:pt x="14" y="636"/>
                    <a:pt x="3" y="625"/>
                  </a:cubicBezTo>
                  <a:lnTo>
                    <a:pt x="365" y="475"/>
                  </a:lnTo>
                  <a:lnTo>
                    <a:pt x="365" y="475"/>
                  </a:lnTo>
                  <a:cubicBezTo>
                    <a:pt x="365" y="497"/>
                    <a:pt x="368" y="520"/>
                    <a:pt x="368" y="543"/>
                  </a:cubicBezTo>
                  <a:cubicBezTo>
                    <a:pt x="368" y="565"/>
                    <a:pt x="365" y="588"/>
                    <a:pt x="365" y="611"/>
                  </a:cubicBezTo>
                  <a:cubicBezTo>
                    <a:pt x="376" y="597"/>
                    <a:pt x="388" y="585"/>
                    <a:pt x="399" y="571"/>
                  </a:cubicBezTo>
                  <a:cubicBezTo>
                    <a:pt x="399" y="563"/>
                    <a:pt x="399" y="551"/>
                    <a:pt x="399" y="543"/>
                  </a:cubicBezTo>
                  <a:cubicBezTo>
                    <a:pt x="399" y="534"/>
                    <a:pt x="399" y="523"/>
                    <a:pt x="399" y="514"/>
                  </a:cubicBezTo>
                  <a:cubicBezTo>
                    <a:pt x="388" y="500"/>
                    <a:pt x="376" y="486"/>
                    <a:pt x="365" y="475"/>
                  </a:cubicBezTo>
                  <a:lnTo>
                    <a:pt x="34" y="475"/>
                  </a:lnTo>
                  <a:lnTo>
                    <a:pt x="34" y="475"/>
                  </a:lnTo>
                  <a:cubicBezTo>
                    <a:pt x="23" y="486"/>
                    <a:pt x="12" y="500"/>
                    <a:pt x="0" y="514"/>
                  </a:cubicBezTo>
                  <a:cubicBezTo>
                    <a:pt x="0" y="523"/>
                    <a:pt x="0" y="534"/>
                    <a:pt x="0" y="543"/>
                  </a:cubicBezTo>
                  <a:cubicBezTo>
                    <a:pt x="0" y="551"/>
                    <a:pt x="0" y="563"/>
                    <a:pt x="0" y="571"/>
                  </a:cubicBezTo>
                  <a:cubicBezTo>
                    <a:pt x="12" y="585"/>
                    <a:pt x="23" y="597"/>
                    <a:pt x="34" y="611"/>
                  </a:cubicBezTo>
                  <a:cubicBezTo>
                    <a:pt x="31" y="588"/>
                    <a:pt x="31" y="565"/>
                    <a:pt x="31" y="543"/>
                  </a:cubicBezTo>
                  <a:cubicBezTo>
                    <a:pt x="31" y="520"/>
                    <a:pt x="31" y="497"/>
                    <a:pt x="34" y="475"/>
                  </a:cubicBezTo>
                  <a:lnTo>
                    <a:pt x="357" y="385"/>
                  </a:lnTo>
                  <a:lnTo>
                    <a:pt x="357" y="385"/>
                  </a:lnTo>
                  <a:cubicBezTo>
                    <a:pt x="357" y="399"/>
                    <a:pt x="360" y="410"/>
                    <a:pt x="360" y="421"/>
                  </a:cubicBezTo>
                  <a:cubicBezTo>
                    <a:pt x="374" y="436"/>
                    <a:pt x="385" y="447"/>
                    <a:pt x="396" y="461"/>
                  </a:cubicBezTo>
                  <a:cubicBezTo>
                    <a:pt x="396" y="438"/>
                    <a:pt x="393" y="413"/>
                    <a:pt x="391" y="390"/>
                  </a:cubicBezTo>
                  <a:cubicBezTo>
                    <a:pt x="379" y="390"/>
                    <a:pt x="368" y="387"/>
                    <a:pt x="357" y="385"/>
                  </a:cubicBezTo>
                  <a:lnTo>
                    <a:pt x="43" y="385"/>
                  </a:lnTo>
                  <a:lnTo>
                    <a:pt x="43" y="385"/>
                  </a:lnTo>
                  <a:cubicBezTo>
                    <a:pt x="31" y="387"/>
                    <a:pt x="20" y="390"/>
                    <a:pt x="9" y="390"/>
                  </a:cubicBezTo>
                  <a:cubicBezTo>
                    <a:pt x="6" y="413"/>
                    <a:pt x="3" y="438"/>
                    <a:pt x="3" y="461"/>
                  </a:cubicBezTo>
                  <a:cubicBezTo>
                    <a:pt x="14" y="447"/>
                    <a:pt x="26" y="436"/>
                    <a:pt x="37" y="421"/>
                  </a:cubicBezTo>
                  <a:cubicBezTo>
                    <a:pt x="40" y="410"/>
                    <a:pt x="40" y="399"/>
                    <a:pt x="43" y="385"/>
                  </a:cubicBezTo>
                  <a:lnTo>
                    <a:pt x="363" y="223"/>
                  </a:lnTo>
                  <a:lnTo>
                    <a:pt x="363" y="223"/>
                  </a:lnTo>
                  <a:cubicBezTo>
                    <a:pt x="348" y="229"/>
                    <a:pt x="337" y="235"/>
                    <a:pt x="326" y="241"/>
                  </a:cubicBezTo>
                  <a:cubicBezTo>
                    <a:pt x="334" y="275"/>
                    <a:pt x="346" y="311"/>
                    <a:pt x="351" y="351"/>
                  </a:cubicBezTo>
                  <a:cubicBezTo>
                    <a:pt x="363" y="353"/>
                    <a:pt x="376" y="353"/>
                    <a:pt x="388" y="356"/>
                  </a:cubicBezTo>
                  <a:cubicBezTo>
                    <a:pt x="379" y="308"/>
                    <a:pt x="371" y="263"/>
                    <a:pt x="363" y="223"/>
                  </a:cubicBezTo>
                  <a:lnTo>
                    <a:pt x="37" y="223"/>
                  </a:lnTo>
                  <a:lnTo>
                    <a:pt x="37" y="223"/>
                  </a:lnTo>
                  <a:cubicBezTo>
                    <a:pt x="26" y="263"/>
                    <a:pt x="17" y="308"/>
                    <a:pt x="12" y="356"/>
                  </a:cubicBezTo>
                  <a:cubicBezTo>
                    <a:pt x="23" y="353"/>
                    <a:pt x="34" y="353"/>
                    <a:pt x="48" y="351"/>
                  </a:cubicBezTo>
                  <a:cubicBezTo>
                    <a:pt x="54" y="311"/>
                    <a:pt x="63" y="275"/>
                    <a:pt x="74" y="241"/>
                  </a:cubicBezTo>
                  <a:cubicBezTo>
                    <a:pt x="63" y="235"/>
                    <a:pt x="48" y="229"/>
                    <a:pt x="37" y="223"/>
                  </a:cubicBezTo>
                  <a:lnTo>
                    <a:pt x="198" y="0"/>
                  </a:lnTo>
                  <a:lnTo>
                    <a:pt x="198" y="0"/>
                  </a:lnTo>
                  <a:cubicBezTo>
                    <a:pt x="139" y="0"/>
                    <a:pt x="88" y="71"/>
                    <a:pt x="51" y="184"/>
                  </a:cubicBezTo>
                  <a:cubicBezTo>
                    <a:pt x="63" y="189"/>
                    <a:pt x="77" y="195"/>
                    <a:pt x="88" y="204"/>
                  </a:cubicBezTo>
                  <a:cubicBezTo>
                    <a:pt x="119" y="133"/>
                    <a:pt x="156" y="88"/>
                    <a:pt x="198" y="88"/>
                  </a:cubicBezTo>
                  <a:cubicBezTo>
                    <a:pt x="241" y="88"/>
                    <a:pt x="280" y="133"/>
                    <a:pt x="312" y="204"/>
                  </a:cubicBezTo>
                  <a:cubicBezTo>
                    <a:pt x="323" y="195"/>
                    <a:pt x="337" y="189"/>
                    <a:pt x="348" y="184"/>
                  </a:cubicBezTo>
                  <a:cubicBezTo>
                    <a:pt x="312" y="71"/>
                    <a:pt x="258" y="0"/>
                    <a:pt x="198"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49" name="Freeform 144"/>
            <p:cNvSpPr>
              <a:spLocks noChangeArrowheads="1"/>
            </p:cNvSpPr>
            <p:nvPr/>
          </p:nvSpPr>
          <p:spPr bwMode="auto">
            <a:xfrm>
              <a:off x="4971" y="1345"/>
              <a:ext cx="245" cy="90"/>
            </a:xfrm>
            <a:custGeom>
              <a:avLst/>
              <a:gdLst>
                <a:gd name="T0" fmla="*/ 611 w 1085"/>
                <a:gd name="T1" fmla="*/ 365 h 403"/>
                <a:gd name="T2" fmla="*/ 473 w 1085"/>
                <a:gd name="T3" fmla="*/ 365 h 403"/>
                <a:gd name="T4" fmla="*/ 540 w 1085"/>
                <a:gd name="T5" fmla="*/ 402 h 403"/>
                <a:gd name="T6" fmla="*/ 611 w 1085"/>
                <a:gd name="T7" fmla="*/ 365 h 403"/>
                <a:gd name="T8" fmla="*/ 241 w 1085"/>
                <a:gd name="T9" fmla="*/ 325 h 403"/>
                <a:gd name="T10" fmla="*/ 354 w 1085"/>
                <a:gd name="T11" fmla="*/ 387 h 403"/>
                <a:gd name="T12" fmla="*/ 458 w 1085"/>
                <a:gd name="T13" fmla="*/ 399 h 403"/>
                <a:gd name="T14" fmla="*/ 385 w 1085"/>
                <a:gd name="T15" fmla="*/ 356 h 403"/>
                <a:gd name="T16" fmla="*/ 241 w 1085"/>
                <a:gd name="T17" fmla="*/ 325 h 403"/>
                <a:gd name="T18" fmla="*/ 843 w 1085"/>
                <a:gd name="T19" fmla="*/ 325 h 403"/>
                <a:gd name="T20" fmla="*/ 699 w 1085"/>
                <a:gd name="T21" fmla="*/ 356 h 403"/>
                <a:gd name="T22" fmla="*/ 622 w 1085"/>
                <a:gd name="T23" fmla="*/ 399 h 403"/>
                <a:gd name="T24" fmla="*/ 730 w 1085"/>
                <a:gd name="T25" fmla="*/ 387 h 403"/>
                <a:gd name="T26" fmla="*/ 843 w 1085"/>
                <a:gd name="T27" fmla="*/ 325 h 403"/>
                <a:gd name="T28" fmla="*/ 902 w 1085"/>
                <a:gd name="T29" fmla="*/ 51 h 403"/>
                <a:gd name="T30" fmla="*/ 996 w 1085"/>
                <a:gd name="T31" fmla="*/ 201 h 403"/>
                <a:gd name="T32" fmla="*/ 902 w 1085"/>
                <a:gd name="T33" fmla="*/ 351 h 403"/>
                <a:gd name="T34" fmla="*/ 902 w 1085"/>
                <a:gd name="T35" fmla="*/ 51 h 403"/>
                <a:gd name="T36" fmla="*/ 181 w 1085"/>
                <a:gd name="T37" fmla="*/ 51 h 403"/>
                <a:gd name="T38" fmla="*/ 181 w 1085"/>
                <a:gd name="T39" fmla="*/ 351 h 403"/>
                <a:gd name="T40" fmla="*/ 88 w 1085"/>
                <a:gd name="T41" fmla="*/ 201 h 403"/>
                <a:gd name="T42" fmla="*/ 181 w 1085"/>
                <a:gd name="T43" fmla="*/ 51 h 403"/>
                <a:gd name="T44" fmla="*/ 622 w 1085"/>
                <a:gd name="T45" fmla="*/ 3 h 403"/>
                <a:gd name="T46" fmla="*/ 699 w 1085"/>
                <a:gd name="T47" fmla="*/ 43 h 403"/>
                <a:gd name="T48" fmla="*/ 843 w 1085"/>
                <a:gd name="T49" fmla="*/ 77 h 403"/>
                <a:gd name="T50" fmla="*/ 730 w 1085"/>
                <a:gd name="T51" fmla="*/ 14 h 403"/>
                <a:gd name="T52" fmla="*/ 622 w 1085"/>
                <a:gd name="T53" fmla="*/ 3 h 403"/>
                <a:gd name="T54" fmla="*/ 458 w 1085"/>
                <a:gd name="T55" fmla="*/ 3 h 403"/>
                <a:gd name="T56" fmla="*/ 354 w 1085"/>
                <a:gd name="T57" fmla="*/ 14 h 403"/>
                <a:gd name="T58" fmla="*/ 241 w 1085"/>
                <a:gd name="T59" fmla="*/ 77 h 403"/>
                <a:gd name="T60" fmla="*/ 385 w 1085"/>
                <a:gd name="T61" fmla="*/ 43 h 403"/>
                <a:gd name="T62" fmla="*/ 458 w 1085"/>
                <a:gd name="T63" fmla="*/ 3 h 403"/>
                <a:gd name="T64" fmla="*/ 540 w 1085"/>
                <a:gd name="T65" fmla="*/ 0 h 403"/>
                <a:gd name="T66" fmla="*/ 473 w 1085"/>
                <a:gd name="T67" fmla="*/ 34 h 403"/>
                <a:gd name="T68" fmla="*/ 611 w 1085"/>
                <a:gd name="T69" fmla="*/ 34 h 403"/>
                <a:gd name="T70" fmla="*/ 540 w 1085"/>
                <a:gd name="T7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5" h="403">
                  <a:moveTo>
                    <a:pt x="611" y="365"/>
                  </a:moveTo>
                  <a:lnTo>
                    <a:pt x="611" y="365"/>
                  </a:lnTo>
                  <a:cubicBezTo>
                    <a:pt x="588" y="368"/>
                    <a:pt x="566" y="368"/>
                    <a:pt x="540" y="368"/>
                  </a:cubicBezTo>
                  <a:cubicBezTo>
                    <a:pt x="518" y="368"/>
                    <a:pt x="495" y="368"/>
                    <a:pt x="473" y="365"/>
                  </a:cubicBezTo>
                  <a:cubicBezTo>
                    <a:pt x="487" y="379"/>
                    <a:pt x="501" y="390"/>
                    <a:pt x="512" y="399"/>
                  </a:cubicBezTo>
                  <a:cubicBezTo>
                    <a:pt x="523" y="402"/>
                    <a:pt x="532" y="402"/>
                    <a:pt x="540" y="402"/>
                  </a:cubicBezTo>
                  <a:cubicBezTo>
                    <a:pt x="552" y="402"/>
                    <a:pt x="560" y="402"/>
                    <a:pt x="571" y="399"/>
                  </a:cubicBezTo>
                  <a:cubicBezTo>
                    <a:pt x="583" y="390"/>
                    <a:pt x="597" y="379"/>
                    <a:pt x="611" y="365"/>
                  </a:cubicBezTo>
                  <a:lnTo>
                    <a:pt x="241" y="325"/>
                  </a:lnTo>
                  <a:lnTo>
                    <a:pt x="241" y="325"/>
                  </a:lnTo>
                  <a:cubicBezTo>
                    <a:pt x="232" y="339"/>
                    <a:pt x="227" y="351"/>
                    <a:pt x="224" y="362"/>
                  </a:cubicBezTo>
                  <a:cubicBezTo>
                    <a:pt x="263" y="373"/>
                    <a:pt x="306" y="382"/>
                    <a:pt x="354" y="387"/>
                  </a:cubicBezTo>
                  <a:cubicBezTo>
                    <a:pt x="365" y="390"/>
                    <a:pt x="376" y="390"/>
                    <a:pt x="390" y="393"/>
                  </a:cubicBezTo>
                  <a:cubicBezTo>
                    <a:pt x="413" y="396"/>
                    <a:pt x="436" y="396"/>
                    <a:pt x="458" y="399"/>
                  </a:cubicBezTo>
                  <a:cubicBezTo>
                    <a:pt x="447" y="387"/>
                    <a:pt x="433" y="373"/>
                    <a:pt x="422" y="362"/>
                  </a:cubicBezTo>
                  <a:cubicBezTo>
                    <a:pt x="407" y="362"/>
                    <a:pt x="396" y="359"/>
                    <a:pt x="385" y="356"/>
                  </a:cubicBezTo>
                  <a:cubicBezTo>
                    <a:pt x="373" y="356"/>
                    <a:pt x="362" y="353"/>
                    <a:pt x="351" y="353"/>
                  </a:cubicBezTo>
                  <a:cubicBezTo>
                    <a:pt x="309" y="345"/>
                    <a:pt x="272" y="337"/>
                    <a:pt x="241" y="325"/>
                  </a:cubicBezTo>
                  <a:lnTo>
                    <a:pt x="843" y="325"/>
                  </a:lnTo>
                  <a:lnTo>
                    <a:pt x="843" y="325"/>
                  </a:lnTo>
                  <a:cubicBezTo>
                    <a:pt x="812" y="337"/>
                    <a:pt x="772" y="345"/>
                    <a:pt x="733" y="353"/>
                  </a:cubicBezTo>
                  <a:cubicBezTo>
                    <a:pt x="721" y="353"/>
                    <a:pt x="710" y="356"/>
                    <a:pt x="699" y="356"/>
                  </a:cubicBezTo>
                  <a:cubicBezTo>
                    <a:pt x="688" y="359"/>
                    <a:pt x="673" y="362"/>
                    <a:pt x="662" y="362"/>
                  </a:cubicBezTo>
                  <a:cubicBezTo>
                    <a:pt x="651" y="373"/>
                    <a:pt x="637" y="387"/>
                    <a:pt x="622" y="399"/>
                  </a:cubicBezTo>
                  <a:cubicBezTo>
                    <a:pt x="648" y="396"/>
                    <a:pt x="671" y="396"/>
                    <a:pt x="693" y="393"/>
                  </a:cubicBezTo>
                  <a:cubicBezTo>
                    <a:pt x="705" y="390"/>
                    <a:pt x="718" y="390"/>
                    <a:pt x="730" y="387"/>
                  </a:cubicBezTo>
                  <a:cubicBezTo>
                    <a:pt x="775" y="382"/>
                    <a:pt x="820" y="373"/>
                    <a:pt x="860" y="362"/>
                  </a:cubicBezTo>
                  <a:cubicBezTo>
                    <a:pt x="854" y="351"/>
                    <a:pt x="849" y="339"/>
                    <a:pt x="843" y="325"/>
                  </a:cubicBezTo>
                  <a:lnTo>
                    <a:pt x="902" y="51"/>
                  </a:lnTo>
                  <a:lnTo>
                    <a:pt x="902" y="51"/>
                  </a:lnTo>
                  <a:cubicBezTo>
                    <a:pt x="897" y="65"/>
                    <a:pt x="888" y="77"/>
                    <a:pt x="880" y="91"/>
                  </a:cubicBezTo>
                  <a:cubicBezTo>
                    <a:pt x="953" y="119"/>
                    <a:pt x="996" y="158"/>
                    <a:pt x="996" y="201"/>
                  </a:cubicBezTo>
                  <a:cubicBezTo>
                    <a:pt x="996" y="243"/>
                    <a:pt x="953" y="283"/>
                    <a:pt x="880" y="311"/>
                  </a:cubicBezTo>
                  <a:cubicBezTo>
                    <a:pt x="888" y="325"/>
                    <a:pt x="897" y="337"/>
                    <a:pt x="902" y="351"/>
                  </a:cubicBezTo>
                  <a:cubicBezTo>
                    <a:pt x="1013" y="314"/>
                    <a:pt x="1084" y="260"/>
                    <a:pt x="1084" y="201"/>
                  </a:cubicBezTo>
                  <a:cubicBezTo>
                    <a:pt x="1084" y="142"/>
                    <a:pt x="1013" y="88"/>
                    <a:pt x="902" y="51"/>
                  </a:cubicBezTo>
                  <a:lnTo>
                    <a:pt x="181" y="51"/>
                  </a:lnTo>
                  <a:lnTo>
                    <a:pt x="181" y="51"/>
                  </a:lnTo>
                  <a:cubicBezTo>
                    <a:pt x="71" y="88"/>
                    <a:pt x="0" y="142"/>
                    <a:pt x="0" y="201"/>
                  </a:cubicBezTo>
                  <a:cubicBezTo>
                    <a:pt x="0" y="260"/>
                    <a:pt x="71" y="314"/>
                    <a:pt x="181" y="351"/>
                  </a:cubicBezTo>
                  <a:cubicBezTo>
                    <a:pt x="187" y="337"/>
                    <a:pt x="195" y="325"/>
                    <a:pt x="201" y="311"/>
                  </a:cubicBezTo>
                  <a:cubicBezTo>
                    <a:pt x="130" y="283"/>
                    <a:pt x="88" y="243"/>
                    <a:pt x="88" y="201"/>
                  </a:cubicBezTo>
                  <a:cubicBezTo>
                    <a:pt x="88" y="158"/>
                    <a:pt x="130" y="119"/>
                    <a:pt x="201" y="91"/>
                  </a:cubicBezTo>
                  <a:cubicBezTo>
                    <a:pt x="195" y="77"/>
                    <a:pt x="187" y="65"/>
                    <a:pt x="181" y="51"/>
                  </a:cubicBezTo>
                  <a:lnTo>
                    <a:pt x="622" y="3"/>
                  </a:lnTo>
                  <a:lnTo>
                    <a:pt x="622" y="3"/>
                  </a:lnTo>
                  <a:cubicBezTo>
                    <a:pt x="637" y="14"/>
                    <a:pt x="651" y="28"/>
                    <a:pt x="662" y="40"/>
                  </a:cubicBezTo>
                  <a:cubicBezTo>
                    <a:pt x="673" y="40"/>
                    <a:pt x="688" y="43"/>
                    <a:pt x="699" y="43"/>
                  </a:cubicBezTo>
                  <a:cubicBezTo>
                    <a:pt x="710" y="45"/>
                    <a:pt x="721" y="48"/>
                    <a:pt x="733" y="48"/>
                  </a:cubicBezTo>
                  <a:cubicBezTo>
                    <a:pt x="772" y="57"/>
                    <a:pt x="812" y="65"/>
                    <a:pt x="843" y="77"/>
                  </a:cubicBezTo>
                  <a:cubicBezTo>
                    <a:pt x="849" y="62"/>
                    <a:pt x="854" y="51"/>
                    <a:pt x="860" y="40"/>
                  </a:cubicBezTo>
                  <a:cubicBezTo>
                    <a:pt x="820" y="28"/>
                    <a:pt x="775" y="20"/>
                    <a:pt x="730" y="14"/>
                  </a:cubicBezTo>
                  <a:cubicBezTo>
                    <a:pt x="718" y="11"/>
                    <a:pt x="705" y="11"/>
                    <a:pt x="693" y="9"/>
                  </a:cubicBezTo>
                  <a:cubicBezTo>
                    <a:pt x="671" y="6"/>
                    <a:pt x="648" y="6"/>
                    <a:pt x="622" y="3"/>
                  </a:cubicBezTo>
                  <a:lnTo>
                    <a:pt x="458" y="3"/>
                  </a:lnTo>
                  <a:lnTo>
                    <a:pt x="458" y="3"/>
                  </a:lnTo>
                  <a:cubicBezTo>
                    <a:pt x="436" y="6"/>
                    <a:pt x="413" y="6"/>
                    <a:pt x="390" y="9"/>
                  </a:cubicBezTo>
                  <a:cubicBezTo>
                    <a:pt x="376" y="11"/>
                    <a:pt x="365" y="11"/>
                    <a:pt x="354" y="14"/>
                  </a:cubicBezTo>
                  <a:cubicBezTo>
                    <a:pt x="306" y="20"/>
                    <a:pt x="263" y="28"/>
                    <a:pt x="224" y="40"/>
                  </a:cubicBezTo>
                  <a:cubicBezTo>
                    <a:pt x="227" y="51"/>
                    <a:pt x="232" y="62"/>
                    <a:pt x="241" y="77"/>
                  </a:cubicBezTo>
                  <a:cubicBezTo>
                    <a:pt x="272" y="65"/>
                    <a:pt x="309" y="57"/>
                    <a:pt x="351" y="48"/>
                  </a:cubicBezTo>
                  <a:cubicBezTo>
                    <a:pt x="362" y="48"/>
                    <a:pt x="373" y="45"/>
                    <a:pt x="385" y="43"/>
                  </a:cubicBezTo>
                  <a:cubicBezTo>
                    <a:pt x="396" y="43"/>
                    <a:pt x="407" y="40"/>
                    <a:pt x="422" y="40"/>
                  </a:cubicBezTo>
                  <a:cubicBezTo>
                    <a:pt x="433" y="28"/>
                    <a:pt x="447" y="14"/>
                    <a:pt x="458" y="3"/>
                  </a:cubicBezTo>
                  <a:lnTo>
                    <a:pt x="540" y="0"/>
                  </a:lnTo>
                  <a:lnTo>
                    <a:pt x="540" y="0"/>
                  </a:lnTo>
                  <a:cubicBezTo>
                    <a:pt x="532" y="0"/>
                    <a:pt x="523" y="0"/>
                    <a:pt x="512" y="0"/>
                  </a:cubicBezTo>
                  <a:cubicBezTo>
                    <a:pt x="501" y="11"/>
                    <a:pt x="487" y="23"/>
                    <a:pt x="473" y="34"/>
                  </a:cubicBezTo>
                  <a:cubicBezTo>
                    <a:pt x="495" y="34"/>
                    <a:pt x="518" y="34"/>
                    <a:pt x="540" y="34"/>
                  </a:cubicBezTo>
                  <a:cubicBezTo>
                    <a:pt x="566" y="34"/>
                    <a:pt x="588" y="34"/>
                    <a:pt x="611" y="34"/>
                  </a:cubicBezTo>
                  <a:cubicBezTo>
                    <a:pt x="597" y="23"/>
                    <a:pt x="583" y="11"/>
                    <a:pt x="571" y="0"/>
                  </a:cubicBezTo>
                  <a:cubicBezTo>
                    <a:pt x="560" y="0"/>
                    <a:pt x="552" y="0"/>
                    <a:pt x="540"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50" name="Freeform 145"/>
            <p:cNvSpPr>
              <a:spLocks noChangeArrowheads="1"/>
            </p:cNvSpPr>
            <p:nvPr/>
          </p:nvSpPr>
          <p:spPr bwMode="auto">
            <a:xfrm>
              <a:off x="4997" y="1298"/>
              <a:ext cx="192" cy="184"/>
            </a:xfrm>
            <a:custGeom>
              <a:avLst/>
              <a:gdLst>
                <a:gd name="T0" fmla="*/ 162 w 852"/>
                <a:gd name="T1" fmla="*/ 410 h 818"/>
                <a:gd name="T2" fmla="*/ 65 w 852"/>
                <a:gd name="T3" fmla="*/ 560 h 818"/>
                <a:gd name="T4" fmla="*/ 113 w 852"/>
                <a:gd name="T5" fmla="*/ 817 h 818"/>
                <a:gd name="T6" fmla="*/ 314 w 852"/>
                <a:gd name="T7" fmla="*/ 749 h 818"/>
                <a:gd name="T8" fmla="*/ 396 w 852"/>
                <a:gd name="T9" fmla="*/ 653 h 818"/>
                <a:gd name="T10" fmla="*/ 263 w 852"/>
                <a:gd name="T11" fmla="*/ 729 h 818"/>
                <a:gd name="T12" fmla="*/ 105 w 852"/>
                <a:gd name="T13" fmla="*/ 729 h 818"/>
                <a:gd name="T14" fmla="*/ 125 w 852"/>
                <a:gd name="T15" fmla="*/ 534 h 818"/>
                <a:gd name="T16" fmla="*/ 162 w 852"/>
                <a:gd name="T17" fmla="*/ 410 h 818"/>
                <a:gd name="T18" fmla="*/ 648 w 852"/>
                <a:gd name="T19" fmla="*/ 410 h 818"/>
                <a:gd name="T20" fmla="*/ 591 w 852"/>
                <a:gd name="T21" fmla="*/ 478 h 818"/>
                <a:gd name="T22" fmla="*/ 495 w 852"/>
                <a:gd name="T23" fmla="*/ 574 h 818"/>
                <a:gd name="T24" fmla="*/ 424 w 852"/>
                <a:gd name="T25" fmla="*/ 630 h 818"/>
                <a:gd name="T26" fmla="*/ 506 w 852"/>
                <a:gd name="T27" fmla="*/ 608 h 818"/>
                <a:gd name="T28" fmla="*/ 566 w 852"/>
                <a:gd name="T29" fmla="*/ 551 h 818"/>
                <a:gd name="T30" fmla="*/ 622 w 852"/>
                <a:gd name="T31" fmla="*/ 492 h 818"/>
                <a:gd name="T32" fmla="*/ 648 w 852"/>
                <a:gd name="T33" fmla="*/ 410 h 818"/>
                <a:gd name="T34" fmla="*/ 396 w 852"/>
                <a:gd name="T35" fmla="*/ 167 h 818"/>
                <a:gd name="T36" fmla="*/ 306 w 852"/>
                <a:gd name="T37" fmla="*/ 249 h 818"/>
                <a:gd name="T38" fmla="*/ 263 w 852"/>
                <a:gd name="T39" fmla="*/ 288 h 818"/>
                <a:gd name="T40" fmla="*/ 184 w 852"/>
                <a:gd name="T41" fmla="*/ 381 h 818"/>
                <a:gd name="T42" fmla="*/ 226 w 852"/>
                <a:gd name="T43" fmla="*/ 381 h 818"/>
                <a:gd name="T44" fmla="*/ 308 w 852"/>
                <a:gd name="T45" fmla="*/ 291 h 818"/>
                <a:gd name="T46" fmla="*/ 396 w 852"/>
                <a:gd name="T47" fmla="*/ 209 h 818"/>
                <a:gd name="T48" fmla="*/ 396 w 852"/>
                <a:gd name="T49" fmla="*/ 167 h 818"/>
                <a:gd name="T50" fmla="*/ 736 w 852"/>
                <a:gd name="T51" fmla="*/ 0 h 818"/>
                <a:gd name="T52" fmla="*/ 538 w 852"/>
                <a:gd name="T53" fmla="*/ 71 h 818"/>
                <a:gd name="T54" fmla="*/ 453 w 852"/>
                <a:gd name="T55" fmla="*/ 167 h 818"/>
                <a:gd name="T56" fmla="*/ 589 w 852"/>
                <a:gd name="T57" fmla="*/ 90 h 818"/>
                <a:gd name="T58" fmla="*/ 747 w 852"/>
                <a:gd name="T59" fmla="*/ 88 h 818"/>
                <a:gd name="T60" fmla="*/ 727 w 852"/>
                <a:gd name="T61" fmla="*/ 286 h 818"/>
                <a:gd name="T62" fmla="*/ 690 w 852"/>
                <a:gd name="T63" fmla="*/ 410 h 818"/>
                <a:gd name="T64" fmla="*/ 786 w 852"/>
                <a:gd name="T65" fmla="*/ 260 h 818"/>
                <a:gd name="T66" fmla="*/ 736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0" y="447"/>
                    <a:pt x="108" y="486"/>
                    <a:pt x="85" y="520"/>
                  </a:cubicBezTo>
                  <a:cubicBezTo>
                    <a:pt x="79" y="534"/>
                    <a:pt x="71" y="546"/>
                    <a:pt x="65" y="560"/>
                  </a:cubicBezTo>
                  <a:cubicBezTo>
                    <a:pt x="12" y="664"/>
                    <a:pt x="0" y="752"/>
                    <a:pt x="43" y="794"/>
                  </a:cubicBezTo>
                  <a:cubicBezTo>
                    <a:pt x="59" y="811"/>
                    <a:pt x="85" y="817"/>
                    <a:pt x="113" y="817"/>
                  </a:cubicBezTo>
                  <a:cubicBezTo>
                    <a:pt x="159" y="817"/>
                    <a:pt x="215" y="800"/>
                    <a:pt x="277" y="769"/>
                  </a:cubicBezTo>
                  <a:cubicBezTo>
                    <a:pt x="289" y="763"/>
                    <a:pt x="303" y="758"/>
                    <a:pt x="314" y="749"/>
                  </a:cubicBezTo>
                  <a:cubicBezTo>
                    <a:pt x="351" y="729"/>
                    <a:pt x="388" y="704"/>
                    <a:pt x="424" y="676"/>
                  </a:cubicBezTo>
                  <a:cubicBezTo>
                    <a:pt x="416" y="667"/>
                    <a:pt x="407" y="662"/>
                    <a:pt x="396" y="653"/>
                  </a:cubicBezTo>
                  <a:cubicBezTo>
                    <a:pt x="365" y="676"/>
                    <a:pt x="331" y="696"/>
                    <a:pt x="300" y="713"/>
                  </a:cubicBezTo>
                  <a:cubicBezTo>
                    <a:pt x="289" y="718"/>
                    <a:pt x="274" y="724"/>
                    <a:pt x="263" y="729"/>
                  </a:cubicBezTo>
                  <a:cubicBezTo>
                    <a:pt x="226" y="743"/>
                    <a:pt x="193" y="752"/>
                    <a:pt x="164" y="752"/>
                  </a:cubicBezTo>
                  <a:cubicBezTo>
                    <a:pt x="139" y="752"/>
                    <a:pt x="119" y="746"/>
                    <a:pt x="105" y="729"/>
                  </a:cubicBezTo>
                  <a:cubicBezTo>
                    <a:pt x="74" y="701"/>
                    <a:pt x="77" y="642"/>
                    <a:pt x="108" y="571"/>
                  </a:cubicBezTo>
                  <a:cubicBezTo>
                    <a:pt x="111" y="560"/>
                    <a:pt x="116" y="548"/>
                    <a:pt x="125" y="534"/>
                  </a:cubicBezTo>
                  <a:cubicBezTo>
                    <a:pt x="139" y="503"/>
                    <a:pt x="159" y="472"/>
                    <a:pt x="184" y="438"/>
                  </a:cubicBezTo>
                  <a:cubicBezTo>
                    <a:pt x="176" y="430"/>
                    <a:pt x="167" y="418"/>
                    <a:pt x="162" y="410"/>
                  </a:cubicBezTo>
                  <a:lnTo>
                    <a:pt x="648" y="410"/>
                  </a:lnTo>
                  <a:lnTo>
                    <a:pt x="648" y="410"/>
                  </a:lnTo>
                  <a:cubicBezTo>
                    <a:pt x="639" y="418"/>
                    <a:pt x="634" y="430"/>
                    <a:pt x="625" y="438"/>
                  </a:cubicBezTo>
                  <a:cubicBezTo>
                    <a:pt x="614" y="452"/>
                    <a:pt x="602" y="464"/>
                    <a:pt x="591" y="478"/>
                  </a:cubicBezTo>
                  <a:cubicBezTo>
                    <a:pt x="577" y="495"/>
                    <a:pt x="560" y="512"/>
                    <a:pt x="543" y="529"/>
                  </a:cubicBezTo>
                  <a:cubicBezTo>
                    <a:pt x="526" y="546"/>
                    <a:pt x="512" y="560"/>
                    <a:pt x="495" y="574"/>
                  </a:cubicBezTo>
                  <a:cubicBezTo>
                    <a:pt x="481" y="588"/>
                    <a:pt x="467" y="599"/>
                    <a:pt x="455" y="608"/>
                  </a:cubicBezTo>
                  <a:cubicBezTo>
                    <a:pt x="444" y="616"/>
                    <a:pt x="436" y="625"/>
                    <a:pt x="424" y="630"/>
                  </a:cubicBezTo>
                  <a:cubicBezTo>
                    <a:pt x="436" y="639"/>
                    <a:pt x="444" y="645"/>
                    <a:pt x="453" y="653"/>
                  </a:cubicBezTo>
                  <a:cubicBezTo>
                    <a:pt x="472" y="639"/>
                    <a:pt x="489" y="622"/>
                    <a:pt x="506" y="608"/>
                  </a:cubicBezTo>
                  <a:cubicBezTo>
                    <a:pt x="521" y="596"/>
                    <a:pt x="535" y="582"/>
                    <a:pt x="546" y="571"/>
                  </a:cubicBezTo>
                  <a:cubicBezTo>
                    <a:pt x="555" y="565"/>
                    <a:pt x="560" y="557"/>
                    <a:pt x="566" y="551"/>
                  </a:cubicBezTo>
                  <a:cubicBezTo>
                    <a:pt x="574" y="543"/>
                    <a:pt x="580" y="537"/>
                    <a:pt x="586" y="532"/>
                  </a:cubicBezTo>
                  <a:cubicBezTo>
                    <a:pt x="600" y="518"/>
                    <a:pt x="611" y="503"/>
                    <a:pt x="622" y="492"/>
                  </a:cubicBezTo>
                  <a:cubicBezTo>
                    <a:pt x="639" y="475"/>
                    <a:pt x="653" y="455"/>
                    <a:pt x="668" y="438"/>
                  </a:cubicBezTo>
                  <a:cubicBezTo>
                    <a:pt x="662" y="430"/>
                    <a:pt x="653" y="418"/>
                    <a:pt x="648" y="410"/>
                  </a:cubicBezTo>
                  <a:lnTo>
                    <a:pt x="396" y="167"/>
                  </a:lnTo>
                  <a:lnTo>
                    <a:pt x="396" y="167"/>
                  </a:lnTo>
                  <a:cubicBezTo>
                    <a:pt x="379" y="181"/>
                    <a:pt x="362" y="195"/>
                    <a:pt x="342" y="212"/>
                  </a:cubicBezTo>
                  <a:cubicBezTo>
                    <a:pt x="331" y="223"/>
                    <a:pt x="317" y="237"/>
                    <a:pt x="306" y="249"/>
                  </a:cubicBezTo>
                  <a:cubicBezTo>
                    <a:pt x="297" y="254"/>
                    <a:pt x="291" y="263"/>
                    <a:pt x="283" y="269"/>
                  </a:cubicBezTo>
                  <a:cubicBezTo>
                    <a:pt x="277" y="274"/>
                    <a:pt x="272" y="283"/>
                    <a:pt x="263" y="288"/>
                  </a:cubicBezTo>
                  <a:cubicBezTo>
                    <a:pt x="252" y="303"/>
                    <a:pt x="240" y="314"/>
                    <a:pt x="229" y="328"/>
                  </a:cubicBezTo>
                  <a:cubicBezTo>
                    <a:pt x="212" y="345"/>
                    <a:pt x="198" y="364"/>
                    <a:pt x="184" y="381"/>
                  </a:cubicBezTo>
                  <a:cubicBezTo>
                    <a:pt x="190" y="390"/>
                    <a:pt x="196" y="401"/>
                    <a:pt x="204" y="410"/>
                  </a:cubicBezTo>
                  <a:cubicBezTo>
                    <a:pt x="210" y="401"/>
                    <a:pt x="218" y="390"/>
                    <a:pt x="226" y="381"/>
                  </a:cubicBezTo>
                  <a:cubicBezTo>
                    <a:pt x="238" y="367"/>
                    <a:pt x="249" y="353"/>
                    <a:pt x="260" y="342"/>
                  </a:cubicBezTo>
                  <a:cubicBezTo>
                    <a:pt x="274" y="325"/>
                    <a:pt x="291" y="308"/>
                    <a:pt x="308" y="291"/>
                  </a:cubicBezTo>
                  <a:cubicBezTo>
                    <a:pt x="323" y="274"/>
                    <a:pt x="340" y="260"/>
                    <a:pt x="357" y="243"/>
                  </a:cubicBezTo>
                  <a:cubicBezTo>
                    <a:pt x="371" y="232"/>
                    <a:pt x="385" y="220"/>
                    <a:pt x="396" y="209"/>
                  </a:cubicBezTo>
                  <a:cubicBezTo>
                    <a:pt x="407" y="203"/>
                    <a:pt x="416" y="195"/>
                    <a:pt x="424" y="186"/>
                  </a:cubicBezTo>
                  <a:cubicBezTo>
                    <a:pt x="416" y="181"/>
                    <a:pt x="407" y="172"/>
                    <a:pt x="396" y="167"/>
                  </a:cubicBezTo>
                  <a:lnTo>
                    <a:pt x="736" y="0"/>
                  </a:lnTo>
                  <a:lnTo>
                    <a:pt x="736" y="0"/>
                  </a:lnTo>
                  <a:cubicBezTo>
                    <a:pt x="693" y="0"/>
                    <a:pt x="636" y="17"/>
                    <a:pt x="574" y="51"/>
                  </a:cubicBezTo>
                  <a:cubicBezTo>
                    <a:pt x="563" y="56"/>
                    <a:pt x="549" y="62"/>
                    <a:pt x="538" y="71"/>
                  </a:cubicBezTo>
                  <a:cubicBezTo>
                    <a:pt x="501" y="90"/>
                    <a:pt x="464" y="116"/>
                    <a:pt x="424" y="144"/>
                  </a:cubicBezTo>
                  <a:cubicBezTo>
                    <a:pt x="436" y="153"/>
                    <a:pt x="444" y="158"/>
                    <a:pt x="453" y="167"/>
                  </a:cubicBezTo>
                  <a:cubicBezTo>
                    <a:pt x="487" y="144"/>
                    <a:pt x="521" y="124"/>
                    <a:pt x="552" y="108"/>
                  </a:cubicBezTo>
                  <a:cubicBezTo>
                    <a:pt x="563" y="102"/>
                    <a:pt x="574" y="96"/>
                    <a:pt x="589" y="90"/>
                  </a:cubicBezTo>
                  <a:cubicBezTo>
                    <a:pt x="625" y="76"/>
                    <a:pt x="659" y="68"/>
                    <a:pt x="685" y="68"/>
                  </a:cubicBezTo>
                  <a:cubicBezTo>
                    <a:pt x="713" y="68"/>
                    <a:pt x="733" y="74"/>
                    <a:pt x="747" y="88"/>
                  </a:cubicBezTo>
                  <a:cubicBezTo>
                    <a:pt x="778" y="119"/>
                    <a:pt x="772" y="178"/>
                    <a:pt x="744" y="249"/>
                  </a:cubicBezTo>
                  <a:cubicBezTo>
                    <a:pt x="738" y="260"/>
                    <a:pt x="733" y="271"/>
                    <a:pt x="727" y="286"/>
                  </a:cubicBezTo>
                  <a:cubicBezTo>
                    <a:pt x="713" y="317"/>
                    <a:pt x="693" y="348"/>
                    <a:pt x="668" y="381"/>
                  </a:cubicBezTo>
                  <a:cubicBezTo>
                    <a:pt x="676" y="390"/>
                    <a:pt x="685" y="401"/>
                    <a:pt x="690" y="410"/>
                  </a:cubicBezTo>
                  <a:cubicBezTo>
                    <a:pt x="718" y="373"/>
                    <a:pt x="744" y="334"/>
                    <a:pt x="764" y="300"/>
                  </a:cubicBezTo>
                  <a:cubicBezTo>
                    <a:pt x="772" y="286"/>
                    <a:pt x="781" y="274"/>
                    <a:pt x="786" y="260"/>
                  </a:cubicBezTo>
                  <a:cubicBezTo>
                    <a:pt x="840" y="155"/>
                    <a:pt x="851" y="68"/>
                    <a:pt x="809" y="25"/>
                  </a:cubicBezTo>
                  <a:cubicBezTo>
                    <a:pt x="792" y="8"/>
                    <a:pt x="767" y="0"/>
                    <a:pt x="736"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51" name="Freeform 146"/>
            <p:cNvSpPr>
              <a:spLocks noChangeArrowheads="1"/>
            </p:cNvSpPr>
            <p:nvPr/>
          </p:nvSpPr>
          <p:spPr bwMode="auto">
            <a:xfrm>
              <a:off x="4997" y="1298"/>
              <a:ext cx="192" cy="184"/>
            </a:xfrm>
            <a:custGeom>
              <a:avLst/>
              <a:gdLst>
                <a:gd name="T0" fmla="*/ 108 w 852"/>
                <a:gd name="T1" fmla="*/ 249 h 818"/>
                <a:gd name="T2" fmla="*/ 164 w 852"/>
                <a:gd name="T3" fmla="*/ 68 h 818"/>
                <a:gd name="T4" fmla="*/ 300 w 852"/>
                <a:gd name="T5" fmla="*/ 108 h 818"/>
                <a:gd name="T6" fmla="*/ 424 w 852"/>
                <a:gd name="T7" fmla="*/ 186 h 818"/>
                <a:gd name="T8" fmla="*/ 495 w 852"/>
                <a:gd name="T9" fmla="*/ 243 h 818"/>
                <a:gd name="T10" fmla="*/ 591 w 852"/>
                <a:gd name="T11" fmla="*/ 342 h 818"/>
                <a:gd name="T12" fmla="*/ 648 w 852"/>
                <a:gd name="T13" fmla="*/ 410 h 818"/>
                <a:gd name="T14" fmla="*/ 727 w 852"/>
                <a:gd name="T15" fmla="*/ 534 h 818"/>
                <a:gd name="T16" fmla="*/ 747 w 852"/>
                <a:gd name="T17" fmla="*/ 729 h 818"/>
                <a:gd name="T18" fmla="*/ 589 w 852"/>
                <a:gd name="T19" fmla="*/ 729 h 818"/>
                <a:gd name="T20" fmla="*/ 453 w 852"/>
                <a:gd name="T21" fmla="*/ 653 h 818"/>
                <a:gd name="T22" fmla="*/ 396 w 852"/>
                <a:gd name="T23" fmla="*/ 608 h 818"/>
                <a:gd name="T24" fmla="*/ 308 w 852"/>
                <a:gd name="T25" fmla="*/ 529 h 818"/>
                <a:gd name="T26" fmla="*/ 226 w 852"/>
                <a:gd name="T27" fmla="*/ 438 h 818"/>
                <a:gd name="T28" fmla="*/ 184 w 852"/>
                <a:gd name="T29" fmla="*/ 381 h 818"/>
                <a:gd name="T30" fmla="*/ 108 w 852"/>
                <a:gd name="T31" fmla="*/ 249 h 818"/>
                <a:gd name="T32" fmla="*/ 113 w 852"/>
                <a:gd name="T33" fmla="*/ 0 h 818"/>
                <a:gd name="T34" fmla="*/ 65 w 852"/>
                <a:gd name="T35" fmla="*/ 260 h 818"/>
                <a:gd name="T36" fmla="*/ 162 w 852"/>
                <a:gd name="T37" fmla="*/ 410 h 818"/>
                <a:gd name="T38" fmla="*/ 229 w 852"/>
                <a:gd name="T39" fmla="*/ 492 h 818"/>
                <a:gd name="T40" fmla="*/ 283 w 852"/>
                <a:gd name="T41" fmla="*/ 551 h 818"/>
                <a:gd name="T42" fmla="*/ 342 w 852"/>
                <a:gd name="T43" fmla="*/ 608 h 818"/>
                <a:gd name="T44" fmla="*/ 424 w 852"/>
                <a:gd name="T45" fmla="*/ 676 h 818"/>
                <a:gd name="T46" fmla="*/ 574 w 852"/>
                <a:gd name="T47" fmla="*/ 769 h 818"/>
                <a:gd name="T48" fmla="*/ 809 w 852"/>
                <a:gd name="T49" fmla="*/ 794 h 818"/>
                <a:gd name="T50" fmla="*/ 764 w 852"/>
                <a:gd name="T51" fmla="*/ 520 h 818"/>
                <a:gd name="T52" fmla="*/ 668 w 852"/>
                <a:gd name="T53" fmla="*/ 381 h 818"/>
                <a:gd name="T54" fmla="*/ 586 w 852"/>
                <a:gd name="T55" fmla="*/ 288 h 818"/>
                <a:gd name="T56" fmla="*/ 546 w 852"/>
                <a:gd name="T57" fmla="*/ 249 h 818"/>
                <a:gd name="T58" fmla="*/ 453 w 852"/>
                <a:gd name="T59" fmla="*/ 167 h 818"/>
                <a:gd name="T60" fmla="*/ 314 w 852"/>
                <a:gd name="T61" fmla="*/ 71 h 818"/>
                <a:gd name="T62" fmla="*/ 113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9"/>
                  </a:moveTo>
                  <a:lnTo>
                    <a:pt x="108" y="249"/>
                  </a:lnTo>
                  <a:cubicBezTo>
                    <a:pt x="77" y="178"/>
                    <a:pt x="74" y="119"/>
                    <a:pt x="105" y="88"/>
                  </a:cubicBezTo>
                  <a:cubicBezTo>
                    <a:pt x="119" y="74"/>
                    <a:pt x="139" y="68"/>
                    <a:pt x="164" y="68"/>
                  </a:cubicBezTo>
                  <a:cubicBezTo>
                    <a:pt x="193" y="68"/>
                    <a:pt x="226" y="76"/>
                    <a:pt x="263" y="90"/>
                  </a:cubicBezTo>
                  <a:cubicBezTo>
                    <a:pt x="274" y="96"/>
                    <a:pt x="289" y="102"/>
                    <a:pt x="300" y="108"/>
                  </a:cubicBezTo>
                  <a:cubicBezTo>
                    <a:pt x="331" y="124"/>
                    <a:pt x="365" y="144"/>
                    <a:pt x="396" y="167"/>
                  </a:cubicBezTo>
                  <a:cubicBezTo>
                    <a:pt x="407" y="172"/>
                    <a:pt x="416" y="181"/>
                    <a:pt x="424" y="186"/>
                  </a:cubicBezTo>
                  <a:cubicBezTo>
                    <a:pt x="436" y="195"/>
                    <a:pt x="444" y="203"/>
                    <a:pt x="455" y="209"/>
                  </a:cubicBezTo>
                  <a:cubicBezTo>
                    <a:pt x="467" y="220"/>
                    <a:pt x="481" y="232"/>
                    <a:pt x="495" y="243"/>
                  </a:cubicBezTo>
                  <a:cubicBezTo>
                    <a:pt x="512" y="260"/>
                    <a:pt x="526" y="274"/>
                    <a:pt x="543" y="291"/>
                  </a:cubicBezTo>
                  <a:cubicBezTo>
                    <a:pt x="560" y="308"/>
                    <a:pt x="577" y="325"/>
                    <a:pt x="591" y="342"/>
                  </a:cubicBezTo>
                  <a:cubicBezTo>
                    <a:pt x="602" y="353"/>
                    <a:pt x="614" y="367"/>
                    <a:pt x="625" y="381"/>
                  </a:cubicBezTo>
                  <a:cubicBezTo>
                    <a:pt x="634" y="390"/>
                    <a:pt x="639" y="401"/>
                    <a:pt x="648" y="410"/>
                  </a:cubicBezTo>
                  <a:cubicBezTo>
                    <a:pt x="653" y="418"/>
                    <a:pt x="662" y="430"/>
                    <a:pt x="668" y="438"/>
                  </a:cubicBezTo>
                  <a:cubicBezTo>
                    <a:pt x="693" y="472"/>
                    <a:pt x="713" y="503"/>
                    <a:pt x="727" y="534"/>
                  </a:cubicBezTo>
                  <a:cubicBezTo>
                    <a:pt x="733" y="548"/>
                    <a:pt x="738" y="560"/>
                    <a:pt x="744" y="571"/>
                  </a:cubicBezTo>
                  <a:cubicBezTo>
                    <a:pt x="772" y="642"/>
                    <a:pt x="778" y="701"/>
                    <a:pt x="747" y="729"/>
                  </a:cubicBezTo>
                  <a:cubicBezTo>
                    <a:pt x="733" y="746"/>
                    <a:pt x="713" y="752"/>
                    <a:pt x="685" y="752"/>
                  </a:cubicBezTo>
                  <a:cubicBezTo>
                    <a:pt x="659" y="752"/>
                    <a:pt x="625" y="743"/>
                    <a:pt x="589" y="729"/>
                  </a:cubicBezTo>
                  <a:cubicBezTo>
                    <a:pt x="574" y="724"/>
                    <a:pt x="563" y="718"/>
                    <a:pt x="552" y="713"/>
                  </a:cubicBezTo>
                  <a:cubicBezTo>
                    <a:pt x="521" y="696"/>
                    <a:pt x="487" y="676"/>
                    <a:pt x="453" y="653"/>
                  </a:cubicBezTo>
                  <a:cubicBezTo>
                    <a:pt x="444" y="645"/>
                    <a:pt x="436" y="639"/>
                    <a:pt x="424" y="630"/>
                  </a:cubicBezTo>
                  <a:cubicBezTo>
                    <a:pt x="416" y="625"/>
                    <a:pt x="407" y="616"/>
                    <a:pt x="396" y="608"/>
                  </a:cubicBezTo>
                  <a:cubicBezTo>
                    <a:pt x="385" y="599"/>
                    <a:pt x="371" y="588"/>
                    <a:pt x="357" y="574"/>
                  </a:cubicBezTo>
                  <a:cubicBezTo>
                    <a:pt x="340" y="560"/>
                    <a:pt x="323" y="546"/>
                    <a:pt x="308" y="529"/>
                  </a:cubicBezTo>
                  <a:cubicBezTo>
                    <a:pt x="291" y="512"/>
                    <a:pt x="274" y="495"/>
                    <a:pt x="260" y="478"/>
                  </a:cubicBezTo>
                  <a:cubicBezTo>
                    <a:pt x="249" y="464"/>
                    <a:pt x="238" y="452"/>
                    <a:pt x="226" y="438"/>
                  </a:cubicBezTo>
                  <a:cubicBezTo>
                    <a:pt x="218" y="430"/>
                    <a:pt x="210" y="418"/>
                    <a:pt x="204" y="410"/>
                  </a:cubicBezTo>
                  <a:cubicBezTo>
                    <a:pt x="196" y="401"/>
                    <a:pt x="190" y="390"/>
                    <a:pt x="184" y="381"/>
                  </a:cubicBezTo>
                  <a:cubicBezTo>
                    <a:pt x="159" y="348"/>
                    <a:pt x="139" y="317"/>
                    <a:pt x="125" y="286"/>
                  </a:cubicBezTo>
                  <a:cubicBezTo>
                    <a:pt x="116" y="271"/>
                    <a:pt x="111" y="260"/>
                    <a:pt x="108" y="249"/>
                  </a:cubicBezTo>
                  <a:lnTo>
                    <a:pt x="113" y="0"/>
                  </a:lnTo>
                  <a:lnTo>
                    <a:pt x="113" y="0"/>
                  </a:lnTo>
                  <a:cubicBezTo>
                    <a:pt x="85" y="0"/>
                    <a:pt x="59" y="8"/>
                    <a:pt x="43" y="25"/>
                  </a:cubicBezTo>
                  <a:cubicBezTo>
                    <a:pt x="0" y="68"/>
                    <a:pt x="12" y="155"/>
                    <a:pt x="65" y="260"/>
                  </a:cubicBezTo>
                  <a:cubicBezTo>
                    <a:pt x="71" y="274"/>
                    <a:pt x="79" y="286"/>
                    <a:pt x="85" y="300"/>
                  </a:cubicBezTo>
                  <a:cubicBezTo>
                    <a:pt x="108" y="334"/>
                    <a:pt x="130" y="373"/>
                    <a:pt x="162" y="410"/>
                  </a:cubicBezTo>
                  <a:cubicBezTo>
                    <a:pt x="167" y="418"/>
                    <a:pt x="176" y="430"/>
                    <a:pt x="184" y="438"/>
                  </a:cubicBezTo>
                  <a:cubicBezTo>
                    <a:pt x="198" y="455"/>
                    <a:pt x="212" y="475"/>
                    <a:pt x="229" y="492"/>
                  </a:cubicBezTo>
                  <a:cubicBezTo>
                    <a:pt x="240" y="503"/>
                    <a:pt x="252" y="518"/>
                    <a:pt x="263" y="532"/>
                  </a:cubicBezTo>
                  <a:cubicBezTo>
                    <a:pt x="272" y="537"/>
                    <a:pt x="277" y="543"/>
                    <a:pt x="283" y="551"/>
                  </a:cubicBezTo>
                  <a:cubicBezTo>
                    <a:pt x="291" y="557"/>
                    <a:pt x="297" y="565"/>
                    <a:pt x="306" y="571"/>
                  </a:cubicBezTo>
                  <a:cubicBezTo>
                    <a:pt x="317" y="582"/>
                    <a:pt x="331" y="596"/>
                    <a:pt x="342" y="608"/>
                  </a:cubicBezTo>
                  <a:cubicBezTo>
                    <a:pt x="362" y="622"/>
                    <a:pt x="379" y="639"/>
                    <a:pt x="396" y="653"/>
                  </a:cubicBezTo>
                  <a:cubicBezTo>
                    <a:pt x="407" y="662"/>
                    <a:pt x="416" y="667"/>
                    <a:pt x="424" y="676"/>
                  </a:cubicBezTo>
                  <a:cubicBezTo>
                    <a:pt x="464" y="704"/>
                    <a:pt x="501" y="729"/>
                    <a:pt x="538" y="749"/>
                  </a:cubicBezTo>
                  <a:cubicBezTo>
                    <a:pt x="549" y="758"/>
                    <a:pt x="563" y="763"/>
                    <a:pt x="574" y="769"/>
                  </a:cubicBezTo>
                  <a:cubicBezTo>
                    <a:pt x="636" y="800"/>
                    <a:pt x="693" y="817"/>
                    <a:pt x="736" y="817"/>
                  </a:cubicBezTo>
                  <a:cubicBezTo>
                    <a:pt x="767" y="817"/>
                    <a:pt x="792" y="811"/>
                    <a:pt x="809" y="794"/>
                  </a:cubicBezTo>
                  <a:cubicBezTo>
                    <a:pt x="851" y="752"/>
                    <a:pt x="840" y="664"/>
                    <a:pt x="786" y="560"/>
                  </a:cubicBezTo>
                  <a:cubicBezTo>
                    <a:pt x="781" y="546"/>
                    <a:pt x="772" y="534"/>
                    <a:pt x="764" y="520"/>
                  </a:cubicBezTo>
                  <a:cubicBezTo>
                    <a:pt x="744" y="486"/>
                    <a:pt x="718" y="447"/>
                    <a:pt x="690" y="410"/>
                  </a:cubicBezTo>
                  <a:cubicBezTo>
                    <a:pt x="685" y="401"/>
                    <a:pt x="676" y="390"/>
                    <a:pt x="668" y="381"/>
                  </a:cubicBezTo>
                  <a:cubicBezTo>
                    <a:pt x="653" y="364"/>
                    <a:pt x="639" y="345"/>
                    <a:pt x="622" y="328"/>
                  </a:cubicBezTo>
                  <a:cubicBezTo>
                    <a:pt x="611" y="314"/>
                    <a:pt x="600" y="303"/>
                    <a:pt x="586" y="288"/>
                  </a:cubicBezTo>
                  <a:cubicBezTo>
                    <a:pt x="580" y="283"/>
                    <a:pt x="574" y="274"/>
                    <a:pt x="566" y="269"/>
                  </a:cubicBezTo>
                  <a:cubicBezTo>
                    <a:pt x="560" y="263"/>
                    <a:pt x="555" y="254"/>
                    <a:pt x="546" y="249"/>
                  </a:cubicBezTo>
                  <a:cubicBezTo>
                    <a:pt x="535" y="237"/>
                    <a:pt x="521" y="223"/>
                    <a:pt x="506" y="212"/>
                  </a:cubicBezTo>
                  <a:cubicBezTo>
                    <a:pt x="489" y="195"/>
                    <a:pt x="472" y="181"/>
                    <a:pt x="453" y="167"/>
                  </a:cubicBezTo>
                  <a:cubicBezTo>
                    <a:pt x="444" y="158"/>
                    <a:pt x="436" y="153"/>
                    <a:pt x="424" y="144"/>
                  </a:cubicBezTo>
                  <a:cubicBezTo>
                    <a:pt x="388" y="116"/>
                    <a:pt x="351" y="90"/>
                    <a:pt x="314" y="71"/>
                  </a:cubicBezTo>
                  <a:cubicBezTo>
                    <a:pt x="303" y="62"/>
                    <a:pt x="289" y="56"/>
                    <a:pt x="277" y="51"/>
                  </a:cubicBezTo>
                  <a:cubicBezTo>
                    <a:pt x="215" y="17"/>
                    <a:pt x="159" y="0"/>
                    <a:pt x="113" y="0"/>
                  </a:cubicBezTo>
                  <a:lnTo>
                    <a:pt x="108" y="2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52" name="Freeform 147"/>
            <p:cNvSpPr>
              <a:spLocks noChangeArrowheads="1"/>
            </p:cNvSpPr>
            <p:nvPr/>
          </p:nvSpPr>
          <p:spPr bwMode="auto">
            <a:xfrm>
              <a:off x="5075" y="1371"/>
              <a:ext cx="37" cy="38"/>
            </a:xfrm>
            <a:custGeom>
              <a:avLst/>
              <a:gdLst>
                <a:gd name="T0" fmla="*/ 85 w 168"/>
                <a:gd name="T1" fmla="*/ 0 h 171"/>
                <a:gd name="T2" fmla="*/ 85 w 168"/>
                <a:gd name="T3" fmla="*/ 0 h 171"/>
                <a:gd name="T4" fmla="*/ 0 w 168"/>
                <a:gd name="T5" fmla="*/ 85 h 171"/>
                <a:gd name="T6" fmla="*/ 85 w 168"/>
                <a:gd name="T7" fmla="*/ 170 h 171"/>
                <a:gd name="T8" fmla="*/ 167 w 168"/>
                <a:gd name="T9" fmla="*/ 85 h 171"/>
                <a:gd name="T10" fmla="*/ 85 w 168"/>
                <a:gd name="T11" fmla="*/ 0 h 171"/>
              </a:gdLst>
              <a:ahLst/>
              <a:cxnLst>
                <a:cxn ang="0">
                  <a:pos x="T0" y="T1"/>
                </a:cxn>
                <a:cxn ang="0">
                  <a:pos x="T2" y="T3"/>
                </a:cxn>
                <a:cxn ang="0">
                  <a:pos x="T4" y="T5"/>
                </a:cxn>
                <a:cxn ang="0">
                  <a:pos x="T6" y="T7"/>
                </a:cxn>
                <a:cxn ang="0">
                  <a:pos x="T8" y="T9"/>
                </a:cxn>
                <a:cxn ang="0">
                  <a:pos x="T10" y="T11"/>
                </a:cxn>
              </a:cxnLst>
              <a:rect l="0" t="0" r="r" b="b"/>
              <a:pathLst>
                <a:path w="168" h="171">
                  <a:moveTo>
                    <a:pt x="85" y="0"/>
                  </a:moveTo>
                  <a:lnTo>
                    <a:pt x="85" y="0"/>
                  </a:lnTo>
                  <a:cubicBezTo>
                    <a:pt x="37" y="0"/>
                    <a:pt x="0" y="39"/>
                    <a:pt x="0" y="85"/>
                  </a:cubicBezTo>
                  <a:cubicBezTo>
                    <a:pt x="0" y="130"/>
                    <a:pt x="37" y="170"/>
                    <a:pt x="85" y="170"/>
                  </a:cubicBezTo>
                  <a:cubicBezTo>
                    <a:pt x="130" y="170"/>
                    <a:pt x="167" y="130"/>
                    <a:pt x="167" y="85"/>
                  </a:cubicBezTo>
                  <a:cubicBezTo>
                    <a:pt x="167" y="39"/>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53" name="Freeform 148"/>
            <p:cNvSpPr>
              <a:spLocks noChangeArrowheads="1"/>
            </p:cNvSpPr>
            <p:nvPr/>
          </p:nvSpPr>
          <p:spPr bwMode="auto">
            <a:xfrm>
              <a:off x="6072" y="1965"/>
              <a:ext cx="90" cy="245"/>
            </a:xfrm>
            <a:custGeom>
              <a:avLst/>
              <a:gdLst>
                <a:gd name="T0" fmla="*/ 311 w 400"/>
                <a:gd name="T1" fmla="*/ 882 h 1084"/>
                <a:gd name="T2" fmla="*/ 91 w 400"/>
                <a:gd name="T3" fmla="*/ 882 h 1084"/>
                <a:gd name="T4" fmla="*/ 201 w 400"/>
                <a:gd name="T5" fmla="*/ 1083 h 1084"/>
                <a:gd name="T6" fmla="*/ 311 w 400"/>
                <a:gd name="T7" fmla="*/ 882 h 1084"/>
                <a:gd name="T8" fmla="*/ 14 w 400"/>
                <a:gd name="T9" fmla="*/ 730 h 1084"/>
                <a:gd name="T10" fmla="*/ 77 w 400"/>
                <a:gd name="T11" fmla="*/ 843 h 1084"/>
                <a:gd name="T12" fmla="*/ 14 w 400"/>
                <a:gd name="T13" fmla="*/ 730 h 1084"/>
                <a:gd name="T14" fmla="*/ 388 w 400"/>
                <a:gd name="T15" fmla="*/ 730 h 1084"/>
                <a:gd name="T16" fmla="*/ 325 w 400"/>
                <a:gd name="T17" fmla="*/ 843 h 1084"/>
                <a:gd name="T18" fmla="*/ 388 w 400"/>
                <a:gd name="T19" fmla="*/ 730 h 1084"/>
                <a:gd name="T20" fmla="*/ 3 w 400"/>
                <a:gd name="T21" fmla="*/ 623 h 1084"/>
                <a:gd name="T22" fmla="*/ 43 w 400"/>
                <a:gd name="T23" fmla="*/ 699 h 1084"/>
                <a:gd name="T24" fmla="*/ 3 w 400"/>
                <a:gd name="T25" fmla="*/ 623 h 1084"/>
                <a:gd name="T26" fmla="*/ 399 w 400"/>
                <a:gd name="T27" fmla="*/ 623 h 1084"/>
                <a:gd name="T28" fmla="*/ 357 w 400"/>
                <a:gd name="T29" fmla="*/ 699 h 1084"/>
                <a:gd name="T30" fmla="*/ 399 w 400"/>
                <a:gd name="T31" fmla="*/ 623 h 1084"/>
                <a:gd name="T32" fmla="*/ 34 w 400"/>
                <a:gd name="T33" fmla="*/ 473 h 1084"/>
                <a:gd name="T34" fmla="*/ 0 w 400"/>
                <a:gd name="T35" fmla="*/ 543 h 1084"/>
                <a:gd name="T36" fmla="*/ 34 w 400"/>
                <a:gd name="T37" fmla="*/ 611 h 1084"/>
                <a:gd name="T38" fmla="*/ 34 w 400"/>
                <a:gd name="T39" fmla="*/ 473 h 1084"/>
                <a:gd name="T40" fmla="*/ 365 w 400"/>
                <a:gd name="T41" fmla="*/ 473 h 1084"/>
                <a:gd name="T42" fmla="*/ 365 w 400"/>
                <a:gd name="T43" fmla="*/ 611 h 1084"/>
                <a:gd name="T44" fmla="*/ 399 w 400"/>
                <a:gd name="T45" fmla="*/ 543 h 1084"/>
                <a:gd name="T46" fmla="*/ 365 w 400"/>
                <a:gd name="T47" fmla="*/ 473 h 1084"/>
                <a:gd name="T48" fmla="*/ 357 w 400"/>
                <a:gd name="T49" fmla="*/ 385 h 1084"/>
                <a:gd name="T50" fmla="*/ 399 w 400"/>
                <a:gd name="T51" fmla="*/ 461 h 1084"/>
                <a:gd name="T52" fmla="*/ 357 w 400"/>
                <a:gd name="T53" fmla="*/ 385 h 1084"/>
                <a:gd name="T54" fmla="*/ 43 w 400"/>
                <a:gd name="T55" fmla="*/ 385 h 1084"/>
                <a:gd name="T56" fmla="*/ 3 w 400"/>
                <a:gd name="T57" fmla="*/ 461 h 1084"/>
                <a:gd name="T58" fmla="*/ 43 w 400"/>
                <a:gd name="T59" fmla="*/ 385 h 1084"/>
                <a:gd name="T60" fmla="*/ 362 w 400"/>
                <a:gd name="T61" fmla="*/ 224 h 1084"/>
                <a:gd name="T62" fmla="*/ 351 w 400"/>
                <a:gd name="T63" fmla="*/ 351 h 1084"/>
                <a:gd name="T64" fmla="*/ 362 w 400"/>
                <a:gd name="T65" fmla="*/ 224 h 1084"/>
                <a:gd name="T66" fmla="*/ 40 w 400"/>
                <a:gd name="T67" fmla="*/ 224 h 1084"/>
                <a:gd name="T68" fmla="*/ 49 w 400"/>
                <a:gd name="T69" fmla="*/ 351 h 1084"/>
                <a:gd name="T70" fmla="*/ 40 w 400"/>
                <a:gd name="T71" fmla="*/ 224 h 1084"/>
                <a:gd name="T72" fmla="*/ 201 w 400"/>
                <a:gd name="T73" fmla="*/ 0 h 1084"/>
                <a:gd name="T74" fmla="*/ 91 w 400"/>
                <a:gd name="T75" fmla="*/ 201 h 1084"/>
                <a:gd name="T76" fmla="*/ 311 w 400"/>
                <a:gd name="T77" fmla="*/ 201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1" y="882"/>
                  </a:moveTo>
                  <a:lnTo>
                    <a:pt x="311" y="882"/>
                  </a:lnTo>
                  <a:cubicBezTo>
                    <a:pt x="283" y="953"/>
                    <a:pt x="244" y="996"/>
                    <a:pt x="201" y="996"/>
                  </a:cubicBezTo>
                  <a:cubicBezTo>
                    <a:pt x="159" y="996"/>
                    <a:pt x="119" y="953"/>
                    <a:pt x="91" y="882"/>
                  </a:cubicBezTo>
                  <a:cubicBezTo>
                    <a:pt x="77" y="888"/>
                    <a:pt x="65" y="897"/>
                    <a:pt x="51" y="902"/>
                  </a:cubicBezTo>
                  <a:cubicBezTo>
                    <a:pt x="88" y="1013"/>
                    <a:pt x="142" y="1083"/>
                    <a:pt x="201" y="1083"/>
                  </a:cubicBezTo>
                  <a:cubicBezTo>
                    <a:pt x="261" y="1083"/>
                    <a:pt x="314" y="1013"/>
                    <a:pt x="351" y="902"/>
                  </a:cubicBezTo>
                  <a:cubicBezTo>
                    <a:pt x="337" y="897"/>
                    <a:pt x="325" y="888"/>
                    <a:pt x="311" y="882"/>
                  </a:cubicBezTo>
                  <a:lnTo>
                    <a:pt x="14" y="730"/>
                  </a:lnTo>
                  <a:lnTo>
                    <a:pt x="14" y="730"/>
                  </a:lnTo>
                  <a:cubicBezTo>
                    <a:pt x="20" y="778"/>
                    <a:pt x="29" y="821"/>
                    <a:pt x="40" y="860"/>
                  </a:cubicBezTo>
                  <a:cubicBezTo>
                    <a:pt x="51" y="855"/>
                    <a:pt x="63" y="849"/>
                    <a:pt x="77" y="843"/>
                  </a:cubicBezTo>
                  <a:cubicBezTo>
                    <a:pt x="65" y="812"/>
                    <a:pt x="57" y="775"/>
                    <a:pt x="49" y="733"/>
                  </a:cubicBezTo>
                  <a:cubicBezTo>
                    <a:pt x="37" y="733"/>
                    <a:pt x="26" y="730"/>
                    <a:pt x="14" y="730"/>
                  </a:cubicBezTo>
                  <a:lnTo>
                    <a:pt x="388" y="730"/>
                  </a:lnTo>
                  <a:lnTo>
                    <a:pt x="388" y="730"/>
                  </a:lnTo>
                  <a:cubicBezTo>
                    <a:pt x="376" y="730"/>
                    <a:pt x="365" y="733"/>
                    <a:pt x="351" y="733"/>
                  </a:cubicBezTo>
                  <a:cubicBezTo>
                    <a:pt x="345" y="775"/>
                    <a:pt x="337" y="812"/>
                    <a:pt x="325" y="843"/>
                  </a:cubicBezTo>
                  <a:cubicBezTo>
                    <a:pt x="337" y="849"/>
                    <a:pt x="351" y="855"/>
                    <a:pt x="362" y="860"/>
                  </a:cubicBezTo>
                  <a:cubicBezTo>
                    <a:pt x="373" y="821"/>
                    <a:pt x="382" y="778"/>
                    <a:pt x="388" y="730"/>
                  </a:cubicBezTo>
                  <a:lnTo>
                    <a:pt x="3" y="623"/>
                  </a:lnTo>
                  <a:lnTo>
                    <a:pt x="3" y="623"/>
                  </a:lnTo>
                  <a:cubicBezTo>
                    <a:pt x="3" y="648"/>
                    <a:pt x="6" y="671"/>
                    <a:pt x="9" y="693"/>
                  </a:cubicBezTo>
                  <a:cubicBezTo>
                    <a:pt x="20" y="696"/>
                    <a:pt x="31" y="696"/>
                    <a:pt x="43" y="699"/>
                  </a:cubicBezTo>
                  <a:cubicBezTo>
                    <a:pt x="43" y="687"/>
                    <a:pt x="40" y="676"/>
                    <a:pt x="40" y="662"/>
                  </a:cubicBezTo>
                  <a:cubicBezTo>
                    <a:pt x="26" y="651"/>
                    <a:pt x="14" y="637"/>
                    <a:pt x="3" y="623"/>
                  </a:cubicBezTo>
                  <a:lnTo>
                    <a:pt x="399" y="623"/>
                  </a:lnTo>
                  <a:lnTo>
                    <a:pt x="399" y="623"/>
                  </a:lnTo>
                  <a:cubicBezTo>
                    <a:pt x="388" y="637"/>
                    <a:pt x="373" y="651"/>
                    <a:pt x="362" y="662"/>
                  </a:cubicBezTo>
                  <a:cubicBezTo>
                    <a:pt x="359" y="676"/>
                    <a:pt x="359" y="687"/>
                    <a:pt x="357" y="699"/>
                  </a:cubicBezTo>
                  <a:cubicBezTo>
                    <a:pt x="371" y="696"/>
                    <a:pt x="382" y="696"/>
                    <a:pt x="393" y="693"/>
                  </a:cubicBezTo>
                  <a:cubicBezTo>
                    <a:pt x="396" y="671"/>
                    <a:pt x="396" y="648"/>
                    <a:pt x="399" y="623"/>
                  </a:cubicBezTo>
                  <a:lnTo>
                    <a:pt x="34" y="473"/>
                  </a:lnTo>
                  <a:lnTo>
                    <a:pt x="34" y="473"/>
                  </a:lnTo>
                  <a:cubicBezTo>
                    <a:pt x="23" y="487"/>
                    <a:pt x="12" y="501"/>
                    <a:pt x="0" y="512"/>
                  </a:cubicBezTo>
                  <a:cubicBezTo>
                    <a:pt x="0" y="523"/>
                    <a:pt x="0" y="532"/>
                    <a:pt x="0" y="543"/>
                  </a:cubicBezTo>
                  <a:cubicBezTo>
                    <a:pt x="0" y="552"/>
                    <a:pt x="0" y="560"/>
                    <a:pt x="0" y="572"/>
                  </a:cubicBezTo>
                  <a:cubicBezTo>
                    <a:pt x="12" y="583"/>
                    <a:pt x="23" y="597"/>
                    <a:pt x="34" y="611"/>
                  </a:cubicBezTo>
                  <a:cubicBezTo>
                    <a:pt x="34" y="589"/>
                    <a:pt x="34" y="566"/>
                    <a:pt x="34" y="543"/>
                  </a:cubicBezTo>
                  <a:cubicBezTo>
                    <a:pt x="34" y="518"/>
                    <a:pt x="34" y="495"/>
                    <a:pt x="34" y="473"/>
                  </a:cubicBezTo>
                  <a:lnTo>
                    <a:pt x="365" y="473"/>
                  </a:lnTo>
                  <a:lnTo>
                    <a:pt x="365" y="473"/>
                  </a:lnTo>
                  <a:cubicBezTo>
                    <a:pt x="368" y="495"/>
                    <a:pt x="368" y="518"/>
                    <a:pt x="368" y="543"/>
                  </a:cubicBezTo>
                  <a:cubicBezTo>
                    <a:pt x="368" y="566"/>
                    <a:pt x="368" y="589"/>
                    <a:pt x="365" y="611"/>
                  </a:cubicBezTo>
                  <a:cubicBezTo>
                    <a:pt x="379" y="597"/>
                    <a:pt x="391" y="583"/>
                    <a:pt x="399" y="572"/>
                  </a:cubicBezTo>
                  <a:cubicBezTo>
                    <a:pt x="399" y="560"/>
                    <a:pt x="399" y="552"/>
                    <a:pt x="399" y="543"/>
                  </a:cubicBezTo>
                  <a:cubicBezTo>
                    <a:pt x="399" y="532"/>
                    <a:pt x="399" y="523"/>
                    <a:pt x="399" y="512"/>
                  </a:cubicBezTo>
                  <a:cubicBezTo>
                    <a:pt x="391" y="501"/>
                    <a:pt x="379" y="487"/>
                    <a:pt x="365" y="473"/>
                  </a:cubicBezTo>
                  <a:lnTo>
                    <a:pt x="357" y="385"/>
                  </a:lnTo>
                  <a:lnTo>
                    <a:pt x="357" y="385"/>
                  </a:lnTo>
                  <a:cubicBezTo>
                    <a:pt x="359" y="396"/>
                    <a:pt x="359" y="408"/>
                    <a:pt x="362" y="422"/>
                  </a:cubicBezTo>
                  <a:cubicBezTo>
                    <a:pt x="373" y="433"/>
                    <a:pt x="388" y="447"/>
                    <a:pt x="399" y="461"/>
                  </a:cubicBezTo>
                  <a:cubicBezTo>
                    <a:pt x="396" y="436"/>
                    <a:pt x="396" y="413"/>
                    <a:pt x="393" y="391"/>
                  </a:cubicBezTo>
                  <a:cubicBezTo>
                    <a:pt x="382" y="388"/>
                    <a:pt x="371" y="388"/>
                    <a:pt x="357" y="385"/>
                  </a:cubicBezTo>
                  <a:lnTo>
                    <a:pt x="43" y="385"/>
                  </a:lnTo>
                  <a:lnTo>
                    <a:pt x="43" y="385"/>
                  </a:lnTo>
                  <a:cubicBezTo>
                    <a:pt x="31" y="388"/>
                    <a:pt x="20" y="388"/>
                    <a:pt x="9" y="391"/>
                  </a:cubicBezTo>
                  <a:cubicBezTo>
                    <a:pt x="6" y="413"/>
                    <a:pt x="3" y="436"/>
                    <a:pt x="3" y="461"/>
                  </a:cubicBezTo>
                  <a:cubicBezTo>
                    <a:pt x="14" y="447"/>
                    <a:pt x="26" y="433"/>
                    <a:pt x="40" y="422"/>
                  </a:cubicBezTo>
                  <a:cubicBezTo>
                    <a:pt x="40" y="408"/>
                    <a:pt x="43" y="396"/>
                    <a:pt x="43" y="385"/>
                  </a:cubicBezTo>
                  <a:lnTo>
                    <a:pt x="362" y="224"/>
                  </a:lnTo>
                  <a:lnTo>
                    <a:pt x="362" y="224"/>
                  </a:lnTo>
                  <a:cubicBezTo>
                    <a:pt x="351" y="230"/>
                    <a:pt x="337" y="235"/>
                    <a:pt x="325" y="241"/>
                  </a:cubicBezTo>
                  <a:cubicBezTo>
                    <a:pt x="337" y="272"/>
                    <a:pt x="345" y="311"/>
                    <a:pt x="351" y="351"/>
                  </a:cubicBezTo>
                  <a:cubicBezTo>
                    <a:pt x="365" y="351"/>
                    <a:pt x="376" y="354"/>
                    <a:pt x="388" y="354"/>
                  </a:cubicBezTo>
                  <a:cubicBezTo>
                    <a:pt x="382" y="308"/>
                    <a:pt x="373" y="264"/>
                    <a:pt x="362" y="224"/>
                  </a:cubicBezTo>
                  <a:lnTo>
                    <a:pt x="40" y="224"/>
                  </a:lnTo>
                  <a:lnTo>
                    <a:pt x="40" y="224"/>
                  </a:lnTo>
                  <a:cubicBezTo>
                    <a:pt x="29" y="264"/>
                    <a:pt x="20" y="308"/>
                    <a:pt x="14" y="354"/>
                  </a:cubicBezTo>
                  <a:cubicBezTo>
                    <a:pt x="26" y="354"/>
                    <a:pt x="37" y="351"/>
                    <a:pt x="49" y="351"/>
                  </a:cubicBezTo>
                  <a:cubicBezTo>
                    <a:pt x="57" y="311"/>
                    <a:pt x="65" y="272"/>
                    <a:pt x="77" y="241"/>
                  </a:cubicBezTo>
                  <a:cubicBezTo>
                    <a:pt x="63" y="235"/>
                    <a:pt x="51" y="230"/>
                    <a:pt x="40" y="224"/>
                  </a:cubicBezTo>
                  <a:lnTo>
                    <a:pt x="201" y="0"/>
                  </a:lnTo>
                  <a:lnTo>
                    <a:pt x="201" y="0"/>
                  </a:lnTo>
                  <a:cubicBezTo>
                    <a:pt x="142" y="0"/>
                    <a:pt x="88" y="71"/>
                    <a:pt x="51" y="181"/>
                  </a:cubicBezTo>
                  <a:cubicBezTo>
                    <a:pt x="65" y="187"/>
                    <a:pt x="77" y="196"/>
                    <a:pt x="91" y="201"/>
                  </a:cubicBezTo>
                  <a:cubicBezTo>
                    <a:pt x="119" y="130"/>
                    <a:pt x="159" y="88"/>
                    <a:pt x="201" y="88"/>
                  </a:cubicBezTo>
                  <a:cubicBezTo>
                    <a:pt x="244" y="88"/>
                    <a:pt x="283" y="130"/>
                    <a:pt x="311" y="201"/>
                  </a:cubicBezTo>
                  <a:cubicBezTo>
                    <a:pt x="325" y="196"/>
                    <a:pt x="337" y="187"/>
                    <a:pt x="351" y="181"/>
                  </a:cubicBezTo>
                  <a:cubicBezTo>
                    <a:pt x="314" y="71"/>
                    <a:pt x="261" y="0"/>
                    <a:pt x="201" y="0"/>
                  </a:cubicBezTo>
                  <a:lnTo>
                    <a:pt x="311"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54" name="Freeform 149"/>
            <p:cNvSpPr>
              <a:spLocks noChangeArrowheads="1"/>
            </p:cNvSpPr>
            <p:nvPr/>
          </p:nvSpPr>
          <p:spPr bwMode="auto">
            <a:xfrm>
              <a:off x="5995" y="2043"/>
              <a:ext cx="246" cy="90"/>
            </a:xfrm>
            <a:custGeom>
              <a:avLst/>
              <a:gdLst>
                <a:gd name="T0" fmla="*/ 611 w 1087"/>
                <a:gd name="T1" fmla="*/ 365 h 400"/>
                <a:gd name="T2" fmla="*/ 475 w 1087"/>
                <a:gd name="T3" fmla="*/ 365 h 400"/>
                <a:gd name="T4" fmla="*/ 543 w 1087"/>
                <a:gd name="T5" fmla="*/ 399 h 400"/>
                <a:gd name="T6" fmla="*/ 611 w 1087"/>
                <a:gd name="T7" fmla="*/ 365 h 400"/>
                <a:gd name="T8" fmla="*/ 240 w 1087"/>
                <a:gd name="T9" fmla="*/ 326 h 400"/>
                <a:gd name="T10" fmla="*/ 356 w 1087"/>
                <a:gd name="T11" fmla="*/ 388 h 400"/>
                <a:gd name="T12" fmla="*/ 461 w 1087"/>
                <a:gd name="T13" fmla="*/ 396 h 400"/>
                <a:gd name="T14" fmla="*/ 385 w 1087"/>
                <a:gd name="T15" fmla="*/ 357 h 400"/>
                <a:gd name="T16" fmla="*/ 240 w 1087"/>
                <a:gd name="T17" fmla="*/ 326 h 400"/>
                <a:gd name="T18" fmla="*/ 845 w 1087"/>
                <a:gd name="T19" fmla="*/ 326 h 400"/>
                <a:gd name="T20" fmla="*/ 699 w 1087"/>
                <a:gd name="T21" fmla="*/ 357 h 400"/>
                <a:gd name="T22" fmla="*/ 625 w 1087"/>
                <a:gd name="T23" fmla="*/ 396 h 400"/>
                <a:gd name="T24" fmla="*/ 730 w 1087"/>
                <a:gd name="T25" fmla="*/ 388 h 400"/>
                <a:gd name="T26" fmla="*/ 845 w 1087"/>
                <a:gd name="T27" fmla="*/ 326 h 400"/>
                <a:gd name="T28" fmla="*/ 902 w 1087"/>
                <a:gd name="T29" fmla="*/ 51 h 400"/>
                <a:gd name="T30" fmla="*/ 995 w 1087"/>
                <a:gd name="T31" fmla="*/ 201 h 400"/>
                <a:gd name="T32" fmla="*/ 902 w 1087"/>
                <a:gd name="T33" fmla="*/ 348 h 400"/>
                <a:gd name="T34" fmla="*/ 902 w 1087"/>
                <a:gd name="T35" fmla="*/ 51 h 400"/>
                <a:gd name="T36" fmla="*/ 181 w 1087"/>
                <a:gd name="T37" fmla="*/ 51 h 400"/>
                <a:gd name="T38" fmla="*/ 181 w 1087"/>
                <a:gd name="T39" fmla="*/ 348 h 400"/>
                <a:gd name="T40" fmla="*/ 88 w 1087"/>
                <a:gd name="T41" fmla="*/ 201 h 400"/>
                <a:gd name="T42" fmla="*/ 181 w 1087"/>
                <a:gd name="T43" fmla="*/ 51 h 400"/>
                <a:gd name="T44" fmla="*/ 625 w 1087"/>
                <a:gd name="T45" fmla="*/ 3 h 400"/>
                <a:gd name="T46" fmla="*/ 699 w 1087"/>
                <a:gd name="T47" fmla="*/ 43 h 400"/>
                <a:gd name="T48" fmla="*/ 845 w 1087"/>
                <a:gd name="T49" fmla="*/ 74 h 400"/>
                <a:gd name="T50" fmla="*/ 730 w 1087"/>
                <a:gd name="T51" fmla="*/ 12 h 400"/>
                <a:gd name="T52" fmla="*/ 625 w 1087"/>
                <a:gd name="T53" fmla="*/ 3 h 400"/>
                <a:gd name="T54" fmla="*/ 461 w 1087"/>
                <a:gd name="T55" fmla="*/ 3 h 400"/>
                <a:gd name="T56" fmla="*/ 356 w 1087"/>
                <a:gd name="T57" fmla="*/ 12 h 400"/>
                <a:gd name="T58" fmla="*/ 240 w 1087"/>
                <a:gd name="T59" fmla="*/ 74 h 400"/>
                <a:gd name="T60" fmla="*/ 385 w 1087"/>
                <a:gd name="T61" fmla="*/ 43 h 400"/>
                <a:gd name="T62" fmla="*/ 461 w 1087"/>
                <a:gd name="T63" fmla="*/ 3 h 400"/>
                <a:gd name="T64" fmla="*/ 543 w 1087"/>
                <a:gd name="T65" fmla="*/ 0 h 400"/>
                <a:gd name="T66" fmla="*/ 475 w 1087"/>
                <a:gd name="T67" fmla="*/ 34 h 400"/>
                <a:gd name="T68" fmla="*/ 611 w 1087"/>
                <a:gd name="T69" fmla="*/ 34 h 400"/>
                <a:gd name="T70" fmla="*/ 543 w 1087"/>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7" h="400">
                  <a:moveTo>
                    <a:pt x="611" y="365"/>
                  </a:moveTo>
                  <a:lnTo>
                    <a:pt x="611" y="365"/>
                  </a:lnTo>
                  <a:cubicBezTo>
                    <a:pt x="588" y="365"/>
                    <a:pt x="566" y="368"/>
                    <a:pt x="543" y="368"/>
                  </a:cubicBezTo>
                  <a:cubicBezTo>
                    <a:pt x="520" y="368"/>
                    <a:pt x="498" y="365"/>
                    <a:pt x="475" y="365"/>
                  </a:cubicBezTo>
                  <a:cubicBezTo>
                    <a:pt x="486" y="376"/>
                    <a:pt x="501" y="388"/>
                    <a:pt x="515" y="399"/>
                  </a:cubicBezTo>
                  <a:cubicBezTo>
                    <a:pt x="523" y="399"/>
                    <a:pt x="532" y="399"/>
                    <a:pt x="543" y="399"/>
                  </a:cubicBezTo>
                  <a:cubicBezTo>
                    <a:pt x="552" y="399"/>
                    <a:pt x="563" y="399"/>
                    <a:pt x="571" y="399"/>
                  </a:cubicBezTo>
                  <a:cubicBezTo>
                    <a:pt x="586" y="388"/>
                    <a:pt x="597" y="376"/>
                    <a:pt x="611" y="365"/>
                  </a:cubicBezTo>
                  <a:lnTo>
                    <a:pt x="240" y="326"/>
                  </a:lnTo>
                  <a:lnTo>
                    <a:pt x="240" y="326"/>
                  </a:lnTo>
                  <a:cubicBezTo>
                    <a:pt x="235" y="337"/>
                    <a:pt x="229" y="351"/>
                    <a:pt x="224" y="362"/>
                  </a:cubicBezTo>
                  <a:cubicBezTo>
                    <a:pt x="263" y="371"/>
                    <a:pt x="308" y="382"/>
                    <a:pt x="356" y="388"/>
                  </a:cubicBezTo>
                  <a:cubicBezTo>
                    <a:pt x="368" y="388"/>
                    <a:pt x="379" y="391"/>
                    <a:pt x="391" y="391"/>
                  </a:cubicBezTo>
                  <a:cubicBezTo>
                    <a:pt x="413" y="393"/>
                    <a:pt x="438" y="396"/>
                    <a:pt x="461" y="396"/>
                  </a:cubicBezTo>
                  <a:cubicBezTo>
                    <a:pt x="447" y="385"/>
                    <a:pt x="435" y="374"/>
                    <a:pt x="421" y="362"/>
                  </a:cubicBezTo>
                  <a:cubicBezTo>
                    <a:pt x="410" y="359"/>
                    <a:pt x="399" y="359"/>
                    <a:pt x="385" y="357"/>
                  </a:cubicBezTo>
                  <a:cubicBezTo>
                    <a:pt x="373" y="354"/>
                    <a:pt x="362" y="354"/>
                    <a:pt x="351" y="351"/>
                  </a:cubicBezTo>
                  <a:cubicBezTo>
                    <a:pt x="311" y="345"/>
                    <a:pt x="274" y="337"/>
                    <a:pt x="240" y="326"/>
                  </a:cubicBezTo>
                  <a:lnTo>
                    <a:pt x="845" y="326"/>
                  </a:lnTo>
                  <a:lnTo>
                    <a:pt x="845" y="326"/>
                  </a:lnTo>
                  <a:cubicBezTo>
                    <a:pt x="812" y="337"/>
                    <a:pt x="775" y="345"/>
                    <a:pt x="735" y="351"/>
                  </a:cubicBezTo>
                  <a:cubicBezTo>
                    <a:pt x="724" y="354"/>
                    <a:pt x="713" y="354"/>
                    <a:pt x="699" y="357"/>
                  </a:cubicBezTo>
                  <a:cubicBezTo>
                    <a:pt x="687" y="359"/>
                    <a:pt x="676" y="359"/>
                    <a:pt x="664" y="362"/>
                  </a:cubicBezTo>
                  <a:cubicBezTo>
                    <a:pt x="650" y="374"/>
                    <a:pt x="636" y="385"/>
                    <a:pt x="625" y="396"/>
                  </a:cubicBezTo>
                  <a:cubicBezTo>
                    <a:pt x="647" y="396"/>
                    <a:pt x="670" y="393"/>
                    <a:pt x="693" y="391"/>
                  </a:cubicBezTo>
                  <a:cubicBezTo>
                    <a:pt x="707" y="391"/>
                    <a:pt x="718" y="388"/>
                    <a:pt x="730" y="388"/>
                  </a:cubicBezTo>
                  <a:cubicBezTo>
                    <a:pt x="778" y="382"/>
                    <a:pt x="820" y="371"/>
                    <a:pt x="862" y="362"/>
                  </a:cubicBezTo>
                  <a:cubicBezTo>
                    <a:pt x="857" y="351"/>
                    <a:pt x="851" y="337"/>
                    <a:pt x="845" y="326"/>
                  </a:cubicBezTo>
                  <a:lnTo>
                    <a:pt x="902" y="51"/>
                  </a:lnTo>
                  <a:lnTo>
                    <a:pt x="902" y="51"/>
                  </a:lnTo>
                  <a:cubicBezTo>
                    <a:pt x="896" y="63"/>
                    <a:pt x="891" y="77"/>
                    <a:pt x="882" y="88"/>
                  </a:cubicBezTo>
                  <a:cubicBezTo>
                    <a:pt x="953" y="119"/>
                    <a:pt x="995" y="156"/>
                    <a:pt x="995" y="201"/>
                  </a:cubicBezTo>
                  <a:cubicBezTo>
                    <a:pt x="995" y="244"/>
                    <a:pt x="953" y="281"/>
                    <a:pt x="882" y="312"/>
                  </a:cubicBezTo>
                  <a:cubicBezTo>
                    <a:pt x="891" y="323"/>
                    <a:pt x="896" y="337"/>
                    <a:pt x="902" y="348"/>
                  </a:cubicBezTo>
                  <a:cubicBezTo>
                    <a:pt x="1015" y="312"/>
                    <a:pt x="1086" y="261"/>
                    <a:pt x="1086" y="201"/>
                  </a:cubicBezTo>
                  <a:cubicBezTo>
                    <a:pt x="1086" y="142"/>
                    <a:pt x="1015" y="88"/>
                    <a:pt x="902" y="51"/>
                  </a:cubicBezTo>
                  <a:lnTo>
                    <a:pt x="181" y="51"/>
                  </a:lnTo>
                  <a:lnTo>
                    <a:pt x="181" y="51"/>
                  </a:lnTo>
                  <a:cubicBezTo>
                    <a:pt x="71" y="88"/>
                    <a:pt x="0" y="142"/>
                    <a:pt x="0" y="201"/>
                  </a:cubicBezTo>
                  <a:cubicBezTo>
                    <a:pt x="0" y="261"/>
                    <a:pt x="71" y="312"/>
                    <a:pt x="181" y="348"/>
                  </a:cubicBezTo>
                  <a:cubicBezTo>
                    <a:pt x="190" y="337"/>
                    <a:pt x="195" y="323"/>
                    <a:pt x="204" y="312"/>
                  </a:cubicBezTo>
                  <a:cubicBezTo>
                    <a:pt x="133" y="281"/>
                    <a:pt x="88" y="244"/>
                    <a:pt x="88" y="201"/>
                  </a:cubicBezTo>
                  <a:cubicBezTo>
                    <a:pt x="88" y="156"/>
                    <a:pt x="133" y="119"/>
                    <a:pt x="204" y="88"/>
                  </a:cubicBezTo>
                  <a:cubicBezTo>
                    <a:pt x="195" y="77"/>
                    <a:pt x="190" y="63"/>
                    <a:pt x="181" y="51"/>
                  </a:cubicBezTo>
                  <a:lnTo>
                    <a:pt x="625" y="3"/>
                  </a:lnTo>
                  <a:lnTo>
                    <a:pt x="625" y="3"/>
                  </a:lnTo>
                  <a:cubicBezTo>
                    <a:pt x="636" y="15"/>
                    <a:pt x="650" y="26"/>
                    <a:pt x="664" y="40"/>
                  </a:cubicBezTo>
                  <a:cubicBezTo>
                    <a:pt x="676" y="40"/>
                    <a:pt x="687" y="40"/>
                    <a:pt x="699" y="43"/>
                  </a:cubicBezTo>
                  <a:cubicBezTo>
                    <a:pt x="713" y="46"/>
                    <a:pt x="724" y="46"/>
                    <a:pt x="735" y="49"/>
                  </a:cubicBezTo>
                  <a:cubicBezTo>
                    <a:pt x="775" y="54"/>
                    <a:pt x="812" y="66"/>
                    <a:pt x="845" y="74"/>
                  </a:cubicBezTo>
                  <a:cubicBezTo>
                    <a:pt x="851" y="63"/>
                    <a:pt x="857" y="51"/>
                    <a:pt x="862" y="37"/>
                  </a:cubicBezTo>
                  <a:cubicBezTo>
                    <a:pt x="820" y="29"/>
                    <a:pt x="778" y="20"/>
                    <a:pt x="730" y="12"/>
                  </a:cubicBezTo>
                  <a:cubicBezTo>
                    <a:pt x="718" y="12"/>
                    <a:pt x="707" y="9"/>
                    <a:pt x="693" y="9"/>
                  </a:cubicBezTo>
                  <a:cubicBezTo>
                    <a:pt x="670" y="6"/>
                    <a:pt x="647" y="3"/>
                    <a:pt x="625" y="3"/>
                  </a:cubicBezTo>
                  <a:lnTo>
                    <a:pt x="461" y="3"/>
                  </a:lnTo>
                  <a:lnTo>
                    <a:pt x="461" y="3"/>
                  </a:lnTo>
                  <a:cubicBezTo>
                    <a:pt x="438" y="3"/>
                    <a:pt x="413" y="6"/>
                    <a:pt x="391" y="9"/>
                  </a:cubicBezTo>
                  <a:cubicBezTo>
                    <a:pt x="379" y="9"/>
                    <a:pt x="368" y="12"/>
                    <a:pt x="356" y="12"/>
                  </a:cubicBezTo>
                  <a:cubicBezTo>
                    <a:pt x="308" y="20"/>
                    <a:pt x="263" y="29"/>
                    <a:pt x="224" y="37"/>
                  </a:cubicBezTo>
                  <a:cubicBezTo>
                    <a:pt x="229" y="51"/>
                    <a:pt x="235" y="63"/>
                    <a:pt x="240" y="74"/>
                  </a:cubicBezTo>
                  <a:cubicBezTo>
                    <a:pt x="274" y="66"/>
                    <a:pt x="311" y="54"/>
                    <a:pt x="351" y="49"/>
                  </a:cubicBezTo>
                  <a:cubicBezTo>
                    <a:pt x="362" y="46"/>
                    <a:pt x="373" y="46"/>
                    <a:pt x="385" y="43"/>
                  </a:cubicBezTo>
                  <a:cubicBezTo>
                    <a:pt x="399" y="40"/>
                    <a:pt x="410" y="40"/>
                    <a:pt x="421" y="40"/>
                  </a:cubicBezTo>
                  <a:cubicBezTo>
                    <a:pt x="435" y="26"/>
                    <a:pt x="447" y="15"/>
                    <a:pt x="461" y="3"/>
                  </a:cubicBezTo>
                  <a:lnTo>
                    <a:pt x="543" y="0"/>
                  </a:lnTo>
                  <a:lnTo>
                    <a:pt x="543" y="0"/>
                  </a:lnTo>
                  <a:cubicBezTo>
                    <a:pt x="532" y="0"/>
                    <a:pt x="523" y="0"/>
                    <a:pt x="515" y="0"/>
                  </a:cubicBezTo>
                  <a:cubicBezTo>
                    <a:pt x="501" y="12"/>
                    <a:pt x="486" y="23"/>
                    <a:pt x="475" y="34"/>
                  </a:cubicBezTo>
                  <a:cubicBezTo>
                    <a:pt x="498" y="34"/>
                    <a:pt x="520" y="32"/>
                    <a:pt x="543" y="32"/>
                  </a:cubicBezTo>
                  <a:cubicBezTo>
                    <a:pt x="566" y="32"/>
                    <a:pt x="588" y="34"/>
                    <a:pt x="611" y="34"/>
                  </a:cubicBezTo>
                  <a:cubicBezTo>
                    <a:pt x="597" y="23"/>
                    <a:pt x="586" y="12"/>
                    <a:pt x="571" y="0"/>
                  </a:cubicBezTo>
                  <a:cubicBezTo>
                    <a:pt x="563" y="0"/>
                    <a:pt x="552"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55" name="Freeform 150"/>
            <p:cNvSpPr>
              <a:spLocks noChangeArrowheads="1"/>
            </p:cNvSpPr>
            <p:nvPr/>
          </p:nvSpPr>
          <p:spPr bwMode="auto">
            <a:xfrm>
              <a:off x="6021" y="1995"/>
              <a:ext cx="192" cy="184"/>
            </a:xfrm>
            <a:custGeom>
              <a:avLst/>
              <a:gdLst>
                <a:gd name="T0" fmla="*/ 161 w 852"/>
                <a:gd name="T1" fmla="*/ 410 h 818"/>
                <a:gd name="T2" fmla="*/ 65 w 852"/>
                <a:gd name="T3" fmla="*/ 557 h 818"/>
                <a:gd name="T4" fmla="*/ 116 w 852"/>
                <a:gd name="T5" fmla="*/ 817 h 818"/>
                <a:gd name="T6" fmla="*/ 317 w 852"/>
                <a:gd name="T7" fmla="*/ 749 h 818"/>
                <a:gd name="T8" fmla="*/ 399 w 852"/>
                <a:gd name="T9" fmla="*/ 651 h 818"/>
                <a:gd name="T10" fmla="*/ 266 w 852"/>
                <a:gd name="T11" fmla="*/ 727 h 818"/>
                <a:gd name="T12" fmla="*/ 105 w 852"/>
                <a:gd name="T13" fmla="*/ 730 h 818"/>
                <a:gd name="T14" fmla="*/ 124 w 852"/>
                <a:gd name="T15" fmla="*/ 535 h 818"/>
                <a:gd name="T16" fmla="*/ 161 w 852"/>
                <a:gd name="T17" fmla="*/ 410 h 818"/>
                <a:gd name="T18" fmla="*/ 648 w 852"/>
                <a:gd name="T19" fmla="*/ 410 h 818"/>
                <a:gd name="T20" fmla="*/ 591 w 852"/>
                <a:gd name="T21" fmla="*/ 478 h 818"/>
                <a:gd name="T22" fmla="*/ 495 w 852"/>
                <a:gd name="T23" fmla="*/ 574 h 818"/>
                <a:gd name="T24" fmla="*/ 427 w 852"/>
                <a:gd name="T25" fmla="*/ 631 h 818"/>
                <a:gd name="T26" fmla="*/ 509 w 852"/>
                <a:gd name="T27" fmla="*/ 605 h 818"/>
                <a:gd name="T28" fmla="*/ 568 w 852"/>
                <a:gd name="T29" fmla="*/ 552 h 818"/>
                <a:gd name="T30" fmla="*/ 625 w 852"/>
                <a:gd name="T31" fmla="*/ 490 h 818"/>
                <a:gd name="T32" fmla="*/ 648 w 852"/>
                <a:gd name="T33" fmla="*/ 410 h 818"/>
                <a:gd name="T34" fmla="*/ 399 w 852"/>
                <a:gd name="T35" fmla="*/ 167 h 818"/>
                <a:gd name="T36" fmla="*/ 305 w 852"/>
                <a:gd name="T37" fmla="*/ 249 h 818"/>
                <a:gd name="T38" fmla="*/ 266 w 852"/>
                <a:gd name="T39" fmla="*/ 289 h 818"/>
                <a:gd name="T40" fmla="*/ 184 w 852"/>
                <a:gd name="T41" fmla="*/ 379 h 818"/>
                <a:gd name="T42" fmla="*/ 226 w 852"/>
                <a:gd name="T43" fmla="*/ 379 h 818"/>
                <a:gd name="T44" fmla="*/ 308 w 852"/>
                <a:gd name="T45" fmla="*/ 292 h 818"/>
                <a:gd name="T46" fmla="*/ 399 w 852"/>
                <a:gd name="T47" fmla="*/ 209 h 818"/>
                <a:gd name="T48" fmla="*/ 399 w 852"/>
                <a:gd name="T49" fmla="*/ 167 h 818"/>
                <a:gd name="T50" fmla="*/ 738 w 852"/>
                <a:gd name="T51" fmla="*/ 0 h 818"/>
                <a:gd name="T52" fmla="*/ 537 w 852"/>
                <a:gd name="T53" fmla="*/ 68 h 818"/>
                <a:gd name="T54" fmla="*/ 455 w 852"/>
                <a:gd name="T55" fmla="*/ 167 h 818"/>
                <a:gd name="T56" fmla="*/ 588 w 852"/>
                <a:gd name="T57" fmla="*/ 91 h 818"/>
                <a:gd name="T58" fmla="*/ 746 w 852"/>
                <a:gd name="T59" fmla="*/ 88 h 818"/>
                <a:gd name="T60" fmla="*/ 729 w 852"/>
                <a:gd name="T61" fmla="*/ 283 h 818"/>
                <a:gd name="T62" fmla="*/ 693 w 852"/>
                <a:gd name="T63" fmla="*/ 410 h 818"/>
                <a:gd name="T64" fmla="*/ 786 w 852"/>
                <a:gd name="T65" fmla="*/ 260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1" y="410"/>
                  </a:moveTo>
                  <a:lnTo>
                    <a:pt x="161" y="410"/>
                  </a:lnTo>
                  <a:cubicBezTo>
                    <a:pt x="133" y="447"/>
                    <a:pt x="108" y="484"/>
                    <a:pt x="88" y="521"/>
                  </a:cubicBezTo>
                  <a:cubicBezTo>
                    <a:pt x="79" y="532"/>
                    <a:pt x="74" y="546"/>
                    <a:pt x="65" y="557"/>
                  </a:cubicBezTo>
                  <a:cubicBezTo>
                    <a:pt x="14" y="662"/>
                    <a:pt x="0" y="749"/>
                    <a:pt x="42" y="792"/>
                  </a:cubicBezTo>
                  <a:cubicBezTo>
                    <a:pt x="60" y="809"/>
                    <a:pt x="85" y="817"/>
                    <a:pt x="116" y="817"/>
                  </a:cubicBezTo>
                  <a:cubicBezTo>
                    <a:pt x="158" y="817"/>
                    <a:pt x="215" y="800"/>
                    <a:pt x="277" y="769"/>
                  </a:cubicBezTo>
                  <a:cubicBezTo>
                    <a:pt x="291" y="764"/>
                    <a:pt x="303" y="755"/>
                    <a:pt x="317" y="749"/>
                  </a:cubicBezTo>
                  <a:cubicBezTo>
                    <a:pt x="350" y="727"/>
                    <a:pt x="387" y="704"/>
                    <a:pt x="427" y="673"/>
                  </a:cubicBezTo>
                  <a:cubicBezTo>
                    <a:pt x="419" y="668"/>
                    <a:pt x="407" y="659"/>
                    <a:pt x="399" y="651"/>
                  </a:cubicBezTo>
                  <a:cubicBezTo>
                    <a:pt x="365" y="676"/>
                    <a:pt x="334" y="696"/>
                    <a:pt x="303" y="710"/>
                  </a:cubicBezTo>
                  <a:cubicBezTo>
                    <a:pt x="289" y="716"/>
                    <a:pt x="277" y="722"/>
                    <a:pt x="266" y="727"/>
                  </a:cubicBezTo>
                  <a:cubicBezTo>
                    <a:pt x="229" y="744"/>
                    <a:pt x="195" y="752"/>
                    <a:pt x="167" y="752"/>
                  </a:cubicBezTo>
                  <a:cubicBezTo>
                    <a:pt x="141" y="752"/>
                    <a:pt x="119" y="744"/>
                    <a:pt x="105" y="730"/>
                  </a:cubicBezTo>
                  <a:cubicBezTo>
                    <a:pt x="77" y="699"/>
                    <a:pt x="79" y="642"/>
                    <a:pt x="108" y="571"/>
                  </a:cubicBezTo>
                  <a:cubicBezTo>
                    <a:pt x="113" y="560"/>
                    <a:pt x="119" y="546"/>
                    <a:pt x="124" y="535"/>
                  </a:cubicBezTo>
                  <a:cubicBezTo>
                    <a:pt x="141" y="504"/>
                    <a:pt x="161" y="470"/>
                    <a:pt x="184" y="439"/>
                  </a:cubicBezTo>
                  <a:cubicBezTo>
                    <a:pt x="175" y="427"/>
                    <a:pt x="170" y="419"/>
                    <a:pt x="161" y="410"/>
                  </a:cubicBezTo>
                  <a:lnTo>
                    <a:pt x="648" y="410"/>
                  </a:lnTo>
                  <a:lnTo>
                    <a:pt x="648" y="410"/>
                  </a:lnTo>
                  <a:cubicBezTo>
                    <a:pt x="642" y="419"/>
                    <a:pt x="633" y="427"/>
                    <a:pt x="625" y="439"/>
                  </a:cubicBezTo>
                  <a:cubicBezTo>
                    <a:pt x="617" y="450"/>
                    <a:pt x="605" y="464"/>
                    <a:pt x="591" y="478"/>
                  </a:cubicBezTo>
                  <a:cubicBezTo>
                    <a:pt x="577" y="495"/>
                    <a:pt x="563" y="512"/>
                    <a:pt x="546" y="526"/>
                  </a:cubicBezTo>
                  <a:cubicBezTo>
                    <a:pt x="529" y="543"/>
                    <a:pt x="512" y="560"/>
                    <a:pt x="495" y="574"/>
                  </a:cubicBezTo>
                  <a:cubicBezTo>
                    <a:pt x="481" y="585"/>
                    <a:pt x="470" y="597"/>
                    <a:pt x="455" y="608"/>
                  </a:cubicBezTo>
                  <a:cubicBezTo>
                    <a:pt x="447" y="617"/>
                    <a:pt x="436" y="625"/>
                    <a:pt x="427" y="631"/>
                  </a:cubicBezTo>
                  <a:cubicBezTo>
                    <a:pt x="436" y="639"/>
                    <a:pt x="447" y="645"/>
                    <a:pt x="455" y="651"/>
                  </a:cubicBezTo>
                  <a:cubicBezTo>
                    <a:pt x="472" y="636"/>
                    <a:pt x="489" y="622"/>
                    <a:pt x="509" y="605"/>
                  </a:cubicBezTo>
                  <a:cubicBezTo>
                    <a:pt x="520" y="594"/>
                    <a:pt x="534" y="583"/>
                    <a:pt x="548" y="571"/>
                  </a:cubicBezTo>
                  <a:cubicBezTo>
                    <a:pt x="554" y="563"/>
                    <a:pt x="560" y="557"/>
                    <a:pt x="568" y="552"/>
                  </a:cubicBezTo>
                  <a:cubicBezTo>
                    <a:pt x="574" y="543"/>
                    <a:pt x="583" y="538"/>
                    <a:pt x="588" y="529"/>
                  </a:cubicBezTo>
                  <a:cubicBezTo>
                    <a:pt x="599" y="518"/>
                    <a:pt x="614" y="504"/>
                    <a:pt x="625" y="490"/>
                  </a:cubicBezTo>
                  <a:cubicBezTo>
                    <a:pt x="639" y="473"/>
                    <a:pt x="656" y="456"/>
                    <a:pt x="670" y="439"/>
                  </a:cubicBezTo>
                  <a:cubicBezTo>
                    <a:pt x="662" y="427"/>
                    <a:pt x="656" y="419"/>
                    <a:pt x="648" y="410"/>
                  </a:cubicBezTo>
                  <a:lnTo>
                    <a:pt x="399" y="167"/>
                  </a:lnTo>
                  <a:lnTo>
                    <a:pt x="399" y="167"/>
                  </a:lnTo>
                  <a:cubicBezTo>
                    <a:pt x="382" y="181"/>
                    <a:pt x="362" y="195"/>
                    <a:pt x="345" y="212"/>
                  </a:cubicBezTo>
                  <a:cubicBezTo>
                    <a:pt x="331" y="224"/>
                    <a:pt x="319" y="235"/>
                    <a:pt x="305" y="249"/>
                  </a:cubicBezTo>
                  <a:cubicBezTo>
                    <a:pt x="300" y="255"/>
                    <a:pt x="291" y="260"/>
                    <a:pt x="286" y="269"/>
                  </a:cubicBezTo>
                  <a:cubicBezTo>
                    <a:pt x="280" y="275"/>
                    <a:pt x="272" y="280"/>
                    <a:pt x="266" y="289"/>
                  </a:cubicBezTo>
                  <a:cubicBezTo>
                    <a:pt x="252" y="300"/>
                    <a:pt x="240" y="314"/>
                    <a:pt x="229" y="328"/>
                  </a:cubicBezTo>
                  <a:cubicBezTo>
                    <a:pt x="212" y="345"/>
                    <a:pt x="198" y="362"/>
                    <a:pt x="184" y="379"/>
                  </a:cubicBezTo>
                  <a:cubicBezTo>
                    <a:pt x="189" y="390"/>
                    <a:pt x="198" y="399"/>
                    <a:pt x="204" y="410"/>
                  </a:cubicBezTo>
                  <a:cubicBezTo>
                    <a:pt x="212" y="399"/>
                    <a:pt x="221" y="390"/>
                    <a:pt x="226" y="379"/>
                  </a:cubicBezTo>
                  <a:cubicBezTo>
                    <a:pt x="238" y="368"/>
                    <a:pt x="249" y="354"/>
                    <a:pt x="260" y="340"/>
                  </a:cubicBezTo>
                  <a:cubicBezTo>
                    <a:pt x="277" y="323"/>
                    <a:pt x="291" y="309"/>
                    <a:pt x="308" y="292"/>
                  </a:cubicBezTo>
                  <a:cubicBezTo>
                    <a:pt x="325" y="275"/>
                    <a:pt x="342" y="258"/>
                    <a:pt x="359" y="243"/>
                  </a:cubicBezTo>
                  <a:cubicBezTo>
                    <a:pt x="370" y="232"/>
                    <a:pt x="385" y="221"/>
                    <a:pt x="399" y="209"/>
                  </a:cubicBezTo>
                  <a:cubicBezTo>
                    <a:pt x="407" y="201"/>
                    <a:pt x="419" y="195"/>
                    <a:pt x="427" y="187"/>
                  </a:cubicBezTo>
                  <a:cubicBezTo>
                    <a:pt x="416" y="178"/>
                    <a:pt x="407" y="173"/>
                    <a:pt x="399" y="167"/>
                  </a:cubicBezTo>
                  <a:lnTo>
                    <a:pt x="738" y="0"/>
                  </a:lnTo>
                  <a:lnTo>
                    <a:pt x="738" y="0"/>
                  </a:lnTo>
                  <a:cubicBezTo>
                    <a:pt x="693" y="0"/>
                    <a:pt x="639" y="17"/>
                    <a:pt x="577" y="48"/>
                  </a:cubicBezTo>
                  <a:cubicBezTo>
                    <a:pt x="563" y="54"/>
                    <a:pt x="551" y="63"/>
                    <a:pt x="537" y="68"/>
                  </a:cubicBezTo>
                  <a:cubicBezTo>
                    <a:pt x="501" y="91"/>
                    <a:pt x="464" y="116"/>
                    <a:pt x="427" y="145"/>
                  </a:cubicBezTo>
                  <a:cubicBezTo>
                    <a:pt x="436" y="150"/>
                    <a:pt x="447" y="159"/>
                    <a:pt x="455" y="167"/>
                  </a:cubicBezTo>
                  <a:cubicBezTo>
                    <a:pt x="489" y="142"/>
                    <a:pt x="520" y="122"/>
                    <a:pt x="551" y="108"/>
                  </a:cubicBezTo>
                  <a:cubicBezTo>
                    <a:pt x="563" y="102"/>
                    <a:pt x="577" y="97"/>
                    <a:pt x="588" y="91"/>
                  </a:cubicBezTo>
                  <a:cubicBezTo>
                    <a:pt x="625" y="74"/>
                    <a:pt x="659" y="68"/>
                    <a:pt x="687" y="68"/>
                  </a:cubicBezTo>
                  <a:cubicBezTo>
                    <a:pt x="712" y="68"/>
                    <a:pt x="732" y="74"/>
                    <a:pt x="746" y="88"/>
                  </a:cubicBezTo>
                  <a:cubicBezTo>
                    <a:pt x="778" y="119"/>
                    <a:pt x="775" y="175"/>
                    <a:pt x="746" y="246"/>
                  </a:cubicBezTo>
                  <a:cubicBezTo>
                    <a:pt x="741" y="260"/>
                    <a:pt x="735" y="272"/>
                    <a:pt x="729" y="283"/>
                  </a:cubicBezTo>
                  <a:cubicBezTo>
                    <a:pt x="712" y="314"/>
                    <a:pt x="693" y="348"/>
                    <a:pt x="670" y="379"/>
                  </a:cubicBezTo>
                  <a:cubicBezTo>
                    <a:pt x="676" y="390"/>
                    <a:pt x="684" y="399"/>
                    <a:pt x="693" y="410"/>
                  </a:cubicBezTo>
                  <a:cubicBezTo>
                    <a:pt x="721" y="371"/>
                    <a:pt x="746" y="334"/>
                    <a:pt x="766" y="297"/>
                  </a:cubicBezTo>
                  <a:cubicBezTo>
                    <a:pt x="775" y="286"/>
                    <a:pt x="780" y="272"/>
                    <a:pt x="786" y="260"/>
                  </a:cubicBezTo>
                  <a:cubicBezTo>
                    <a:pt x="840" y="156"/>
                    <a:pt x="851" y="68"/>
                    <a:pt x="809" y="26"/>
                  </a:cubicBezTo>
                  <a:cubicBezTo>
                    <a:pt x="792" y="9"/>
                    <a:pt x="769" y="0"/>
                    <a:pt x="738" y="0"/>
                  </a:cubicBezTo>
                  <a:lnTo>
                    <a:pt x="161"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56" name="Freeform 151"/>
            <p:cNvSpPr>
              <a:spLocks noChangeArrowheads="1"/>
            </p:cNvSpPr>
            <p:nvPr/>
          </p:nvSpPr>
          <p:spPr bwMode="auto">
            <a:xfrm>
              <a:off x="6021" y="1995"/>
              <a:ext cx="192" cy="184"/>
            </a:xfrm>
            <a:custGeom>
              <a:avLst/>
              <a:gdLst>
                <a:gd name="T0" fmla="*/ 108 w 852"/>
                <a:gd name="T1" fmla="*/ 246 h 818"/>
                <a:gd name="T2" fmla="*/ 167 w 852"/>
                <a:gd name="T3" fmla="*/ 68 h 818"/>
                <a:gd name="T4" fmla="*/ 303 w 852"/>
                <a:gd name="T5" fmla="*/ 108 h 818"/>
                <a:gd name="T6" fmla="*/ 427 w 852"/>
                <a:gd name="T7" fmla="*/ 187 h 818"/>
                <a:gd name="T8" fmla="*/ 495 w 852"/>
                <a:gd name="T9" fmla="*/ 243 h 818"/>
                <a:gd name="T10" fmla="*/ 591 w 852"/>
                <a:gd name="T11" fmla="*/ 340 h 818"/>
                <a:gd name="T12" fmla="*/ 648 w 852"/>
                <a:gd name="T13" fmla="*/ 410 h 818"/>
                <a:gd name="T14" fmla="*/ 729 w 852"/>
                <a:gd name="T15" fmla="*/ 535 h 818"/>
                <a:gd name="T16" fmla="*/ 746 w 852"/>
                <a:gd name="T17" fmla="*/ 730 h 818"/>
                <a:gd name="T18" fmla="*/ 588 w 852"/>
                <a:gd name="T19" fmla="*/ 727 h 818"/>
                <a:gd name="T20" fmla="*/ 455 w 852"/>
                <a:gd name="T21" fmla="*/ 651 h 818"/>
                <a:gd name="T22" fmla="*/ 399 w 852"/>
                <a:gd name="T23" fmla="*/ 608 h 818"/>
                <a:gd name="T24" fmla="*/ 308 w 852"/>
                <a:gd name="T25" fmla="*/ 526 h 818"/>
                <a:gd name="T26" fmla="*/ 226 w 852"/>
                <a:gd name="T27" fmla="*/ 439 h 818"/>
                <a:gd name="T28" fmla="*/ 184 w 852"/>
                <a:gd name="T29" fmla="*/ 379 h 818"/>
                <a:gd name="T30" fmla="*/ 108 w 852"/>
                <a:gd name="T31" fmla="*/ 246 h 818"/>
                <a:gd name="T32" fmla="*/ 116 w 852"/>
                <a:gd name="T33" fmla="*/ 0 h 818"/>
                <a:gd name="T34" fmla="*/ 65 w 852"/>
                <a:gd name="T35" fmla="*/ 260 h 818"/>
                <a:gd name="T36" fmla="*/ 161 w 852"/>
                <a:gd name="T37" fmla="*/ 410 h 818"/>
                <a:gd name="T38" fmla="*/ 229 w 852"/>
                <a:gd name="T39" fmla="*/ 490 h 818"/>
                <a:gd name="T40" fmla="*/ 286 w 852"/>
                <a:gd name="T41" fmla="*/ 552 h 818"/>
                <a:gd name="T42" fmla="*/ 345 w 852"/>
                <a:gd name="T43" fmla="*/ 605 h 818"/>
                <a:gd name="T44" fmla="*/ 427 w 852"/>
                <a:gd name="T45" fmla="*/ 673 h 818"/>
                <a:gd name="T46" fmla="*/ 577 w 852"/>
                <a:gd name="T47" fmla="*/ 769 h 818"/>
                <a:gd name="T48" fmla="*/ 809 w 852"/>
                <a:gd name="T49" fmla="*/ 792 h 818"/>
                <a:gd name="T50" fmla="*/ 766 w 852"/>
                <a:gd name="T51" fmla="*/ 521 h 818"/>
                <a:gd name="T52" fmla="*/ 670 w 852"/>
                <a:gd name="T53" fmla="*/ 379 h 818"/>
                <a:gd name="T54" fmla="*/ 588 w 852"/>
                <a:gd name="T55" fmla="*/ 289 h 818"/>
                <a:gd name="T56" fmla="*/ 548 w 852"/>
                <a:gd name="T57" fmla="*/ 249 h 818"/>
                <a:gd name="T58" fmla="*/ 455 w 852"/>
                <a:gd name="T59" fmla="*/ 167 h 818"/>
                <a:gd name="T60" fmla="*/ 317 w 852"/>
                <a:gd name="T61" fmla="*/ 68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9" y="175"/>
                    <a:pt x="77" y="119"/>
                    <a:pt x="105" y="88"/>
                  </a:cubicBezTo>
                  <a:cubicBezTo>
                    <a:pt x="119" y="74"/>
                    <a:pt x="141" y="68"/>
                    <a:pt x="167" y="68"/>
                  </a:cubicBezTo>
                  <a:cubicBezTo>
                    <a:pt x="195" y="68"/>
                    <a:pt x="229" y="74"/>
                    <a:pt x="266" y="91"/>
                  </a:cubicBezTo>
                  <a:cubicBezTo>
                    <a:pt x="277" y="97"/>
                    <a:pt x="289" y="102"/>
                    <a:pt x="303" y="108"/>
                  </a:cubicBezTo>
                  <a:cubicBezTo>
                    <a:pt x="334" y="122"/>
                    <a:pt x="365" y="142"/>
                    <a:pt x="399" y="167"/>
                  </a:cubicBezTo>
                  <a:cubicBezTo>
                    <a:pt x="407" y="173"/>
                    <a:pt x="416" y="178"/>
                    <a:pt x="427" y="187"/>
                  </a:cubicBezTo>
                  <a:cubicBezTo>
                    <a:pt x="436" y="195"/>
                    <a:pt x="447" y="201"/>
                    <a:pt x="455" y="209"/>
                  </a:cubicBezTo>
                  <a:cubicBezTo>
                    <a:pt x="470" y="221"/>
                    <a:pt x="481" y="232"/>
                    <a:pt x="495" y="243"/>
                  </a:cubicBezTo>
                  <a:cubicBezTo>
                    <a:pt x="512" y="258"/>
                    <a:pt x="529" y="275"/>
                    <a:pt x="546" y="292"/>
                  </a:cubicBezTo>
                  <a:cubicBezTo>
                    <a:pt x="563" y="309"/>
                    <a:pt x="577" y="323"/>
                    <a:pt x="591" y="340"/>
                  </a:cubicBezTo>
                  <a:cubicBezTo>
                    <a:pt x="605" y="354"/>
                    <a:pt x="617" y="368"/>
                    <a:pt x="625" y="379"/>
                  </a:cubicBezTo>
                  <a:cubicBezTo>
                    <a:pt x="633" y="390"/>
                    <a:pt x="642" y="399"/>
                    <a:pt x="648" y="410"/>
                  </a:cubicBezTo>
                  <a:cubicBezTo>
                    <a:pt x="656" y="419"/>
                    <a:pt x="662" y="427"/>
                    <a:pt x="670" y="439"/>
                  </a:cubicBezTo>
                  <a:cubicBezTo>
                    <a:pt x="693" y="470"/>
                    <a:pt x="712" y="504"/>
                    <a:pt x="729" y="535"/>
                  </a:cubicBezTo>
                  <a:cubicBezTo>
                    <a:pt x="735" y="546"/>
                    <a:pt x="741" y="560"/>
                    <a:pt x="746" y="571"/>
                  </a:cubicBezTo>
                  <a:cubicBezTo>
                    <a:pt x="775" y="642"/>
                    <a:pt x="778" y="699"/>
                    <a:pt x="746" y="730"/>
                  </a:cubicBezTo>
                  <a:cubicBezTo>
                    <a:pt x="732" y="744"/>
                    <a:pt x="712" y="752"/>
                    <a:pt x="687" y="752"/>
                  </a:cubicBezTo>
                  <a:cubicBezTo>
                    <a:pt x="659" y="752"/>
                    <a:pt x="625" y="744"/>
                    <a:pt x="588" y="727"/>
                  </a:cubicBezTo>
                  <a:cubicBezTo>
                    <a:pt x="577" y="722"/>
                    <a:pt x="563" y="716"/>
                    <a:pt x="551" y="710"/>
                  </a:cubicBezTo>
                  <a:cubicBezTo>
                    <a:pt x="520" y="696"/>
                    <a:pt x="489" y="676"/>
                    <a:pt x="455" y="651"/>
                  </a:cubicBezTo>
                  <a:cubicBezTo>
                    <a:pt x="447" y="645"/>
                    <a:pt x="436" y="639"/>
                    <a:pt x="427" y="631"/>
                  </a:cubicBezTo>
                  <a:cubicBezTo>
                    <a:pt x="419" y="625"/>
                    <a:pt x="407" y="617"/>
                    <a:pt x="399" y="608"/>
                  </a:cubicBezTo>
                  <a:cubicBezTo>
                    <a:pt x="385" y="597"/>
                    <a:pt x="370" y="585"/>
                    <a:pt x="359" y="574"/>
                  </a:cubicBezTo>
                  <a:cubicBezTo>
                    <a:pt x="342" y="560"/>
                    <a:pt x="325" y="543"/>
                    <a:pt x="308" y="526"/>
                  </a:cubicBezTo>
                  <a:cubicBezTo>
                    <a:pt x="291" y="512"/>
                    <a:pt x="277" y="495"/>
                    <a:pt x="260" y="478"/>
                  </a:cubicBezTo>
                  <a:cubicBezTo>
                    <a:pt x="249" y="464"/>
                    <a:pt x="238" y="450"/>
                    <a:pt x="226" y="439"/>
                  </a:cubicBezTo>
                  <a:cubicBezTo>
                    <a:pt x="221" y="427"/>
                    <a:pt x="212" y="419"/>
                    <a:pt x="204" y="410"/>
                  </a:cubicBezTo>
                  <a:cubicBezTo>
                    <a:pt x="198" y="399"/>
                    <a:pt x="189" y="390"/>
                    <a:pt x="184" y="379"/>
                  </a:cubicBezTo>
                  <a:cubicBezTo>
                    <a:pt x="161" y="348"/>
                    <a:pt x="141" y="314"/>
                    <a:pt x="124" y="283"/>
                  </a:cubicBezTo>
                  <a:cubicBezTo>
                    <a:pt x="119" y="272"/>
                    <a:pt x="113" y="260"/>
                    <a:pt x="108" y="246"/>
                  </a:cubicBezTo>
                  <a:lnTo>
                    <a:pt x="116" y="0"/>
                  </a:lnTo>
                  <a:lnTo>
                    <a:pt x="116" y="0"/>
                  </a:lnTo>
                  <a:cubicBezTo>
                    <a:pt x="85" y="0"/>
                    <a:pt x="60" y="9"/>
                    <a:pt x="42" y="26"/>
                  </a:cubicBezTo>
                  <a:cubicBezTo>
                    <a:pt x="0" y="68"/>
                    <a:pt x="14" y="156"/>
                    <a:pt x="65" y="260"/>
                  </a:cubicBezTo>
                  <a:cubicBezTo>
                    <a:pt x="74" y="272"/>
                    <a:pt x="79" y="286"/>
                    <a:pt x="88" y="297"/>
                  </a:cubicBezTo>
                  <a:cubicBezTo>
                    <a:pt x="108" y="334"/>
                    <a:pt x="133" y="371"/>
                    <a:pt x="161" y="410"/>
                  </a:cubicBezTo>
                  <a:cubicBezTo>
                    <a:pt x="170" y="419"/>
                    <a:pt x="175" y="427"/>
                    <a:pt x="184" y="439"/>
                  </a:cubicBezTo>
                  <a:cubicBezTo>
                    <a:pt x="198" y="456"/>
                    <a:pt x="212" y="473"/>
                    <a:pt x="229" y="490"/>
                  </a:cubicBezTo>
                  <a:cubicBezTo>
                    <a:pt x="240" y="504"/>
                    <a:pt x="252" y="518"/>
                    <a:pt x="266" y="529"/>
                  </a:cubicBezTo>
                  <a:cubicBezTo>
                    <a:pt x="272" y="538"/>
                    <a:pt x="280" y="543"/>
                    <a:pt x="286" y="552"/>
                  </a:cubicBezTo>
                  <a:cubicBezTo>
                    <a:pt x="291" y="557"/>
                    <a:pt x="300" y="563"/>
                    <a:pt x="305" y="571"/>
                  </a:cubicBezTo>
                  <a:cubicBezTo>
                    <a:pt x="319" y="583"/>
                    <a:pt x="331" y="594"/>
                    <a:pt x="345" y="605"/>
                  </a:cubicBezTo>
                  <a:cubicBezTo>
                    <a:pt x="362" y="622"/>
                    <a:pt x="382" y="636"/>
                    <a:pt x="399" y="651"/>
                  </a:cubicBezTo>
                  <a:cubicBezTo>
                    <a:pt x="407" y="659"/>
                    <a:pt x="419" y="668"/>
                    <a:pt x="427" y="673"/>
                  </a:cubicBezTo>
                  <a:cubicBezTo>
                    <a:pt x="464" y="702"/>
                    <a:pt x="501" y="727"/>
                    <a:pt x="537" y="749"/>
                  </a:cubicBezTo>
                  <a:cubicBezTo>
                    <a:pt x="551" y="755"/>
                    <a:pt x="563" y="764"/>
                    <a:pt x="577" y="769"/>
                  </a:cubicBezTo>
                  <a:cubicBezTo>
                    <a:pt x="639" y="800"/>
                    <a:pt x="693" y="817"/>
                    <a:pt x="738" y="817"/>
                  </a:cubicBezTo>
                  <a:cubicBezTo>
                    <a:pt x="769" y="817"/>
                    <a:pt x="792" y="809"/>
                    <a:pt x="809" y="792"/>
                  </a:cubicBezTo>
                  <a:cubicBezTo>
                    <a:pt x="851" y="749"/>
                    <a:pt x="840" y="662"/>
                    <a:pt x="786" y="557"/>
                  </a:cubicBezTo>
                  <a:cubicBezTo>
                    <a:pt x="780" y="546"/>
                    <a:pt x="775" y="532"/>
                    <a:pt x="766" y="521"/>
                  </a:cubicBezTo>
                  <a:cubicBezTo>
                    <a:pt x="746" y="484"/>
                    <a:pt x="721" y="447"/>
                    <a:pt x="693" y="410"/>
                  </a:cubicBezTo>
                  <a:cubicBezTo>
                    <a:pt x="684" y="399"/>
                    <a:pt x="676" y="390"/>
                    <a:pt x="670" y="379"/>
                  </a:cubicBezTo>
                  <a:cubicBezTo>
                    <a:pt x="656" y="362"/>
                    <a:pt x="639" y="345"/>
                    <a:pt x="625" y="328"/>
                  </a:cubicBezTo>
                  <a:cubicBezTo>
                    <a:pt x="614" y="314"/>
                    <a:pt x="599" y="300"/>
                    <a:pt x="588" y="289"/>
                  </a:cubicBezTo>
                  <a:cubicBezTo>
                    <a:pt x="583" y="280"/>
                    <a:pt x="574" y="275"/>
                    <a:pt x="568" y="269"/>
                  </a:cubicBezTo>
                  <a:cubicBezTo>
                    <a:pt x="560" y="260"/>
                    <a:pt x="554" y="255"/>
                    <a:pt x="548" y="249"/>
                  </a:cubicBezTo>
                  <a:cubicBezTo>
                    <a:pt x="534" y="235"/>
                    <a:pt x="520" y="224"/>
                    <a:pt x="509" y="212"/>
                  </a:cubicBezTo>
                  <a:cubicBezTo>
                    <a:pt x="492" y="195"/>
                    <a:pt x="472" y="181"/>
                    <a:pt x="455" y="167"/>
                  </a:cubicBezTo>
                  <a:cubicBezTo>
                    <a:pt x="447" y="159"/>
                    <a:pt x="436" y="150"/>
                    <a:pt x="427" y="145"/>
                  </a:cubicBezTo>
                  <a:cubicBezTo>
                    <a:pt x="387" y="116"/>
                    <a:pt x="350" y="91"/>
                    <a:pt x="317" y="68"/>
                  </a:cubicBezTo>
                  <a:cubicBezTo>
                    <a:pt x="303" y="63"/>
                    <a:pt x="291" y="54"/>
                    <a:pt x="277" y="48"/>
                  </a:cubicBezTo>
                  <a:cubicBezTo>
                    <a:pt x="215" y="17"/>
                    <a:pt x="158"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57" name="Freeform 152"/>
            <p:cNvSpPr>
              <a:spLocks noChangeArrowheads="1"/>
            </p:cNvSpPr>
            <p:nvPr/>
          </p:nvSpPr>
          <p:spPr bwMode="auto">
            <a:xfrm>
              <a:off x="6099" y="2069"/>
              <a:ext cx="37" cy="37"/>
            </a:xfrm>
            <a:custGeom>
              <a:avLst/>
              <a:gdLst>
                <a:gd name="T0" fmla="*/ 82 w 168"/>
                <a:gd name="T1" fmla="*/ 0 h 167"/>
                <a:gd name="T2" fmla="*/ 82 w 168"/>
                <a:gd name="T3" fmla="*/ 0 h 167"/>
                <a:gd name="T4" fmla="*/ 0 w 168"/>
                <a:gd name="T5" fmla="*/ 84 h 167"/>
                <a:gd name="T6" fmla="*/ 82 w 168"/>
                <a:gd name="T7" fmla="*/ 166 h 167"/>
                <a:gd name="T8" fmla="*/ 167 w 168"/>
                <a:gd name="T9" fmla="*/ 84 h 167"/>
                <a:gd name="T10" fmla="*/ 82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2" y="0"/>
                  </a:moveTo>
                  <a:lnTo>
                    <a:pt x="82" y="0"/>
                  </a:lnTo>
                  <a:cubicBezTo>
                    <a:pt x="37" y="0"/>
                    <a:pt x="0" y="36"/>
                    <a:pt x="0" y="84"/>
                  </a:cubicBezTo>
                  <a:cubicBezTo>
                    <a:pt x="0" y="130"/>
                    <a:pt x="37" y="166"/>
                    <a:pt x="82" y="166"/>
                  </a:cubicBezTo>
                  <a:cubicBezTo>
                    <a:pt x="127" y="166"/>
                    <a:pt x="167" y="130"/>
                    <a:pt x="167" y="84"/>
                  </a:cubicBezTo>
                  <a:cubicBezTo>
                    <a:pt x="167" y="36"/>
                    <a:pt x="127" y="0"/>
                    <a:pt x="8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58" name="Freeform 153"/>
            <p:cNvSpPr>
              <a:spLocks noChangeArrowheads="1"/>
            </p:cNvSpPr>
            <p:nvPr/>
          </p:nvSpPr>
          <p:spPr bwMode="auto">
            <a:xfrm>
              <a:off x="6668" y="942"/>
              <a:ext cx="90" cy="245"/>
            </a:xfrm>
            <a:custGeom>
              <a:avLst/>
              <a:gdLst>
                <a:gd name="T0" fmla="*/ 312 w 400"/>
                <a:gd name="T1" fmla="*/ 882 h 1084"/>
                <a:gd name="T2" fmla="*/ 88 w 400"/>
                <a:gd name="T3" fmla="*/ 882 h 1084"/>
                <a:gd name="T4" fmla="*/ 201 w 400"/>
                <a:gd name="T5" fmla="*/ 1083 h 1084"/>
                <a:gd name="T6" fmla="*/ 312 w 400"/>
                <a:gd name="T7" fmla="*/ 882 h 1084"/>
                <a:gd name="T8" fmla="*/ 388 w 400"/>
                <a:gd name="T9" fmla="*/ 729 h 1084"/>
                <a:gd name="T10" fmla="*/ 326 w 400"/>
                <a:gd name="T11" fmla="*/ 842 h 1084"/>
                <a:gd name="T12" fmla="*/ 388 w 400"/>
                <a:gd name="T13" fmla="*/ 729 h 1084"/>
                <a:gd name="T14" fmla="*/ 11 w 400"/>
                <a:gd name="T15" fmla="*/ 729 h 1084"/>
                <a:gd name="T16" fmla="*/ 74 w 400"/>
                <a:gd name="T17" fmla="*/ 842 h 1084"/>
                <a:gd name="T18" fmla="*/ 11 w 400"/>
                <a:gd name="T19" fmla="*/ 729 h 1084"/>
                <a:gd name="T20" fmla="*/ 396 w 400"/>
                <a:gd name="T21" fmla="*/ 624 h 1084"/>
                <a:gd name="T22" fmla="*/ 356 w 400"/>
                <a:gd name="T23" fmla="*/ 698 h 1084"/>
                <a:gd name="T24" fmla="*/ 396 w 400"/>
                <a:gd name="T25" fmla="*/ 624 h 1084"/>
                <a:gd name="T26" fmla="*/ 3 w 400"/>
                <a:gd name="T27" fmla="*/ 624 h 1084"/>
                <a:gd name="T28" fmla="*/ 43 w 400"/>
                <a:gd name="T29" fmla="*/ 698 h 1084"/>
                <a:gd name="T30" fmla="*/ 3 w 400"/>
                <a:gd name="T31" fmla="*/ 624 h 1084"/>
                <a:gd name="T32" fmla="*/ 34 w 400"/>
                <a:gd name="T33" fmla="*/ 472 h 1084"/>
                <a:gd name="T34" fmla="*/ 0 w 400"/>
                <a:gd name="T35" fmla="*/ 543 h 1084"/>
                <a:gd name="T36" fmla="*/ 34 w 400"/>
                <a:gd name="T37" fmla="*/ 610 h 1084"/>
                <a:gd name="T38" fmla="*/ 34 w 400"/>
                <a:gd name="T39" fmla="*/ 472 h 1084"/>
                <a:gd name="T40" fmla="*/ 365 w 400"/>
                <a:gd name="T41" fmla="*/ 472 h 1084"/>
                <a:gd name="T42" fmla="*/ 365 w 400"/>
                <a:gd name="T43" fmla="*/ 610 h 1084"/>
                <a:gd name="T44" fmla="*/ 399 w 400"/>
                <a:gd name="T45" fmla="*/ 543 h 1084"/>
                <a:gd name="T46" fmla="*/ 365 w 400"/>
                <a:gd name="T47" fmla="*/ 472 h 1084"/>
                <a:gd name="T48" fmla="*/ 356 w 400"/>
                <a:gd name="T49" fmla="*/ 384 h 1084"/>
                <a:gd name="T50" fmla="*/ 396 w 400"/>
                <a:gd name="T51" fmla="*/ 460 h 1084"/>
                <a:gd name="T52" fmla="*/ 356 w 400"/>
                <a:gd name="T53" fmla="*/ 384 h 1084"/>
                <a:gd name="T54" fmla="*/ 43 w 400"/>
                <a:gd name="T55" fmla="*/ 384 h 1084"/>
                <a:gd name="T56" fmla="*/ 3 w 400"/>
                <a:gd name="T57" fmla="*/ 460 h 1084"/>
                <a:gd name="T58" fmla="*/ 43 w 400"/>
                <a:gd name="T59" fmla="*/ 384 h 1084"/>
                <a:gd name="T60" fmla="*/ 362 w 400"/>
                <a:gd name="T61" fmla="*/ 223 h 1084"/>
                <a:gd name="T62" fmla="*/ 351 w 400"/>
                <a:gd name="T63" fmla="*/ 350 h 1084"/>
                <a:gd name="T64" fmla="*/ 362 w 400"/>
                <a:gd name="T65" fmla="*/ 223 h 1084"/>
                <a:gd name="T66" fmla="*/ 37 w 400"/>
                <a:gd name="T67" fmla="*/ 223 h 1084"/>
                <a:gd name="T68" fmla="*/ 48 w 400"/>
                <a:gd name="T69" fmla="*/ 350 h 1084"/>
                <a:gd name="T70" fmla="*/ 37 w 400"/>
                <a:gd name="T71" fmla="*/ 223 h 1084"/>
                <a:gd name="T72" fmla="*/ 201 w 400"/>
                <a:gd name="T73" fmla="*/ 0 h 1084"/>
                <a:gd name="T74" fmla="*/ 88 w 400"/>
                <a:gd name="T75" fmla="*/ 200 h 1084"/>
                <a:gd name="T76" fmla="*/ 312 w 400"/>
                <a:gd name="T77" fmla="*/ 203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2" y="882"/>
                  </a:moveTo>
                  <a:lnTo>
                    <a:pt x="312" y="882"/>
                  </a:lnTo>
                  <a:cubicBezTo>
                    <a:pt x="280" y="953"/>
                    <a:pt x="243" y="995"/>
                    <a:pt x="201" y="995"/>
                  </a:cubicBezTo>
                  <a:cubicBezTo>
                    <a:pt x="158" y="995"/>
                    <a:pt x="119" y="953"/>
                    <a:pt x="88" y="882"/>
                  </a:cubicBezTo>
                  <a:cubicBezTo>
                    <a:pt x="77" y="888"/>
                    <a:pt x="63" y="896"/>
                    <a:pt x="51" y="902"/>
                  </a:cubicBezTo>
                  <a:cubicBezTo>
                    <a:pt x="88" y="1012"/>
                    <a:pt x="142" y="1083"/>
                    <a:pt x="201" y="1083"/>
                  </a:cubicBezTo>
                  <a:cubicBezTo>
                    <a:pt x="260" y="1083"/>
                    <a:pt x="312" y="1012"/>
                    <a:pt x="348" y="902"/>
                  </a:cubicBezTo>
                  <a:cubicBezTo>
                    <a:pt x="337" y="896"/>
                    <a:pt x="323" y="888"/>
                    <a:pt x="312" y="882"/>
                  </a:cubicBezTo>
                  <a:lnTo>
                    <a:pt x="388" y="729"/>
                  </a:lnTo>
                  <a:lnTo>
                    <a:pt x="388" y="729"/>
                  </a:lnTo>
                  <a:cubicBezTo>
                    <a:pt x="376" y="729"/>
                    <a:pt x="362" y="732"/>
                    <a:pt x="351" y="732"/>
                  </a:cubicBezTo>
                  <a:cubicBezTo>
                    <a:pt x="345" y="774"/>
                    <a:pt x="337" y="811"/>
                    <a:pt x="326" y="842"/>
                  </a:cubicBezTo>
                  <a:cubicBezTo>
                    <a:pt x="337" y="851"/>
                    <a:pt x="351" y="856"/>
                    <a:pt x="362" y="859"/>
                  </a:cubicBezTo>
                  <a:cubicBezTo>
                    <a:pt x="373" y="820"/>
                    <a:pt x="382" y="777"/>
                    <a:pt x="388" y="729"/>
                  </a:cubicBezTo>
                  <a:lnTo>
                    <a:pt x="11" y="729"/>
                  </a:lnTo>
                  <a:lnTo>
                    <a:pt x="11" y="729"/>
                  </a:lnTo>
                  <a:cubicBezTo>
                    <a:pt x="20" y="777"/>
                    <a:pt x="29" y="820"/>
                    <a:pt x="37" y="859"/>
                  </a:cubicBezTo>
                  <a:cubicBezTo>
                    <a:pt x="51" y="856"/>
                    <a:pt x="63" y="851"/>
                    <a:pt x="74" y="842"/>
                  </a:cubicBezTo>
                  <a:cubicBezTo>
                    <a:pt x="65" y="811"/>
                    <a:pt x="54" y="774"/>
                    <a:pt x="48" y="732"/>
                  </a:cubicBezTo>
                  <a:cubicBezTo>
                    <a:pt x="37" y="732"/>
                    <a:pt x="23" y="729"/>
                    <a:pt x="11" y="729"/>
                  </a:cubicBezTo>
                  <a:lnTo>
                    <a:pt x="396" y="624"/>
                  </a:lnTo>
                  <a:lnTo>
                    <a:pt x="396" y="624"/>
                  </a:lnTo>
                  <a:cubicBezTo>
                    <a:pt x="385" y="636"/>
                    <a:pt x="373" y="650"/>
                    <a:pt x="362" y="661"/>
                  </a:cubicBezTo>
                  <a:cubicBezTo>
                    <a:pt x="359" y="675"/>
                    <a:pt x="359" y="687"/>
                    <a:pt x="356" y="698"/>
                  </a:cubicBezTo>
                  <a:cubicBezTo>
                    <a:pt x="368" y="698"/>
                    <a:pt x="379" y="695"/>
                    <a:pt x="390" y="692"/>
                  </a:cubicBezTo>
                  <a:cubicBezTo>
                    <a:pt x="393" y="670"/>
                    <a:pt x="396" y="647"/>
                    <a:pt x="396" y="624"/>
                  </a:cubicBezTo>
                  <a:lnTo>
                    <a:pt x="3" y="624"/>
                  </a:lnTo>
                  <a:lnTo>
                    <a:pt x="3" y="624"/>
                  </a:lnTo>
                  <a:cubicBezTo>
                    <a:pt x="3" y="647"/>
                    <a:pt x="6" y="670"/>
                    <a:pt x="9" y="692"/>
                  </a:cubicBezTo>
                  <a:cubicBezTo>
                    <a:pt x="20" y="695"/>
                    <a:pt x="31" y="698"/>
                    <a:pt x="43" y="698"/>
                  </a:cubicBezTo>
                  <a:cubicBezTo>
                    <a:pt x="40" y="687"/>
                    <a:pt x="40" y="675"/>
                    <a:pt x="40" y="661"/>
                  </a:cubicBezTo>
                  <a:cubicBezTo>
                    <a:pt x="26" y="650"/>
                    <a:pt x="14" y="636"/>
                    <a:pt x="3" y="624"/>
                  </a:cubicBezTo>
                  <a:lnTo>
                    <a:pt x="34" y="472"/>
                  </a:lnTo>
                  <a:lnTo>
                    <a:pt x="34" y="472"/>
                  </a:lnTo>
                  <a:cubicBezTo>
                    <a:pt x="23" y="486"/>
                    <a:pt x="11" y="500"/>
                    <a:pt x="0" y="512"/>
                  </a:cubicBezTo>
                  <a:cubicBezTo>
                    <a:pt x="0" y="523"/>
                    <a:pt x="0" y="531"/>
                    <a:pt x="0" y="543"/>
                  </a:cubicBezTo>
                  <a:cubicBezTo>
                    <a:pt x="0" y="551"/>
                    <a:pt x="0" y="560"/>
                    <a:pt x="0" y="571"/>
                  </a:cubicBezTo>
                  <a:cubicBezTo>
                    <a:pt x="11" y="582"/>
                    <a:pt x="23" y="596"/>
                    <a:pt x="34" y="610"/>
                  </a:cubicBezTo>
                  <a:cubicBezTo>
                    <a:pt x="34" y="588"/>
                    <a:pt x="31" y="565"/>
                    <a:pt x="31" y="543"/>
                  </a:cubicBezTo>
                  <a:cubicBezTo>
                    <a:pt x="31" y="517"/>
                    <a:pt x="34" y="494"/>
                    <a:pt x="34" y="472"/>
                  </a:cubicBezTo>
                  <a:lnTo>
                    <a:pt x="365" y="472"/>
                  </a:lnTo>
                  <a:lnTo>
                    <a:pt x="365" y="472"/>
                  </a:lnTo>
                  <a:cubicBezTo>
                    <a:pt x="368" y="494"/>
                    <a:pt x="368" y="517"/>
                    <a:pt x="368" y="543"/>
                  </a:cubicBezTo>
                  <a:cubicBezTo>
                    <a:pt x="368" y="565"/>
                    <a:pt x="368" y="588"/>
                    <a:pt x="365" y="610"/>
                  </a:cubicBezTo>
                  <a:cubicBezTo>
                    <a:pt x="376" y="596"/>
                    <a:pt x="388" y="582"/>
                    <a:pt x="399" y="571"/>
                  </a:cubicBezTo>
                  <a:cubicBezTo>
                    <a:pt x="399" y="560"/>
                    <a:pt x="399" y="551"/>
                    <a:pt x="399" y="543"/>
                  </a:cubicBezTo>
                  <a:cubicBezTo>
                    <a:pt x="399" y="531"/>
                    <a:pt x="399" y="523"/>
                    <a:pt x="399" y="512"/>
                  </a:cubicBezTo>
                  <a:cubicBezTo>
                    <a:pt x="388" y="500"/>
                    <a:pt x="376" y="486"/>
                    <a:pt x="365" y="472"/>
                  </a:cubicBezTo>
                  <a:lnTo>
                    <a:pt x="356" y="384"/>
                  </a:lnTo>
                  <a:lnTo>
                    <a:pt x="356" y="384"/>
                  </a:lnTo>
                  <a:cubicBezTo>
                    <a:pt x="359" y="395"/>
                    <a:pt x="359" y="410"/>
                    <a:pt x="362" y="421"/>
                  </a:cubicBezTo>
                  <a:cubicBezTo>
                    <a:pt x="373" y="432"/>
                    <a:pt x="385" y="446"/>
                    <a:pt x="396" y="460"/>
                  </a:cubicBezTo>
                  <a:cubicBezTo>
                    <a:pt x="396" y="435"/>
                    <a:pt x="393" y="412"/>
                    <a:pt x="390" y="390"/>
                  </a:cubicBezTo>
                  <a:cubicBezTo>
                    <a:pt x="379" y="387"/>
                    <a:pt x="368" y="387"/>
                    <a:pt x="356" y="384"/>
                  </a:cubicBezTo>
                  <a:lnTo>
                    <a:pt x="43" y="384"/>
                  </a:lnTo>
                  <a:lnTo>
                    <a:pt x="43" y="384"/>
                  </a:lnTo>
                  <a:cubicBezTo>
                    <a:pt x="31" y="387"/>
                    <a:pt x="20" y="387"/>
                    <a:pt x="9" y="390"/>
                  </a:cubicBezTo>
                  <a:cubicBezTo>
                    <a:pt x="6" y="412"/>
                    <a:pt x="3" y="435"/>
                    <a:pt x="3" y="460"/>
                  </a:cubicBezTo>
                  <a:cubicBezTo>
                    <a:pt x="14" y="446"/>
                    <a:pt x="26" y="432"/>
                    <a:pt x="40" y="421"/>
                  </a:cubicBezTo>
                  <a:cubicBezTo>
                    <a:pt x="40" y="410"/>
                    <a:pt x="40" y="395"/>
                    <a:pt x="43" y="384"/>
                  </a:cubicBezTo>
                  <a:lnTo>
                    <a:pt x="362" y="223"/>
                  </a:lnTo>
                  <a:lnTo>
                    <a:pt x="362" y="223"/>
                  </a:lnTo>
                  <a:cubicBezTo>
                    <a:pt x="351" y="228"/>
                    <a:pt x="337" y="234"/>
                    <a:pt x="326" y="240"/>
                  </a:cubicBezTo>
                  <a:cubicBezTo>
                    <a:pt x="337" y="271"/>
                    <a:pt x="345" y="311"/>
                    <a:pt x="351" y="350"/>
                  </a:cubicBezTo>
                  <a:cubicBezTo>
                    <a:pt x="362" y="350"/>
                    <a:pt x="376" y="353"/>
                    <a:pt x="388" y="353"/>
                  </a:cubicBezTo>
                  <a:cubicBezTo>
                    <a:pt x="382" y="308"/>
                    <a:pt x="373" y="263"/>
                    <a:pt x="362" y="223"/>
                  </a:cubicBezTo>
                  <a:lnTo>
                    <a:pt x="37" y="223"/>
                  </a:lnTo>
                  <a:lnTo>
                    <a:pt x="37" y="223"/>
                  </a:lnTo>
                  <a:cubicBezTo>
                    <a:pt x="29" y="263"/>
                    <a:pt x="20" y="308"/>
                    <a:pt x="11" y="353"/>
                  </a:cubicBezTo>
                  <a:cubicBezTo>
                    <a:pt x="23" y="353"/>
                    <a:pt x="37" y="350"/>
                    <a:pt x="48" y="350"/>
                  </a:cubicBezTo>
                  <a:cubicBezTo>
                    <a:pt x="54" y="311"/>
                    <a:pt x="65" y="271"/>
                    <a:pt x="74" y="240"/>
                  </a:cubicBezTo>
                  <a:cubicBezTo>
                    <a:pt x="63" y="234"/>
                    <a:pt x="51" y="228"/>
                    <a:pt x="37" y="223"/>
                  </a:cubicBezTo>
                  <a:lnTo>
                    <a:pt x="201" y="0"/>
                  </a:lnTo>
                  <a:lnTo>
                    <a:pt x="201" y="0"/>
                  </a:lnTo>
                  <a:cubicBezTo>
                    <a:pt x="142" y="0"/>
                    <a:pt x="88" y="70"/>
                    <a:pt x="51" y="181"/>
                  </a:cubicBezTo>
                  <a:cubicBezTo>
                    <a:pt x="63" y="186"/>
                    <a:pt x="77" y="195"/>
                    <a:pt x="88" y="200"/>
                  </a:cubicBezTo>
                  <a:cubicBezTo>
                    <a:pt x="119" y="130"/>
                    <a:pt x="158" y="87"/>
                    <a:pt x="201" y="87"/>
                  </a:cubicBezTo>
                  <a:cubicBezTo>
                    <a:pt x="243" y="87"/>
                    <a:pt x="280" y="130"/>
                    <a:pt x="312" y="203"/>
                  </a:cubicBezTo>
                  <a:cubicBezTo>
                    <a:pt x="323" y="195"/>
                    <a:pt x="337" y="186"/>
                    <a:pt x="348" y="181"/>
                  </a:cubicBezTo>
                  <a:cubicBezTo>
                    <a:pt x="312" y="70"/>
                    <a:pt x="260" y="0"/>
                    <a:pt x="201"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59" name="Freeform 154"/>
            <p:cNvSpPr>
              <a:spLocks noChangeArrowheads="1"/>
            </p:cNvSpPr>
            <p:nvPr/>
          </p:nvSpPr>
          <p:spPr bwMode="auto">
            <a:xfrm>
              <a:off x="6590" y="1019"/>
              <a:ext cx="245" cy="90"/>
            </a:xfrm>
            <a:custGeom>
              <a:avLst/>
              <a:gdLst>
                <a:gd name="T0" fmla="*/ 611 w 1084"/>
                <a:gd name="T1" fmla="*/ 365 h 400"/>
                <a:gd name="T2" fmla="*/ 473 w 1084"/>
                <a:gd name="T3" fmla="*/ 365 h 400"/>
                <a:gd name="T4" fmla="*/ 543 w 1084"/>
                <a:gd name="T5" fmla="*/ 399 h 400"/>
                <a:gd name="T6" fmla="*/ 611 w 1084"/>
                <a:gd name="T7" fmla="*/ 365 h 400"/>
                <a:gd name="T8" fmla="*/ 241 w 1084"/>
                <a:gd name="T9" fmla="*/ 325 h 400"/>
                <a:gd name="T10" fmla="*/ 353 w 1084"/>
                <a:gd name="T11" fmla="*/ 387 h 400"/>
                <a:gd name="T12" fmla="*/ 461 w 1084"/>
                <a:gd name="T13" fmla="*/ 396 h 400"/>
                <a:gd name="T14" fmla="*/ 385 w 1084"/>
                <a:gd name="T15" fmla="*/ 356 h 400"/>
                <a:gd name="T16" fmla="*/ 241 w 1084"/>
                <a:gd name="T17" fmla="*/ 325 h 400"/>
                <a:gd name="T18" fmla="*/ 843 w 1084"/>
                <a:gd name="T19" fmla="*/ 325 h 400"/>
                <a:gd name="T20" fmla="*/ 698 w 1084"/>
                <a:gd name="T21" fmla="*/ 356 h 400"/>
                <a:gd name="T22" fmla="*/ 625 w 1084"/>
                <a:gd name="T23" fmla="*/ 396 h 400"/>
                <a:gd name="T24" fmla="*/ 730 w 1084"/>
                <a:gd name="T25" fmla="*/ 387 h 400"/>
                <a:gd name="T26" fmla="*/ 843 w 1084"/>
                <a:gd name="T27" fmla="*/ 325 h 400"/>
                <a:gd name="T28" fmla="*/ 902 w 1084"/>
                <a:gd name="T29" fmla="*/ 50 h 400"/>
                <a:gd name="T30" fmla="*/ 996 w 1084"/>
                <a:gd name="T31" fmla="*/ 201 h 400"/>
                <a:gd name="T32" fmla="*/ 902 w 1084"/>
                <a:gd name="T33" fmla="*/ 348 h 400"/>
                <a:gd name="T34" fmla="*/ 902 w 1084"/>
                <a:gd name="T35" fmla="*/ 50 h 400"/>
                <a:gd name="T36" fmla="*/ 181 w 1084"/>
                <a:gd name="T37" fmla="*/ 50 h 400"/>
                <a:gd name="T38" fmla="*/ 181 w 1084"/>
                <a:gd name="T39" fmla="*/ 348 h 400"/>
                <a:gd name="T40" fmla="*/ 88 w 1084"/>
                <a:gd name="T41" fmla="*/ 201 h 400"/>
                <a:gd name="T42" fmla="*/ 181 w 1084"/>
                <a:gd name="T43" fmla="*/ 50 h 400"/>
                <a:gd name="T44" fmla="*/ 625 w 1084"/>
                <a:gd name="T45" fmla="*/ 3 h 400"/>
                <a:gd name="T46" fmla="*/ 698 w 1084"/>
                <a:gd name="T47" fmla="*/ 42 h 400"/>
                <a:gd name="T48" fmla="*/ 843 w 1084"/>
                <a:gd name="T49" fmla="*/ 73 h 400"/>
                <a:gd name="T50" fmla="*/ 730 w 1084"/>
                <a:gd name="T51" fmla="*/ 11 h 400"/>
                <a:gd name="T52" fmla="*/ 625 w 1084"/>
                <a:gd name="T53" fmla="*/ 3 h 400"/>
                <a:gd name="T54" fmla="*/ 461 w 1084"/>
                <a:gd name="T55" fmla="*/ 3 h 400"/>
                <a:gd name="T56" fmla="*/ 353 w 1084"/>
                <a:gd name="T57" fmla="*/ 11 h 400"/>
                <a:gd name="T58" fmla="*/ 241 w 1084"/>
                <a:gd name="T59" fmla="*/ 73 h 400"/>
                <a:gd name="T60" fmla="*/ 385 w 1084"/>
                <a:gd name="T61" fmla="*/ 42 h 400"/>
                <a:gd name="T62" fmla="*/ 461 w 1084"/>
                <a:gd name="T63" fmla="*/ 3 h 400"/>
                <a:gd name="T64" fmla="*/ 543 w 1084"/>
                <a:gd name="T65" fmla="*/ 0 h 400"/>
                <a:gd name="T66" fmla="*/ 473 w 1084"/>
                <a:gd name="T67" fmla="*/ 34 h 400"/>
                <a:gd name="T68" fmla="*/ 611 w 1084"/>
                <a:gd name="T69" fmla="*/ 34 h 400"/>
                <a:gd name="T70" fmla="*/ 543 w 1084"/>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4" h="400">
                  <a:moveTo>
                    <a:pt x="611" y="365"/>
                  </a:moveTo>
                  <a:lnTo>
                    <a:pt x="611" y="365"/>
                  </a:lnTo>
                  <a:cubicBezTo>
                    <a:pt x="588" y="367"/>
                    <a:pt x="566" y="367"/>
                    <a:pt x="543" y="367"/>
                  </a:cubicBezTo>
                  <a:cubicBezTo>
                    <a:pt x="517" y="367"/>
                    <a:pt x="495" y="367"/>
                    <a:pt x="473" y="365"/>
                  </a:cubicBezTo>
                  <a:cubicBezTo>
                    <a:pt x="487" y="376"/>
                    <a:pt x="500" y="387"/>
                    <a:pt x="512" y="399"/>
                  </a:cubicBezTo>
                  <a:cubicBezTo>
                    <a:pt x="523" y="399"/>
                    <a:pt x="532" y="399"/>
                    <a:pt x="543" y="399"/>
                  </a:cubicBezTo>
                  <a:cubicBezTo>
                    <a:pt x="551" y="399"/>
                    <a:pt x="560" y="399"/>
                    <a:pt x="571" y="399"/>
                  </a:cubicBezTo>
                  <a:cubicBezTo>
                    <a:pt x="583" y="387"/>
                    <a:pt x="597" y="376"/>
                    <a:pt x="611" y="365"/>
                  </a:cubicBezTo>
                  <a:lnTo>
                    <a:pt x="241" y="325"/>
                  </a:lnTo>
                  <a:lnTo>
                    <a:pt x="241" y="325"/>
                  </a:lnTo>
                  <a:cubicBezTo>
                    <a:pt x="235" y="336"/>
                    <a:pt x="229" y="350"/>
                    <a:pt x="224" y="362"/>
                  </a:cubicBezTo>
                  <a:cubicBezTo>
                    <a:pt x="263" y="373"/>
                    <a:pt x="308" y="382"/>
                    <a:pt x="353" y="387"/>
                  </a:cubicBezTo>
                  <a:cubicBezTo>
                    <a:pt x="365" y="387"/>
                    <a:pt x="379" y="390"/>
                    <a:pt x="390" y="390"/>
                  </a:cubicBezTo>
                  <a:cubicBezTo>
                    <a:pt x="413" y="393"/>
                    <a:pt x="436" y="396"/>
                    <a:pt x="461" y="396"/>
                  </a:cubicBezTo>
                  <a:cubicBezTo>
                    <a:pt x="447" y="385"/>
                    <a:pt x="433" y="373"/>
                    <a:pt x="422" y="362"/>
                  </a:cubicBezTo>
                  <a:cubicBezTo>
                    <a:pt x="410" y="359"/>
                    <a:pt x="396" y="359"/>
                    <a:pt x="385" y="356"/>
                  </a:cubicBezTo>
                  <a:cubicBezTo>
                    <a:pt x="373" y="356"/>
                    <a:pt x="362" y="353"/>
                    <a:pt x="351" y="350"/>
                  </a:cubicBezTo>
                  <a:cubicBezTo>
                    <a:pt x="311" y="345"/>
                    <a:pt x="272" y="336"/>
                    <a:pt x="241" y="325"/>
                  </a:cubicBezTo>
                  <a:lnTo>
                    <a:pt x="843" y="325"/>
                  </a:lnTo>
                  <a:lnTo>
                    <a:pt x="843" y="325"/>
                  </a:lnTo>
                  <a:cubicBezTo>
                    <a:pt x="812" y="336"/>
                    <a:pt x="775" y="345"/>
                    <a:pt x="732" y="350"/>
                  </a:cubicBezTo>
                  <a:cubicBezTo>
                    <a:pt x="721" y="353"/>
                    <a:pt x="710" y="356"/>
                    <a:pt x="698" y="356"/>
                  </a:cubicBezTo>
                  <a:cubicBezTo>
                    <a:pt x="687" y="359"/>
                    <a:pt x="676" y="359"/>
                    <a:pt x="662" y="362"/>
                  </a:cubicBezTo>
                  <a:cubicBezTo>
                    <a:pt x="651" y="373"/>
                    <a:pt x="636" y="385"/>
                    <a:pt x="625" y="396"/>
                  </a:cubicBezTo>
                  <a:cubicBezTo>
                    <a:pt x="648" y="396"/>
                    <a:pt x="670" y="393"/>
                    <a:pt x="693" y="390"/>
                  </a:cubicBezTo>
                  <a:cubicBezTo>
                    <a:pt x="704" y="390"/>
                    <a:pt x="718" y="387"/>
                    <a:pt x="730" y="387"/>
                  </a:cubicBezTo>
                  <a:cubicBezTo>
                    <a:pt x="778" y="382"/>
                    <a:pt x="820" y="373"/>
                    <a:pt x="860" y="362"/>
                  </a:cubicBezTo>
                  <a:cubicBezTo>
                    <a:pt x="857" y="350"/>
                    <a:pt x="851" y="336"/>
                    <a:pt x="843" y="325"/>
                  </a:cubicBezTo>
                  <a:lnTo>
                    <a:pt x="902" y="50"/>
                  </a:lnTo>
                  <a:lnTo>
                    <a:pt x="902" y="50"/>
                  </a:lnTo>
                  <a:cubicBezTo>
                    <a:pt x="896" y="62"/>
                    <a:pt x="888" y="76"/>
                    <a:pt x="882" y="87"/>
                  </a:cubicBezTo>
                  <a:cubicBezTo>
                    <a:pt x="953" y="118"/>
                    <a:pt x="996" y="158"/>
                    <a:pt x="996" y="201"/>
                  </a:cubicBezTo>
                  <a:cubicBezTo>
                    <a:pt x="996" y="243"/>
                    <a:pt x="953" y="280"/>
                    <a:pt x="882" y="311"/>
                  </a:cubicBezTo>
                  <a:cubicBezTo>
                    <a:pt x="888" y="322"/>
                    <a:pt x="896" y="336"/>
                    <a:pt x="902" y="348"/>
                  </a:cubicBezTo>
                  <a:cubicBezTo>
                    <a:pt x="1013" y="311"/>
                    <a:pt x="1083" y="260"/>
                    <a:pt x="1083" y="201"/>
                  </a:cubicBezTo>
                  <a:cubicBezTo>
                    <a:pt x="1083" y="141"/>
                    <a:pt x="1013" y="87"/>
                    <a:pt x="902" y="50"/>
                  </a:cubicBezTo>
                  <a:lnTo>
                    <a:pt x="181" y="50"/>
                  </a:lnTo>
                  <a:lnTo>
                    <a:pt x="181" y="50"/>
                  </a:lnTo>
                  <a:cubicBezTo>
                    <a:pt x="71" y="87"/>
                    <a:pt x="0" y="141"/>
                    <a:pt x="0" y="201"/>
                  </a:cubicBezTo>
                  <a:cubicBezTo>
                    <a:pt x="0" y="260"/>
                    <a:pt x="71" y="311"/>
                    <a:pt x="181" y="348"/>
                  </a:cubicBezTo>
                  <a:cubicBezTo>
                    <a:pt x="187" y="336"/>
                    <a:pt x="195" y="322"/>
                    <a:pt x="201" y="311"/>
                  </a:cubicBezTo>
                  <a:cubicBezTo>
                    <a:pt x="130" y="280"/>
                    <a:pt x="88" y="243"/>
                    <a:pt x="88" y="201"/>
                  </a:cubicBezTo>
                  <a:cubicBezTo>
                    <a:pt x="88" y="158"/>
                    <a:pt x="130" y="118"/>
                    <a:pt x="201" y="87"/>
                  </a:cubicBezTo>
                  <a:cubicBezTo>
                    <a:pt x="195" y="76"/>
                    <a:pt x="187" y="62"/>
                    <a:pt x="181" y="50"/>
                  </a:cubicBezTo>
                  <a:lnTo>
                    <a:pt x="625" y="3"/>
                  </a:lnTo>
                  <a:lnTo>
                    <a:pt x="625" y="3"/>
                  </a:lnTo>
                  <a:cubicBezTo>
                    <a:pt x="636" y="14"/>
                    <a:pt x="651" y="25"/>
                    <a:pt x="662" y="39"/>
                  </a:cubicBezTo>
                  <a:cubicBezTo>
                    <a:pt x="676" y="39"/>
                    <a:pt x="687" y="42"/>
                    <a:pt x="698" y="42"/>
                  </a:cubicBezTo>
                  <a:cubicBezTo>
                    <a:pt x="710" y="45"/>
                    <a:pt x="721" y="45"/>
                    <a:pt x="732" y="48"/>
                  </a:cubicBezTo>
                  <a:cubicBezTo>
                    <a:pt x="775" y="53"/>
                    <a:pt x="812" y="65"/>
                    <a:pt x="843" y="73"/>
                  </a:cubicBezTo>
                  <a:cubicBezTo>
                    <a:pt x="851" y="62"/>
                    <a:pt x="857" y="50"/>
                    <a:pt x="860" y="37"/>
                  </a:cubicBezTo>
                  <a:cubicBezTo>
                    <a:pt x="820" y="28"/>
                    <a:pt x="778" y="20"/>
                    <a:pt x="730" y="11"/>
                  </a:cubicBezTo>
                  <a:cubicBezTo>
                    <a:pt x="718" y="11"/>
                    <a:pt x="704" y="8"/>
                    <a:pt x="693" y="8"/>
                  </a:cubicBezTo>
                  <a:cubicBezTo>
                    <a:pt x="670" y="6"/>
                    <a:pt x="648" y="3"/>
                    <a:pt x="625" y="3"/>
                  </a:cubicBezTo>
                  <a:lnTo>
                    <a:pt x="461" y="3"/>
                  </a:lnTo>
                  <a:lnTo>
                    <a:pt x="461" y="3"/>
                  </a:lnTo>
                  <a:cubicBezTo>
                    <a:pt x="436" y="3"/>
                    <a:pt x="413" y="6"/>
                    <a:pt x="390" y="8"/>
                  </a:cubicBezTo>
                  <a:cubicBezTo>
                    <a:pt x="379" y="8"/>
                    <a:pt x="365" y="11"/>
                    <a:pt x="353" y="11"/>
                  </a:cubicBezTo>
                  <a:cubicBezTo>
                    <a:pt x="308" y="20"/>
                    <a:pt x="263" y="28"/>
                    <a:pt x="224" y="37"/>
                  </a:cubicBezTo>
                  <a:cubicBezTo>
                    <a:pt x="229" y="50"/>
                    <a:pt x="235" y="62"/>
                    <a:pt x="241" y="73"/>
                  </a:cubicBezTo>
                  <a:cubicBezTo>
                    <a:pt x="272" y="65"/>
                    <a:pt x="311" y="53"/>
                    <a:pt x="351" y="48"/>
                  </a:cubicBezTo>
                  <a:cubicBezTo>
                    <a:pt x="362" y="45"/>
                    <a:pt x="373" y="45"/>
                    <a:pt x="385" y="42"/>
                  </a:cubicBezTo>
                  <a:cubicBezTo>
                    <a:pt x="396" y="42"/>
                    <a:pt x="410" y="39"/>
                    <a:pt x="422" y="39"/>
                  </a:cubicBezTo>
                  <a:cubicBezTo>
                    <a:pt x="433" y="25"/>
                    <a:pt x="447" y="14"/>
                    <a:pt x="461" y="3"/>
                  </a:cubicBezTo>
                  <a:lnTo>
                    <a:pt x="543" y="0"/>
                  </a:lnTo>
                  <a:lnTo>
                    <a:pt x="543" y="0"/>
                  </a:lnTo>
                  <a:cubicBezTo>
                    <a:pt x="532" y="0"/>
                    <a:pt x="523" y="0"/>
                    <a:pt x="512" y="0"/>
                  </a:cubicBezTo>
                  <a:cubicBezTo>
                    <a:pt x="500" y="11"/>
                    <a:pt x="487" y="23"/>
                    <a:pt x="473" y="34"/>
                  </a:cubicBezTo>
                  <a:cubicBezTo>
                    <a:pt x="495" y="34"/>
                    <a:pt x="517" y="31"/>
                    <a:pt x="543" y="31"/>
                  </a:cubicBezTo>
                  <a:cubicBezTo>
                    <a:pt x="566" y="31"/>
                    <a:pt x="588" y="34"/>
                    <a:pt x="611" y="34"/>
                  </a:cubicBezTo>
                  <a:cubicBezTo>
                    <a:pt x="597" y="23"/>
                    <a:pt x="583" y="11"/>
                    <a:pt x="571" y="0"/>
                  </a:cubicBezTo>
                  <a:cubicBezTo>
                    <a:pt x="560" y="0"/>
                    <a:pt x="551"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60" name="Freeform 155"/>
            <p:cNvSpPr>
              <a:spLocks noChangeArrowheads="1"/>
            </p:cNvSpPr>
            <p:nvPr/>
          </p:nvSpPr>
          <p:spPr bwMode="auto">
            <a:xfrm>
              <a:off x="6616" y="972"/>
              <a:ext cx="192" cy="184"/>
            </a:xfrm>
            <a:custGeom>
              <a:avLst/>
              <a:gdLst>
                <a:gd name="T0" fmla="*/ 162 w 852"/>
                <a:gd name="T1" fmla="*/ 410 h 818"/>
                <a:gd name="T2" fmla="*/ 65 w 852"/>
                <a:gd name="T3" fmla="*/ 557 h 818"/>
                <a:gd name="T4" fmla="*/ 116 w 852"/>
                <a:gd name="T5" fmla="*/ 817 h 818"/>
                <a:gd name="T6" fmla="*/ 314 w 852"/>
                <a:gd name="T7" fmla="*/ 749 h 818"/>
                <a:gd name="T8" fmla="*/ 399 w 852"/>
                <a:gd name="T9" fmla="*/ 650 h 818"/>
                <a:gd name="T10" fmla="*/ 263 w 852"/>
                <a:gd name="T11" fmla="*/ 726 h 818"/>
                <a:gd name="T12" fmla="*/ 105 w 852"/>
                <a:gd name="T13" fmla="*/ 729 h 818"/>
                <a:gd name="T14" fmla="*/ 125 w 852"/>
                <a:gd name="T15" fmla="*/ 534 h 818"/>
                <a:gd name="T16" fmla="*/ 162 w 852"/>
                <a:gd name="T17" fmla="*/ 410 h 818"/>
                <a:gd name="T18" fmla="*/ 648 w 852"/>
                <a:gd name="T19" fmla="*/ 410 h 818"/>
                <a:gd name="T20" fmla="*/ 591 w 852"/>
                <a:gd name="T21" fmla="*/ 477 h 818"/>
                <a:gd name="T22" fmla="*/ 495 w 852"/>
                <a:gd name="T23" fmla="*/ 574 h 818"/>
                <a:gd name="T24" fmla="*/ 427 w 852"/>
                <a:gd name="T25" fmla="*/ 630 h 818"/>
                <a:gd name="T26" fmla="*/ 509 w 852"/>
                <a:gd name="T27" fmla="*/ 605 h 818"/>
                <a:gd name="T28" fmla="*/ 568 w 852"/>
                <a:gd name="T29" fmla="*/ 551 h 818"/>
                <a:gd name="T30" fmla="*/ 622 w 852"/>
                <a:gd name="T31" fmla="*/ 491 h 818"/>
                <a:gd name="T32" fmla="*/ 648 w 852"/>
                <a:gd name="T33" fmla="*/ 410 h 818"/>
                <a:gd name="T34" fmla="*/ 399 w 852"/>
                <a:gd name="T35" fmla="*/ 166 h 818"/>
                <a:gd name="T36" fmla="*/ 306 w 852"/>
                <a:gd name="T37" fmla="*/ 248 h 818"/>
                <a:gd name="T38" fmla="*/ 266 w 852"/>
                <a:gd name="T39" fmla="*/ 288 h 818"/>
                <a:gd name="T40" fmla="*/ 184 w 852"/>
                <a:gd name="T41" fmla="*/ 381 h 818"/>
                <a:gd name="T42" fmla="*/ 226 w 852"/>
                <a:gd name="T43" fmla="*/ 379 h 818"/>
                <a:gd name="T44" fmla="*/ 308 w 852"/>
                <a:gd name="T45" fmla="*/ 291 h 818"/>
                <a:gd name="T46" fmla="*/ 396 w 852"/>
                <a:gd name="T47" fmla="*/ 209 h 818"/>
                <a:gd name="T48" fmla="*/ 399 w 852"/>
                <a:gd name="T49" fmla="*/ 166 h 818"/>
                <a:gd name="T50" fmla="*/ 738 w 852"/>
                <a:gd name="T51" fmla="*/ 0 h 818"/>
                <a:gd name="T52" fmla="*/ 538 w 852"/>
                <a:gd name="T53" fmla="*/ 70 h 818"/>
                <a:gd name="T54" fmla="*/ 455 w 852"/>
                <a:gd name="T55" fmla="*/ 166 h 818"/>
                <a:gd name="T56" fmla="*/ 588 w 852"/>
                <a:gd name="T57" fmla="*/ 90 h 818"/>
                <a:gd name="T58" fmla="*/ 747 w 852"/>
                <a:gd name="T59" fmla="*/ 87 h 818"/>
                <a:gd name="T60" fmla="*/ 727 w 852"/>
                <a:gd name="T61" fmla="*/ 282 h 818"/>
                <a:gd name="T62" fmla="*/ 690 w 852"/>
                <a:gd name="T63" fmla="*/ 410 h 818"/>
                <a:gd name="T64" fmla="*/ 786 w 852"/>
                <a:gd name="T65" fmla="*/ 259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3" y="446"/>
                    <a:pt x="108" y="483"/>
                    <a:pt x="85" y="520"/>
                  </a:cubicBezTo>
                  <a:cubicBezTo>
                    <a:pt x="79" y="531"/>
                    <a:pt x="71" y="545"/>
                    <a:pt x="65" y="557"/>
                  </a:cubicBezTo>
                  <a:cubicBezTo>
                    <a:pt x="11" y="661"/>
                    <a:pt x="0" y="749"/>
                    <a:pt x="42" y="791"/>
                  </a:cubicBezTo>
                  <a:cubicBezTo>
                    <a:pt x="59" y="808"/>
                    <a:pt x="85" y="817"/>
                    <a:pt x="116" y="817"/>
                  </a:cubicBezTo>
                  <a:cubicBezTo>
                    <a:pt x="159" y="817"/>
                    <a:pt x="215" y="800"/>
                    <a:pt x="277" y="769"/>
                  </a:cubicBezTo>
                  <a:cubicBezTo>
                    <a:pt x="289" y="763"/>
                    <a:pt x="303" y="755"/>
                    <a:pt x="314" y="749"/>
                  </a:cubicBezTo>
                  <a:cubicBezTo>
                    <a:pt x="351" y="726"/>
                    <a:pt x="387" y="703"/>
                    <a:pt x="427" y="672"/>
                  </a:cubicBezTo>
                  <a:cubicBezTo>
                    <a:pt x="416" y="667"/>
                    <a:pt x="407" y="658"/>
                    <a:pt x="399" y="650"/>
                  </a:cubicBezTo>
                  <a:cubicBezTo>
                    <a:pt x="365" y="675"/>
                    <a:pt x="331" y="695"/>
                    <a:pt x="300" y="709"/>
                  </a:cubicBezTo>
                  <a:cubicBezTo>
                    <a:pt x="289" y="718"/>
                    <a:pt x="277" y="723"/>
                    <a:pt x="263" y="726"/>
                  </a:cubicBezTo>
                  <a:cubicBezTo>
                    <a:pt x="226" y="743"/>
                    <a:pt x="192" y="752"/>
                    <a:pt x="164" y="752"/>
                  </a:cubicBezTo>
                  <a:cubicBezTo>
                    <a:pt x="139" y="752"/>
                    <a:pt x="119" y="743"/>
                    <a:pt x="105" y="729"/>
                  </a:cubicBezTo>
                  <a:cubicBezTo>
                    <a:pt x="74" y="698"/>
                    <a:pt x="76" y="641"/>
                    <a:pt x="108" y="571"/>
                  </a:cubicBezTo>
                  <a:cubicBezTo>
                    <a:pt x="113" y="559"/>
                    <a:pt x="119" y="545"/>
                    <a:pt x="125" y="534"/>
                  </a:cubicBezTo>
                  <a:cubicBezTo>
                    <a:pt x="139" y="503"/>
                    <a:pt x="159" y="469"/>
                    <a:pt x="184" y="438"/>
                  </a:cubicBezTo>
                  <a:cubicBezTo>
                    <a:pt x="175" y="427"/>
                    <a:pt x="167" y="418"/>
                    <a:pt x="162" y="410"/>
                  </a:cubicBezTo>
                  <a:lnTo>
                    <a:pt x="648" y="410"/>
                  </a:lnTo>
                  <a:lnTo>
                    <a:pt x="648" y="410"/>
                  </a:lnTo>
                  <a:cubicBezTo>
                    <a:pt x="642" y="418"/>
                    <a:pt x="633" y="427"/>
                    <a:pt x="625" y="438"/>
                  </a:cubicBezTo>
                  <a:cubicBezTo>
                    <a:pt x="614" y="449"/>
                    <a:pt x="602" y="463"/>
                    <a:pt x="591" y="477"/>
                  </a:cubicBezTo>
                  <a:cubicBezTo>
                    <a:pt x="577" y="494"/>
                    <a:pt x="560" y="511"/>
                    <a:pt x="543" y="525"/>
                  </a:cubicBezTo>
                  <a:cubicBezTo>
                    <a:pt x="529" y="542"/>
                    <a:pt x="512" y="559"/>
                    <a:pt x="495" y="574"/>
                  </a:cubicBezTo>
                  <a:cubicBezTo>
                    <a:pt x="481" y="585"/>
                    <a:pt x="467" y="596"/>
                    <a:pt x="455" y="608"/>
                  </a:cubicBezTo>
                  <a:cubicBezTo>
                    <a:pt x="444" y="616"/>
                    <a:pt x="435" y="625"/>
                    <a:pt x="427" y="630"/>
                  </a:cubicBezTo>
                  <a:cubicBezTo>
                    <a:pt x="435" y="638"/>
                    <a:pt x="444" y="644"/>
                    <a:pt x="455" y="650"/>
                  </a:cubicBezTo>
                  <a:cubicBezTo>
                    <a:pt x="472" y="636"/>
                    <a:pt x="489" y="622"/>
                    <a:pt x="509" y="605"/>
                  </a:cubicBezTo>
                  <a:cubicBezTo>
                    <a:pt x="520" y="594"/>
                    <a:pt x="535" y="582"/>
                    <a:pt x="546" y="571"/>
                  </a:cubicBezTo>
                  <a:cubicBezTo>
                    <a:pt x="554" y="562"/>
                    <a:pt x="560" y="557"/>
                    <a:pt x="568" y="551"/>
                  </a:cubicBezTo>
                  <a:cubicBezTo>
                    <a:pt x="574" y="542"/>
                    <a:pt x="580" y="537"/>
                    <a:pt x="588" y="528"/>
                  </a:cubicBezTo>
                  <a:cubicBezTo>
                    <a:pt x="599" y="517"/>
                    <a:pt x="611" y="503"/>
                    <a:pt x="622" y="491"/>
                  </a:cubicBezTo>
                  <a:cubicBezTo>
                    <a:pt x="639" y="472"/>
                    <a:pt x="653" y="455"/>
                    <a:pt x="667" y="438"/>
                  </a:cubicBezTo>
                  <a:cubicBezTo>
                    <a:pt x="662" y="427"/>
                    <a:pt x="656" y="418"/>
                    <a:pt x="648" y="410"/>
                  </a:cubicBezTo>
                  <a:lnTo>
                    <a:pt x="399" y="166"/>
                  </a:lnTo>
                  <a:lnTo>
                    <a:pt x="399" y="166"/>
                  </a:lnTo>
                  <a:cubicBezTo>
                    <a:pt x="379" y="181"/>
                    <a:pt x="362" y="195"/>
                    <a:pt x="345" y="212"/>
                  </a:cubicBezTo>
                  <a:cubicBezTo>
                    <a:pt x="331" y="223"/>
                    <a:pt x="317" y="234"/>
                    <a:pt x="306" y="248"/>
                  </a:cubicBezTo>
                  <a:cubicBezTo>
                    <a:pt x="297" y="254"/>
                    <a:pt x="291" y="259"/>
                    <a:pt x="286" y="268"/>
                  </a:cubicBezTo>
                  <a:cubicBezTo>
                    <a:pt x="277" y="274"/>
                    <a:pt x="271" y="279"/>
                    <a:pt x="266" y="288"/>
                  </a:cubicBezTo>
                  <a:cubicBezTo>
                    <a:pt x="252" y="299"/>
                    <a:pt x="240" y="313"/>
                    <a:pt x="229" y="327"/>
                  </a:cubicBezTo>
                  <a:cubicBezTo>
                    <a:pt x="212" y="345"/>
                    <a:pt x="198" y="361"/>
                    <a:pt x="184" y="381"/>
                  </a:cubicBezTo>
                  <a:cubicBezTo>
                    <a:pt x="189" y="390"/>
                    <a:pt x="198" y="398"/>
                    <a:pt x="203" y="410"/>
                  </a:cubicBezTo>
                  <a:cubicBezTo>
                    <a:pt x="212" y="398"/>
                    <a:pt x="218" y="390"/>
                    <a:pt x="226" y="379"/>
                  </a:cubicBezTo>
                  <a:cubicBezTo>
                    <a:pt x="237" y="367"/>
                    <a:pt x="249" y="353"/>
                    <a:pt x="260" y="339"/>
                  </a:cubicBezTo>
                  <a:cubicBezTo>
                    <a:pt x="274" y="322"/>
                    <a:pt x="291" y="308"/>
                    <a:pt x="308" y="291"/>
                  </a:cubicBezTo>
                  <a:cubicBezTo>
                    <a:pt x="325" y="274"/>
                    <a:pt x="340" y="257"/>
                    <a:pt x="357" y="243"/>
                  </a:cubicBezTo>
                  <a:cubicBezTo>
                    <a:pt x="371" y="232"/>
                    <a:pt x="384" y="220"/>
                    <a:pt x="396" y="209"/>
                  </a:cubicBezTo>
                  <a:cubicBezTo>
                    <a:pt x="407" y="200"/>
                    <a:pt x="416" y="195"/>
                    <a:pt x="427" y="186"/>
                  </a:cubicBezTo>
                  <a:cubicBezTo>
                    <a:pt x="416" y="181"/>
                    <a:pt x="407" y="172"/>
                    <a:pt x="399" y="166"/>
                  </a:cubicBezTo>
                  <a:lnTo>
                    <a:pt x="738" y="0"/>
                  </a:lnTo>
                  <a:lnTo>
                    <a:pt x="738" y="0"/>
                  </a:lnTo>
                  <a:cubicBezTo>
                    <a:pt x="693" y="0"/>
                    <a:pt x="636" y="17"/>
                    <a:pt x="574" y="48"/>
                  </a:cubicBezTo>
                  <a:cubicBezTo>
                    <a:pt x="563" y="53"/>
                    <a:pt x="549" y="62"/>
                    <a:pt x="538" y="70"/>
                  </a:cubicBezTo>
                  <a:cubicBezTo>
                    <a:pt x="501" y="90"/>
                    <a:pt x="464" y="115"/>
                    <a:pt x="427" y="144"/>
                  </a:cubicBezTo>
                  <a:cubicBezTo>
                    <a:pt x="435" y="149"/>
                    <a:pt x="444" y="158"/>
                    <a:pt x="455" y="166"/>
                  </a:cubicBezTo>
                  <a:cubicBezTo>
                    <a:pt x="486" y="141"/>
                    <a:pt x="520" y="121"/>
                    <a:pt x="552" y="107"/>
                  </a:cubicBezTo>
                  <a:cubicBezTo>
                    <a:pt x="563" y="101"/>
                    <a:pt x="577" y="95"/>
                    <a:pt x="588" y="90"/>
                  </a:cubicBezTo>
                  <a:cubicBezTo>
                    <a:pt x="625" y="73"/>
                    <a:pt x="659" y="67"/>
                    <a:pt x="687" y="67"/>
                  </a:cubicBezTo>
                  <a:cubicBezTo>
                    <a:pt x="713" y="67"/>
                    <a:pt x="733" y="73"/>
                    <a:pt x="747" y="87"/>
                  </a:cubicBezTo>
                  <a:cubicBezTo>
                    <a:pt x="777" y="118"/>
                    <a:pt x="775" y="175"/>
                    <a:pt x="744" y="246"/>
                  </a:cubicBezTo>
                  <a:cubicBezTo>
                    <a:pt x="741" y="259"/>
                    <a:pt x="735" y="271"/>
                    <a:pt x="727" y="282"/>
                  </a:cubicBezTo>
                  <a:cubicBezTo>
                    <a:pt x="713" y="313"/>
                    <a:pt x="693" y="347"/>
                    <a:pt x="667" y="381"/>
                  </a:cubicBezTo>
                  <a:cubicBezTo>
                    <a:pt x="676" y="390"/>
                    <a:pt x="684" y="398"/>
                    <a:pt x="690" y="410"/>
                  </a:cubicBezTo>
                  <a:cubicBezTo>
                    <a:pt x="721" y="370"/>
                    <a:pt x="744" y="333"/>
                    <a:pt x="766" y="296"/>
                  </a:cubicBezTo>
                  <a:cubicBezTo>
                    <a:pt x="772" y="285"/>
                    <a:pt x="780" y="271"/>
                    <a:pt x="786" y="259"/>
                  </a:cubicBezTo>
                  <a:cubicBezTo>
                    <a:pt x="840" y="155"/>
                    <a:pt x="851" y="67"/>
                    <a:pt x="809" y="25"/>
                  </a:cubicBezTo>
                  <a:cubicBezTo>
                    <a:pt x="792" y="8"/>
                    <a:pt x="766" y="0"/>
                    <a:pt x="738"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61" name="Freeform 156"/>
            <p:cNvSpPr>
              <a:spLocks noChangeArrowheads="1"/>
            </p:cNvSpPr>
            <p:nvPr/>
          </p:nvSpPr>
          <p:spPr bwMode="auto">
            <a:xfrm>
              <a:off x="6616" y="972"/>
              <a:ext cx="192" cy="184"/>
            </a:xfrm>
            <a:custGeom>
              <a:avLst/>
              <a:gdLst>
                <a:gd name="T0" fmla="*/ 108 w 852"/>
                <a:gd name="T1" fmla="*/ 246 h 818"/>
                <a:gd name="T2" fmla="*/ 164 w 852"/>
                <a:gd name="T3" fmla="*/ 67 h 818"/>
                <a:gd name="T4" fmla="*/ 300 w 852"/>
                <a:gd name="T5" fmla="*/ 107 h 818"/>
                <a:gd name="T6" fmla="*/ 427 w 852"/>
                <a:gd name="T7" fmla="*/ 186 h 818"/>
                <a:gd name="T8" fmla="*/ 495 w 852"/>
                <a:gd name="T9" fmla="*/ 243 h 818"/>
                <a:gd name="T10" fmla="*/ 591 w 852"/>
                <a:gd name="T11" fmla="*/ 339 h 818"/>
                <a:gd name="T12" fmla="*/ 648 w 852"/>
                <a:gd name="T13" fmla="*/ 410 h 818"/>
                <a:gd name="T14" fmla="*/ 727 w 852"/>
                <a:gd name="T15" fmla="*/ 534 h 818"/>
                <a:gd name="T16" fmla="*/ 747 w 852"/>
                <a:gd name="T17" fmla="*/ 729 h 818"/>
                <a:gd name="T18" fmla="*/ 588 w 852"/>
                <a:gd name="T19" fmla="*/ 726 h 818"/>
                <a:gd name="T20" fmla="*/ 455 w 852"/>
                <a:gd name="T21" fmla="*/ 650 h 818"/>
                <a:gd name="T22" fmla="*/ 396 w 852"/>
                <a:gd name="T23" fmla="*/ 608 h 818"/>
                <a:gd name="T24" fmla="*/ 308 w 852"/>
                <a:gd name="T25" fmla="*/ 525 h 818"/>
                <a:gd name="T26" fmla="*/ 226 w 852"/>
                <a:gd name="T27" fmla="*/ 438 h 818"/>
                <a:gd name="T28" fmla="*/ 184 w 852"/>
                <a:gd name="T29" fmla="*/ 381 h 818"/>
                <a:gd name="T30" fmla="*/ 108 w 852"/>
                <a:gd name="T31" fmla="*/ 246 h 818"/>
                <a:gd name="T32" fmla="*/ 116 w 852"/>
                <a:gd name="T33" fmla="*/ 0 h 818"/>
                <a:gd name="T34" fmla="*/ 65 w 852"/>
                <a:gd name="T35" fmla="*/ 259 h 818"/>
                <a:gd name="T36" fmla="*/ 162 w 852"/>
                <a:gd name="T37" fmla="*/ 410 h 818"/>
                <a:gd name="T38" fmla="*/ 229 w 852"/>
                <a:gd name="T39" fmla="*/ 491 h 818"/>
                <a:gd name="T40" fmla="*/ 286 w 852"/>
                <a:gd name="T41" fmla="*/ 551 h 818"/>
                <a:gd name="T42" fmla="*/ 345 w 852"/>
                <a:gd name="T43" fmla="*/ 605 h 818"/>
                <a:gd name="T44" fmla="*/ 427 w 852"/>
                <a:gd name="T45" fmla="*/ 672 h 818"/>
                <a:gd name="T46" fmla="*/ 574 w 852"/>
                <a:gd name="T47" fmla="*/ 769 h 818"/>
                <a:gd name="T48" fmla="*/ 809 w 852"/>
                <a:gd name="T49" fmla="*/ 791 h 818"/>
                <a:gd name="T50" fmla="*/ 766 w 852"/>
                <a:gd name="T51" fmla="*/ 520 h 818"/>
                <a:gd name="T52" fmla="*/ 667 w 852"/>
                <a:gd name="T53" fmla="*/ 381 h 818"/>
                <a:gd name="T54" fmla="*/ 588 w 852"/>
                <a:gd name="T55" fmla="*/ 288 h 818"/>
                <a:gd name="T56" fmla="*/ 546 w 852"/>
                <a:gd name="T57" fmla="*/ 248 h 818"/>
                <a:gd name="T58" fmla="*/ 455 w 852"/>
                <a:gd name="T59" fmla="*/ 166 h 818"/>
                <a:gd name="T60" fmla="*/ 314 w 852"/>
                <a:gd name="T61" fmla="*/ 67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6" y="175"/>
                    <a:pt x="74" y="118"/>
                    <a:pt x="105" y="87"/>
                  </a:cubicBezTo>
                  <a:cubicBezTo>
                    <a:pt x="119" y="73"/>
                    <a:pt x="139" y="67"/>
                    <a:pt x="164" y="67"/>
                  </a:cubicBezTo>
                  <a:cubicBezTo>
                    <a:pt x="192" y="67"/>
                    <a:pt x="226" y="73"/>
                    <a:pt x="263" y="90"/>
                  </a:cubicBezTo>
                  <a:cubicBezTo>
                    <a:pt x="277" y="95"/>
                    <a:pt x="289" y="101"/>
                    <a:pt x="300" y="107"/>
                  </a:cubicBezTo>
                  <a:cubicBezTo>
                    <a:pt x="331" y="121"/>
                    <a:pt x="365" y="141"/>
                    <a:pt x="399" y="166"/>
                  </a:cubicBezTo>
                  <a:cubicBezTo>
                    <a:pt x="407" y="172"/>
                    <a:pt x="416" y="181"/>
                    <a:pt x="427" y="186"/>
                  </a:cubicBezTo>
                  <a:cubicBezTo>
                    <a:pt x="435" y="195"/>
                    <a:pt x="444" y="200"/>
                    <a:pt x="455" y="209"/>
                  </a:cubicBezTo>
                  <a:cubicBezTo>
                    <a:pt x="467" y="220"/>
                    <a:pt x="481" y="232"/>
                    <a:pt x="495" y="243"/>
                  </a:cubicBezTo>
                  <a:cubicBezTo>
                    <a:pt x="512" y="257"/>
                    <a:pt x="529" y="274"/>
                    <a:pt x="543" y="291"/>
                  </a:cubicBezTo>
                  <a:cubicBezTo>
                    <a:pt x="560" y="308"/>
                    <a:pt x="577" y="322"/>
                    <a:pt x="591" y="339"/>
                  </a:cubicBezTo>
                  <a:cubicBezTo>
                    <a:pt x="602" y="353"/>
                    <a:pt x="614" y="367"/>
                    <a:pt x="625" y="379"/>
                  </a:cubicBezTo>
                  <a:cubicBezTo>
                    <a:pt x="633" y="390"/>
                    <a:pt x="642" y="398"/>
                    <a:pt x="648" y="410"/>
                  </a:cubicBezTo>
                  <a:cubicBezTo>
                    <a:pt x="656" y="418"/>
                    <a:pt x="662" y="427"/>
                    <a:pt x="667" y="438"/>
                  </a:cubicBezTo>
                  <a:cubicBezTo>
                    <a:pt x="693" y="469"/>
                    <a:pt x="713" y="503"/>
                    <a:pt x="727" y="534"/>
                  </a:cubicBezTo>
                  <a:cubicBezTo>
                    <a:pt x="735" y="545"/>
                    <a:pt x="741" y="559"/>
                    <a:pt x="744" y="571"/>
                  </a:cubicBezTo>
                  <a:cubicBezTo>
                    <a:pt x="775" y="641"/>
                    <a:pt x="777" y="698"/>
                    <a:pt x="747" y="729"/>
                  </a:cubicBezTo>
                  <a:cubicBezTo>
                    <a:pt x="733" y="743"/>
                    <a:pt x="713" y="752"/>
                    <a:pt x="687" y="752"/>
                  </a:cubicBezTo>
                  <a:cubicBezTo>
                    <a:pt x="659" y="752"/>
                    <a:pt x="625" y="743"/>
                    <a:pt x="588" y="726"/>
                  </a:cubicBezTo>
                  <a:cubicBezTo>
                    <a:pt x="577" y="723"/>
                    <a:pt x="563" y="718"/>
                    <a:pt x="552" y="709"/>
                  </a:cubicBezTo>
                  <a:cubicBezTo>
                    <a:pt x="520" y="695"/>
                    <a:pt x="486" y="675"/>
                    <a:pt x="455" y="650"/>
                  </a:cubicBezTo>
                  <a:cubicBezTo>
                    <a:pt x="444" y="644"/>
                    <a:pt x="435" y="638"/>
                    <a:pt x="427" y="630"/>
                  </a:cubicBezTo>
                  <a:cubicBezTo>
                    <a:pt x="416" y="625"/>
                    <a:pt x="407" y="616"/>
                    <a:pt x="396" y="608"/>
                  </a:cubicBezTo>
                  <a:cubicBezTo>
                    <a:pt x="384" y="596"/>
                    <a:pt x="371" y="585"/>
                    <a:pt x="357" y="574"/>
                  </a:cubicBezTo>
                  <a:cubicBezTo>
                    <a:pt x="340" y="559"/>
                    <a:pt x="325" y="542"/>
                    <a:pt x="308" y="525"/>
                  </a:cubicBezTo>
                  <a:cubicBezTo>
                    <a:pt x="291" y="511"/>
                    <a:pt x="274" y="494"/>
                    <a:pt x="260" y="477"/>
                  </a:cubicBezTo>
                  <a:cubicBezTo>
                    <a:pt x="249" y="463"/>
                    <a:pt x="237" y="449"/>
                    <a:pt x="226" y="438"/>
                  </a:cubicBezTo>
                  <a:cubicBezTo>
                    <a:pt x="218" y="427"/>
                    <a:pt x="212" y="418"/>
                    <a:pt x="203" y="410"/>
                  </a:cubicBezTo>
                  <a:cubicBezTo>
                    <a:pt x="198" y="398"/>
                    <a:pt x="189" y="390"/>
                    <a:pt x="184" y="381"/>
                  </a:cubicBezTo>
                  <a:cubicBezTo>
                    <a:pt x="159" y="347"/>
                    <a:pt x="139" y="313"/>
                    <a:pt x="125" y="282"/>
                  </a:cubicBezTo>
                  <a:cubicBezTo>
                    <a:pt x="119" y="271"/>
                    <a:pt x="113" y="259"/>
                    <a:pt x="108" y="246"/>
                  </a:cubicBezTo>
                  <a:lnTo>
                    <a:pt x="116" y="0"/>
                  </a:lnTo>
                  <a:lnTo>
                    <a:pt x="116" y="0"/>
                  </a:lnTo>
                  <a:cubicBezTo>
                    <a:pt x="85" y="0"/>
                    <a:pt x="59" y="8"/>
                    <a:pt x="42" y="25"/>
                  </a:cubicBezTo>
                  <a:cubicBezTo>
                    <a:pt x="0" y="67"/>
                    <a:pt x="11" y="155"/>
                    <a:pt x="65" y="259"/>
                  </a:cubicBezTo>
                  <a:cubicBezTo>
                    <a:pt x="71" y="271"/>
                    <a:pt x="79" y="285"/>
                    <a:pt x="85" y="296"/>
                  </a:cubicBezTo>
                  <a:cubicBezTo>
                    <a:pt x="108" y="333"/>
                    <a:pt x="133" y="370"/>
                    <a:pt x="162" y="410"/>
                  </a:cubicBezTo>
                  <a:cubicBezTo>
                    <a:pt x="167" y="418"/>
                    <a:pt x="175" y="427"/>
                    <a:pt x="184" y="438"/>
                  </a:cubicBezTo>
                  <a:cubicBezTo>
                    <a:pt x="198" y="455"/>
                    <a:pt x="212" y="472"/>
                    <a:pt x="229" y="491"/>
                  </a:cubicBezTo>
                  <a:cubicBezTo>
                    <a:pt x="240" y="503"/>
                    <a:pt x="252" y="517"/>
                    <a:pt x="266" y="528"/>
                  </a:cubicBezTo>
                  <a:cubicBezTo>
                    <a:pt x="271" y="537"/>
                    <a:pt x="277" y="542"/>
                    <a:pt x="286" y="551"/>
                  </a:cubicBezTo>
                  <a:cubicBezTo>
                    <a:pt x="291" y="557"/>
                    <a:pt x="297" y="562"/>
                    <a:pt x="306" y="571"/>
                  </a:cubicBezTo>
                  <a:cubicBezTo>
                    <a:pt x="317" y="582"/>
                    <a:pt x="331" y="594"/>
                    <a:pt x="345" y="605"/>
                  </a:cubicBezTo>
                  <a:cubicBezTo>
                    <a:pt x="362" y="622"/>
                    <a:pt x="379" y="636"/>
                    <a:pt x="399" y="650"/>
                  </a:cubicBezTo>
                  <a:cubicBezTo>
                    <a:pt x="407" y="658"/>
                    <a:pt x="416" y="667"/>
                    <a:pt x="427" y="672"/>
                  </a:cubicBezTo>
                  <a:cubicBezTo>
                    <a:pt x="464" y="703"/>
                    <a:pt x="501" y="726"/>
                    <a:pt x="538" y="749"/>
                  </a:cubicBezTo>
                  <a:cubicBezTo>
                    <a:pt x="549" y="755"/>
                    <a:pt x="563" y="763"/>
                    <a:pt x="574" y="769"/>
                  </a:cubicBezTo>
                  <a:cubicBezTo>
                    <a:pt x="636" y="800"/>
                    <a:pt x="693" y="817"/>
                    <a:pt x="738" y="817"/>
                  </a:cubicBezTo>
                  <a:cubicBezTo>
                    <a:pt x="766" y="817"/>
                    <a:pt x="792" y="808"/>
                    <a:pt x="809" y="791"/>
                  </a:cubicBezTo>
                  <a:cubicBezTo>
                    <a:pt x="851" y="749"/>
                    <a:pt x="840" y="661"/>
                    <a:pt x="786" y="557"/>
                  </a:cubicBezTo>
                  <a:cubicBezTo>
                    <a:pt x="780" y="545"/>
                    <a:pt x="772" y="531"/>
                    <a:pt x="766" y="520"/>
                  </a:cubicBezTo>
                  <a:cubicBezTo>
                    <a:pt x="744" y="483"/>
                    <a:pt x="721" y="446"/>
                    <a:pt x="690" y="410"/>
                  </a:cubicBezTo>
                  <a:cubicBezTo>
                    <a:pt x="684" y="398"/>
                    <a:pt x="676" y="390"/>
                    <a:pt x="667" y="381"/>
                  </a:cubicBezTo>
                  <a:cubicBezTo>
                    <a:pt x="653" y="361"/>
                    <a:pt x="639" y="345"/>
                    <a:pt x="622" y="327"/>
                  </a:cubicBezTo>
                  <a:cubicBezTo>
                    <a:pt x="611" y="313"/>
                    <a:pt x="599" y="299"/>
                    <a:pt x="588" y="288"/>
                  </a:cubicBezTo>
                  <a:cubicBezTo>
                    <a:pt x="580" y="279"/>
                    <a:pt x="574" y="274"/>
                    <a:pt x="568" y="268"/>
                  </a:cubicBezTo>
                  <a:cubicBezTo>
                    <a:pt x="560" y="259"/>
                    <a:pt x="554" y="254"/>
                    <a:pt x="546" y="248"/>
                  </a:cubicBezTo>
                  <a:cubicBezTo>
                    <a:pt x="535" y="234"/>
                    <a:pt x="520" y="223"/>
                    <a:pt x="509" y="212"/>
                  </a:cubicBezTo>
                  <a:cubicBezTo>
                    <a:pt x="489" y="195"/>
                    <a:pt x="472" y="181"/>
                    <a:pt x="455" y="166"/>
                  </a:cubicBezTo>
                  <a:cubicBezTo>
                    <a:pt x="444" y="158"/>
                    <a:pt x="435" y="149"/>
                    <a:pt x="427" y="144"/>
                  </a:cubicBezTo>
                  <a:cubicBezTo>
                    <a:pt x="387" y="115"/>
                    <a:pt x="351" y="90"/>
                    <a:pt x="314" y="67"/>
                  </a:cubicBezTo>
                  <a:cubicBezTo>
                    <a:pt x="303" y="62"/>
                    <a:pt x="289" y="53"/>
                    <a:pt x="277" y="48"/>
                  </a:cubicBezTo>
                  <a:cubicBezTo>
                    <a:pt x="215" y="17"/>
                    <a:pt x="159"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62" name="Freeform 157"/>
            <p:cNvSpPr>
              <a:spLocks noChangeArrowheads="1"/>
            </p:cNvSpPr>
            <p:nvPr/>
          </p:nvSpPr>
          <p:spPr bwMode="auto">
            <a:xfrm>
              <a:off x="6694" y="1046"/>
              <a:ext cx="37" cy="37"/>
            </a:xfrm>
            <a:custGeom>
              <a:avLst/>
              <a:gdLst>
                <a:gd name="T0" fmla="*/ 85 w 168"/>
                <a:gd name="T1" fmla="*/ 0 h 167"/>
                <a:gd name="T2" fmla="*/ 85 w 168"/>
                <a:gd name="T3" fmla="*/ 0 h 167"/>
                <a:gd name="T4" fmla="*/ 0 w 168"/>
                <a:gd name="T5" fmla="*/ 85 h 167"/>
                <a:gd name="T6" fmla="*/ 85 w 168"/>
                <a:gd name="T7" fmla="*/ 166 h 167"/>
                <a:gd name="T8" fmla="*/ 167 w 168"/>
                <a:gd name="T9" fmla="*/ 85 h 167"/>
                <a:gd name="T10" fmla="*/ 85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5" y="0"/>
                  </a:moveTo>
                  <a:lnTo>
                    <a:pt x="85" y="0"/>
                  </a:lnTo>
                  <a:cubicBezTo>
                    <a:pt x="37" y="0"/>
                    <a:pt x="0" y="36"/>
                    <a:pt x="0" y="85"/>
                  </a:cubicBezTo>
                  <a:cubicBezTo>
                    <a:pt x="0" y="130"/>
                    <a:pt x="37" y="166"/>
                    <a:pt x="85" y="166"/>
                  </a:cubicBezTo>
                  <a:cubicBezTo>
                    <a:pt x="130" y="166"/>
                    <a:pt x="167" y="130"/>
                    <a:pt x="167" y="85"/>
                  </a:cubicBezTo>
                  <a:cubicBezTo>
                    <a:pt x="167" y="36"/>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63" name="Freeform 158"/>
            <p:cNvSpPr>
              <a:spLocks noChangeArrowheads="1"/>
            </p:cNvSpPr>
            <p:nvPr/>
          </p:nvSpPr>
          <p:spPr bwMode="auto">
            <a:xfrm>
              <a:off x="6332" y="1523"/>
              <a:ext cx="204" cy="181"/>
            </a:xfrm>
            <a:custGeom>
              <a:avLst/>
              <a:gdLst>
                <a:gd name="T0" fmla="*/ 449 w 905"/>
                <a:gd name="T1" fmla="*/ 727 h 802"/>
                <a:gd name="T2" fmla="*/ 449 w 905"/>
                <a:gd name="T3" fmla="*/ 727 h 802"/>
                <a:gd name="T4" fmla="*/ 313 w 905"/>
                <a:gd name="T5" fmla="*/ 699 h 802"/>
                <a:gd name="T6" fmla="*/ 152 w 905"/>
                <a:gd name="T7" fmla="*/ 266 h 802"/>
                <a:gd name="T8" fmla="*/ 449 w 905"/>
                <a:gd name="T9" fmla="*/ 77 h 802"/>
                <a:gd name="T10" fmla="*/ 585 w 905"/>
                <a:gd name="T11" fmla="*/ 105 h 802"/>
                <a:gd name="T12" fmla="*/ 746 w 905"/>
                <a:gd name="T13" fmla="*/ 537 h 802"/>
                <a:gd name="T14" fmla="*/ 449 w 905"/>
                <a:gd name="T15" fmla="*/ 727 h 802"/>
                <a:gd name="T16" fmla="*/ 449 w 905"/>
                <a:gd name="T17" fmla="*/ 0 h 802"/>
                <a:gd name="T18" fmla="*/ 449 w 905"/>
                <a:gd name="T19" fmla="*/ 0 h 802"/>
                <a:gd name="T20" fmla="*/ 85 w 905"/>
                <a:gd name="T21" fmla="*/ 235 h 802"/>
                <a:gd name="T22" fmla="*/ 234 w 905"/>
                <a:gd name="T23" fmla="*/ 741 h 802"/>
                <a:gd name="T24" fmla="*/ 251 w 905"/>
                <a:gd name="T25" fmla="*/ 704 h 802"/>
                <a:gd name="T26" fmla="*/ 350 w 905"/>
                <a:gd name="T27" fmla="*/ 750 h 802"/>
                <a:gd name="T28" fmla="*/ 333 w 905"/>
                <a:gd name="T29" fmla="*/ 784 h 802"/>
                <a:gd name="T30" fmla="*/ 449 w 905"/>
                <a:gd name="T31" fmla="*/ 801 h 802"/>
                <a:gd name="T32" fmla="*/ 814 w 905"/>
                <a:gd name="T33" fmla="*/ 566 h 802"/>
                <a:gd name="T34" fmla="*/ 616 w 905"/>
                <a:gd name="T35" fmla="*/ 37 h 802"/>
                <a:gd name="T36" fmla="*/ 449 w 905"/>
                <a:gd name="T37" fmla="*/ 0 h 802"/>
                <a:gd name="T38" fmla="*/ 449 w 905"/>
                <a:gd name="T39" fmla="*/ 727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5" h="802">
                  <a:moveTo>
                    <a:pt x="449" y="727"/>
                  </a:moveTo>
                  <a:lnTo>
                    <a:pt x="449" y="727"/>
                  </a:lnTo>
                  <a:cubicBezTo>
                    <a:pt x="404" y="727"/>
                    <a:pt x="359" y="718"/>
                    <a:pt x="313" y="699"/>
                  </a:cubicBezTo>
                  <a:cubicBezTo>
                    <a:pt x="149" y="623"/>
                    <a:pt x="79" y="430"/>
                    <a:pt x="152" y="266"/>
                  </a:cubicBezTo>
                  <a:cubicBezTo>
                    <a:pt x="206" y="147"/>
                    <a:pt x="325" y="77"/>
                    <a:pt x="449" y="77"/>
                  </a:cubicBezTo>
                  <a:cubicBezTo>
                    <a:pt x="494" y="77"/>
                    <a:pt x="540" y="85"/>
                    <a:pt x="585" y="105"/>
                  </a:cubicBezTo>
                  <a:cubicBezTo>
                    <a:pt x="746" y="178"/>
                    <a:pt x="820" y="374"/>
                    <a:pt x="746" y="537"/>
                  </a:cubicBezTo>
                  <a:cubicBezTo>
                    <a:pt x="689" y="657"/>
                    <a:pt x="574" y="727"/>
                    <a:pt x="449" y="727"/>
                  </a:cubicBezTo>
                  <a:lnTo>
                    <a:pt x="449" y="0"/>
                  </a:lnTo>
                  <a:lnTo>
                    <a:pt x="449" y="0"/>
                  </a:lnTo>
                  <a:cubicBezTo>
                    <a:pt x="296" y="0"/>
                    <a:pt x="152" y="88"/>
                    <a:pt x="85" y="235"/>
                  </a:cubicBezTo>
                  <a:cubicBezTo>
                    <a:pt x="0" y="419"/>
                    <a:pt x="68" y="634"/>
                    <a:pt x="234" y="741"/>
                  </a:cubicBezTo>
                  <a:cubicBezTo>
                    <a:pt x="251" y="704"/>
                    <a:pt x="251" y="704"/>
                    <a:pt x="251" y="704"/>
                  </a:cubicBezTo>
                  <a:cubicBezTo>
                    <a:pt x="350" y="750"/>
                    <a:pt x="350" y="750"/>
                    <a:pt x="350" y="750"/>
                  </a:cubicBezTo>
                  <a:cubicBezTo>
                    <a:pt x="333" y="784"/>
                    <a:pt x="333" y="784"/>
                    <a:pt x="333" y="784"/>
                  </a:cubicBezTo>
                  <a:cubicBezTo>
                    <a:pt x="373" y="795"/>
                    <a:pt x="410" y="801"/>
                    <a:pt x="449" y="801"/>
                  </a:cubicBezTo>
                  <a:cubicBezTo>
                    <a:pt x="602" y="801"/>
                    <a:pt x="746" y="716"/>
                    <a:pt x="814" y="566"/>
                  </a:cubicBezTo>
                  <a:cubicBezTo>
                    <a:pt x="904" y="365"/>
                    <a:pt x="817" y="128"/>
                    <a:pt x="616" y="37"/>
                  </a:cubicBezTo>
                  <a:cubicBezTo>
                    <a:pt x="562" y="12"/>
                    <a:pt x="506" y="0"/>
                    <a:pt x="449" y="0"/>
                  </a:cubicBezTo>
                  <a:lnTo>
                    <a:pt x="449" y="72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64" name="Freeform 159"/>
            <p:cNvSpPr>
              <a:spLocks noChangeArrowheads="1"/>
            </p:cNvSpPr>
            <p:nvPr/>
          </p:nvSpPr>
          <p:spPr bwMode="auto">
            <a:xfrm>
              <a:off x="6375" y="1682"/>
              <a:ext cx="35" cy="38"/>
            </a:xfrm>
            <a:custGeom>
              <a:avLst/>
              <a:gdLst>
                <a:gd name="T0" fmla="*/ 59 w 159"/>
                <a:gd name="T1" fmla="*/ 0 h 174"/>
                <a:gd name="T2" fmla="*/ 59 w 159"/>
                <a:gd name="T3" fmla="*/ 0 h 174"/>
                <a:gd name="T4" fmla="*/ 42 w 159"/>
                <a:gd name="T5" fmla="*/ 37 h 174"/>
                <a:gd name="T6" fmla="*/ 0 w 159"/>
                <a:gd name="T7" fmla="*/ 128 h 174"/>
                <a:gd name="T8" fmla="*/ 23 w 159"/>
                <a:gd name="T9" fmla="*/ 125 h 174"/>
                <a:gd name="T10" fmla="*/ 59 w 159"/>
                <a:gd name="T11" fmla="*/ 133 h 174"/>
                <a:gd name="T12" fmla="*/ 99 w 159"/>
                <a:gd name="T13" fmla="*/ 173 h 174"/>
                <a:gd name="T14" fmla="*/ 141 w 159"/>
                <a:gd name="T15" fmla="*/ 80 h 174"/>
                <a:gd name="T16" fmla="*/ 158 w 159"/>
                <a:gd name="T17" fmla="*/ 46 h 174"/>
                <a:gd name="T18" fmla="*/ 59 w 159"/>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74">
                  <a:moveTo>
                    <a:pt x="59" y="0"/>
                  </a:moveTo>
                  <a:lnTo>
                    <a:pt x="59" y="0"/>
                  </a:lnTo>
                  <a:cubicBezTo>
                    <a:pt x="42" y="37"/>
                    <a:pt x="42" y="37"/>
                    <a:pt x="42" y="37"/>
                  </a:cubicBezTo>
                  <a:cubicBezTo>
                    <a:pt x="0" y="128"/>
                    <a:pt x="0" y="128"/>
                    <a:pt x="0" y="128"/>
                  </a:cubicBezTo>
                  <a:cubicBezTo>
                    <a:pt x="8" y="128"/>
                    <a:pt x="14" y="125"/>
                    <a:pt x="23" y="125"/>
                  </a:cubicBezTo>
                  <a:cubicBezTo>
                    <a:pt x="34" y="125"/>
                    <a:pt x="48" y="128"/>
                    <a:pt x="59" y="133"/>
                  </a:cubicBezTo>
                  <a:cubicBezTo>
                    <a:pt x="76" y="142"/>
                    <a:pt x="90" y="156"/>
                    <a:pt x="99" y="173"/>
                  </a:cubicBezTo>
                  <a:cubicBezTo>
                    <a:pt x="141" y="80"/>
                    <a:pt x="141" y="80"/>
                    <a:pt x="141" y="80"/>
                  </a:cubicBezTo>
                  <a:cubicBezTo>
                    <a:pt x="158" y="46"/>
                    <a:pt x="158" y="46"/>
                    <a:pt x="158" y="46"/>
                  </a:cubicBezTo>
                  <a:cubicBezTo>
                    <a:pt x="59" y="0"/>
                    <a:pt x="59" y="0"/>
                    <a:pt x="5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65" name="Freeform 160"/>
            <p:cNvSpPr>
              <a:spLocks noChangeArrowheads="1"/>
            </p:cNvSpPr>
            <p:nvPr/>
          </p:nvSpPr>
          <p:spPr bwMode="auto">
            <a:xfrm>
              <a:off x="6323" y="1711"/>
              <a:ext cx="77" cy="115"/>
            </a:xfrm>
            <a:custGeom>
              <a:avLst/>
              <a:gdLst>
                <a:gd name="T0" fmla="*/ 252 w 343"/>
                <a:gd name="T1" fmla="*/ 0 h 510"/>
                <a:gd name="T2" fmla="*/ 252 w 343"/>
                <a:gd name="T3" fmla="*/ 0 h 510"/>
                <a:gd name="T4" fmla="*/ 229 w 343"/>
                <a:gd name="T5" fmla="*/ 3 h 510"/>
                <a:gd name="T6" fmla="*/ 172 w 343"/>
                <a:gd name="T7" fmla="*/ 51 h 510"/>
                <a:gd name="T8" fmla="*/ 20 w 343"/>
                <a:gd name="T9" fmla="*/ 387 h 510"/>
                <a:gd name="T10" fmla="*/ 62 w 343"/>
                <a:gd name="T11" fmla="*/ 500 h 510"/>
                <a:gd name="T12" fmla="*/ 99 w 343"/>
                <a:gd name="T13" fmla="*/ 509 h 510"/>
                <a:gd name="T14" fmla="*/ 178 w 343"/>
                <a:gd name="T15" fmla="*/ 458 h 510"/>
                <a:gd name="T16" fmla="*/ 331 w 343"/>
                <a:gd name="T17" fmla="*/ 124 h 510"/>
                <a:gd name="T18" fmla="*/ 328 w 343"/>
                <a:gd name="T19" fmla="*/ 48 h 510"/>
                <a:gd name="T20" fmla="*/ 288 w 343"/>
                <a:gd name="T21" fmla="*/ 8 h 510"/>
                <a:gd name="T22" fmla="*/ 252 w 343"/>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3" h="510">
                  <a:moveTo>
                    <a:pt x="252" y="0"/>
                  </a:moveTo>
                  <a:lnTo>
                    <a:pt x="252" y="0"/>
                  </a:lnTo>
                  <a:cubicBezTo>
                    <a:pt x="243" y="0"/>
                    <a:pt x="237" y="3"/>
                    <a:pt x="229" y="3"/>
                  </a:cubicBezTo>
                  <a:cubicBezTo>
                    <a:pt x="206" y="11"/>
                    <a:pt x="184" y="28"/>
                    <a:pt x="172" y="51"/>
                  </a:cubicBezTo>
                  <a:cubicBezTo>
                    <a:pt x="20" y="387"/>
                    <a:pt x="20" y="387"/>
                    <a:pt x="20" y="387"/>
                  </a:cubicBezTo>
                  <a:cubicBezTo>
                    <a:pt x="0" y="430"/>
                    <a:pt x="20" y="480"/>
                    <a:pt x="62" y="500"/>
                  </a:cubicBezTo>
                  <a:cubicBezTo>
                    <a:pt x="76" y="506"/>
                    <a:pt x="88" y="509"/>
                    <a:pt x="99" y="509"/>
                  </a:cubicBezTo>
                  <a:cubicBezTo>
                    <a:pt x="133" y="509"/>
                    <a:pt x="164" y="489"/>
                    <a:pt x="178" y="458"/>
                  </a:cubicBezTo>
                  <a:cubicBezTo>
                    <a:pt x="331" y="124"/>
                    <a:pt x="331" y="124"/>
                    <a:pt x="331" y="124"/>
                  </a:cubicBezTo>
                  <a:cubicBezTo>
                    <a:pt x="342" y="99"/>
                    <a:pt x="339" y="70"/>
                    <a:pt x="328" y="48"/>
                  </a:cubicBezTo>
                  <a:cubicBezTo>
                    <a:pt x="319" y="31"/>
                    <a:pt x="305" y="17"/>
                    <a:pt x="288" y="8"/>
                  </a:cubicBezTo>
                  <a:cubicBezTo>
                    <a:pt x="277" y="3"/>
                    <a:pt x="263" y="0"/>
                    <a:pt x="25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66" name="Freeform 161"/>
            <p:cNvSpPr>
              <a:spLocks noChangeArrowheads="1"/>
            </p:cNvSpPr>
            <p:nvPr/>
          </p:nvSpPr>
          <p:spPr bwMode="auto">
            <a:xfrm>
              <a:off x="5384" y="1621"/>
              <a:ext cx="201" cy="181"/>
            </a:xfrm>
            <a:custGeom>
              <a:avLst/>
              <a:gdLst>
                <a:gd name="T0" fmla="*/ 450 w 889"/>
                <a:gd name="T1" fmla="*/ 724 h 801"/>
                <a:gd name="T2" fmla="*/ 450 w 889"/>
                <a:gd name="T3" fmla="*/ 724 h 801"/>
                <a:gd name="T4" fmla="*/ 198 w 889"/>
                <a:gd name="T5" fmla="*/ 605 h 801"/>
                <a:gd name="T6" fmla="*/ 243 w 889"/>
                <a:gd name="T7" fmla="*/ 147 h 801"/>
                <a:gd name="T8" fmla="*/ 450 w 889"/>
                <a:gd name="T9" fmla="*/ 74 h 801"/>
                <a:gd name="T10" fmla="*/ 701 w 889"/>
                <a:gd name="T11" fmla="*/ 195 h 801"/>
                <a:gd name="T12" fmla="*/ 653 w 889"/>
                <a:gd name="T13" fmla="*/ 653 h 801"/>
                <a:gd name="T14" fmla="*/ 450 w 889"/>
                <a:gd name="T15" fmla="*/ 724 h 801"/>
                <a:gd name="T16" fmla="*/ 450 w 889"/>
                <a:gd name="T17" fmla="*/ 0 h 801"/>
                <a:gd name="T18" fmla="*/ 450 w 889"/>
                <a:gd name="T19" fmla="*/ 0 h 801"/>
                <a:gd name="T20" fmla="*/ 198 w 889"/>
                <a:gd name="T21" fmla="*/ 88 h 801"/>
                <a:gd name="T22" fmla="*/ 139 w 889"/>
                <a:gd name="T23" fmla="*/ 650 h 801"/>
                <a:gd name="T24" fmla="*/ 450 w 889"/>
                <a:gd name="T25" fmla="*/ 800 h 801"/>
                <a:gd name="T26" fmla="*/ 656 w 889"/>
                <a:gd name="T27" fmla="*/ 741 h 801"/>
                <a:gd name="T28" fmla="*/ 633 w 889"/>
                <a:gd name="T29" fmla="*/ 710 h 801"/>
                <a:gd name="T30" fmla="*/ 716 w 889"/>
                <a:gd name="T31" fmla="*/ 642 h 801"/>
                <a:gd name="T32" fmla="*/ 741 w 889"/>
                <a:gd name="T33" fmla="*/ 673 h 801"/>
                <a:gd name="T34" fmla="*/ 761 w 889"/>
                <a:gd name="T35" fmla="*/ 147 h 801"/>
                <a:gd name="T36" fmla="*/ 450 w 889"/>
                <a:gd name="T37" fmla="*/ 0 h 801"/>
                <a:gd name="T38" fmla="*/ 450 w 889"/>
                <a:gd name="T39" fmla="*/ 724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9" h="801">
                  <a:moveTo>
                    <a:pt x="450" y="724"/>
                  </a:moveTo>
                  <a:lnTo>
                    <a:pt x="450" y="724"/>
                  </a:lnTo>
                  <a:cubicBezTo>
                    <a:pt x="357" y="724"/>
                    <a:pt x="260" y="684"/>
                    <a:pt x="198" y="605"/>
                  </a:cubicBezTo>
                  <a:cubicBezTo>
                    <a:pt x="82" y="464"/>
                    <a:pt x="105" y="260"/>
                    <a:pt x="243" y="147"/>
                  </a:cubicBezTo>
                  <a:cubicBezTo>
                    <a:pt x="305" y="96"/>
                    <a:pt x="376" y="74"/>
                    <a:pt x="450" y="74"/>
                  </a:cubicBezTo>
                  <a:cubicBezTo>
                    <a:pt x="543" y="74"/>
                    <a:pt x="639" y="113"/>
                    <a:pt x="701" y="195"/>
                  </a:cubicBezTo>
                  <a:cubicBezTo>
                    <a:pt x="814" y="334"/>
                    <a:pt x="795" y="537"/>
                    <a:pt x="653" y="653"/>
                  </a:cubicBezTo>
                  <a:cubicBezTo>
                    <a:pt x="594" y="701"/>
                    <a:pt x="523" y="724"/>
                    <a:pt x="450" y="724"/>
                  </a:cubicBezTo>
                  <a:lnTo>
                    <a:pt x="450" y="0"/>
                  </a:lnTo>
                  <a:lnTo>
                    <a:pt x="450" y="0"/>
                  </a:lnTo>
                  <a:cubicBezTo>
                    <a:pt x="362" y="0"/>
                    <a:pt x="271" y="28"/>
                    <a:pt x="198" y="88"/>
                  </a:cubicBezTo>
                  <a:cubicBezTo>
                    <a:pt x="26" y="226"/>
                    <a:pt x="0" y="481"/>
                    <a:pt x="139" y="650"/>
                  </a:cubicBezTo>
                  <a:cubicBezTo>
                    <a:pt x="218" y="749"/>
                    <a:pt x="334" y="800"/>
                    <a:pt x="450" y="800"/>
                  </a:cubicBezTo>
                  <a:cubicBezTo>
                    <a:pt x="520" y="800"/>
                    <a:pt x="594" y="780"/>
                    <a:pt x="656" y="741"/>
                  </a:cubicBezTo>
                  <a:cubicBezTo>
                    <a:pt x="633" y="710"/>
                    <a:pt x="633" y="710"/>
                    <a:pt x="633" y="710"/>
                  </a:cubicBezTo>
                  <a:cubicBezTo>
                    <a:pt x="716" y="642"/>
                    <a:pt x="716" y="642"/>
                    <a:pt x="716" y="642"/>
                  </a:cubicBezTo>
                  <a:cubicBezTo>
                    <a:pt x="741" y="673"/>
                    <a:pt x="741" y="673"/>
                    <a:pt x="741" y="673"/>
                  </a:cubicBezTo>
                  <a:cubicBezTo>
                    <a:pt x="877" y="529"/>
                    <a:pt x="888" y="305"/>
                    <a:pt x="761" y="147"/>
                  </a:cubicBezTo>
                  <a:cubicBezTo>
                    <a:pt x="682" y="48"/>
                    <a:pt x="566" y="0"/>
                    <a:pt x="450" y="0"/>
                  </a:cubicBezTo>
                  <a:lnTo>
                    <a:pt x="450" y="72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67" name="Freeform 162"/>
            <p:cNvSpPr>
              <a:spLocks noChangeArrowheads="1"/>
            </p:cNvSpPr>
            <p:nvPr/>
          </p:nvSpPr>
          <p:spPr bwMode="auto">
            <a:xfrm>
              <a:off x="5528" y="1766"/>
              <a:ext cx="38" cy="40"/>
            </a:xfrm>
            <a:custGeom>
              <a:avLst/>
              <a:gdLst>
                <a:gd name="T0" fmla="*/ 83 w 174"/>
                <a:gd name="T1" fmla="*/ 0 h 179"/>
                <a:gd name="T2" fmla="*/ 83 w 174"/>
                <a:gd name="T3" fmla="*/ 0 h 179"/>
                <a:gd name="T4" fmla="*/ 0 w 174"/>
                <a:gd name="T5" fmla="*/ 68 h 179"/>
                <a:gd name="T6" fmla="*/ 23 w 174"/>
                <a:gd name="T7" fmla="*/ 99 h 179"/>
                <a:gd name="T8" fmla="*/ 88 w 174"/>
                <a:gd name="T9" fmla="*/ 178 h 179"/>
                <a:gd name="T10" fmla="*/ 119 w 174"/>
                <a:gd name="T11" fmla="*/ 130 h 179"/>
                <a:gd name="T12" fmla="*/ 173 w 174"/>
                <a:gd name="T13" fmla="*/ 110 h 179"/>
                <a:gd name="T14" fmla="*/ 108 w 174"/>
                <a:gd name="T15" fmla="*/ 31 h 179"/>
                <a:gd name="T16" fmla="*/ 83 w 174"/>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179">
                  <a:moveTo>
                    <a:pt x="83" y="0"/>
                  </a:moveTo>
                  <a:lnTo>
                    <a:pt x="83" y="0"/>
                  </a:lnTo>
                  <a:cubicBezTo>
                    <a:pt x="0" y="68"/>
                    <a:pt x="0" y="68"/>
                    <a:pt x="0" y="68"/>
                  </a:cubicBezTo>
                  <a:cubicBezTo>
                    <a:pt x="23" y="99"/>
                    <a:pt x="23" y="99"/>
                    <a:pt x="23" y="99"/>
                  </a:cubicBezTo>
                  <a:cubicBezTo>
                    <a:pt x="88" y="178"/>
                    <a:pt x="88" y="178"/>
                    <a:pt x="88" y="178"/>
                  </a:cubicBezTo>
                  <a:cubicBezTo>
                    <a:pt x="94" y="161"/>
                    <a:pt x="102" y="141"/>
                    <a:pt x="119" y="130"/>
                  </a:cubicBezTo>
                  <a:cubicBezTo>
                    <a:pt x="134" y="116"/>
                    <a:pt x="153" y="110"/>
                    <a:pt x="173" y="110"/>
                  </a:cubicBezTo>
                  <a:cubicBezTo>
                    <a:pt x="108" y="31"/>
                    <a:pt x="108" y="31"/>
                    <a:pt x="108" y="31"/>
                  </a:cubicBezTo>
                  <a:cubicBezTo>
                    <a:pt x="83" y="0"/>
                    <a:pt x="83" y="0"/>
                    <a:pt x="8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68" name="Freeform 163"/>
            <p:cNvSpPr>
              <a:spLocks noChangeArrowheads="1"/>
            </p:cNvSpPr>
            <p:nvPr/>
          </p:nvSpPr>
          <p:spPr bwMode="auto">
            <a:xfrm>
              <a:off x="5547" y="1791"/>
              <a:ext cx="94" cy="103"/>
            </a:xfrm>
            <a:custGeom>
              <a:avLst/>
              <a:gdLst>
                <a:gd name="T0" fmla="*/ 90 w 419"/>
                <a:gd name="T1" fmla="*/ 0 h 459"/>
                <a:gd name="T2" fmla="*/ 90 w 419"/>
                <a:gd name="T3" fmla="*/ 0 h 459"/>
                <a:gd name="T4" fmla="*/ 90 w 419"/>
                <a:gd name="T5" fmla="*/ 0 h 459"/>
                <a:gd name="T6" fmla="*/ 36 w 419"/>
                <a:gd name="T7" fmla="*/ 20 h 459"/>
                <a:gd name="T8" fmla="*/ 5 w 419"/>
                <a:gd name="T9" fmla="*/ 68 h 459"/>
                <a:gd name="T10" fmla="*/ 22 w 419"/>
                <a:gd name="T11" fmla="*/ 141 h 459"/>
                <a:gd name="T12" fmla="*/ 254 w 419"/>
                <a:gd name="T13" fmla="*/ 427 h 459"/>
                <a:gd name="T14" fmla="*/ 322 w 419"/>
                <a:gd name="T15" fmla="*/ 458 h 459"/>
                <a:gd name="T16" fmla="*/ 376 w 419"/>
                <a:gd name="T17" fmla="*/ 439 h 459"/>
                <a:gd name="T18" fmla="*/ 390 w 419"/>
                <a:gd name="T19" fmla="*/ 317 h 459"/>
                <a:gd name="T20" fmla="*/ 158 w 419"/>
                <a:gd name="T21" fmla="*/ 31 h 459"/>
                <a:gd name="T22" fmla="*/ 90 w 419"/>
                <a:gd name="T23"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9" h="459">
                  <a:moveTo>
                    <a:pt x="90" y="0"/>
                  </a:moveTo>
                  <a:lnTo>
                    <a:pt x="90" y="0"/>
                  </a:lnTo>
                  <a:lnTo>
                    <a:pt x="90" y="0"/>
                  </a:lnTo>
                  <a:cubicBezTo>
                    <a:pt x="70" y="0"/>
                    <a:pt x="51" y="6"/>
                    <a:pt x="36" y="20"/>
                  </a:cubicBezTo>
                  <a:cubicBezTo>
                    <a:pt x="19" y="31"/>
                    <a:pt x="11" y="51"/>
                    <a:pt x="5" y="68"/>
                  </a:cubicBezTo>
                  <a:cubicBezTo>
                    <a:pt x="0" y="93"/>
                    <a:pt x="5" y="119"/>
                    <a:pt x="22" y="141"/>
                  </a:cubicBezTo>
                  <a:cubicBezTo>
                    <a:pt x="254" y="427"/>
                    <a:pt x="254" y="427"/>
                    <a:pt x="254" y="427"/>
                  </a:cubicBezTo>
                  <a:cubicBezTo>
                    <a:pt x="271" y="447"/>
                    <a:pt x="296" y="458"/>
                    <a:pt x="322" y="458"/>
                  </a:cubicBezTo>
                  <a:cubicBezTo>
                    <a:pt x="342" y="458"/>
                    <a:pt x="361" y="453"/>
                    <a:pt x="376" y="439"/>
                  </a:cubicBezTo>
                  <a:cubicBezTo>
                    <a:pt x="412" y="410"/>
                    <a:pt x="418" y="354"/>
                    <a:pt x="390" y="317"/>
                  </a:cubicBezTo>
                  <a:cubicBezTo>
                    <a:pt x="158" y="31"/>
                    <a:pt x="158" y="31"/>
                    <a:pt x="158" y="31"/>
                  </a:cubicBezTo>
                  <a:cubicBezTo>
                    <a:pt x="141" y="12"/>
                    <a:pt x="115" y="0"/>
                    <a:pt x="9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69" name="Freeform 164"/>
            <p:cNvSpPr>
              <a:spLocks noChangeArrowheads="1"/>
            </p:cNvSpPr>
            <p:nvPr/>
          </p:nvSpPr>
          <p:spPr bwMode="auto">
            <a:xfrm>
              <a:off x="6456" y="1146"/>
              <a:ext cx="165" cy="312"/>
            </a:xfrm>
            <a:custGeom>
              <a:avLst/>
              <a:gdLst>
                <a:gd name="T0" fmla="*/ 111 w 731"/>
                <a:gd name="T1" fmla="*/ 1196 h 1381"/>
                <a:gd name="T2" fmla="*/ 111 w 731"/>
                <a:gd name="T3" fmla="*/ 534 h 1381"/>
                <a:gd name="T4" fmla="*/ 490 w 731"/>
                <a:gd name="T5" fmla="*/ 1196 h 1381"/>
                <a:gd name="T6" fmla="*/ 111 w 731"/>
                <a:gd name="T7" fmla="*/ 1196 h 1381"/>
                <a:gd name="T8" fmla="*/ 0 w 731"/>
                <a:gd name="T9" fmla="*/ 0 h 1381"/>
                <a:gd name="T10" fmla="*/ 0 w 731"/>
                <a:gd name="T11" fmla="*/ 1380 h 1381"/>
                <a:gd name="T12" fmla="*/ 730 w 731"/>
                <a:gd name="T13" fmla="*/ 1380 h 1381"/>
                <a:gd name="T14" fmla="*/ 0 w 731"/>
                <a:gd name="T15" fmla="*/ 0 h 13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1381">
                  <a:moveTo>
                    <a:pt x="111" y="1196"/>
                  </a:moveTo>
                  <a:lnTo>
                    <a:pt x="111" y="534"/>
                  </a:lnTo>
                  <a:lnTo>
                    <a:pt x="490" y="1196"/>
                  </a:lnTo>
                  <a:lnTo>
                    <a:pt x="111" y="1196"/>
                  </a:lnTo>
                  <a:close/>
                  <a:moveTo>
                    <a:pt x="0" y="0"/>
                  </a:moveTo>
                  <a:lnTo>
                    <a:pt x="0" y="1380"/>
                  </a:lnTo>
                  <a:lnTo>
                    <a:pt x="730" y="1380"/>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70" name="Freeform 165"/>
            <p:cNvSpPr>
              <a:spLocks noChangeArrowheads="1"/>
            </p:cNvSpPr>
            <p:nvPr/>
          </p:nvSpPr>
          <p:spPr bwMode="auto">
            <a:xfrm>
              <a:off x="6481" y="1267"/>
              <a:ext cx="85" cy="149"/>
            </a:xfrm>
            <a:custGeom>
              <a:avLst/>
              <a:gdLst>
                <a:gd name="T0" fmla="*/ 0 w 380"/>
                <a:gd name="T1" fmla="*/ 662 h 663"/>
                <a:gd name="T2" fmla="*/ 0 w 380"/>
                <a:gd name="T3" fmla="*/ 0 h 663"/>
                <a:gd name="T4" fmla="*/ 379 w 380"/>
                <a:gd name="T5" fmla="*/ 662 h 663"/>
                <a:gd name="T6" fmla="*/ 0 w 380"/>
                <a:gd name="T7" fmla="*/ 662 h 663"/>
              </a:gdLst>
              <a:ahLst/>
              <a:cxnLst>
                <a:cxn ang="0">
                  <a:pos x="T0" y="T1"/>
                </a:cxn>
                <a:cxn ang="0">
                  <a:pos x="T2" y="T3"/>
                </a:cxn>
                <a:cxn ang="0">
                  <a:pos x="T4" y="T5"/>
                </a:cxn>
                <a:cxn ang="0">
                  <a:pos x="T6" y="T7"/>
                </a:cxn>
              </a:cxnLst>
              <a:rect l="0" t="0" r="r" b="b"/>
              <a:pathLst>
                <a:path w="380" h="663">
                  <a:moveTo>
                    <a:pt x="0" y="662"/>
                  </a:moveTo>
                  <a:lnTo>
                    <a:pt x="0" y="0"/>
                  </a:lnTo>
                  <a:lnTo>
                    <a:pt x="379" y="662"/>
                  </a:lnTo>
                  <a:lnTo>
                    <a:pt x="0" y="66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71" name="Freeform 166"/>
            <p:cNvSpPr>
              <a:spLocks noChangeArrowheads="1"/>
            </p:cNvSpPr>
            <p:nvPr/>
          </p:nvSpPr>
          <p:spPr bwMode="auto">
            <a:xfrm>
              <a:off x="6456" y="1146"/>
              <a:ext cx="165" cy="312"/>
            </a:xfrm>
            <a:custGeom>
              <a:avLst/>
              <a:gdLst>
                <a:gd name="T0" fmla="*/ 0 w 731"/>
                <a:gd name="T1" fmla="*/ 0 h 1381"/>
                <a:gd name="T2" fmla="*/ 0 w 731"/>
                <a:gd name="T3" fmla="*/ 1380 h 1381"/>
                <a:gd name="T4" fmla="*/ 730 w 731"/>
                <a:gd name="T5" fmla="*/ 1380 h 1381"/>
                <a:gd name="T6" fmla="*/ 0 w 731"/>
                <a:gd name="T7" fmla="*/ 0 h 1381"/>
              </a:gdLst>
              <a:ahLst/>
              <a:cxnLst>
                <a:cxn ang="0">
                  <a:pos x="T0" y="T1"/>
                </a:cxn>
                <a:cxn ang="0">
                  <a:pos x="T2" y="T3"/>
                </a:cxn>
                <a:cxn ang="0">
                  <a:pos x="T4" y="T5"/>
                </a:cxn>
                <a:cxn ang="0">
                  <a:pos x="T6" y="T7"/>
                </a:cxn>
              </a:cxnLst>
              <a:rect l="0" t="0" r="r" b="b"/>
              <a:pathLst>
                <a:path w="731" h="1381">
                  <a:moveTo>
                    <a:pt x="0" y="0"/>
                  </a:moveTo>
                  <a:lnTo>
                    <a:pt x="0" y="1380"/>
                  </a:lnTo>
                  <a:lnTo>
                    <a:pt x="730" y="1380"/>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72" name="Freeform 167"/>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73" name="Freeform 168"/>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74" name="Freeform 169"/>
            <p:cNvSpPr>
              <a:spLocks noChangeArrowheads="1"/>
            </p:cNvSpPr>
            <p:nvPr/>
          </p:nvSpPr>
          <p:spPr bwMode="auto">
            <a:xfrm>
              <a:off x="5709" y="2075"/>
              <a:ext cx="196" cy="86"/>
            </a:xfrm>
            <a:custGeom>
              <a:avLst/>
              <a:gdLst>
                <a:gd name="T0" fmla="*/ 608 w 869"/>
                <a:gd name="T1" fmla="*/ 280 h 383"/>
                <a:gd name="T2" fmla="*/ 288 w 869"/>
                <a:gd name="T3" fmla="*/ 93 h 383"/>
                <a:gd name="T4" fmla="*/ 713 w 869"/>
                <a:gd name="T5" fmla="*/ 96 h 383"/>
                <a:gd name="T6" fmla="*/ 608 w 869"/>
                <a:gd name="T7" fmla="*/ 280 h 383"/>
                <a:gd name="T8" fmla="*/ 0 w 869"/>
                <a:gd name="T9" fmla="*/ 0 h 383"/>
                <a:gd name="T10" fmla="*/ 665 w 869"/>
                <a:gd name="T11" fmla="*/ 382 h 383"/>
                <a:gd name="T12" fmla="*/ 868 w 869"/>
                <a:gd name="T13" fmla="*/ 34 h 383"/>
                <a:gd name="T14" fmla="*/ 0 w 869"/>
                <a:gd name="T15" fmla="*/ 0 h 3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9" h="383">
                  <a:moveTo>
                    <a:pt x="608" y="280"/>
                  </a:moveTo>
                  <a:lnTo>
                    <a:pt x="288" y="93"/>
                  </a:lnTo>
                  <a:lnTo>
                    <a:pt x="713" y="96"/>
                  </a:lnTo>
                  <a:lnTo>
                    <a:pt x="608" y="280"/>
                  </a:lnTo>
                  <a:close/>
                  <a:moveTo>
                    <a:pt x="0" y="0"/>
                  </a:moveTo>
                  <a:lnTo>
                    <a:pt x="665" y="382"/>
                  </a:lnTo>
                  <a:lnTo>
                    <a:pt x="868" y="34"/>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75" name="Freeform 170"/>
            <p:cNvSpPr>
              <a:spLocks noChangeArrowheads="1"/>
            </p:cNvSpPr>
            <p:nvPr/>
          </p:nvSpPr>
          <p:spPr bwMode="auto">
            <a:xfrm>
              <a:off x="5774" y="2096"/>
              <a:ext cx="96" cy="42"/>
            </a:xfrm>
            <a:custGeom>
              <a:avLst/>
              <a:gdLst>
                <a:gd name="T0" fmla="*/ 320 w 426"/>
                <a:gd name="T1" fmla="*/ 187 h 188"/>
                <a:gd name="T2" fmla="*/ 0 w 426"/>
                <a:gd name="T3" fmla="*/ 0 h 188"/>
                <a:gd name="T4" fmla="*/ 425 w 426"/>
                <a:gd name="T5" fmla="*/ 3 h 188"/>
                <a:gd name="T6" fmla="*/ 320 w 426"/>
                <a:gd name="T7" fmla="*/ 187 h 188"/>
              </a:gdLst>
              <a:ahLst/>
              <a:cxnLst>
                <a:cxn ang="0">
                  <a:pos x="T0" y="T1"/>
                </a:cxn>
                <a:cxn ang="0">
                  <a:pos x="T2" y="T3"/>
                </a:cxn>
                <a:cxn ang="0">
                  <a:pos x="T4" y="T5"/>
                </a:cxn>
                <a:cxn ang="0">
                  <a:pos x="T6" y="T7"/>
                </a:cxn>
              </a:cxnLst>
              <a:rect l="0" t="0" r="r" b="b"/>
              <a:pathLst>
                <a:path w="426" h="188">
                  <a:moveTo>
                    <a:pt x="320" y="187"/>
                  </a:moveTo>
                  <a:lnTo>
                    <a:pt x="0" y="0"/>
                  </a:lnTo>
                  <a:lnTo>
                    <a:pt x="425" y="3"/>
                  </a:lnTo>
                  <a:lnTo>
                    <a:pt x="320" y="187"/>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76" name="Freeform 171"/>
            <p:cNvSpPr>
              <a:spLocks noChangeArrowheads="1"/>
            </p:cNvSpPr>
            <p:nvPr/>
          </p:nvSpPr>
          <p:spPr bwMode="auto">
            <a:xfrm>
              <a:off x="5709" y="2075"/>
              <a:ext cx="196" cy="86"/>
            </a:xfrm>
            <a:custGeom>
              <a:avLst/>
              <a:gdLst>
                <a:gd name="T0" fmla="*/ 0 w 869"/>
                <a:gd name="T1" fmla="*/ 0 h 383"/>
                <a:gd name="T2" fmla="*/ 665 w 869"/>
                <a:gd name="T3" fmla="*/ 382 h 383"/>
                <a:gd name="T4" fmla="*/ 868 w 869"/>
                <a:gd name="T5" fmla="*/ 34 h 383"/>
                <a:gd name="T6" fmla="*/ 0 w 869"/>
                <a:gd name="T7" fmla="*/ 0 h 383"/>
              </a:gdLst>
              <a:ahLst/>
              <a:cxnLst>
                <a:cxn ang="0">
                  <a:pos x="T0" y="T1"/>
                </a:cxn>
                <a:cxn ang="0">
                  <a:pos x="T2" y="T3"/>
                </a:cxn>
                <a:cxn ang="0">
                  <a:pos x="T4" y="T5"/>
                </a:cxn>
                <a:cxn ang="0">
                  <a:pos x="T6" y="T7"/>
                </a:cxn>
              </a:cxnLst>
              <a:rect l="0" t="0" r="r" b="b"/>
              <a:pathLst>
                <a:path w="869" h="383">
                  <a:moveTo>
                    <a:pt x="0" y="0"/>
                  </a:moveTo>
                  <a:lnTo>
                    <a:pt x="665" y="382"/>
                  </a:lnTo>
                  <a:lnTo>
                    <a:pt x="868" y="34"/>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77" name="Freeform 172"/>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78" name="Freeform 173"/>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79" name="Freeform 174"/>
            <p:cNvSpPr>
              <a:spLocks noChangeArrowheads="1"/>
            </p:cNvSpPr>
            <p:nvPr/>
          </p:nvSpPr>
          <p:spPr bwMode="auto">
            <a:xfrm>
              <a:off x="6147" y="497"/>
              <a:ext cx="139" cy="113"/>
            </a:xfrm>
            <a:custGeom>
              <a:avLst/>
              <a:gdLst>
                <a:gd name="T0" fmla="*/ 181 w 618"/>
                <a:gd name="T1" fmla="*/ 0 h 504"/>
                <a:gd name="T2" fmla="*/ 181 w 618"/>
                <a:gd name="T3" fmla="*/ 0 h 504"/>
                <a:gd name="T4" fmla="*/ 0 w 618"/>
                <a:gd name="T5" fmla="*/ 48 h 504"/>
                <a:gd name="T6" fmla="*/ 0 w 618"/>
                <a:gd name="T7" fmla="*/ 501 h 504"/>
                <a:gd name="T8" fmla="*/ 161 w 618"/>
                <a:gd name="T9" fmla="*/ 455 h 504"/>
                <a:gd name="T10" fmla="*/ 300 w 618"/>
                <a:gd name="T11" fmla="*/ 503 h 504"/>
                <a:gd name="T12" fmla="*/ 617 w 618"/>
                <a:gd name="T13" fmla="*/ 501 h 504"/>
                <a:gd name="T14" fmla="*/ 617 w 618"/>
                <a:gd name="T15" fmla="*/ 48 h 504"/>
                <a:gd name="T16" fmla="*/ 309 w 618"/>
                <a:gd name="T17" fmla="*/ 48 h 504"/>
                <a:gd name="T18" fmla="*/ 181 w 618"/>
                <a:gd name="T19"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8" h="504">
                  <a:moveTo>
                    <a:pt x="181" y="0"/>
                  </a:moveTo>
                  <a:lnTo>
                    <a:pt x="181" y="0"/>
                  </a:lnTo>
                  <a:cubicBezTo>
                    <a:pt x="88" y="0"/>
                    <a:pt x="0" y="48"/>
                    <a:pt x="0" y="48"/>
                  </a:cubicBezTo>
                  <a:cubicBezTo>
                    <a:pt x="0" y="501"/>
                    <a:pt x="0" y="501"/>
                    <a:pt x="0" y="501"/>
                  </a:cubicBezTo>
                  <a:cubicBezTo>
                    <a:pt x="63" y="467"/>
                    <a:pt x="116" y="455"/>
                    <a:pt x="161" y="455"/>
                  </a:cubicBezTo>
                  <a:cubicBezTo>
                    <a:pt x="252" y="455"/>
                    <a:pt x="300" y="503"/>
                    <a:pt x="300" y="503"/>
                  </a:cubicBezTo>
                  <a:cubicBezTo>
                    <a:pt x="617" y="501"/>
                    <a:pt x="617" y="501"/>
                    <a:pt x="617" y="501"/>
                  </a:cubicBezTo>
                  <a:cubicBezTo>
                    <a:pt x="617" y="48"/>
                    <a:pt x="617" y="48"/>
                    <a:pt x="617" y="48"/>
                  </a:cubicBezTo>
                  <a:cubicBezTo>
                    <a:pt x="309" y="48"/>
                    <a:pt x="309" y="48"/>
                    <a:pt x="309" y="48"/>
                  </a:cubicBezTo>
                  <a:cubicBezTo>
                    <a:pt x="272" y="12"/>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80" name="Freeform 175"/>
            <p:cNvSpPr>
              <a:spLocks noChangeArrowheads="1"/>
            </p:cNvSpPr>
            <p:nvPr/>
          </p:nvSpPr>
          <p:spPr bwMode="auto">
            <a:xfrm>
              <a:off x="6250" y="972"/>
              <a:ext cx="139" cy="114"/>
            </a:xfrm>
            <a:custGeom>
              <a:avLst/>
              <a:gdLst>
                <a:gd name="T0" fmla="*/ 181 w 617"/>
                <a:gd name="T1" fmla="*/ 0 h 507"/>
                <a:gd name="T2" fmla="*/ 181 w 617"/>
                <a:gd name="T3" fmla="*/ 0 h 507"/>
                <a:gd name="T4" fmla="*/ 0 w 617"/>
                <a:gd name="T5" fmla="*/ 50 h 507"/>
                <a:gd name="T6" fmla="*/ 0 w 617"/>
                <a:gd name="T7" fmla="*/ 500 h 507"/>
                <a:gd name="T8" fmla="*/ 161 w 617"/>
                <a:gd name="T9" fmla="*/ 455 h 507"/>
                <a:gd name="T10" fmla="*/ 302 w 617"/>
                <a:gd name="T11" fmla="*/ 506 h 507"/>
                <a:gd name="T12" fmla="*/ 616 w 617"/>
                <a:gd name="T13" fmla="*/ 503 h 507"/>
                <a:gd name="T14" fmla="*/ 616 w 617"/>
                <a:gd name="T15" fmla="*/ 50 h 507"/>
                <a:gd name="T16" fmla="*/ 308 w 617"/>
                <a:gd name="T17" fmla="*/ 50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87" y="0"/>
                    <a:pt x="0" y="50"/>
                    <a:pt x="0" y="50"/>
                  </a:cubicBezTo>
                  <a:cubicBezTo>
                    <a:pt x="0" y="500"/>
                    <a:pt x="0" y="500"/>
                    <a:pt x="0" y="500"/>
                  </a:cubicBezTo>
                  <a:cubicBezTo>
                    <a:pt x="62" y="466"/>
                    <a:pt x="115" y="455"/>
                    <a:pt x="161" y="455"/>
                  </a:cubicBezTo>
                  <a:cubicBezTo>
                    <a:pt x="251" y="455"/>
                    <a:pt x="302" y="506"/>
                    <a:pt x="302" y="506"/>
                  </a:cubicBezTo>
                  <a:cubicBezTo>
                    <a:pt x="616" y="503"/>
                    <a:pt x="616" y="503"/>
                    <a:pt x="616" y="503"/>
                  </a:cubicBezTo>
                  <a:cubicBezTo>
                    <a:pt x="616" y="50"/>
                    <a:pt x="616" y="50"/>
                    <a:pt x="616" y="50"/>
                  </a:cubicBezTo>
                  <a:cubicBezTo>
                    <a:pt x="308" y="50"/>
                    <a:pt x="308" y="50"/>
                    <a:pt x="308" y="50"/>
                  </a:cubicBezTo>
                  <a:cubicBezTo>
                    <a:pt x="271"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81" name="Freeform 176"/>
            <p:cNvSpPr>
              <a:spLocks noChangeArrowheads="1"/>
            </p:cNvSpPr>
            <p:nvPr/>
          </p:nvSpPr>
          <p:spPr bwMode="auto">
            <a:xfrm>
              <a:off x="5301" y="1172"/>
              <a:ext cx="172" cy="166"/>
            </a:xfrm>
            <a:custGeom>
              <a:avLst/>
              <a:gdLst>
                <a:gd name="T0" fmla="*/ 480 w 764"/>
                <a:gd name="T1" fmla="*/ 0 h 736"/>
                <a:gd name="T2" fmla="*/ 480 w 764"/>
                <a:gd name="T3" fmla="*/ 0 h 736"/>
                <a:gd name="T4" fmla="*/ 240 w 764"/>
                <a:gd name="T5" fmla="*/ 193 h 736"/>
                <a:gd name="T6" fmla="*/ 220 w 764"/>
                <a:gd name="T7" fmla="*/ 190 h 736"/>
                <a:gd name="T8" fmla="*/ 0 w 764"/>
                <a:gd name="T9" fmla="*/ 385 h 736"/>
                <a:gd name="T10" fmla="*/ 282 w 764"/>
                <a:gd name="T11" fmla="*/ 735 h 736"/>
                <a:gd name="T12" fmla="*/ 512 w 764"/>
                <a:gd name="T13" fmla="*/ 552 h 736"/>
                <a:gd name="T14" fmla="*/ 520 w 764"/>
                <a:gd name="T15" fmla="*/ 552 h 736"/>
                <a:gd name="T16" fmla="*/ 763 w 764"/>
                <a:gd name="T17" fmla="*/ 351 h 736"/>
                <a:gd name="T18" fmla="*/ 480 w 764"/>
                <a:gd name="T1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736">
                  <a:moveTo>
                    <a:pt x="480" y="0"/>
                  </a:moveTo>
                  <a:lnTo>
                    <a:pt x="480" y="0"/>
                  </a:lnTo>
                  <a:cubicBezTo>
                    <a:pt x="240" y="193"/>
                    <a:pt x="240" y="193"/>
                    <a:pt x="240" y="193"/>
                  </a:cubicBezTo>
                  <a:cubicBezTo>
                    <a:pt x="231" y="193"/>
                    <a:pt x="226" y="190"/>
                    <a:pt x="220" y="190"/>
                  </a:cubicBezTo>
                  <a:cubicBezTo>
                    <a:pt x="76" y="190"/>
                    <a:pt x="0" y="385"/>
                    <a:pt x="0" y="385"/>
                  </a:cubicBezTo>
                  <a:cubicBezTo>
                    <a:pt x="282" y="735"/>
                    <a:pt x="282" y="735"/>
                    <a:pt x="282" y="735"/>
                  </a:cubicBezTo>
                  <a:cubicBezTo>
                    <a:pt x="356" y="563"/>
                    <a:pt x="478" y="552"/>
                    <a:pt x="512" y="552"/>
                  </a:cubicBezTo>
                  <a:cubicBezTo>
                    <a:pt x="517" y="552"/>
                    <a:pt x="520" y="552"/>
                    <a:pt x="520" y="552"/>
                  </a:cubicBezTo>
                  <a:cubicBezTo>
                    <a:pt x="763" y="351"/>
                    <a:pt x="763" y="351"/>
                    <a:pt x="763" y="351"/>
                  </a:cubicBezTo>
                  <a:cubicBezTo>
                    <a:pt x="480" y="0"/>
                    <a:pt x="480" y="0"/>
                    <a:pt x="48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82" name="Freeform 177"/>
            <p:cNvSpPr>
              <a:spLocks noChangeArrowheads="1"/>
            </p:cNvSpPr>
            <p:nvPr/>
          </p:nvSpPr>
          <p:spPr bwMode="auto">
            <a:xfrm>
              <a:off x="5932" y="1828"/>
              <a:ext cx="139" cy="114"/>
            </a:xfrm>
            <a:custGeom>
              <a:avLst/>
              <a:gdLst>
                <a:gd name="T0" fmla="*/ 181 w 617"/>
                <a:gd name="T1" fmla="*/ 0 h 507"/>
                <a:gd name="T2" fmla="*/ 181 w 617"/>
                <a:gd name="T3" fmla="*/ 0 h 507"/>
                <a:gd name="T4" fmla="*/ 0 w 617"/>
                <a:gd name="T5" fmla="*/ 51 h 507"/>
                <a:gd name="T6" fmla="*/ 0 w 617"/>
                <a:gd name="T7" fmla="*/ 501 h 507"/>
                <a:gd name="T8" fmla="*/ 161 w 617"/>
                <a:gd name="T9" fmla="*/ 458 h 507"/>
                <a:gd name="T10" fmla="*/ 303 w 617"/>
                <a:gd name="T11" fmla="*/ 506 h 507"/>
                <a:gd name="T12" fmla="*/ 616 w 617"/>
                <a:gd name="T13" fmla="*/ 504 h 507"/>
                <a:gd name="T14" fmla="*/ 616 w 617"/>
                <a:gd name="T15" fmla="*/ 51 h 507"/>
                <a:gd name="T16" fmla="*/ 308 w 617"/>
                <a:gd name="T17" fmla="*/ 51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91" y="0"/>
                    <a:pt x="0" y="51"/>
                    <a:pt x="0" y="51"/>
                  </a:cubicBezTo>
                  <a:cubicBezTo>
                    <a:pt x="0" y="501"/>
                    <a:pt x="0" y="501"/>
                    <a:pt x="0" y="501"/>
                  </a:cubicBezTo>
                  <a:cubicBezTo>
                    <a:pt x="65" y="470"/>
                    <a:pt x="119" y="458"/>
                    <a:pt x="161" y="458"/>
                  </a:cubicBezTo>
                  <a:cubicBezTo>
                    <a:pt x="255" y="458"/>
                    <a:pt x="303" y="506"/>
                    <a:pt x="303" y="506"/>
                  </a:cubicBezTo>
                  <a:cubicBezTo>
                    <a:pt x="616" y="504"/>
                    <a:pt x="616" y="504"/>
                    <a:pt x="616" y="504"/>
                  </a:cubicBezTo>
                  <a:cubicBezTo>
                    <a:pt x="616" y="51"/>
                    <a:pt x="616" y="51"/>
                    <a:pt x="616" y="51"/>
                  </a:cubicBezTo>
                  <a:cubicBezTo>
                    <a:pt x="308" y="51"/>
                    <a:pt x="308" y="51"/>
                    <a:pt x="308" y="51"/>
                  </a:cubicBezTo>
                  <a:cubicBezTo>
                    <a:pt x="272"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83" name="Freeform 178"/>
            <p:cNvSpPr>
              <a:spLocks noChangeArrowheads="1"/>
            </p:cNvSpPr>
            <p:nvPr/>
          </p:nvSpPr>
          <p:spPr bwMode="auto">
            <a:xfrm>
              <a:off x="5549" y="725"/>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0" y="51"/>
                    <a:pt x="206" y="39"/>
                    <a:pt x="206" y="25"/>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84" name="Freeform 179"/>
            <p:cNvSpPr>
              <a:spLocks noChangeArrowheads="1"/>
            </p:cNvSpPr>
            <p:nvPr/>
          </p:nvSpPr>
          <p:spPr bwMode="auto">
            <a:xfrm>
              <a:off x="5549" y="737"/>
              <a:ext cx="46" cy="10"/>
            </a:xfrm>
            <a:custGeom>
              <a:avLst/>
              <a:gdLst>
                <a:gd name="T0" fmla="*/ 172 w 207"/>
                <a:gd name="T1" fmla="*/ 0 h 49"/>
                <a:gd name="T2" fmla="*/ 172 w 207"/>
                <a:gd name="T3" fmla="*/ 0 h 49"/>
                <a:gd name="T4" fmla="*/ 34 w 207"/>
                <a:gd name="T5" fmla="*/ 0 h 49"/>
                <a:gd name="T6" fmla="*/ 0 w 207"/>
                <a:gd name="T7" fmla="*/ 22 h 49"/>
                <a:gd name="T8" fmla="*/ 34 w 207"/>
                <a:gd name="T9" fmla="*/ 48 h 49"/>
                <a:gd name="T10" fmla="*/ 172 w 207"/>
                <a:gd name="T11" fmla="*/ 48 h 49"/>
                <a:gd name="T12" fmla="*/ 206 w 207"/>
                <a:gd name="T13" fmla="*/ 22 h 49"/>
                <a:gd name="T14" fmla="*/ 172 w 20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49">
                  <a:moveTo>
                    <a:pt x="172" y="0"/>
                  </a:moveTo>
                  <a:lnTo>
                    <a:pt x="172" y="0"/>
                  </a:lnTo>
                  <a:cubicBezTo>
                    <a:pt x="34" y="0"/>
                    <a:pt x="34" y="0"/>
                    <a:pt x="34" y="0"/>
                  </a:cubicBezTo>
                  <a:cubicBezTo>
                    <a:pt x="14" y="0"/>
                    <a:pt x="0" y="11"/>
                    <a:pt x="0" y="22"/>
                  </a:cubicBezTo>
                  <a:cubicBezTo>
                    <a:pt x="0" y="36"/>
                    <a:pt x="14" y="48"/>
                    <a:pt x="34" y="48"/>
                  </a:cubicBezTo>
                  <a:cubicBezTo>
                    <a:pt x="172" y="48"/>
                    <a:pt x="172" y="48"/>
                    <a:pt x="172" y="48"/>
                  </a:cubicBezTo>
                  <a:cubicBezTo>
                    <a:pt x="190" y="48"/>
                    <a:pt x="206" y="36"/>
                    <a:pt x="206" y="22"/>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85" name="Freeform 180"/>
            <p:cNvSpPr>
              <a:spLocks noChangeArrowheads="1"/>
            </p:cNvSpPr>
            <p:nvPr/>
          </p:nvSpPr>
          <p:spPr bwMode="auto">
            <a:xfrm>
              <a:off x="5558" y="749"/>
              <a:ext cx="27" cy="11"/>
            </a:xfrm>
            <a:custGeom>
              <a:avLst/>
              <a:gdLst>
                <a:gd name="T0" fmla="*/ 104 w 125"/>
                <a:gd name="T1" fmla="*/ 0 h 52"/>
                <a:gd name="T2" fmla="*/ 104 w 125"/>
                <a:gd name="T3" fmla="*/ 0 h 52"/>
                <a:gd name="T4" fmla="*/ 22 w 125"/>
                <a:gd name="T5" fmla="*/ 0 h 52"/>
                <a:gd name="T6" fmla="*/ 0 w 125"/>
                <a:gd name="T7" fmla="*/ 25 h 52"/>
                <a:gd name="T8" fmla="*/ 22 w 125"/>
                <a:gd name="T9" fmla="*/ 51 h 52"/>
                <a:gd name="T10" fmla="*/ 104 w 125"/>
                <a:gd name="T11" fmla="*/ 51 h 52"/>
                <a:gd name="T12" fmla="*/ 124 w 125"/>
                <a:gd name="T13" fmla="*/ 25 h 52"/>
                <a:gd name="T14" fmla="*/ 104 w 12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52">
                  <a:moveTo>
                    <a:pt x="104" y="0"/>
                  </a:moveTo>
                  <a:lnTo>
                    <a:pt x="104" y="0"/>
                  </a:lnTo>
                  <a:cubicBezTo>
                    <a:pt x="22" y="0"/>
                    <a:pt x="22" y="0"/>
                    <a:pt x="22" y="0"/>
                  </a:cubicBezTo>
                  <a:cubicBezTo>
                    <a:pt x="11" y="0"/>
                    <a:pt x="0" y="11"/>
                    <a:pt x="0" y="25"/>
                  </a:cubicBezTo>
                  <a:cubicBezTo>
                    <a:pt x="0" y="39"/>
                    <a:pt x="11" y="51"/>
                    <a:pt x="22" y="51"/>
                  </a:cubicBezTo>
                  <a:cubicBezTo>
                    <a:pt x="104" y="51"/>
                    <a:pt x="104" y="51"/>
                    <a:pt x="104" y="51"/>
                  </a:cubicBezTo>
                  <a:cubicBezTo>
                    <a:pt x="116" y="51"/>
                    <a:pt x="124" y="39"/>
                    <a:pt x="124" y="25"/>
                  </a:cubicBezTo>
                  <a:cubicBezTo>
                    <a:pt x="124" y="11"/>
                    <a:pt x="116" y="0"/>
                    <a:pt x="10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86" name="Freeform 181"/>
            <p:cNvSpPr>
              <a:spLocks noChangeArrowheads="1"/>
            </p:cNvSpPr>
            <p:nvPr/>
          </p:nvSpPr>
          <p:spPr bwMode="auto">
            <a:xfrm>
              <a:off x="5471" y="545"/>
              <a:ext cx="199" cy="177"/>
            </a:xfrm>
            <a:custGeom>
              <a:avLst/>
              <a:gdLst>
                <a:gd name="T0" fmla="*/ 659 w 880"/>
                <a:gd name="T1" fmla="*/ 398 h 786"/>
                <a:gd name="T2" fmla="*/ 659 w 880"/>
                <a:gd name="T3" fmla="*/ 398 h 786"/>
                <a:gd name="T4" fmla="*/ 532 w 880"/>
                <a:gd name="T5" fmla="*/ 84 h 786"/>
                <a:gd name="T6" fmla="*/ 659 w 880"/>
                <a:gd name="T7" fmla="*/ 398 h 786"/>
                <a:gd name="T8" fmla="*/ 449 w 880"/>
                <a:gd name="T9" fmla="*/ 0 h 786"/>
                <a:gd name="T10" fmla="*/ 449 w 880"/>
                <a:gd name="T11" fmla="*/ 0 h 786"/>
                <a:gd name="T12" fmla="*/ 441 w 880"/>
                <a:gd name="T13" fmla="*/ 0 h 786"/>
                <a:gd name="T14" fmla="*/ 432 w 880"/>
                <a:gd name="T15" fmla="*/ 0 h 786"/>
                <a:gd name="T16" fmla="*/ 432 w 880"/>
                <a:gd name="T17" fmla="*/ 0 h 786"/>
                <a:gd name="T18" fmla="*/ 223 w 880"/>
                <a:gd name="T19" fmla="*/ 545 h 786"/>
                <a:gd name="T20" fmla="*/ 336 w 880"/>
                <a:gd name="T21" fmla="*/ 785 h 786"/>
                <a:gd name="T22" fmla="*/ 441 w 880"/>
                <a:gd name="T23" fmla="*/ 785 h 786"/>
                <a:gd name="T24" fmla="*/ 458 w 880"/>
                <a:gd name="T25" fmla="*/ 785 h 786"/>
                <a:gd name="T26" fmla="*/ 551 w 880"/>
                <a:gd name="T27" fmla="*/ 785 h 786"/>
                <a:gd name="T28" fmla="*/ 661 w 880"/>
                <a:gd name="T29" fmla="*/ 545 h 786"/>
                <a:gd name="T30" fmla="*/ 449 w 880"/>
                <a:gd name="T31" fmla="*/ 0 h 786"/>
                <a:gd name="T32" fmla="*/ 449 w 880"/>
                <a:gd name="T33" fmla="*/ 0 h 786"/>
                <a:gd name="T34" fmla="*/ 659 w 880"/>
                <a:gd name="T35" fmla="*/ 398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6">
                  <a:moveTo>
                    <a:pt x="659" y="398"/>
                  </a:moveTo>
                  <a:lnTo>
                    <a:pt x="659" y="398"/>
                  </a:lnTo>
                  <a:cubicBezTo>
                    <a:pt x="732" y="197"/>
                    <a:pt x="532" y="84"/>
                    <a:pt x="532" y="84"/>
                  </a:cubicBezTo>
                  <a:cubicBezTo>
                    <a:pt x="828" y="132"/>
                    <a:pt x="659" y="398"/>
                    <a:pt x="659" y="398"/>
                  </a:cubicBezTo>
                  <a:lnTo>
                    <a:pt x="449" y="0"/>
                  </a:lnTo>
                  <a:lnTo>
                    <a:pt x="449" y="0"/>
                  </a:lnTo>
                  <a:cubicBezTo>
                    <a:pt x="449" y="0"/>
                    <a:pt x="444" y="0"/>
                    <a:pt x="441" y="0"/>
                  </a:cubicBezTo>
                  <a:cubicBezTo>
                    <a:pt x="438" y="0"/>
                    <a:pt x="449" y="0"/>
                    <a:pt x="432" y="0"/>
                  </a:cubicBezTo>
                  <a:lnTo>
                    <a:pt x="432" y="0"/>
                  </a:lnTo>
                  <a:cubicBezTo>
                    <a:pt x="0" y="11"/>
                    <a:pt x="104" y="437"/>
                    <a:pt x="223" y="545"/>
                  </a:cubicBezTo>
                  <a:cubicBezTo>
                    <a:pt x="342" y="650"/>
                    <a:pt x="336" y="785"/>
                    <a:pt x="336" y="785"/>
                  </a:cubicBezTo>
                  <a:cubicBezTo>
                    <a:pt x="441" y="785"/>
                    <a:pt x="441" y="785"/>
                    <a:pt x="441" y="785"/>
                  </a:cubicBezTo>
                  <a:cubicBezTo>
                    <a:pt x="458" y="785"/>
                    <a:pt x="458" y="785"/>
                    <a:pt x="458" y="785"/>
                  </a:cubicBezTo>
                  <a:cubicBezTo>
                    <a:pt x="551" y="785"/>
                    <a:pt x="551" y="785"/>
                    <a:pt x="551" y="785"/>
                  </a:cubicBezTo>
                  <a:cubicBezTo>
                    <a:pt x="551" y="785"/>
                    <a:pt x="543" y="650"/>
                    <a:pt x="661" y="545"/>
                  </a:cubicBezTo>
                  <a:cubicBezTo>
                    <a:pt x="781" y="437"/>
                    <a:pt x="879" y="11"/>
                    <a:pt x="449" y="0"/>
                  </a:cubicBezTo>
                  <a:lnTo>
                    <a:pt x="449" y="0"/>
                  </a:lnTo>
                  <a:lnTo>
                    <a:pt x="659" y="3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87" name="Freeform 182"/>
            <p:cNvSpPr>
              <a:spLocks noChangeArrowheads="1"/>
            </p:cNvSpPr>
            <p:nvPr/>
          </p:nvSpPr>
          <p:spPr bwMode="auto">
            <a:xfrm>
              <a:off x="6487" y="870"/>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92" y="51"/>
                    <a:pt x="206" y="40"/>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88" name="Freeform 183"/>
            <p:cNvSpPr>
              <a:spLocks noChangeArrowheads="1"/>
            </p:cNvSpPr>
            <p:nvPr/>
          </p:nvSpPr>
          <p:spPr bwMode="auto">
            <a:xfrm>
              <a:off x="6487" y="88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2" y="51"/>
                    <a:pt x="206" y="39"/>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89" name="Freeform 184"/>
            <p:cNvSpPr>
              <a:spLocks noChangeArrowheads="1"/>
            </p:cNvSpPr>
            <p:nvPr/>
          </p:nvSpPr>
          <p:spPr bwMode="auto">
            <a:xfrm>
              <a:off x="6497" y="894"/>
              <a:ext cx="28" cy="11"/>
            </a:xfrm>
            <a:custGeom>
              <a:avLst/>
              <a:gdLst>
                <a:gd name="T0" fmla="*/ 102 w 126"/>
                <a:gd name="T1" fmla="*/ 0 h 51"/>
                <a:gd name="T2" fmla="*/ 102 w 126"/>
                <a:gd name="T3" fmla="*/ 0 h 51"/>
                <a:gd name="T4" fmla="*/ 20 w 126"/>
                <a:gd name="T5" fmla="*/ 0 h 51"/>
                <a:gd name="T6" fmla="*/ 0 w 126"/>
                <a:gd name="T7" fmla="*/ 25 h 51"/>
                <a:gd name="T8" fmla="*/ 20 w 126"/>
                <a:gd name="T9" fmla="*/ 50 h 51"/>
                <a:gd name="T10" fmla="*/ 102 w 126"/>
                <a:gd name="T11" fmla="*/ 50 h 51"/>
                <a:gd name="T12" fmla="*/ 125 w 126"/>
                <a:gd name="T13" fmla="*/ 25 h 51"/>
                <a:gd name="T14" fmla="*/ 102 w 126"/>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51">
                  <a:moveTo>
                    <a:pt x="102" y="0"/>
                  </a:moveTo>
                  <a:lnTo>
                    <a:pt x="102" y="0"/>
                  </a:lnTo>
                  <a:cubicBezTo>
                    <a:pt x="20" y="0"/>
                    <a:pt x="20" y="0"/>
                    <a:pt x="20" y="0"/>
                  </a:cubicBezTo>
                  <a:cubicBezTo>
                    <a:pt x="9" y="0"/>
                    <a:pt x="0" y="11"/>
                    <a:pt x="0" y="25"/>
                  </a:cubicBezTo>
                  <a:cubicBezTo>
                    <a:pt x="0" y="39"/>
                    <a:pt x="9" y="50"/>
                    <a:pt x="20" y="50"/>
                  </a:cubicBezTo>
                  <a:cubicBezTo>
                    <a:pt x="102" y="50"/>
                    <a:pt x="102" y="50"/>
                    <a:pt x="102" y="50"/>
                  </a:cubicBezTo>
                  <a:cubicBezTo>
                    <a:pt x="113" y="50"/>
                    <a:pt x="125" y="39"/>
                    <a:pt x="125" y="25"/>
                  </a:cubicBezTo>
                  <a:cubicBezTo>
                    <a:pt x="125" y="11"/>
                    <a:pt x="113" y="0"/>
                    <a:pt x="10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90" name="Freeform 185"/>
            <p:cNvSpPr>
              <a:spLocks noChangeArrowheads="1"/>
            </p:cNvSpPr>
            <p:nvPr/>
          </p:nvSpPr>
          <p:spPr bwMode="auto">
            <a:xfrm>
              <a:off x="6410" y="690"/>
              <a:ext cx="199" cy="177"/>
            </a:xfrm>
            <a:custGeom>
              <a:avLst/>
              <a:gdLst>
                <a:gd name="T0" fmla="*/ 659 w 883"/>
                <a:gd name="T1" fmla="*/ 399 h 787"/>
                <a:gd name="T2" fmla="*/ 659 w 883"/>
                <a:gd name="T3" fmla="*/ 399 h 787"/>
                <a:gd name="T4" fmla="*/ 534 w 883"/>
                <a:gd name="T5" fmla="*/ 88 h 787"/>
                <a:gd name="T6" fmla="*/ 659 w 883"/>
                <a:gd name="T7" fmla="*/ 399 h 787"/>
                <a:gd name="T8" fmla="*/ 449 w 883"/>
                <a:gd name="T9" fmla="*/ 0 h 787"/>
                <a:gd name="T10" fmla="*/ 449 w 883"/>
                <a:gd name="T11" fmla="*/ 0 h 787"/>
                <a:gd name="T12" fmla="*/ 441 w 883"/>
                <a:gd name="T13" fmla="*/ 0 h 787"/>
                <a:gd name="T14" fmla="*/ 432 w 883"/>
                <a:gd name="T15" fmla="*/ 0 h 787"/>
                <a:gd name="T16" fmla="*/ 432 w 883"/>
                <a:gd name="T17" fmla="*/ 0 h 787"/>
                <a:gd name="T18" fmla="*/ 223 w 883"/>
                <a:gd name="T19" fmla="*/ 546 h 787"/>
                <a:gd name="T20" fmla="*/ 336 w 883"/>
                <a:gd name="T21" fmla="*/ 786 h 787"/>
                <a:gd name="T22" fmla="*/ 441 w 883"/>
                <a:gd name="T23" fmla="*/ 786 h 787"/>
                <a:gd name="T24" fmla="*/ 458 w 883"/>
                <a:gd name="T25" fmla="*/ 786 h 787"/>
                <a:gd name="T26" fmla="*/ 554 w 883"/>
                <a:gd name="T27" fmla="*/ 786 h 787"/>
                <a:gd name="T28" fmla="*/ 664 w 883"/>
                <a:gd name="T29" fmla="*/ 546 h 787"/>
                <a:gd name="T30" fmla="*/ 449 w 883"/>
                <a:gd name="T31" fmla="*/ 0 h 787"/>
                <a:gd name="T32" fmla="*/ 449 w 883"/>
                <a:gd name="T33" fmla="*/ 0 h 787"/>
                <a:gd name="T34" fmla="*/ 659 w 883"/>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3" h="787">
                  <a:moveTo>
                    <a:pt x="659" y="399"/>
                  </a:moveTo>
                  <a:lnTo>
                    <a:pt x="659" y="399"/>
                  </a:lnTo>
                  <a:cubicBezTo>
                    <a:pt x="732" y="198"/>
                    <a:pt x="534" y="88"/>
                    <a:pt x="534" y="88"/>
                  </a:cubicBezTo>
                  <a:cubicBezTo>
                    <a:pt x="828" y="133"/>
                    <a:pt x="659" y="399"/>
                    <a:pt x="659" y="399"/>
                  </a:cubicBezTo>
                  <a:lnTo>
                    <a:pt x="449" y="0"/>
                  </a:lnTo>
                  <a:lnTo>
                    <a:pt x="449" y="0"/>
                  </a:lnTo>
                  <a:cubicBezTo>
                    <a:pt x="449" y="0"/>
                    <a:pt x="444" y="0"/>
                    <a:pt x="441" y="0"/>
                  </a:cubicBezTo>
                  <a:cubicBezTo>
                    <a:pt x="438" y="0"/>
                    <a:pt x="449" y="0"/>
                    <a:pt x="432" y="0"/>
                  </a:cubicBezTo>
                  <a:lnTo>
                    <a:pt x="432" y="0"/>
                  </a:lnTo>
                  <a:cubicBezTo>
                    <a:pt x="0" y="12"/>
                    <a:pt x="104" y="442"/>
                    <a:pt x="223" y="546"/>
                  </a:cubicBezTo>
                  <a:cubicBezTo>
                    <a:pt x="342" y="654"/>
                    <a:pt x="336" y="786"/>
                    <a:pt x="336" y="786"/>
                  </a:cubicBezTo>
                  <a:cubicBezTo>
                    <a:pt x="441" y="786"/>
                    <a:pt x="441" y="786"/>
                    <a:pt x="441" y="786"/>
                  </a:cubicBezTo>
                  <a:cubicBezTo>
                    <a:pt x="458" y="786"/>
                    <a:pt x="458" y="786"/>
                    <a:pt x="458" y="786"/>
                  </a:cubicBezTo>
                  <a:cubicBezTo>
                    <a:pt x="554" y="786"/>
                    <a:pt x="554" y="786"/>
                    <a:pt x="554" y="786"/>
                  </a:cubicBezTo>
                  <a:cubicBezTo>
                    <a:pt x="554" y="786"/>
                    <a:pt x="545" y="654"/>
                    <a:pt x="664" y="546"/>
                  </a:cubicBezTo>
                  <a:cubicBezTo>
                    <a:pt x="780" y="442"/>
                    <a:pt x="882" y="12"/>
                    <a:pt x="449" y="0"/>
                  </a:cubicBezTo>
                  <a:lnTo>
                    <a:pt x="449" y="0"/>
                  </a:lnTo>
                  <a:lnTo>
                    <a:pt x="659"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91" name="Freeform 186"/>
            <p:cNvSpPr>
              <a:spLocks noChangeArrowheads="1"/>
            </p:cNvSpPr>
            <p:nvPr/>
          </p:nvSpPr>
          <p:spPr bwMode="auto">
            <a:xfrm>
              <a:off x="5283" y="1939"/>
              <a:ext cx="46" cy="11"/>
            </a:xfrm>
            <a:custGeom>
              <a:avLst/>
              <a:gdLst>
                <a:gd name="T0" fmla="*/ 172 w 207"/>
                <a:gd name="T1" fmla="*/ 0 h 52"/>
                <a:gd name="T2" fmla="*/ 172 w 207"/>
                <a:gd name="T3" fmla="*/ 0 h 52"/>
                <a:gd name="T4" fmla="*/ 34 w 207"/>
                <a:gd name="T5" fmla="*/ 0 h 52"/>
                <a:gd name="T6" fmla="*/ 0 w 207"/>
                <a:gd name="T7" fmla="*/ 26 h 52"/>
                <a:gd name="T8" fmla="*/ 34 w 207"/>
                <a:gd name="T9" fmla="*/ 51 h 52"/>
                <a:gd name="T10" fmla="*/ 172 w 207"/>
                <a:gd name="T11" fmla="*/ 51 h 52"/>
                <a:gd name="T12" fmla="*/ 206 w 207"/>
                <a:gd name="T13" fmla="*/ 26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2"/>
                    <a:pt x="0" y="26"/>
                  </a:cubicBezTo>
                  <a:cubicBezTo>
                    <a:pt x="0" y="40"/>
                    <a:pt x="14" y="51"/>
                    <a:pt x="34" y="51"/>
                  </a:cubicBezTo>
                  <a:cubicBezTo>
                    <a:pt x="172" y="51"/>
                    <a:pt x="172" y="51"/>
                    <a:pt x="172" y="51"/>
                  </a:cubicBezTo>
                  <a:cubicBezTo>
                    <a:pt x="189" y="51"/>
                    <a:pt x="206" y="40"/>
                    <a:pt x="206" y="26"/>
                  </a:cubicBezTo>
                  <a:cubicBezTo>
                    <a:pt x="206" y="12"/>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92" name="Freeform 187"/>
            <p:cNvSpPr>
              <a:spLocks noChangeArrowheads="1"/>
            </p:cNvSpPr>
            <p:nvPr/>
          </p:nvSpPr>
          <p:spPr bwMode="auto">
            <a:xfrm>
              <a:off x="5283" y="195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89" y="51"/>
                    <a:pt x="206" y="40"/>
                    <a:pt x="206" y="25"/>
                  </a:cubicBezTo>
                  <a:cubicBezTo>
                    <a:pt x="206" y="11"/>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93" name="Freeform 188"/>
            <p:cNvSpPr>
              <a:spLocks noChangeArrowheads="1"/>
            </p:cNvSpPr>
            <p:nvPr/>
          </p:nvSpPr>
          <p:spPr bwMode="auto">
            <a:xfrm>
              <a:off x="5291" y="1964"/>
              <a:ext cx="27" cy="10"/>
            </a:xfrm>
            <a:custGeom>
              <a:avLst/>
              <a:gdLst>
                <a:gd name="T0" fmla="*/ 105 w 125"/>
                <a:gd name="T1" fmla="*/ 0 h 49"/>
                <a:gd name="T2" fmla="*/ 105 w 125"/>
                <a:gd name="T3" fmla="*/ 0 h 49"/>
                <a:gd name="T4" fmla="*/ 20 w 125"/>
                <a:gd name="T5" fmla="*/ 0 h 49"/>
                <a:gd name="T6" fmla="*/ 0 w 125"/>
                <a:gd name="T7" fmla="*/ 22 h 49"/>
                <a:gd name="T8" fmla="*/ 20 w 125"/>
                <a:gd name="T9" fmla="*/ 48 h 49"/>
                <a:gd name="T10" fmla="*/ 105 w 125"/>
                <a:gd name="T11" fmla="*/ 48 h 49"/>
                <a:gd name="T12" fmla="*/ 124 w 125"/>
                <a:gd name="T13" fmla="*/ 22 h 49"/>
                <a:gd name="T14" fmla="*/ 105 w 125"/>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49">
                  <a:moveTo>
                    <a:pt x="105" y="0"/>
                  </a:moveTo>
                  <a:lnTo>
                    <a:pt x="105" y="0"/>
                  </a:lnTo>
                  <a:cubicBezTo>
                    <a:pt x="20" y="0"/>
                    <a:pt x="20" y="0"/>
                    <a:pt x="20" y="0"/>
                  </a:cubicBezTo>
                  <a:cubicBezTo>
                    <a:pt x="9" y="0"/>
                    <a:pt x="0" y="11"/>
                    <a:pt x="0" y="22"/>
                  </a:cubicBezTo>
                  <a:cubicBezTo>
                    <a:pt x="0" y="37"/>
                    <a:pt x="9" y="48"/>
                    <a:pt x="20" y="48"/>
                  </a:cubicBezTo>
                  <a:cubicBezTo>
                    <a:pt x="105" y="48"/>
                    <a:pt x="105" y="48"/>
                    <a:pt x="105" y="48"/>
                  </a:cubicBezTo>
                  <a:cubicBezTo>
                    <a:pt x="116" y="48"/>
                    <a:pt x="124" y="37"/>
                    <a:pt x="124" y="22"/>
                  </a:cubicBezTo>
                  <a:cubicBezTo>
                    <a:pt x="124" y="11"/>
                    <a:pt x="116" y="0"/>
                    <a:pt x="10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94" name="Freeform 189"/>
            <p:cNvSpPr>
              <a:spLocks noChangeArrowheads="1"/>
            </p:cNvSpPr>
            <p:nvPr/>
          </p:nvSpPr>
          <p:spPr bwMode="auto">
            <a:xfrm>
              <a:off x="5205" y="1759"/>
              <a:ext cx="199" cy="177"/>
            </a:xfrm>
            <a:custGeom>
              <a:avLst/>
              <a:gdLst>
                <a:gd name="T0" fmla="*/ 655 w 880"/>
                <a:gd name="T1" fmla="*/ 399 h 787"/>
                <a:gd name="T2" fmla="*/ 655 w 880"/>
                <a:gd name="T3" fmla="*/ 399 h 787"/>
                <a:gd name="T4" fmla="*/ 531 w 880"/>
                <a:gd name="T5" fmla="*/ 84 h 787"/>
                <a:gd name="T6" fmla="*/ 655 w 880"/>
                <a:gd name="T7" fmla="*/ 399 h 787"/>
                <a:gd name="T8" fmla="*/ 449 w 880"/>
                <a:gd name="T9" fmla="*/ 0 h 787"/>
                <a:gd name="T10" fmla="*/ 449 w 880"/>
                <a:gd name="T11" fmla="*/ 0 h 787"/>
                <a:gd name="T12" fmla="*/ 441 w 880"/>
                <a:gd name="T13" fmla="*/ 0 h 787"/>
                <a:gd name="T14" fmla="*/ 432 w 880"/>
                <a:gd name="T15" fmla="*/ 0 h 787"/>
                <a:gd name="T16" fmla="*/ 432 w 880"/>
                <a:gd name="T17" fmla="*/ 0 h 787"/>
                <a:gd name="T18" fmla="*/ 220 w 880"/>
                <a:gd name="T19" fmla="*/ 545 h 787"/>
                <a:gd name="T20" fmla="*/ 336 w 880"/>
                <a:gd name="T21" fmla="*/ 786 h 787"/>
                <a:gd name="T22" fmla="*/ 438 w 880"/>
                <a:gd name="T23" fmla="*/ 786 h 787"/>
                <a:gd name="T24" fmla="*/ 457 w 880"/>
                <a:gd name="T25" fmla="*/ 786 h 787"/>
                <a:gd name="T26" fmla="*/ 551 w 880"/>
                <a:gd name="T27" fmla="*/ 786 h 787"/>
                <a:gd name="T28" fmla="*/ 661 w 880"/>
                <a:gd name="T29" fmla="*/ 545 h 787"/>
                <a:gd name="T30" fmla="*/ 449 w 880"/>
                <a:gd name="T31" fmla="*/ 0 h 787"/>
                <a:gd name="T32" fmla="*/ 449 w 880"/>
                <a:gd name="T33" fmla="*/ 0 h 787"/>
                <a:gd name="T34" fmla="*/ 655 w 880"/>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7">
                  <a:moveTo>
                    <a:pt x="655" y="399"/>
                  </a:moveTo>
                  <a:lnTo>
                    <a:pt x="655" y="399"/>
                  </a:lnTo>
                  <a:cubicBezTo>
                    <a:pt x="729" y="198"/>
                    <a:pt x="531" y="84"/>
                    <a:pt x="531" y="84"/>
                  </a:cubicBezTo>
                  <a:cubicBezTo>
                    <a:pt x="825" y="133"/>
                    <a:pt x="655" y="399"/>
                    <a:pt x="655" y="399"/>
                  </a:cubicBezTo>
                  <a:lnTo>
                    <a:pt x="449" y="0"/>
                  </a:lnTo>
                  <a:lnTo>
                    <a:pt x="449" y="0"/>
                  </a:lnTo>
                  <a:cubicBezTo>
                    <a:pt x="449" y="0"/>
                    <a:pt x="443" y="0"/>
                    <a:pt x="441" y="0"/>
                  </a:cubicBezTo>
                  <a:cubicBezTo>
                    <a:pt x="435" y="0"/>
                    <a:pt x="449" y="0"/>
                    <a:pt x="432" y="0"/>
                  </a:cubicBezTo>
                  <a:lnTo>
                    <a:pt x="432" y="0"/>
                  </a:lnTo>
                  <a:cubicBezTo>
                    <a:pt x="0" y="11"/>
                    <a:pt x="104" y="441"/>
                    <a:pt x="220" y="545"/>
                  </a:cubicBezTo>
                  <a:cubicBezTo>
                    <a:pt x="339" y="653"/>
                    <a:pt x="336" y="786"/>
                    <a:pt x="336" y="786"/>
                  </a:cubicBezTo>
                  <a:cubicBezTo>
                    <a:pt x="438" y="786"/>
                    <a:pt x="438" y="786"/>
                    <a:pt x="438" y="786"/>
                  </a:cubicBezTo>
                  <a:cubicBezTo>
                    <a:pt x="457" y="786"/>
                    <a:pt x="457" y="786"/>
                    <a:pt x="457" y="786"/>
                  </a:cubicBezTo>
                  <a:cubicBezTo>
                    <a:pt x="551" y="786"/>
                    <a:pt x="551" y="786"/>
                    <a:pt x="551" y="786"/>
                  </a:cubicBezTo>
                  <a:cubicBezTo>
                    <a:pt x="551" y="786"/>
                    <a:pt x="542" y="653"/>
                    <a:pt x="661" y="545"/>
                  </a:cubicBezTo>
                  <a:cubicBezTo>
                    <a:pt x="780" y="441"/>
                    <a:pt x="879" y="11"/>
                    <a:pt x="449" y="0"/>
                  </a:cubicBezTo>
                  <a:lnTo>
                    <a:pt x="449" y="0"/>
                  </a:lnTo>
                  <a:lnTo>
                    <a:pt x="655"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95" name="Freeform 190"/>
            <p:cNvSpPr>
              <a:spLocks noChangeArrowheads="1"/>
            </p:cNvSpPr>
            <p:nvPr/>
          </p:nvSpPr>
          <p:spPr bwMode="auto">
            <a:xfrm>
              <a:off x="5629" y="761"/>
              <a:ext cx="218" cy="219"/>
            </a:xfrm>
            <a:custGeom>
              <a:avLst/>
              <a:gdLst>
                <a:gd name="T0" fmla="*/ 611 w 966"/>
                <a:gd name="T1" fmla="*/ 896 h 971"/>
                <a:gd name="T2" fmla="*/ 611 w 966"/>
                <a:gd name="T3" fmla="*/ 896 h 971"/>
                <a:gd name="T4" fmla="*/ 767 w 966"/>
                <a:gd name="T5" fmla="*/ 789 h 971"/>
                <a:gd name="T6" fmla="*/ 631 w 966"/>
                <a:gd name="T7" fmla="*/ 563 h 971"/>
                <a:gd name="T8" fmla="*/ 815 w 966"/>
                <a:gd name="T9" fmla="*/ 800 h 971"/>
                <a:gd name="T10" fmla="*/ 611 w 966"/>
                <a:gd name="T11" fmla="*/ 896 h 971"/>
                <a:gd name="T12" fmla="*/ 481 w 966"/>
                <a:gd name="T13" fmla="*/ 0 h 971"/>
                <a:gd name="T14" fmla="*/ 481 w 966"/>
                <a:gd name="T15" fmla="*/ 0 h 971"/>
                <a:gd name="T16" fmla="*/ 343 w 966"/>
                <a:gd name="T17" fmla="*/ 54 h 971"/>
                <a:gd name="T18" fmla="*/ 343 w 966"/>
                <a:gd name="T19" fmla="*/ 56 h 971"/>
                <a:gd name="T20" fmla="*/ 340 w 966"/>
                <a:gd name="T21" fmla="*/ 56 h 971"/>
                <a:gd name="T22" fmla="*/ 340 w 966"/>
                <a:gd name="T23" fmla="*/ 156 h 971"/>
                <a:gd name="T24" fmla="*/ 343 w 966"/>
                <a:gd name="T25" fmla="*/ 156 h 971"/>
                <a:gd name="T26" fmla="*/ 382 w 966"/>
                <a:gd name="T27" fmla="*/ 187 h 971"/>
                <a:gd name="T28" fmla="*/ 382 w 966"/>
                <a:gd name="T29" fmla="*/ 413 h 971"/>
                <a:gd name="T30" fmla="*/ 351 w 966"/>
                <a:gd name="T31" fmla="*/ 469 h 971"/>
                <a:gd name="T32" fmla="*/ 130 w 966"/>
                <a:gd name="T33" fmla="*/ 894 h 971"/>
                <a:gd name="T34" fmla="*/ 456 w 966"/>
                <a:gd name="T35" fmla="*/ 970 h 971"/>
                <a:gd name="T36" fmla="*/ 484 w 966"/>
                <a:gd name="T37" fmla="*/ 970 h 971"/>
                <a:gd name="T38" fmla="*/ 509 w 966"/>
                <a:gd name="T39" fmla="*/ 970 h 971"/>
                <a:gd name="T40" fmla="*/ 835 w 966"/>
                <a:gd name="T41" fmla="*/ 894 h 971"/>
                <a:gd name="T42" fmla="*/ 620 w 966"/>
                <a:gd name="T43" fmla="*/ 469 h 971"/>
                <a:gd name="T44" fmla="*/ 597 w 966"/>
                <a:gd name="T45" fmla="*/ 413 h 971"/>
                <a:gd name="T46" fmla="*/ 597 w 966"/>
                <a:gd name="T47" fmla="*/ 187 h 971"/>
                <a:gd name="T48" fmla="*/ 620 w 966"/>
                <a:gd name="T49" fmla="*/ 156 h 971"/>
                <a:gd name="T50" fmla="*/ 626 w 966"/>
                <a:gd name="T51" fmla="*/ 156 h 971"/>
                <a:gd name="T52" fmla="*/ 626 w 966"/>
                <a:gd name="T53" fmla="*/ 56 h 971"/>
                <a:gd name="T54" fmla="*/ 620 w 966"/>
                <a:gd name="T55" fmla="*/ 56 h 971"/>
                <a:gd name="T56" fmla="*/ 620 w 966"/>
                <a:gd name="T57" fmla="*/ 54 h 971"/>
                <a:gd name="T58" fmla="*/ 481 w 966"/>
                <a:gd name="T59" fmla="*/ 0 h 971"/>
                <a:gd name="T60" fmla="*/ 611 w 966"/>
                <a:gd name="T61" fmla="*/ 896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6" h="971">
                  <a:moveTo>
                    <a:pt x="611" y="896"/>
                  </a:moveTo>
                  <a:lnTo>
                    <a:pt x="611" y="896"/>
                  </a:lnTo>
                  <a:cubicBezTo>
                    <a:pt x="611" y="896"/>
                    <a:pt x="758" y="868"/>
                    <a:pt x="767" y="789"/>
                  </a:cubicBezTo>
                  <a:cubicBezTo>
                    <a:pt x="772" y="710"/>
                    <a:pt x="631" y="563"/>
                    <a:pt x="631" y="563"/>
                  </a:cubicBezTo>
                  <a:cubicBezTo>
                    <a:pt x="631" y="563"/>
                    <a:pt x="815" y="704"/>
                    <a:pt x="815" y="800"/>
                  </a:cubicBezTo>
                  <a:cubicBezTo>
                    <a:pt x="812" y="896"/>
                    <a:pt x="611" y="896"/>
                    <a:pt x="611" y="896"/>
                  </a:cubicBezTo>
                  <a:lnTo>
                    <a:pt x="481" y="0"/>
                  </a:lnTo>
                  <a:lnTo>
                    <a:pt x="481" y="0"/>
                  </a:lnTo>
                  <a:cubicBezTo>
                    <a:pt x="405" y="0"/>
                    <a:pt x="343" y="23"/>
                    <a:pt x="343" y="54"/>
                  </a:cubicBezTo>
                  <a:cubicBezTo>
                    <a:pt x="343" y="54"/>
                    <a:pt x="343" y="54"/>
                    <a:pt x="343" y="56"/>
                  </a:cubicBezTo>
                  <a:cubicBezTo>
                    <a:pt x="340" y="56"/>
                    <a:pt x="340" y="56"/>
                    <a:pt x="340" y="56"/>
                  </a:cubicBezTo>
                  <a:cubicBezTo>
                    <a:pt x="340" y="156"/>
                    <a:pt x="340" y="156"/>
                    <a:pt x="340" y="156"/>
                  </a:cubicBezTo>
                  <a:cubicBezTo>
                    <a:pt x="343" y="156"/>
                    <a:pt x="343" y="156"/>
                    <a:pt x="343" y="156"/>
                  </a:cubicBezTo>
                  <a:cubicBezTo>
                    <a:pt x="345" y="167"/>
                    <a:pt x="354" y="178"/>
                    <a:pt x="382" y="187"/>
                  </a:cubicBezTo>
                  <a:cubicBezTo>
                    <a:pt x="382" y="237"/>
                    <a:pt x="382" y="376"/>
                    <a:pt x="382" y="413"/>
                  </a:cubicBezTo>
                  <a:cubicBezTo>
                    <a:pt x="382" y="458"/>
                    <a:pt x="351" y="469"/>
                    <a:pt x="351" y="469"/>
                  </a:cubicBezTo>
                  <a:cubicBezTo>
                    <a:pt x="300" y="501"/>
                    <a:pt x="0" y="803"/>
                    <a:pt x="130" y="894"/>
                  </a:cubicBezTo>
                  <a:cubicBezTo>
                    <a:pt x="230" y="962"/>
                    <a:pt x="388" y="970"/>
                    <a:pt x="456" y="970"/>
                  </a:cubicBezTo>
                  <a:cubicBezTo>
                    <a:pt x="467" y="970"/>
                    <a:pt x="479" y="970"/>
                    <a:pt x="484" y="970"/>
                  </a:cubicBezTo>
                  <a:cubicBezTo>
                    <a:pt x="490" y="970"/>
                    <a:pt x="498" y="970"/>
                    <a:pt x="509" y="970"/>
                  </a:cubicBezTo>
                  <a:cubicBezTo>
                    <a:pt x="580" y="970"/>
                    <a:pt x="736" y="962"/>
                    <a:pt x="835" y="894"/>
                  </a:cubicBezTo>
                  <a:cubicBezTo>
                    <a:pt x="965" y="803"/>
                    <a:pt x="671" y="501"/>
                    <a:pt x="620" y="469"/>
                  </a:cubicBezTo>
                  <a:cubicBezTo>
                    <a:pt x="620" y="469"/>
                    <a:pt x="597" y="458"/>
                    <a:pt x="597" y="413"/>
                  </a:cubicBezTo>
                  <a:cubicBezTo>
                    <a:pt x="597" y="376"/>
                    <a:pt x="597" y="235"/>
                    <a:pt x="597" y="187"/>
                  </a:cubicBezTo>
                  <a:cubicBezTo>
                    <a:pt x="611" y="178"/>
                    <a:pt x="617" y="167"/>
                    <a:pt x="620" y="156"/>
                  </a:cubicBezTo>
                  <a:cubicBezTo>
                    <a:pt x="626" y="156"/>
                    <a:pt x="626" y="156"/>
                    <a:pt x="626" y="156"/>
                  </a:cubicBezTo>
                  <a:cubicBezTo>
                    <a:pt x="626" y="56"/>
                    <a:pt x="626" y="56"/>
                    <a:pt x="626" y="56"/>
                  </a:cubicBezTo>
                  <a:cubicBezTo>
                    <a:pt x="620" y="56"/>
                    <a:pt x="620" y="56"/>
                    <a:pt x="620" y="56"/>
                  </a:cubicBezTo>
                  <a:cubicBezTo>
                    <a:pt x="620" y="54"/>
                    <a:pt x="620" y="54"/>
                    <a:pt x="620" y="54"/>
                  </a:cubicBezTo>
                  <a:cubicBezTo>
                    <a:pt x="620" y="23"/>
                    <a:pt x="557" y="0"/>
                    <a:pt x="481" y="0"/>
                  </a:cubicBezTo>
                  <a:lnTo>
                    <a:pt x="611"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sp>
          <p:nvSpPr>
            <p:cNvPr id="96" name="Freeform 191"/>
            <p:cNvSpPr>
              <a:spLocks noChangeArrowheads="1"/>
            </p:cNvSpPr>
            <p:nvPr/>
          </p:nvSpPr>
          <p:spPr bwMode="auto">
            <a:xfrm>
              <a:off x="6116" y="1714"/>
              <a:ext cx="218" cy="220"/>
            </a:xfrm>
            <a:custGeom>
              <a:avLst/>
              <a:gdLst>
                <a:gd name="T0" fmla="*/ 608 w 965"/>
                <a:gd name="T1" fmla="*/ 896 h 974"/>
                <a:gd name="T2" fmla="*/ 608 w 965"/>
                <a:gd name="T3" fmla="*/ 896 h 974"/>
                <a:gd name="T4" fmla="*/ 763 w 965"/>
                <a:gd name="T5" fmla="*/ 792 h 974"/>
                <a:gd name="T6" fmla="*/ 630 w 965"/>
                <a:gd name="T7" fmla="*/ 565 h 974"/>
                <a:gd name="T8" fmla="*/ 811 w 965"/>
                <a:gd name="T9" fmla="*/ 800 h 974"/>
                <a:gd name="T10" fmla="*/ 608 w 965"/>
                <a:gd name="T11" fmla="*/ 896 h 974"/>
                <a:gd name="T12" fmla="*/ 480 w 965"/>
                <a:gd name="T13" fmla="*/ 0 h 974"/>
                <a:gd name="T14" fmla="*/ 480 w 965"/>
                <a:gd name="T15" fmla="*/ 0 h 974"/>
                <a:gd name="T16" fmla="*/ 339 w 965"/>
                <a:gd name="T17" fmla="*/ 53 h 974"/>
                <a:gd name="T18" fmla="*/ 342 w 965"/>
                <a:gd name="T19" fmla="*/ 56 h 974"/>
                <a:gd name="T20" fmla="*/ 339 w 965"/>
                <a:gd name="T21" fmla="*/ 56 h 974"/>
                <a:gd name="T22" fmla="*/ 339 w 965"/>
                <a:gd name="T23" fmla="*/ 158 h 974"/>
                <a:gd name="T24" fmla="*/ 342 w 965"/>
                <a:gd name="T25" fmla="*/ 158 h 974"/>
                <a:gd name="T26" fmla="*/ 381 w 965"/>
                <a:gd name="T27" fmla="*/ 189 h 974"/>
                <a:gd name="T28" fmla="*/ 381 w 965"/>
                <a:gd name="T29" fmla="*/ 416 h 974"/>
                <a:gd name="T30" fmla="*/ 350 w 965"/>
                <a:gd name="T31" fmla="*/ 472 h 974"/>
                <a:gd name="T32" fmla="*/ 130 w 965"/>
                <a:gd name="T33" fmla="*/ 893 h 974"/>
                <a:gd name="T34" fmla="*/ 455 w 965"/>
                <a:gd name="T35" fmla="*/ 973 h 974"/>
                <a:gd name="T36" fmla="*/ 480 w 965"/>
                <a:gd name="T37" fmla="*/ 970 h 974"/>
                <a:gd name="T38" fmla="*/ 509 w 965"/>
                <a:gd name="T39" fmla="*/ 973 h 974"/>
                <a:gd name="T40" fmla="*/ 834 w 965"/>
                <a:gd name="T41" fmla="*/ 893 h 974"/>
                <a:gd name="T42" fmla="*/ 616 w 965"/>
                <a:gd name="T43" fmla="*/ 472 h 974"/>
                <a:gd name="T44" fmla="*/ 594 w 965"/>
                <a:gd name="T45" fmla="*/ 416 h 974"/>
                <a:gd name="T46" fmla="*/ 594 w 965"/>
                <a:gd name="T47" fmla="*/ 187 h 974"/>
                <a:gd name="T48" fmla="*/ 619 w 965"/>
                <a:gd name="T49" fmla="*/ 158 h 974"/>
                <a:gd name="T50" fmla="*/ 625 w 965"/>
                <a:gd name="T51" fmla="*/ 158 h 974"/>
                <a:gd name="T52" fmla="*/ 625 w 965"/>
                <a:gd name="T53" fmla="*/ 56 h 974"/>
                <a:gd name="T54" fmla="*/ 619 w 965"/>
                <a:gd name="T55" fmla="*/ 56 h 974"/>
                <a:gd name="T56" fmla="*/ 619 w 965"/>
                <a:gd name="T57" fmla="*/ 53 h 974"/>
                <a:gd name="T58" fmla="*/ 480 w 965"/>
                <a:gd name="T59" fmla="*/ 0 h 974"/>
                <a:gd name="T60" fmla="*/ 608 w 965"/>
                <a:gd name="T61" fmla="*/ 896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5" h="974">
                  <a:moveTo>
                    <a:pt x="608" y="896"/>
                  </a:moveTo>
                  <a:lnTo>
                    <a:pt x="608" y="896"/>
                  </a:lnTo>
                  <a:cubicBezTo>
                    <a:pt x="608" y="896"/>
                    <a:pt x="757" y="868"/>
                    <a:pt x="763" y="792"/>
                  </a:cubicBezTo>
                  <a:cubicBezTo>
                    <a:pt x="772" y="712"/>
                    <a:pt x="630" y="565"/>
                    <a:pt x="630" y="565"/>
                  </a:cubicBezTo>
                  <a:cubicBezTo>
                    <a:pt x="630" y="565"/>
                    <a:pt x="814" y="704"/>
                    <a:pt x="811" y="800"/>
                  </a:cubicBezTo>
                  <a:cubicBezTo>
                    <a:pt x="811" y="896"/>
                    <a:pt x="608" y="896"/>
                    <a:pt x="608" y="896"/>
                  </a:cubicBezTo>
                  <a:lnTo>
                    <a:pt x="480" y="0"/>
                  </a:lnTo>
                  <a:lnTo>
                    <a:pt x="480" y="0"/>
                  </a:lnTo>
                  <a:cubicBezTo>
                    <a:pt x="401" y="0"/>
                    <a:pt x="339" y="25"/>
                    <a:pt x="339" y="53"/>
                  </a:cubicBezTo>
                  <a:cubicBezTo>
                    <a:pt x="339" y="56"/>
                    <a:pt x="339" y="56"/>
                    <a:pt x="342" y="56"/>
                  </a:cubicBezTo>
                  <a:cubicBezTo>
                    <a:pt x="339" y="56"/>
                    <a:pt x="339" y="56"/>
                    <a:pt x="339" y="56"/>
                  </a:cubicBezTo>
                  <a:cubicBezTo>
                    <a:pt x="339" y="158"/>
                    <a:pt x="339" y="158"/>
                    <a:pt x="339" y="158"/>
                  </a:cubicBezTo>
                  <a:cubicBezTo>
                    <a:pt x="342" y="158"/>
                    <a:pt x="342" y="158"/>
                    <a:pt x="342" y="158"/>
                  </a:cubicBezTo>
                  <a:cubicBezTo>
                    <a:pt x="342" y="170"/>
                    <a:pt x="353" y="181"/>
                    <a:pt x="381" y="189"/>
                  </a:cubicBezTo>
                  <a:cubicBezTo>
                    <a:pt x="381" y="237"/>
                    <a:pt x="381" y="379"/>
                    <a:pt x="381" y="416"/>
                  </a:cubicBezTo>
                  <a:cubicBezTo>
                    <a:pt x="381" y="460"/>
                    <a:pt x="350" y="472"/>
                    <a:pt x="350" y="472"/>
                  </a:cubicBezTo>
                  <a:cubicBezTo>
                    <a:pt x="299" y="500"/>
                    <a:pt x="0" y="803"/>
                    <a:pt x="130" y="893"/>
                  </a:cubicBezTo>
                  <a:cubicBezTo>
                    <a:pt x="229" y="964"/>
                    <a:pt x="384" y="973"/>
                    <a:pt x="455" y="973"/>
                  </a:cubicBezTo>
                  <a:cubicBezTo>
                    <a:pt x="466" y="973"/>
                    <a:pt x="475" y="973"/>
                    <a:pt x="480" y="970"/>
                  </a:cubicBezTo>
                  <a:cubicBezTo>
                    <a:pt x="486" y="973"/>
                    <a:pt x="497" y="973"/>
                    <a:pt x="509" y="973"/>
                  </a:cubicBezTo>
                  <a:cubicBezTo>
                    <a:pt x="577" y="973"/>
                    <a:pt x="735" y="964"/>
                    <a:pt x="834" y="893"/>
                  </a:cubicBezTo>
                  <a:cubicBezTo>
                    <a:pt x="964" y="803"/>
                    <a:pt x="667" y="500"/>
                    <a:pt x="616" y="472"/>
                  </a:cubicBezTo>
                  <a:cubicBezTo>
                    <a:pt x="616" y="472"/>
                    <a:pt x="594" y="460"/>
                    <a:pt x="594" y="416"/>
                  </a:cubicBezTo>
                  <a:cubicBezTo>
                    <a:pt x="594" y="379"/>
                    <a:pt x="594" y="235"/>
                    <a:pt x="594" y="187"/>
                  </a:cubicBezTo>
                  <a:cubicBezTo>
                    <a:pt x="608" y="178"/>
                    <a:pt x="616" y="170"/>
                    <a:pt x="619" y="158"/>
                  </a:cubicBezTo>
                  <a:cubicBezTo>
                    <a:pt x="625" y="158"/>
                    <a:pt x="625" y="158"/>
                    <a:pt x="625" y="158"/>
                  </a:cubicBezTo>
                  <a:cubicBezTo>
                    <a:pt x="625" y="56"/>
                    <a:pt x="625" y="56"/>
                    <a:pt x="625" y="56"/>
                  </a:cubicBezTo>
                  <a:cubicBezTo>
                    <a:pt x="619" y="56"/>
                    <a:pt x="619" y="56"/>
                    <a:pt x="619" y="56"/>
                  </a:cubicBezTo>
                  <a:cubicBezTo>
                    <a:pt x="619" y="56"/>
                    <a:pt x="619" y="56"/>
                    <a:pt x="619" y="53"/>
                  </a:cubicBezTo>
                  <a:cubicBezTo>
                    <a:pt x="619" y="25"/>
                    <a:pt x="557" y="0"/>
                    <a:pt x="480" y="0"/>
                  </a:cubicBezTo>
                  <a:lnTo>
                    <a:pt x="608"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400"/>
            </a:p>
          </p:txBody>
        </p:sp>
      </p:grpSp>
      <p:sp>
        <p:nvSpPr>
          <p:cNvPr id="97" name="Freeform 196"/>
          <p:cNvSpPr>
            <a:spLocks noChangeArrowheads="1"/>
          </p:cNvSpPr>
          <p:nvPr userDrawn="1"/>
        </p:nvSpPr>
        <p:spPr bwMode="auto">
          <a:xfrm>
            <a:off x="3921231" y="3609462"/>
            <a:ext cx="3956123" cy="3252770"/>
          </a:xfrm>
          <a:custGeom>
            <a:avLst/>
            <a:gdLst>
              <a:gd name="T0" fmla="*/ 2125 w 5594"/>
              <a:gd name="T1" fmla="*/ 6183 h 6258"/>
              <a:gd name="T2" fmla="*/ 2125 w 5594"/>
              <a:gd name="T3" fmla="*/ 6183 h 6258"/>
              <a:gd name="T4" fmla="*/ 1528 w 5594"/>
              <a:gd name="T5" fmla="*/ 5314 h 6258"/>
              <a:gd name="T6" fmla="*/ 688 w 5594"/>
              <a:gd name="T7" fmla="*/ 5290 h 6258"/>
              <a:gd name="T8" fmla="*/ 590 w 5594"/>
              <a:gd name="T9" fmla="*/ 4822 h 6258"/>
              <a:gd name="T10" fmla="*/ 431 w 5594"/>
              <a:gd name="T11" fmla="*/ 4639 h 6258"/>
              <a:gd name="T12" fmla="*/ 533 w 5594"/>
              <a:gd name="T13" fmla="*/ 4512 h 6258"/>
              <a:gd name="T14" fmla="*/ 359 w 5594"/>
              <a:gd name="T15" fmla="*/ 4396 h 6258"/>
              <a:gd name="T16" fmla="*/ 252 w 5594"/>
              <a:gd name="T17" fmla="*/ 4203 h 6258"/>
              <a:gd name="T18" fmla="*/ 133 w 5594"/>
              <a:gd name="T19" fmla="*/ 3879 h 6258"/>
              <a:gd name="T20" fmla="*/ 566 w 5594"/>
              <a:gd name="T21" fmla="*/ 2953 h 6258"/>
              <a:gd name="T22" fmla="*/ 1307 w 5594"/>
              <a:gd name="T23" fmla="*/ 728 h 6258"/>
              <a:gd name="T24" fmla="*/ 5191 w 5594"/>
              <a:gd name="T25" fmla="*/ 1885 h 6258"/>
              <a:gd name="T26" fmla="*/ 4324 w 5594"/>
              <a:gd name="T27" fmla="*/ 4586 h 6258"/>
              <a:gd name="T28" fmla="*/ 4363 w 5594"/>
              <a:gd name="T29" fmla="*/ 6257 h 6258"/>
              <a:gd name="T30" fmla="*/ 2125 w 5594"/>
              <a:gd name="T31" fmla="*/ 6257 h 6258"/>
              <a:gd name="T32" fmla="*/ 2125 w 5594"/>
              <a:gd name="T33" fmla="*/ 6183 h 6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94" h="6258">
                <a:moveTo>
                  <a:pt x="2125" y="6183"/>
                </a:moveTo>
                <a:lnTo>
                  <a:pt x="2125" y="6183"/>
                </a:lnTo>
                <a:cubicBezTo>
                  <a:pt x="2125" y="6183"/>
                  <a:pt x="2156" y="5290"/>
                  <a:pt x="1528" y="5314"/>
                </a:cubicBezTo>
                <a:cubicBezTo>
                  <a:pt x="899" y="5341"/>
                  <a:pt x="840" y="5526"/>
                  <a:pt x="688" y="5290"/>
                </a:cubicBezTo>
                <a:cubicBezTo>
                  <a:pt x="538" y="5055"/>
                  <a:pt x="690" y="4922"/>
                  <a:pt x="590" y="4822"/>
                </a:cubicBezTo>
                <a:cubicBezTo>
                  <a:pt x="590" y="4822"/>
                  <a:pt x="433" y="4741"/>
                  <a:pt x="431" y="4639"/>
                </a:cubicBezTo>
                <a:cubicBezTo>
                  <a:pt x="431" y="4536"/>
                  <a:pt x="533" y="4512"/>
                  <a:pt x="533" y="4512"/>
                </a:cubicBezTo>
                <a:cubicBezTo>
                  <a:pt x="533" y="4512"/>
                  <a:pt x="364" y="4508"/>
                  <a:pt x="359" y="4396"/>
                </a:cubicBezTo>
                <a:cubicBezTo>
                  <a:pt x="352" y="4284"/>
                  <a:pt x="428" y="4277"/>
                  <a:pt x="252" y="4203"/>
                </a:cubicBezTo>
                <a:cubicBezTo>
                  <a:pt x="76" y="4129"/>
                  <a:pt x="26" y="4062"/>
                  <a:pt x="133" y="3879"/>
                </a:cubicBezTo>
                <a:cubicBezTo>
                  <a:pt x="243" y="3694"/>
                  <a:pt x="607" y="3175"/>
                  <a:pt x="566" y="2953"/>
                </a:cubicBezTo>
                <a:cubicBezTo>
                  <a:pt x="524" y="2730"/>
                  <a:pt x="0" y="1457"/>
                  <a:pt x="1307" y="728"/>
                </a:cubicBezTo>
                <a:cubicBezTo>
                  <a:pt x="2615" y="0"/>
                  <a:pt x="4789" y="314"/>
                  <a:pt x="5191" y="1885"/>
                </a:cubicBezTo>
                <a:cubicBezTo>
                  <a:pt x="5593" y="3456"/>
                  <a:pt x="4324" y="4586"/>
                  <a:pt x="4324" y="4586"/>
                </a:cubicBezTo>
                <a:cubicBezTo>
                  <a:pt x="4324" y="4586"/>
                  <a:pt x="3796" y="5578"/>
                  <a:pt x="4363" y="6257"/>
                </a:cubicBezTo>
                <a:cubicBezTo>
                  <a:pt x="2125" y="6257"/>
                  <a:pt x="2125" y="6257"/>
                  <a:pt x="2125" y="6257"/>
                </a:cubicBezTo>
                <a:lnTo>
                  <a:pt x="2125" y="6183"/>
                </a:lnTo>
              </a:path>
            </a:pathLst>
          </a:custGeom>
          <a:solidFill>
            <a:srgbClr val="2DCCD3"/>
          </a:solidFill>
          <a:ln>
            <a:noFill/>
          </a:ln>
          <a:effectLst/>
        </p:spPr>
        <p:txBody>
          <a:bodyPr wrap="none" anchor="ctr"/>
          <a:lstStyle/>
          <a:p>
            <a:endParaRPr lang="en-US" sz="5400"/>
          </a:p>
        </p:txBody>
      </p:sp>
      <p:sp>
        <p:nvSpPr>
          <p:cNvPr id="98" name="Freeform 221"/>
          <p:cNvSpPr>
            <a:spLocks noChangeArrowheads="1"/>
          </p:cNvSpPr>
          <p:nvPr userDrawn="1"/>
        </p:nvSpPr>
        <p:spPr bwMode="auto">
          <a:xfrm>
            <a:off x="4875776" y="4105511"/>
            <a:ext cx="1740004" cy="1180926"/>
          </a:xfrm>
          <a:custGeom>
            <a:avLst/>
            <a:gdLst>
              <a:gd name="T0" fmla="*/ 3693 w 3708"/>
              <a:gd name="T1" fmla="*/ 1750 h 3319"/>
              <a:gd name="T2" fmla="*/ 3220 w 3708"/>
              <a:gd name="T3" fmla="*/ 729 h 3319"/>
              <a:gd name="T4" fmla="*/ 1585 w 3708"/>
              <a:gd name="T5" fmla="*/ 361 h 3319"/>
              <a:gd name="T6" fmla="*/ 286 w 3708"/>
              <a:gd name="T7" fmla="*/ 1662 h 3319"/>
              <a:gd name="T8" fmla="*/ 1319 w 3708"/>
              <a:gd name="T9" fmla="*/ 1716 h 3319"/>
              <a:gd name="T10" fmla="*/ 644 w 3708"/>
              <a:gd name="T11" fmla="*/ 1092 h 3319"/>
              <a:gd name="T12" fmla="*/ 683 w 3708"/>
              <a:gd name="T13" fmla="*/ 1519 h 3319"/>
              <a:gd name="T14" fmla="*/ 969 w 3708"/>
              <a:gd name="T15" fmla="*/ 1539 h 3319"/>
              <a:gd name="T16" fmla="*/ 644 w 3708"/>
              <a:gd name="T17" fmla="*/ 1614 h 3319"/>
              <a:gd name="T18" fmla="*/ 579 w 3708"/>
              <a:gd name="T19" fmla="*/ 1008 h 3319"/>
              <a:gd name="T20" fmla="*/ 1331 w 3708"/>
              <a:gd name="T21" fmla="*/ 642 h 3319"/>
              <a:gd name="T22" fmla="*/ 2150 w 3708"/>
              <a:gd name="T23" fmla="*/ 506 h 3319"/>
              <a:gd name="T24" fmla="*/ 2568 w 3708"/>
              <a:gd name="T25" fmla="*/ 925 h 3319"/>
              <a:gd name="T26" fmla="*/ 3251 w 3708"/>
              <a:gd name="T27" fmla="*/ 1516 h 3319"/>
              <a:gd name="T28" fmla="*/ 3195 w 3708"/>
              <a:gd name="T29" fmla="*/ 2162 h 3319"/>
              <a:gd name="T30" fmla="*/ 2108 w 3708"/>
              <a:gd name="T31" fmla="*/ 2097 h 3319"/>
              <a:gd name="T32" fmla="*/ 1723 w 3708"/>
              <a:gd name="T33" fmla="*/ 2266 h 3319"/>
              <a:gd name="T34" fmla="*/ 1577 w 3708"/>
              <a:gd name="T35" fmla="*/ 2043 h 3319"/>
              <a:gd name="T36" fmla="*/ 1743 w 3708"/>
              <a:gd name="T37" fmla="*/ 2164 h 3319"/>
              <a:gd name="T38" fmla="*/ 2812 w 3708"/>
              <a:gd name="T39" fmla="*/ 2025 h 3319"/>
              <a:gd name="T40" fmla="*/ 3270 w 3708"/>
              <a:gd name="T41" fmla="*/ 1900 h 3319"/>
              <a:gd name="T42" fmla="*/ 3143 w 3708"/>
              <a:gd name="T43" fmla="*/ 1521 h 3319"/>
              <a:gd name="T44" fmla="*/ 2589 w 3708"/>
              <a:gd name="T45" fmla="*/ 1027 h 3319"/>
              <a:gd name="T46" fmla="*/ 2745 w 3708"/>
              <a:gd name="T47" fmla="*/ 1629 h 3319"/>
              <a:gd name="T48" fmla="*/ 2666 w 3708"/>
              <a:gd name="T49" fmla="*/ 1696 h 3319"/>
              <a:gd name="T50" fmla="*/ 1960 w 3708"/>
              <a:gd name="T51" fmla="*/ 1587 h 3319"/>
              <a:gd name="T52" fmla="*/ 1450 w 3708"/>
              <a:gd name="T53" fmla="*/ 1758 h 3319"/>
              <a:gd name="T54" fmla="*/ 1033 w 3708"/>
              <a:gd name="T55" fmla="*/ 2237 h 3319"/>
              <a:gd name="T56" fmla="*/ 1766 w 3708"/>
              <a:gd name="T57" fmla="*/ 2753 h 3319"/>
              <a:gd name="T58" fmla="*/ 2466 w 3708"/>
              <a:gd name="T59" fmla="*/ 2706 h 3319"/>
              <a:gd name="T60" fmla="*/ 2433 w 3708"/>
              <a:gd name="T61" fmla="*/ 2406 h 3319"/>
              <a:gd name="T62" fmla="*/ 2466 w 3708"/>
              <a:gd name="T63" fmla="*/ 2308 h 3319"/>
              <a:gd name="T64" fmla="*/ 2554 w 3708"/>
              <a:gd name="T65" fmla="*/ 2762 h 3319"/>
              <a:gd name="T66" fmla="*/ 2050 w 3708"/>
              <a:gd name="T67" fmla="*/ 2941 h 3319"/>
              <a:gd name="T68" fmla="*/ 2499 w 3708"/>
              <a:gd name="T69" fmla="*/ 3303 h 3319"/>
              <a:gd name="T70" fmla="*/ 3264 w 3708"/>
              <a:gd name="T71" fmla="*/ 2420 h 3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08" h="3319">
                <a:moveTo>
                  <a:pt x="3693" y="1750"/>
                </a:moveTo>
                <a:lnTo>
                  <a:pt x="3693" y="1750"/>
                </a:lnTo>
                <a:cubicBezTo>
                  <a:pt x="3680" y="1321"/>
                  <a:pt x="3437" y="1156"/>
                  <a:pt x="3437" y="1156"/>
                </a:cubicBezTo>
                <a:cubicBezTo>
                  <a:pt x="3437" y="1156"/>
                  <a:pt x="3410" y="950"/>
                  <a:pt x="3220" y="729"/>
                </a:cubicBezTo>
                <a:cubicBezTo>
                  <a:pt x="2928" y="411"/>
                  <a:pt x="2558" y="467"/>
                  <a:pt x="2558" y="467"/>
                </a:cubicBezTo>
                <a:cubicBezTo>
                  <a:pt x="2079" y="0"/>
                  <a:pt x="1585" y="361"/>
                  <a:pt x="1585" y="361"/>
                </a:cubicBezTo>
                <a:cubicBezTo>
                  <a:pt x="904" y="136"/>
                  <a:pt x="708" y="671"/>
                  <a:pt x="708" y="671"/>
                </a:cubicBezTo>
                <a:cubicBezTo>
                  <a:pt x="319" y="713"/>
                  <a:pt x="0" y="1171"/>
                  <a:pt x="286" y="1662"/>
                </a:cubicBezTo>
                <a:cubicBezTo>
                  <a:pt x="504" y="2039"/>
                  <a:pt x="827" y="2043"/>
                  <a:pt x="967" y="2025"/>
                </a:cubicBezTo>
                <a:cubicBezTo>
                  <a:pt x="1010" y="1908"/>
                  <a:pt x="1108" y="1775"/>
                  <a:pt x="1319" y="1716"/>
                </a:cubicBezTo>
                <a:cubicBezTo>
                  <a:pt x="1321" y="1696"/>
                  <a:pt x="1346" y="1294"/>
                  <a:pt x="1079" y="1102"/>
                </a:cubicBezTo>
                <a:cubicBezTo>
                  <a:pt x="919" y="987"/>
                  <a:pt x="742" y="1015"/>
                  <a:pt x="644" y="1092"/>
                </a:cubicBezTo>
                <a:cubicBezTo>
                  <a:pt x="550" y="1162"/>
                  <a:pt x="525" y="1273"/>
                  <a:pt x="571" y="1394"/>
                </a:cubicBezTo>
                <a:cubicBezTo>
                  <a:pt x="596" y="1456"/>
                  <a:pt x="633" y="1498"/>
                  <a:pt x="683" y="1519"/>
                </a:cubicBezTo>
                <a:cubicBezTo>
                  <a:pt x="781" y="1558"/>
                  <a:pt x="898" y="1512"/>
                  <a:pt x="900" y="1510"/>
                </a:cubicBezTo>
                <a:cubicBezTo>
                  <a:pt x="927" y="1500"/>
                  <a:pt x="956" y="1512"/>
                  <a:pt x="969" y="1539"/>
                </a:cubicBezTo>
                <a:cubicBezTo>
                  <a:pt x="979" y="1566"/>
                  <a:pt x="967" y="1596"/>
                  <a:pt x="940" y="1608"/>
                </a:cubicBezTo>
                <a:cubicBezTo>
                  <a:pt x="933" y="1610"/>
                  <a:pt x="783" y="1673"/>
                  <a:pt x="644" y="1614"/>
                </a:cubicBezTo>
                <a:cubicBezTo>
                  <a:pt x="567" y="1583"/>
                  <a:pt x="511" y="1521"/>
                  <a:pt x="475" y="1433"/>
                </a:cubicBezTo>
                <a:cubicBezTo>
                  <a:pt x="411" y="1266"/>
                  <a:pt x="450" y="1108"/>
                  <a:pt x="579" y="1008"/>
                </a:cubicBezTo>
                <a:cubicBezTo>
                  <a:pt x="700" y="917"/>
                  <a:pt x="863" y="896"/>
                  <a:pt x="1010" y="950"/>
                </a:cubicBezTo>
                <a:cubicBezTo>
                  <a:pt x="1038" y="842"/>
                  <a:pt x="1123" y="692"/>
                  <a:pt x="1331" y="642"/>
                </a:cubicBezTo>
                <a:cubicBezTo>
                  <a:pt x="1531" y="596"/>
                  <a:pt x="1652" y="640"/>
                  <a:pt x="1712" y="681"/>
                </a:cubicBezTo>
                <a:cubicBezTo>
                  <a:pt x="1785" y="586"/>
                  <a:pt x="1935" y="471"/>
                  <a:pt x="2150" y="506"/>
                </a:cubicBezTo>
                <a:cubicBezTo>
                  <a:pt x="2327" y="536"/>
                  <a:pt x="2429" y="629"/>
                  <a:pt x="2483" y="702"/>
                </a:cubicBezTo>
                <a:cubicBezTo>
                  <a:pt x="2533" y="769"/>
                  <a:pt x="2562" y="850"/>
                  <a:pt x="2568" y="925"/>
                </a:cubicBezTo>
                <a:cubicBezTo>
                  <a:pt x="2770" y="875"/>
                  <a:pt x="3003" y="938"/>
                  <a:pt x="3141" y="1077"/>
                </a:cubicBezTo>
                <a:cubicBezTo>
                  <a:pt x="3253" y="1192"/>
                  <a:pt x="3291" y="1346"/>
                  <a:pt x="3251" y="1516"/>
                </a:cubicBezTo>
                <a:cubicBezTo>
                  <a:pt x="3303" y="1566"/>
                  <a:pt x="3403" y="1696"/>
                  <a:pt x="3374" y="1912"/>
                </a:cubicBezTo>
                <a:cubicBezTo>
                  <a:pt x="3357" y="2027"/>
                  <a:pt x="3295" y="2116"/>
                  <a:pt x="3195" y="2162"/>
                </a:cubicBezTo>
                <a:cubicBezTo>
                  <a:pt x="3068" y="2220"/>
                  <a:pt x="2895" y="2202"/>
                  <a:pt x="2756" y="2112"/>
                </a:cubicBezTo>
                <a:cubicBezTo>
                  <a:pt x="2558" y="1987"/>
                  <a:pt x="2250" y="1981"/>
                  <a:pt x="2108" y="2097"/>
                </a:cubicBezTo>
                <a:cubicBezTo>
                  <a:pt x="1997" y="2191"/>
                  <a:pt x="1870" y="2281"/>
                  <a:pt x="1750" y="2270"/>
                </a:cubicBezTo>
                <a:cubicBezTo>
                  <a:pt x="1741" y="2270"/>
                  <a:pt x="1731" y="2268"/>
                  <a:pt x="1723" y="2266"/>
                </a:cubicBezTo>
                <a:cubicBezTo>
                  <a:pt x="1652" y="2252"/>
                  <a:pt x="1594" y="2199"/>
                  <a:pt x="1554" y="2112"/>
                </a:cubicBezTo>
                <a:cubicBezTo>
                  <a:pt x="1541" y="2087"/>
                  <a:pt x="1552" y="2056"/>
                  <a:pt x="1577" y="2043"/>
                </a:cubicBezTo>
                <a:cubicBezTo>
                  <a:pt x="1604" y="2031"/>
                  <a:pt x="1635" y="2043"/>
                  <a:pt x="1648" y="2068"/>
                </a:cubicBezTo>
                <a:cubicBezTo>
                  <a:pt x="1675" y="2125"/>
                  <a:pt x="1706" y="2156"/>
                  <a:pt x="1743" y="2164"/>
                </a:cubicBezTo>
                <a:cubicBezTo>
                  <a:pt x="1831" y="2183"/>
                  <a:pt x="1954" y="2091"/>
                  <a:pt x="2041" y="2018"/>
                </a:cubicBezTo>
                <a:cubicBezTo>
                  <a:pt x="2218" y="1871"/>
                  <a:pt x="2572" y="1873"/>
                  <a:pt x="2812" y="2025"/>
                </a:cubicBezTo>
                <a:cubicBezTo>
                  <a:pt x="2922" y="2095"/>
                  <a:pt x="3055" y="2112"/>
                  <a:pt x="3151" y="2066"/>
                </a:cubicBezTo>
                <a:cubicBezTo>
                  <a:pt x="3218" y="2037"/>
                  <a:pt x="3260" y="1979"/>
                  <a:pt x="3270" y="1900"/>
                </a:cubicBezTo>
                <a:cubicBezTo>
                  <a:pt x="3301" y="1679"/>
                  <a:pt x="3164" y="1579"/>
                  <a:pt x="3164" y="1577"/>
                </a:cubicBezTo>
                <a:cubicBezTo>
                  <a:pt x="3145" y="1564"/>
                  <a:pt x="3137" y="1541"/>
                  <a:pt x="3143" y="1521"/>
                </a:cubicBezTo>
                <a:cubicBezTo>
                  <a:pt x="3185" y="1373"/>
                  <a:pt x="3160" y="1244"/>
                  <a:pt x="3066" y="1150"/>
                </a:cubicBezTo>
                <a:cubicBezTo>
                  <a:pt x="2953" y="1033"/>
                  <a:pt x="2758" y="983"/>
                  <a:pt x="2589" y="1027"/>
                </a:cubicBezTo>
                <a:cubicBezTo>
                  <a:pt x="2368" y="1083"/>
                  <a:pt x="2337" y="1321"/>
                  <a:pt x="2331" y="1398"/>
                </a:cubicBezTo>
                <a:cubicBezTo>
                  <a:pt x="2462" y="1404"/>
                  <a:pt x="2608" y="1462"/>
                  <a:pt x="2745" y="1629"/>
                </a:cubicBezTo>
                <a:cubicBezTo>
                  <a:pt x="2764" y="1652"/>
                  <a:pt x="2762" y="1685"/>
                  <a:pt x="2739" y="1702"/>
                </a:cubicBezTo>
                <a:cubicBezTo>
                  <a:pt x="2716" y="1720"/>
                  <a:pt x="2683" y="1719"/>
                  <a:pt x="2666" y="1696"/>
                </a:cubicBezTo>
                <a:cubicBezTo>
                  <a:pt x="2372" y="1337"/>
                  <a:pt x="2039" y="1579"/>
                  <a:pt x="2025" y="1589"/>
                </a:cubicBezTo>
                <a:cubicBezTo>
                  <a:pt x="2006" y="1604"/>
                  <a:pt x="1977" y="1604"/>
                  <a:pt x="1960" y="1587"/>
                </a:cubicBezTo>
                <a:cubicBezTo>
                  <a:pt x="1954" y="1583"/>
                  <a:pt x="1831" y="1477"/>
                  <a:pt x="1652" y="1514"/>
                </a:cubicBezTo>
                <a:cubicBezTo>
                  <a:pt x="1479" y="1548"/>
                  <a:pt x="1450" y="1756"/>
                  <a:pt x="1450" y="1758"/>
                </a:cubicBezTo>
                <a:cubicBezTo>
                  <a:pt x="1446" y="1781"/>
                  <a:pt x="1429" y="1798"/>
                  <a:pt x="1406" y="1802"/>
                </a:cubicBezTo>
                <a:cubicBezTo>
                  <a:pt x="1010" y="1875"/>
                  <a:pt x="1031" y="2222"/>
                  <a:pt x="1033" y="2237"/>
                </a:cubicBezTo>
                <a:cubicBezTo>
                  <a:pt x="1033" y="2256"/>
                  <a:pt x="1025" y="2272"/>
                  <a:pt x="1013" y="2283"/>
                </a:cubicBezTo>
                <a:cubicBezTo>
                  <a:pt x="1073" y="2801"/>
                  <a:pt x="1766" y="2753"/>
                  <a:pt x="1766" y="2753"/>
                </a:cubicBezTo>
                <a:cubicBezTo>
                  <a:pt x="1768" y="2760"/>
                  <a:pt x="1768" y="2766"/>
                  <a:pt x="1771" y="2772"/>
                </a:cubicBezTo>
                <a:cubicBezTo>
                  <a:pt x="1791" y="2779"/>
                  <a:pt x="2256" y="2955"/>
                  <a:pt x="2466" y="2706"/>
                </a:cubicBezTo>
                <a:cubicBezTo>
                  <a:pt x="2518" y="2618"/>
                  <a:pt x="2535" y="2545"/>
                  <a:pt x="2516" y="2491"/>
                </a:cubicBezTo>
                <a:cubicBezTo>
                  <a:pt x="2493" y="2429"/>
                  <a:pt x="2433" y="2408"/>
                  <a:pt x="2433" y="2406"/>
                </a:cubicBezTo>
                <a:cubicBezTo>
                  <a:pt x="2404" y="2397"/>
                  <a:pt x="2389" y="2368"/>
                  <a:pt x="2400" y="2341"/>
                </a:cubicBezTo>
                <a:cubicBezTo>
                  <a:pt x="2408" y="2314"/>
                  <a:pt x="2439" y="2300"/>
                  <a:pt x="2466" y="2308"/>
                </a:cubicBezTo>
                <a:cubicBezTo>
                  <a:pt x="2470" y="2310"/>
                  <a:pt x="2575" y="2347"/>
                  <a:pt x="2614" y="2456"/>
                </a:cubicBezTo>
                <a:cubicBezTo>
                  <a:pt x="2645" y="2541"/>
                  <a:pt x="2624" y="2645"/>
                  <a:pt x="2554" y="2762"/>
                </a:cubicBezTo>
                <a:cubicBezTo>
                  <a:pt x="2552" y="2764"/>
                  <a:pt x="2549" y="2766"/>
                  <a:pt x="2549" y="2768"/>
                </a:cubicBezTo>
                <a:cubicBezTo>
                  <a:pt x="2418" y="2926"/>
                  <a:pt x="2220" y="2953"/>
                  <a:pt x="2050" y="2941"/>
                </a:cubicBezTo>
                <a:cubicBezTo>
                  <a:pt x="1956" y="2933"/>
                  <a:pt x="1873" y="2912"/>
                  <a:pt x="1812" y="2895"/>
                </a:cubicBezTo>
                <a:cubicBezTo>
                  <a:pt x="1935" y="3164"/>
                  <a:pt x="2208" y="3289"/>
                  <a:pt x="2499" y="3303"/>
                </a:cubicBezTo>
                <a:cubicBezTo>
                  <a:pt x="2839" y="3318"/>
                  <a:pt x="2903" y="3062"/>
                  <a:pt x="2903" y="3062"/>
                </a:cubicBezTo>
                <a:cubicBezTo>
                  <a:pt x="3362" y="2883"/>
                  <a:pt x="3264" y="2420"/>
                  <a:pt x="3264" y="2420"/>
                </a:cubicBezTo>
                <a:cubicBezTo>
                  <a:pt x="3455" y="2393"/>
                  <a:pt x="3707" y="2179"/>
                  <a:pt x="3693" y="1750"/>
                </a:cubicBezTo>
              </a:path>
            </a:pathLst>
          </a:custGeom>
          <a:solidFill>
            <a:schemeClr val="bg1">
              <a:lumMod val="95000"/>
            </a:schemeClr>
          </a:solidFill>
          <a:ln>
            <a:noFill/>
          </a:ln>
          <a:effectLst/>
        </p:spPr>
        <p:txBody>
          <a:bodyPr wrap="none" anchor="ctr"/>
          <a:lstStyle/>
          <a:p>
            <a:endParaRPr lang="en-US" sz="5400"/>
          </a:p>
        </p:txBody>
      </p:sp>
      <p:grpSp>
        <p:nvGrpSpPr>
          <p:cNvPr id="99" name="Group 98"/>
          <p:cNvGrpSpPr/>
          <p:nvPr userDrawn="1"/>
        </p:nvGrpSpPr>
        <p:grpSpPr>
          <a:xfrm>
            <a:off x="3072035" y="3249293"/>
            <a:ext cx="1814567" cy="879230"/>
            <a:chOff x="5575610" y="3362252"/>
            <a:chExt cx="2494914" cy="1991559"/>
          </a:xfrm>
        </p:grpSpPr>
        <p:cxnSp>
          <p:nvCxnSpPr>
            <p:cNvPr id="100" name="Straight Connector 99"/>
            <p:cNvCxnSpPr/>
            <p:nvPr/>
          </p:nvCxnSpPr>
          <p:spPr>
            <a:xfrm>
              <a:off x="6242135" y="3362252"/>
              <a:ext cx="1828389" cy="1991559"/>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575610" y="3367668"/>
              <a:ext cx="68822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userDrawn="1"/>
        </p:nvGrpSpPr>
        <p:grpSpPr>
          <a:xfrm flipH="1">
            <a:off x="6680740" y="3288396"/>
            <a:ext cx="1088978" cy="768136"/>
            <a:chOff x="5265494" y="3362252"/>
            <a:chExt cx="2137865" cy="2260247"/>
          </a:xfrm>
        </p:grpSpPr>
        <p:cxnSp>
          <p:nvCxnSpPr>
            <p:cNvPr id="103" name="Straight Connector 102"/>
            <p:cNvCxnSpPr/>
            <p:nvPr/>
          </p:nvCxnSpPr>
          <p:spPr>
            <a:xfrm>
              <a:off x="6242135" y="3362252"/>
              <a:ext cx="1161224" cy="226024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265494" y="3367668"/>
              <a:ext cx="99834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userDrawn="1"/>
        </p:nvGrpSpPr>
        <p:grpSpPr>
          <a:xfrm flipH="1" flipV="1">
            <a:off x="6794351" y="4764847"/>
            <a:ext cx="1790300" cy="713169"/>
            <a:chOff x="5590820" y="3356648"/>
            <a:chExt cx="2493459" cy="1198198"/>
          </a:xfrm>
        </p:grpSpPr>
        <p:cxnSp>
          <p:nvCxnSpPr>
            <p:cNvPr id="106" name="Straight Connector 105"/>
            <p:cNvCxnSpPr/>
            <p:nvPr/>
          </p:nvCxnSpPr>
          <p:spPr>
            <a:xfrm>
              <a:off x="6591987" y="3357904"/>
              <a:ext cx="1492292" cy="1196942"/>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5590820" y="3356648"/>
              <a:ext cx="101554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08" name="Freeform 220"/>
          <p:cNvSpPr>
            <a:spLocks noChangeArrowheads="1"/>
          </p:cNvSpPr>
          <p:nvPr userDrawn="1"/>
        </p:nvSpPr>
        <p:spPr bwMode="auto">
          <a:xfrm>
            <a:off x="5427906" y="4331154"/>
            <a:ext cx="582964" cy="300044"/>
          </a:xfrm>
          <a:custGeom>
            <a:avLst/>
            <a:gdLst>
              <a:gd name="T0" fmla="*/ 523 w 1365"/>
              <a:gd name="T1" fmla="*/ 841 h 988"/>
              <a:gd name="T2" fmla="*/ 523 w 1365"/>
              <a:gd name="T3" fmla="*/ 841 h 988"/>
              <a:gd name="T4" fmla="*/ 887 w 1365"/>
              <a:gd name="T5" fmla="*/ 916 h 988"/>
              <a:gd name="T6" fmla="*/ 1119 w 1365"/>
              <a:gd name="T7" fmla="*/ 833 h 988"/>
              <a:gd name="T8" fmla="*/ 1356 w 1365"/>
              <a:gd name="T9" fmla="*/ 396 h 988"/>
              <a:gd name="T10" fmla="*/ 1025 w 1365"/>
              <a:gd name="T11" fmla="*/ 39 h 988"/>
              <a:gd name="T12" fmla="*/ 662 w 1365"/>
              <a:gd name="T13" fmla="*/ 214 h 988"/>
              <a:gd name="T14" fmla="*/ 619 w 1365"/>
              <a:gd name="T15" fmla="*/ 241 h 988"/>
              <a:gd name="T16" fmla="*/ 573 w 1365"/>
              <a:gd name="T17" fmla="*/ 221 h 988"/>
              <a:gd name="T18" fmla="*/ 248 w 1365"/>
              <a:gd name="T19" fmla="*/ 175 h 988"/>
              <a:gd name="T20" fmla="*/ 0 w 1365"/>
              <a:gd name="T21" fmla="*/ 427 h 988"/>
              <a:gd name="T22" fmla="*/ 31 w 1365"/>
              <a:gd name="T23" fmla="*/ 447 h 988"/>
              <a:gd name="T24" fmla="*/ 310 w 1365"/>
              <a:gd name="T25" fmla="*/ 987 h 988"/>
              <a:gd name="T26" fmla="*/ 523 w 1365"/>
              <a:gd name="T27" fmla="*/ 84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5" h="988">
                <a:moveTo>
                  <a:pt x="523" y="841"/>
                </a:moveTo>
                <a:lnTo>
                  <a:pt x="523" y="841"/>
                </a:lnTo>
                <a:cubicBezTo>
                  <a:pt x="698" y="808"/>
                  <a:pt x="829" y="877"/>
                  <a:pt x="887" y="916"/>
                </a:cubicBezTo>
                <a:cubicBezTo>
                  <a:pt x="931" y="889"/>
                  <a:pt x="1014" y="849"/>
                  <a:pt x="1119" y="833"/>
                </a:cubicBezTo>
                <a:cubicBezTo>
                  <a:pt x="1123" y="706"/>
                  <a:pt x="1175" y="495"/>
                  <a:pt x="1356" y="396"/>
                </a:cubicBezTo>
                <a:cubicBezTo>
                  <a:pt x="1364" y="302"/>
                  <a:pt x="1291" y="83"/>
                  <a:pt x="1025" y="39"/>
                </a:cubicBezTo>
                <a:cubicBezTo>
                  <a:pt x="779" y="0"/>
                  <a:pt x="667" y="206"/>
                  <a:pt x="662" y="214"/>
                </a:cubicBezTo>
                <a:cubicBezTo>
                  <a:pt x="652" y="231"/>
                  <a:pt x="637" y="241"/>
                  <a:pt x="619" y="241"/>
                </a:cubicBezTo>
                <a:cubicBezTo>
                  <a:pt x="600" y="243"/>
                  <a:pt x="583" y="235"/>
                  <a:pt x="573" y="221"/>
                </a:cubicBezTo>
                <a:cubicBezTo>
                  <a:pt x="571" y="216"/>
                  <a:pt x="490" y="119"/>
                  <a:pt x="248" y="175"/>
                </a:cubicBezTo>
                <a:cubicBezTo>
                  <a:pt x="50" y="223"/>
                  <a:pt x="8" y="373"/>
                  <a:pt x="0" y="427"/>
                </a:cubicBezTo>
                <a:cubicBezTo>
                  <a:pt x="11" y="433"/>
                  <a:pt x="21" y="441"/>
                  <a:pt x="31" y="447"/>
                </a:cubicBezTo>
                <a:cubicBezTo>
                  <a:pt x="233" y="593"/>
                  <a:pt x="294" y="829"/>
                  <a:pt x="310" y="987"/>
                </a:cubicBezTo>
                <a:cubicBezTo>
                  <a:pt x="354" y="922"/>
                  <a:pt x="419" y="862"/>
                  <a:pt x="523" y="841"/>
                </a:cubicBezTo>
              </a:path>
            </a:pathLst>
          </a:custGeom>
          <a:solidFill>
            <a:schemeClr val="bg1">
              <a:lumMod val="95000"/>
            </a:schemeClr>
          </a:solidFill>
          <a:ln>
            <a:noFill/>
          </a:ln>
          <a:effectLst/>
        </p:spPr>
        <p:txBody>
          <a:bodyPr wrap="none" anchor="ctr"/>
          <a:lstStyle/>
          <a:p>
            <a:endParaRPr lang="en-US" sz="5400"/>
          </a:p>
        </p:txBody>
      </p:sp>
      <p:sp>
        <p:nvSpPr>
          <p:cNvPr id="109" name="TextBox 108"/>
          <p:cNvSpPr txBox="1"/>
          <p:nvPr userDrawn="1"/>
        </p:nvSpPr>
        <p:spPr>
          <a:xfrm>
            <a:off x="7436209" y="3031805"/>
            <a:ext cx="1136759" cy="523220"/>
          </a:xfrm>
          <a:prstGeom prst="rect">
            <a:avLst/>
          </a:prstGeom>
          <a:noFill/>
        </p:spPr>
        <p:txBody>
          <a:bodyPr wrap="square" rtlCol="0">
            <a:spAutoFit/>
          </a:bodyPr>
          <a:lstStyle/>
          <a:p>
            <a:pPr algn="ctr"/>
            <a:r>
              <a:rPr lang="en-US" sz="2800" b="1">
                <a:solidFill>
                  <a:schemeClr val="accent2"/>
                </a:solidFill>
                <a:latin typeface="Open Sans Extrabold" panose="020B0606030504020204" pitchFamily="34" charset="0"/>
                <a:ea typeface="Open Sans Extrabold" panose="020B0606030504020204" pitchFamily="34" charset="0"/>
                <a:cs typeface="Open Sans Extrabold" panose="020B0606030504020204" pitchFamily="34" charset="0"/>
              </a:rPr>
              <a:t>2</a:t>
            </a:r>
          </a:p>
        </p:txBody>
      </p:sp>
      <p:sp>
        <p:nvSpPr>
          <p:cNvPr id="110" name="TextBox 109"/>
          <p:cNvSpPr txBox="1"/>
          <p:nvPr userDrawn="1"/>
        </p:nvSpPr>
        <p:spPr>
          <a:xfrm>
            <a:off x="8600236" y="5226165"/>
            <a:ext cx="513300" cy="523220"/>
          </a:xfrm>
          <a:prstGeom prst="rect">
            <a:avLst/>
          </a:prstGeom>
          <a:noFill/>
        </p:spPr>
        <p:txBody>
          <a:bodyPr wrap="square" rtlCol="0">
            <a:spAutoFit/>
          </a:bodyPr>
          <a:lstStyle/>
          <a:p>
            <a:pPr algn="ctr"/>
            <a:r>
              <a:rPr lang="en-US" sz="2800" b="1">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rPr>
              <a:t>3</a:t>
            </a:r>
          </a:p>
        </p:txBody>
      </p:sp>
      <p:sp>
        <p:nvSpPr>
          <p:cNvPr id="111" name="TextBox 110"/>
          <p:cNvSpPr txBox="1"/>
          <p:nvPr userDrawn="1"/>
        </p:nvSpPr>
        <p:spPr>
          <a:xfrm>
            <a:off x="2496941" y="2974127"/>
            <a:ext cx="496511" cy="523220"/>
          </a:xfrm>
          <a:prstGeom prst="rect">
            <a:avLst/>
          </a:prstGeom>
          <a:noFill/>
        </p:spPr>
        <p:txBody>
          <a:bodyPr wrap="square" rtlCol="0">
            <a:spAutoFit/>
          </a:bodyPr>
          <a:lstStyle/>
          <a:p>
            <a:pPr algn="r"/>
            <a:r>
              <a:rPr lang="en-US" sz="2800" b="1">
                <a:solidFill>
                  <a:srgbClr val="2DCCD3"/>
                </a:solidFill>
                <a:latin typeface="Open Sans Extrabold" panose="020B0606030504020204" pitchFamily="34" charset="0"/>
                <a:ea typeface="Open Sans Extrabold" panose="020B0606030504020204" pitchFamily="34" charset="0"/>
                <a:cs typeface="Open Sans Extrabold" panose="020B0606030504020204" pitchFamily="34" charset="0"/>
              </a:rPr>
              <a:t>1</a:t>
            </a:r>
            <a:endParaRPr lang="en-US" sz="8800" b="1">
              <a:solidFill>
                <a:srgbClr val="2DCCD3"/>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2" name="Text Placeholder 13"/>
          <p:cNvSpPr>
            <a:spLocks noGrp="1"/>
          </p:cNvSpPr>
          <p:nvPr>
            <p:ph type="body" sz="quarter" idx="10"/>
          </p:nvPr>
        </p:nvSpPr>
        <p:spPr>
          <a:xfrm>
            <a:off x="201301" y="2573293"/>
            <a:ext cx="2334091" cy="2125577"/>
          </a:xfrm>
        </p:spPr>
        <p:txBody>
          <a:bodyPr>
            <a:normAutofit/>
          </a:bodyPr>
          <a:lstStyle>
            <a:lvl1pPr marL="0" indent="0">
              <a:buNone/>
              <a:defRPr sz="2400" baseline="0"/>
            </a:lvl1pPr>
          </a:lstStyle>
          <a:p>
            <a:pPr lvl="0"/>
            <a:r>
              <a:rPr lang="en-US"/>
              <a:t>Click to edit Master text styles</a:t>
            </a:r>
          </a:p>
        </p:txBody>
      </p:sp>
      <p:sp>
        <p:nvSpPr>
          <p:cNvPr id="113" name="Text Placeholder 13"/>
          <p:cNvSpPr>
            <a:spLocks noGrp="1"/>
          </p:cNvSpPr>
          <p:nvPr>
            <p:ph type="body" sz="quarter" idx="11"/>
          </p:nvPr>
        </p:nvSpPr>
        <p:spPr>
          <a:xfrm>
            <a:off x="8416728" y="2575827"/>
            <a:ext cx="3066307" cy="1415879"/>
          </a:xfrm>
        </p:spPr>
        <p:txBody>
          <a:bodyPr>
            <a:normAutofit/>
          </a:bodyPr>
          <a:lstStyle>
            <a:lvl1pPr marL="0" indent="0">
              <a:buNone/>
              <a:defRPr sz="2400" baseline="0"/>
            </a:lvl1pPr>
          </a:lstStyle>
          <a:p>
            <a:pPr lvl="0"/>
            <a:r>
              <a:rPr lang="en-US"/>
              <a:t>Click to edit Master text styles</a:t>
            </a:r>
          </a:p>
        </p:txBody>
      </p:sp>
      <p:sp>
        <p:nvSpPr>
          <p:cNvPr id="114" name="Text Placeholder 13"/>
          <p:cNvSpPr>
            <a:spLocks noGrp="1"/>
          </p:cNvSpPr>
          <p:nvPr>
            <p:ph type="body" sz="quarter" idx="12"/>
          </p:nvPr>
        </p:nvSpPr>
        <p:spPr>
          <a:xfrm>
            <a:off x="9040043" y="5079989"/>
            <a:ext cx="2697344" cy="1614040"/>
          </a:xfrm>
        </p:spPr>
        <p:txBody>
          <a:bodyPr>
            <a:normAutofit/>
          </a:bodyPr>
          <a:lstStyle>
            <a:lvl1pPr marL="0" indent="0">
              <a:buNone/>
              <a:defRPr sz="2400" baseline="0"/>
            </a:lvl1pPr>
          </a:lstStyle>
          <a:p>
            <a:pPr lvl="0"/>
            <a:r>
              <a:rPr lang="en-US"/>
              <a:t>Click to edit Master text styles</a:t>
            </a:r>
          </a:p>
        </p:txBody>
      </p:sp>
      <p:sp>
        <p:nvSpPr>
          <p:cNvPr id="115" name="Title 11"/>
          <p:cNvSpPr>
            <a:spLocks noGrp="1"/>
          </p:cNvSpPr>
          <p:nvPr>
            <p:ph type="title"/>
          </p:nvPr>
        </p:nvSpPr>
        <p:spPr>
          <a:xfrm>
            <a:off x="930140" y="299769"/>
            <a:ext cx="10161457" cy="944723"/>
          </a:xfrm>
        </p:spPr>
        <p:txBody>
          <a:bodyPr>
            <a:normAutofit/>
          </a:bodyPr>
          <a:lstStyle>
            <a:lvl1pPr algn="ctr">
              <a:defRPr sz="3600" b="1">
                <a:solidFill>
                  <a:srgbClr val="002D72"/>
                </a:solidFill>
              </a:defRPr>
            </a:lvl1pPr>
          </a:lstStyle>
          <a:p>
            <a:r>
              <a:rPr lang="en-US"/>
              <a:t>Click to edit Master title style</a:t>
            </a:r>
          </a:p>
        </p:txBody>
      </p:sp>
      <p:sp>
        <p:nvSpPr>
          <p:cNvPr id="116" name="Text Placeholder 13"/>
          <p:cNvSpPr>
            <a:spLocks noGrp="1"/>
          </p:cNvSpPr>
          <p:nvPr>
            <p:ph type="body" sz="quarter" idx="13"/>
          </p:nvPr>
        </p:nvSpPr>
        <p:spPr>
          <a:xfrm>
            <a:off x="1296089" y="1365698"/>
            <a:ext cx="9583622" cy="490130"/>
          </a:xfrm>
        </p:spPr>
        <p:txBody>
          <a:bodyPr>
            <a:normAutofit/>
          </a:bodyPr>
          <a:lstStyle>
            <a:lvl1pPr marL="0" indent="0" algn="ctr">
              <a:buNone/>
              <a:defRPr sz="2400" baseline="0"/>
            </a:lvl1pPr>
          </a:lstStyle>
          <a:p>
            <a:pPr lvl="0"/>
            <a:r>
              <a:rPr lang="en-US"/>
              <a:t>Click to edit Master text styles</a:t>
            </a:r>
          </a:p>
        </p:txBody>
      </p:sp>
    </p:spTree>
    <p:extLst>
      <p:ext uri="{BB962C8B-B14F-4D97-AF65-F5344CB8AC3E}">
        <p14:creationId xmlns:p14="http://schemas.microsoft.com/office/powerpoint/2010/main" val="3740244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phic Slide 7">
    <p:spTree>
      <p:nvGrpSpPr>
        <p:cNvPr id="1" name=""/>
        <p:cNvGrpSpPr/>
        <p:nvPr/>
      </p:nvGrpSpPr>
      <p:grpSpPr>
        <a:xfrm>
          <a:off x="0" y="0"/>
          <a:ext cx="0" cy="0"/>
          <a:chOff x="0" y="0"/>
          <a:chExt cx="0" cy="0"/>
        </a:xfrm>
      </p:grpSpPr>
      <p:grpSp>
        <p:nvGrpSpPr>
          <p:cNvPr id="3" name="Group 2"/>
          <p:cNvGrpSpPr/>
          <p:nvPr userDrawn="1"/>
        </p:nvGrpSpPr>
        <p:grpSpPr>
          <a:xfrm>
            <a:off x="6680327" y="2753863"/>
            <a:ext cx="6683850" cy="2871331"/>
            <a:chOff x="5898415" y="1976415"/>
            <a:chExt cx="5654530" cy="3255020"/>
          </a:xfrm>
        </p:grpSpPr>
        <p:sp>
          <p:nvSpPr>
            <p:cNvPr id="4"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5"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6"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7"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8"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9"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0"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1"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2"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3"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4"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5"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grpSp>
      <p:graphicFrame>
        <p:nvGraphicFramePr>
          <p:cNvPr id="16" name="Chart 15"/>
          <p:cNvGraphicFramePr/>
          <p:nvPr userDrawn="1">
            <p:extLst>
              <p:ext uri="{D42A27DB-BD31-4B8C-83A1-F6EECF244321}">
                <p14:modId xmlns:p14="http://schemas.microsoft.com/office/powerpoint/2010/main" val="4172069993"/>
              </p:ext>
            </p:extLst>
          </p:nvPr>
        </p:nvGraphicFramePr>
        <p:xfrm>
          <a:off x="7871330" y="3298702"/>
          <a:ext cx="5188167" cy="1975573"/>
        </p:xfrm>
        <a:graphic>
          <a:graphicData uri="http://schemas.openxmlformats.org/drawingml/2006/chart">
            <c:chart xmlns:c="http://schemas.openxmlformats.org/drawingml/2006/chart" xmlns:r="http://schemas.openxmlformats.org/officeDocument/2006/relationships" r:id="rId2"/>
          </a:graphicData>
        </a:graphic>
      </p:graphicFrame>
      <p:sp>
        <p:nvSpPr>
          <p:cNvPr id="17" name="Title 11"/>
          <p:cNvSpPr>
            <a:spLocks noGrp="1"/>
          </p:cNvSpPr>
          <p:nvPr>
            <p:ph type="title"/>
          </p:nvPr>
        </p:nvSpPr>
        <p:spPr>
          <a:xfrm>
            <a:off x="254017" y="248013"/>
            <a:ext cx="9193844" cy="1128803"/>
          </a:xfrm>
        </p:spPr>
        <p:txBody>
          <a:bodyPr>
            <a:normAutofit/>
          </a:bodyPr>
          <a:lstStyle>
            <a:lvl1pPr algn="ctr">
              <a:defRPr sz="3600" b="1">
                <a:solidFill>
                  <a:srgbClr val="002D72"/>
                </a:solidFill>
              </a:defRPr>
            </a:lvl1pPr>
          </a:lstStyle>
          <a:p>
            <a:r>
              <a:rPr lang="en-US"/>
              <a:t>Click to edit Master title style</a:t>
            </a:r>
          </a:p>
        </p:txBody>
      </p:sp>
      <p:sp>
        <p:nvSpPr>
          <p:cNvPr id="18" name="Text Placeholder 13"/>
          <p:cNvSpPr>
            <a:spLocks noGrp="1"/>
          </p:cNvSpPr>
          <p:nvPr>
            <p:ph type="body" sz="quarter" idx="10"/>
          </p:nvPr>
        </p:nvSpPr>
        <p:spPr>
          <a:xfrm>
            <a:off x="254017" y="1689535"/>
            <a:ext cx="6247311" cy="4458172"/>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440968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5953038"/>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21334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21334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0" y="0"/>
            <a:ext cx="1827213" cy="6858000"/>
          </a:xfrm>
          <a:prstGeom prst="rect">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0"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1203274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BBB78F13-FDC2-7342-BD3F-3B0DB4AFD2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8238" b="32232"/>
          <a:stretch/>
        </p:blipFill>
        <p:spPr>
          <a:xfrm>
            <a:off x="1" y="4842932"/>
            <a:ext cx="12188826" cy="2015068"/>
          </a:xfrm>
          <a:prstGeom prst="rect">
            <a:avLst/>
          </a:prstGeom>
        </p:spPr>
      </p:pic>
      <p:sp>
        <p:nvSpPr>
          <p:cNvPr id="4" name="Rectangle 3">
            <a:extLst>
              <a:ext uri="{FF2B5EF4-FFF2-40B4-BE49-F238E27FC236}">
                <a16:creationId xmlns:a16="http://schemas.microsoft.com/office/drawing/2014/main" id="{3DB69308-2F65-2848-AAFA-EE30143CC517}"/>
              </a:ext>
            </a:extLst>
          </p:cNvPr>
          <p:cNvSpPr/>
          <p:nvPr userDrawn="1"/>
        </p:nvSpPr>
        <p:spPr>
          <a:xfrm>
            <a:off x="0" y="4842933"/>
            <a:ext cx="12188825" cy="2015067"/>
          </a:xfrm>
          <a:prstGeom prst="rect">
            <a:avLst/>
          </a:prstGeom>
          <a:solidFill>
            <a:srgbClr val="1D376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2699" y="6265462"/>
            <a:ext cx="1693095" cy="502386"/>
          </a:xfrm>
          <a:prstGeom prst="rect">
            <a:avLst/>
          </a:prstGeom>
        </p:spPr>
      </p:pic>
      <p:pic>
        <p:nvPicPr>
          <p:cNvPr id="6" name="Picture 5">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b="30308"/>
          <a:stretch/>
        </p:blipFill>
        <p:spPr>
          <a:xfrm>
            <a:off x="10086121" y="2125133"/>
            <a:ext cx="1676021" cy="2717798"/>
          </a:xfrm>
          <a:prstGeom prst="rect">
            <a:avLst/>
          </a:prstGeom>
        </p:spPr>
      </p:pic>
      <p:sp>
        <p:nvSpPr>
          <p:cNvPr id="7" name="Title 1"/>
          <p:cNvSpPr>
            <a:spLocks noGrp="1"/>
          </p:cNvSpPr>
          <p:nvPr>
            <p:ph type="title"/>
          </p:nvPr>
        </p:nvSpPr>
        <p:spPr>
          <a:xfrm>
            <a:off x="677158" y="236766"/>
            <a:ext cx="9657952" cy="1304925"/>
          </a:xfrm>
        </p:spPr>
        <p:txBody>
          <a:bodyPr>
            <a:normAutofit/>
          </a:bodyPr>
          <a:lstStyle>
            <a:lvl1pPr>
              <a:defRPr sz="3600" b="1">
                <a:solidFill>
                  <a:srgbClr val="002D72"/>
                </a:solidFill>
              </a:defRPr>
            </a:lvl1pPr>
          </a:lstStyle>
          <a:p>
            <a:r>
              <a:rPr lang="en-US"/>
              <a:t>Click to edit Master title style</a:t>
            </a:r>
          </a:p>
        </p:txBody>
      </p:sp>
      <p:sp>
        <p:nvSpPr>
          <p:cNvPr id="8" name="Text Placeholder 8"/>
          <p:cNvSpPr>
            <a:spLocks noGrp="1"/>
          </p:cNvSpPr>
          <p:nvPr>
            <p:ph type="body" sz="quarter" idx="10"/>
          </p:nvPr>
        </p:nvSpPr>
        <p:spPr>
          <a:xfrm>
            <a:off x="677156" y="1762125"/>
            <a:ext cx="8899776" cy="2328182"/>
          </a:xfrm>
        </p:spPr>
        <p:txBody>
          <a:bodyPr>
            <a:normAutofit/>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3816601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Body Slide 1">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7DD05290-EAE5-D44A-AEA4-33AC83930919}"/>
              </a:ext>
            </a:extLst>
          </p:cNvPr>
          <p:cNvSpPr/>
          <p:nvPr userDrawn="1"/>
        </p:nvSpPr>
        <p:spPr>
          <a:xfrm rot="10800000" flipV="1">
            <a:off x="8114274" y="0"/>
            <a:ext cx="4074547" cy="6858000"/>
          </a:xfrm>
          <a:prstGeom prst="rtTriangl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itle Placeholder 1">
            <a:extLst>
              <a:ext uri="{FF2B5EF4-FFF2-40B4-BE49-F238E27FC236}">
                <a16:creationId xmlns:a16="http://schemas.microsoft.com/office/drawing/2014/main" id="{3A3A4AC7-93AA-AD43-B9BD-760F2C8361E5}"/>
              </a:ext>
            </a:extLst>
          </p:cNvPr>
          <p:cNvSpPr>
            <a:spLocks noGrp="1"/>
          </p:cNvSpPr>
          <p:nvPr>
            <p:ph type="title"/>
          </p:nvPr>
        </p:nvSpPr>
        <p:spPr>
          <a:xfrm>
            <a:off x="545236" y="227967"/>
            <a:ext cx="11098358" cy="1117508"/>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EA76E3D6-63C2-964D-A347-EA7DEAD9AD43}"/>
              </a:ext>
            </a:extLst>
          </p:cNvPr>
          <p:cNvSpPr>
            <a:spLocks noGrp="1"/>
          </p:cNvSpPr>
          <p:nvPr>
            <p:ph type="body" sz="quarter" idx="10"/>
          </p:nvPr>
        </p:nvSpPr>
        <p:spPr>
          <a:xfrm>
            <a:off x="569388" y="1463678"/>
            <a:ext cx="8585081" cy="4564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5220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3714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ody Slide 2">
  <p:cSld name="1_Body Slide 2">
    <p:spTree>
      <p:nvGrpSpPr>
        <p:cNvPr id="1" name="Shape 40"/>
        <p:cNvGrpSpPr/>
        <p:nvPr/>
      </p:nvGrpSpPr>
      <p:grpSpPr>
        <a:xfrm>
          <a:off x="0" y="0"/>
          <a:ext cx="0" cy="0"/>
          <a:chOff x="0" y="0"/>
          <a:chExt cx="0" cy="0"/>
        </a:xfrm>
      </p:grpSpPr>
      <p:pic>
        <p:nvPicPr>
          <p:cNvPr id="41" name="Google Shape;41;p29"/>
          <p:cNvPicPr preferRelativeResize="0"/>
          <p:nvPr/>
        </p:nvPicPr>
        <p:blipFill rotWithShape="1">
          <a:blip r:embed="rId2">
            <a:alphaModFix/>
          </a:blip>
          <a:srcRect b="30355"/>
          <a:stretch/>
        </p:blipFill>
        <p:spPr>
          <a:xfrm rot="-5400000">
            <a:off x="9770015" y="-779727"/>
            <a:ext cx="1257155" cy="3580467"/>
          </a:xfrm>
          <a:prstGeom prst="rect">
            <a:avLst/>
          </a:prstGeom>
          <a:noFill/>
          <a:ln>
            <a:noFill/>
          </a:ln>
        </p:spPr>
      </p:pic>
      <p:sp>
        <p:nvSpPr>
          <p:cNvPr id="42" name="Google Shape;42;p29"/>
          <p:cNvSpPr txBox="1">
            <a:spLocks noGrp="1"/>
          </p:cNvSpPr>
          <p:nvPr>
            <p:ph type="title"/>
          </p:nvPr>
        </p:nvSpPr>
        <p:spPr>
          <a:xfrm>
            <a:off x="558655" y="365127"/>
            <a:ext cx="7748608" cy="12382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D72"/>
              </a:buClr>
              <a:buSzPts val="3600"/>
              <a:buFont typeface="Arial"/>
              <a:buNone/>
              <a:defRPr sz="3600" b="1">
                <a:solidFill>
                  <a:srgbClr val="002D7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3" name="Google Shape;43;p29"/>
          <p:cNvSpPr txBox="1">
            <a:spLocks noGrp="1"/>
          </p:cNvSpPr>
          <p:nvPr>
            <p:ph type="body" idx="1"/>
          </p:nvPr>
        </p:nvSpPr>
        <p:spPr>
          <a:xfrm>
            <a:off x="558655" y="1851026"/>
            <a:ext cx="7748608" cy="411570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4104804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ank Slide with Heading Bar">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0969943" y="6356351"/>
            <a:ext cx="609441" cy="365125"/>
          </a:xfrm>
          <a:prstGeom prst="rect">
            <a:avLst/>
          </a:prstGeo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a:p>
        </p:txBody>
      </p:sp>
      <p:sp>
        <p:nvSpPr>
          <p:cNvPr id="8" name="Rectangle 7"/>
          <p:cNvSpPr/>
          <p:nvPr userDrawn="1"/>
        </p:nvSpPr>
        <p:spPr>
          <a:xfrm>
            <a:off x="0" y="228600"/>
            <a:ext cx="12188825"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p:cNvSpPr>
            <a:spLocks noGrp="1"/>
          </p:cNvSpPr>
          <p:nvPr>
            <p:ph type="title" hasCustomPrompt="1"/>
          </p:nvPr>
        </p:nvSpPr>
        <p:spPr>
          <a:xfrm>
            <a:off x="507868" y="228600"/>
            <a:ext cx="11071516" cy="914400"/>
          </a:xfrm>
        </p:spPr>
        <p:txBody>
          <a:bodyPr/>
          <a:lstStyle>
            <a:lvl1pPr>
              <a:defRPr/>
            </a:lvl1pPr>
          </a:lstStyle>
          <a:p>
            <a:r>
              <a:rPr lang="en-US"/>
              <a:t>Insert Slide Heading</a:t>
            </a:r>
          </a:p>
        </p:txBody>
      </p:sp>
    </p:spTree>
    <p:extLst>
      <p:ext uri="{BB962C8B-B14F-4D97-AF65-F5344CB8AC3E}">
        <p14:creationId xmlns:p14="http://schemas.microsoft.com/office/powerpoint/2010/main" val="34820113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wo Column Content Slid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7868" y="1295400"/>
            <a:ext cx="5484971" cy="4525963"/>
          </a:xfrm>
        </p:spPr>
        <p:txBody>
          <a:bodyPr/>
          <a:lstStyle>
            <a:lvl1pPr>
              <a:defRPr sz="2200" baseline="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lvl5pPr>
            <a:lvl6pPr>
              <a:defRPr sz="1800"/>
            </a:lvl6pPr>
            <a:lvl7pPr>
              <a:defRPr sz="1800"/>
            </a:lvl7pPr>
            <a:lvl8pPr>
              <a:defRPr sz="1800"/>
            </a:lvl8pPr>
            <a:lvl9pPr>
              <a:defRPr sz="1800"/>
            </a:lvl9pPr>
          </a:lstStyle>
          <a:p>
            <a:pPr lvl="0"/>
            <a:r>
              <a:rPr lang="en-US"/>
              <a:t>Level 1 bullet points (default is 22-point font for two-column layout)</a:t>
            </a:r>
          </a:p>
          <a:p>
            <a:pPr lvl="1"/>
            <a:r>
              <a:rPr lang="en-US"/>
              <a:t>Level 2 bullet points (default is 20-point font)</a:t>
            </a:r>
          </a:p>
          <a:p>
            <a:pPr lvl="2"/>
            <a:r>
              <a:rPr lang="en-US"/>
              <a:t>Level 3 bullet points (default is 18-point font)</a:t>
            </a:r>
          </a:p>
          <a:p>
            <a:pPr lvl="3"/>
            <a:r>
              <a:rPr lang="en-US"/>
              <a:t>Level 4 bullet points (default is 16-point font)</a:t>
            </a:r>
          </a:p>
        </p:txBody>
      </p:sp>
      <p:sp>
        <p:nvSpPr>
          <p:cNvPr id="9" name="Rectangle 8"/>
          <p:cNvSpPr/>
          <p:nvPr userDrawn="1"/>
        </p:nvSpPr>
        <p:spPr>
          <a:xfrm>
            <a:off x="0" y="228600"/>
            <a:ext cx="12188825"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p:txBody>
          <a:bodyPr/>
          <a:lstStyle>
            <a:lvl1pPr>
              <a:defRPr/>
            </a:lvl1pPr>
          </a:lstStyle>
          <a:p>
            <a:r>
              <a:rPr lang="en-US"/>
              <a:t>Insert Slide Heading</a:t>
            </a:r>
          </a:p>
        </p:txBody>
      </p:sp>
      <p:sp>
        <p:nvSpPr>
          <p:cNvPr id="10" name="Content Placeholder 2"/>
          <p:cNvSpPr>
            <a:spLocks noGrp="1"/>
          </p:cNvSpPr>
          <p:nvPr>
            <p:ph sz="half" idx="13" hasCustomPrompt="1"/>
          </p:nvPr>
        </p:nvSpPr>
        <p:spPr>
          <a:xfrm>
            <a:off x="6094413" y="1295400"/>
            <a:ext cx="5484971" cy="4525963"/>
          </a:xfrm>
        </p:spPr>
        <p:txBody>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lvl5pPr>
            <a:lvl6pPr>
              <a:defRPr sz="1800"/>
            </a:lvl6pPr>
            <a:lvl7pPr>
              <a:defRPr sz="1800"/>
            </a:lvl7pPr>
            <a:lvl8pPr>
              <a:defRPr sz="1800"/>
            </a:lvl8pPr>
            <a:lvl9pPr>
              <a:defRPr sz="1800"/>
            </a:lvl9pPr>
          </a:lstStyle>
          <a:p>
            <a:pPr lvl="0"/>
            <a:r>
              <a:rPr lang="en-US"/>
              <a:t>Level 1 bullet points (default is 22-point font for two-column layout)</a:t>
            </a:r>
          </a:p>
          <a:p>
            <a:pPr lvl="1"/>
            <a:r>
              <a:rPr lang="en-US"/>
              <a:t>Level 2 bullet points (default is 20-point font)</a:t>
            </a:r>
          </a:p>
          <a:p>
            <a:pPr lvl="2"/>
            <a:r>
              <a:rPr lang="en-US"/>
              <a:t>Level 3 bullet points (default is 18-point font)</a:t>
            </a:r>
          </a:p>
          <a:p>
            <a:pPr lvl="3"/>
            <a:r>
              <a:rPr lang="en-US"/>
              <a:t>Level 4 bullet points (default is 16-point font)</a:t>
            </a:r>
          </a:p>
        </p:txBody>
      </p:sp>
      <p:sp>
        <p:nvSpPr>
          <p:cNvPr id="11" name="Rectangle 10"/>
          <p:cNvSpPr/>
          <p:nvPr userDrawn="1"/>
        </p:nvSpPr>
        <p:spPr>
          <a:xfrm>
            <a:off x="0" y="5999376"/>
            <a:ext cx="12188825"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21" y="6108905"/>
            <a:ext cx="2155395" cy="639563"/>
          </a:xfrm>
          <a:prstGeom prst="rect">
            <a:avLst/>
          </a:prstGeom>
        </p:spPr>
      </p:pic>
      <p:sp>
        <p:nvSpPr>
          <p:cNvPr id="13" name="Slide Number Placeholder 5"/>
          <p:cNvSpPr>
            <a:spLocks noGrp="1"/>
          </p:cNvSpPr>
          <p:nvPr>
            <p:ph type="sldNum" sz="quarter" idx="12"/>
          </p:nvPr>
        </p:nvSpPr>
        <p:spPr>
          <a:xfrm>
            <a:off x="10969943" y="6356351"/>
            <a:ext cx="609441" cy="365125"/>
          </a:xfrm>
          <a:prstGeom prst="rect">
            <a:avLst/>
          </a:prstGeo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a:p>
        </p:txBody>
      </p:sp>
    </p:spTree>
    <p:extLst>
      <p:ext uri="{BB962C8B-B14F-4D97-AF65-F5344CB8AC3E}">
        <p14:creationId xmlns:p14="http://schemas.microsoft.com/office/powerpoint/2010/main" val="3367265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8" y="1531917"/>
            <a:ext cx="11204831" cy="431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B5D10000-67FF-DD43-9E31-3F0A5DAC7F84}"/>
              </a:ext>
            </a:extLst>
          </p:cNvPr>
          <p:cNvGrpSpPr/>
          <p:nvPr userDrawn="1"/>
        </p:nvGrpSpPr>
        <p:grpSpPr>
          <a:xfrm>
            <a:off x="87609" y="6201840"/>
            <a:ext cx="12013611" cy="175769"/>
            <a:chOff x="-556175" y="5388428"/>
            <a:chExt cx="10206500" cy="149291"/>
          </a:xfrm>
        </p:grpSpPr>
        <p:grpSp>
          <p:nvGrpSpPr>
            <p:cNvPr id="7" name="Group 6">
              <a:extLst>
                <a:ext uri="{FF2B5EF4-FFF2-40B4-BE49-F238E27FC236}">
                  <a16:creationId xmlns:a16="http://schemas.microsoft.com/office/drawing/2014/main" id="{A3A15094-7A12-4547-841F-3F598746B08A}"/>
                </a:ext>
              </a:extLst>
            </p:cNvPr>
            <p:cNvGrpSpPr/>
            <p:nvPr userDrawn="1"/>
          </p:nvGrpSpPr>
          <p:grpSpPr>
            <a:xfrm>
              <a:off x="-556175" y="5388428"/>
              <a:ext cx="2501953" cy="149291"/>
              <a:chOff x="6927228" y="7552706"/>
              <a:chExt cx="5016271" cy="227062"/>
            </a:xfrm>
          </p:grpSpPr>
          <p:sp>
            <p:nvSpPr>
              <p:cNvPr id="156" name="Oval 155">
                <a:extLst>
                  <a:ext uri="{FF2B5EF4-FFF2-40B4-BE49-F238E27FC236}">
                    <a16:creationId xmlns:a16="http://schemas.microsoft.com/office/drawing/2014/main" id="{AC81769C-ACD0-AA46-B55B-55D9845DC1D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BC76E733-8AC1-8244-A878-DA7EECA7CB64}"/>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5826B60D-6BD7-BE4E-B6AE-340C1C09DC5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3611D097-B55B-AE44-9B42-DCA92C06CDC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46C53F09-7D4D-B94C-B8E0-11F2795FDB96}"/>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A486865-4261-1B4B-B0F7-2D5849B35D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AC73E1FF-F2EC-BE45-AEB5-7FFAABDE2BA1}"/>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D3859127-8766-774E-AF82-8BEF0AC5F5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EDACB262-FDFC-F442-9CCA-41D550EB3488}"/>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7B900191-750E-A946-8349-F4790B296A57}"/>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7C70DE60-DBF4-CA44-AF95-5957981C2AC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FCC1CCEA-99D5-4D4F-A014-D288FAABDB0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A88879A-B09A-F545-B3CD-B5C985D01F3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599358C-6F81-C24A-BC47-7167EC9786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9754045-23E0-6543-91C2-E7296919294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DCA3B432-94C5-E841-A4FA-1DAB112F779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BB765CDB-B45E-4446-8F5B-E51DB59E6B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FED056CB-4654-0144-B516-8F7048BA26A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3EBDDD1E-2CE1-5E47-B197-FBB2AEAA3ED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104DEC34-9F54-5C41-B50C-D1871B7F653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4F96B8D3-C1A3-9D45-B2C0-0F7F96815FE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50123706-07DE-0E4E-90CE-C4D6842A0A28}"/>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AE7D8CBD-6778-B94D-B063-660BD02DA28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3C62E5E3-D59A-4443-9ACE-988B9A15868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41978F71-AF9E-7D4C-9AB6-5A1FD0B2480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589FFE61-9030-534B-A6F4-2FC1730F52D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014C2F76-16A9-E840-B6E6-F49949CEEB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6639544A-CF32-BC4D-BFC0-E2DC34E49E5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D3BCBB0D-40AC-FF4B-A1D4-E8BD7CAFB7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109A4713-EEC6-724A-924A-004AB4FBE64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F88CCCC1-D404-1F41-B8D3-15E36B5964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94D58B8E-0625-054E-8C67-52822EB7A05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B9DCFAA-93B3-8644-AD88-9EC07EEA99E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DB23739-9E10-4345-8C0E-6C0F3ECEC3D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E83BE764-F6D7-D047-990F-AB458CD41F4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1E74F30B-2336-9346-9200-F78A2723F3E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70734039-795D-5D48-9694-F635EE86C9F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C1E56BE-4508-6A44-B8D0-6CAF3643EDE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211267B-870F-6946-ABDF-1F5861ADC4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8D151696-3744-F44E-A416-96C512145F8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1136BDF7-A7C7-5D43-973B-785D3D698F4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C20E71D8-1BF8-BC4A-94D3-40D6ADC9BB3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01BE462C-96AE-244A-9A1E-F1D3E8526D7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69E1E159-EF97-C547-9277-59CA6EA008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CA5878C4-288C-1C4B-84A2-5070CB95B58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A6C3D10E-8DA4-C24C-B029-754C4867904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353F3EB9-2191-E741-87F6-7825BE855E9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7E45163F-DBE1-914F-8A1F-1A787E2DC3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86297214-78B1-CF4B-B744-901345F30602}"/>
                </a:ext>
              </a:extLst>
            </p:cNvPr>
            <p:cNvGrpSpPr/>
            <p:nvPr userDrawn="1"/>
          </p:nvGrpSpPr>
          <p:grpSpPr>
            <a:xfrm>
              <a:off x="2008922" y="5388428"/>
              <a:ext cx="2501953" cy="149291"/>
              <a:chOff x="6927228" y="7552706"/>
              <a:chExt cx="5016271" cy="227062"/>
            </a:xfrm>
          </p:grpSpPr>
          <p:sp>
            <p:nvSpPr>
              <p:cNvPr id="108" name="Oval 107">
                <a:extLst>
                  <a:ext uri="{FF2B5EF4-FFF2-40B4-BE49-F238E27FC236}">
                    <a16:creationId xmlns:a16="http://schemas.microsoft.com/office/drawing/2014/main" id="{292706E5-076B-5F4C-812F-FEC6E9915D4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4E3D1405-581F-6244-91CD-85A984DEC76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F2BCD18-8678-404E-9D15-F1BD7C07525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27BFD6CE-ECCD-444D-A7B0-4B48D67FDF74}"/>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37929201-4384-E146-B984-1B2B04F2FDC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41A8DBFB-0288-314B-8FC9-105BF1D70A1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B66C2E77-979E-8447-B176-1CCDA73AD47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B4F26C27-0427-084D-90EE-625F83DD47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72460563-A889-E945-8955-E9D1F149E02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40A6ACA5-BBB6-6141-8F99-097460C84AC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4BCCFF44-BB58-5643-A26C-CA81C93C438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61A0BA7-8837-BC4A-A51F-2CF4F9B6130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2926DD6-27B3-8149-B92A-D411A42B44C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5EB62302-9E2F-5544-A7B6-57F7CED38A4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79815D6B-B72A-E045-8689-A8ED057DEC6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083634D3-5FEC-8842-B7B2-8B230768EFE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9E4A9B-0FED-554A-A870-B4709BE5CFC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60B57485-220E-714B-A2C2-B3B85ADE0B0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8AFB7CB3-A903-DD4A-B6F2-0F5CF5CDE09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F66685-D8F3-2C42-9253-CB6FE5AB083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FD9D70CF-6892-AB40-9B13-D229F7448A0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7E74A9E9-14B9-254D-A201-96B112C001B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F7C45194-5CBF-6840-B5A4-8D3A44D4FD6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C9F3887-2520-364D-8505-A53938DB66CA}"/>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535A291F-F9F8-6240-AB7E-9688DCD3AD5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AF7E5FF7-B52D-A849-BEF0-E1DF76E4E0C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EB3407C5-1F9F-D949-9ABA-889FE9C4A3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716575CD-F19A-224E-8826-8835C6162D6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EDC22ADC-686E-504D-B0D0-4B51D43A2AF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5F35CC8B-996A-144F-946D-15D332A9336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E5CBD76-CCC7-5142-8407-168685142F4D}"/>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F2F2862C-DA42-3B4E-842C-C81DD965EF1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396FE1C5-2B0A-584A-B04A-4F3DA96992C2}"/>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567B61A4-0A80-8F4E-8D71-6166C6E33FC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FEAA5028-41C5-6647-A1CC-45132219185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25B31FB-57CE-1545-8795-44733B298239}"/>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D4072B1-FF73-9848-9733-7C55D1A0050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3BE2D710-FF1F-954D-AF85-6DA1D68D3AF6}"/>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805013CF-77D8-7341-9093-41782D24F6C9}"/>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E29D4563-308F-B44A-9773-E565F20D211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F47E6BB1-1E6D-044C-932D-F7F73227459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280F1885-F2F7-404A-A8A0-90189995FA5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BDD3253-8FFE-0745-863F-B612B527939A}"/>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793644F3-7B15-0448-99E0-A95C47E1D63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7FB7D09-035C-C646-B7E8-C044DB0F2B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91AC3056-116B-5445-BC1D-67EE52B6E6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9197D4B-68B1-E745-8F21-415016EAB75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02C8B4F6-259F-584B-8F27-69244A42D5B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0" name="Group 9">
              <a:extLst>
                <a:ext uri="{FF2B5EF4-FFF2-40B4-BE49-F238E27FC236}">
                  <a16:creationId xmlns:a16="http://schemas.microsoft.com/office/drawing/2014/main" id="{50D03E38-69EB-DC4D-A1D7-FB8B055B3764}"/>
                </a:ext>
              </a:extLst>
            </p:cNvPr>
            <p:cNvGrpSpPr/>
            <p:nvPr userDrawn="1"/>
          </p:nvGrpSpPr>
          <p:grpSpPr>
            <a:xfrm>
              <a:off x="4583275" y="5388428"/>
              <a:ext cx="2501953" cy="149291"/>
              <a:chOff x="6927228" y="7552706"/>
              <a:chExt cx="5016271" cy="227062"/>
            </a:xfrm>
          </p:grpSpPr>
          <p:sp>
            <p:nvSpPr>
              <p:cNvPr id="60" name="Oval 59">
                <a:extLst>
                  <a:ext uri="{FF2B5EF4-FFF2-40B4-BE49-F238E27FC236}">
                    <a16:creationId xmlns:a16="http://schemas.microsoft.com/office/drawing/2014/main" id="{DF83B358-F012-4445-AC3A-1ABD62EB8A5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B0CFAB7-51E2-C64C-9CC8-F024812FF95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D9D9FB5E-EC1A-CC46-9248-EAA8754542A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81DC9453-8CB4-C446-B4DB-E592CB833E6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EEFC4078-951A-8747-8304-DD69FAB1D965}"/>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008135A2-0ADA-EE43-BF14-307F8D29A19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1AA7F266-163E-8E44-A219-3936AC3BE60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1BF96821-339B-7540-AF72-5322BFCDC8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F8393D7-2917-A94A-919B-650F3CE90B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979D1CD9-296B-0845-8DB1-810AFB12268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30D36610-910D-DA42-875F-F4B35ED17CD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5F38B31-6862-3243-BEF5-366B7DB8D7B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78087064-1DB8-0946-BB41-42B82E19F5E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0E0F0522-2F6B-EC43-A2B6-550C1BCD9F0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5EFFE54-37C4-9048-BE15-4D39983644B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FED94618-5D44-5C4B-A7B4-B6B9A3C5592A}"/>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E44D03E3-63F4-6440-BFB0-562E5210B3F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57295A1-8673-6541-B40A-740E7490099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3F61C51-FF64-314A-8ED8-591841616E3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28B7D709-C184-D540-A4A0-8D4E03DFB698}"/>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3D872C8F-5DD9-AE44-A051-3F62028060F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1B265698-03A2-E74B-B1BC-8DADEB33840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5A50DE7-C78C-9441-878B-7EED15998D72}"/>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D29EEB4-E77B-0A40-8550-48358B40D2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334AB9B7-5A59-2C40-947D-339323EAF64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A39BADCC-E5D0-3B47-8FF0-DA5D7A6F6A8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80815E60-D580-3D4D-9577-9E3F2831883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ECF54FB2-76F1-C449-AC3C-7F608DABC9A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9B50446C-7133-CA47-95D7-4088A012ED8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27C3106-421B-5D48-8E14-E49DC444A98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389D8682-C322-A54B-AE4C-01A52CC5EF78}"/>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D5D83B9-2A90-5744-9D12-465762EC988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C66BB921-2452-694F-8E9A-26069D607E6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0CBC8AB1-5CBD-E64F-A202-D1D90143BF3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A7DAC34-6AED-6C4F-9B83-3914DEB95F3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D0D6C7F3-B425-4E4F-866C-120C25EBA05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DD50A258-8AA1-9445-B251-2B6B68E65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D57B083A-9063-FE45-8303-4126F7DCD87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E33C4777-3165-6046-98E4-45327DE8E11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E7CB826-708C-1441-B1DD-D88EF14F624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C5E96F96-021C-CE44-9DD2-CDC018BD0D7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DF448B1A-2AC4-2D47-8024-EBF9DB0810D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C107FAEB-0D07-2F48-8EB1-7DA42F5FCBC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DD1F9484-750A-8542-9677-223E0C81461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36C2DE35-6592-8D46-91C2-E7E229AF8C2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2F00CD62-DA8E-1D46-9A2B-C44D2E205F9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D30E9B3-AE1A-3949-89A0-A8D4072212CC}"/>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A609772A-8D5B-674D-B520-98089C35BE9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1" name="Group 10">
              <a:extLst>
                <a:ext uri="{FF2B5EF4-FFF2-40B4-BE49-F238E27FC236}">
                  <a16:creationId xmlns:a16="http://schemas.microsoft.com/office/drawing/2014/main" id="{97264B34-1353-B840-B929-B78AE18C8968}"/>
                </a:ext>
              </a:extLst>
            </p:cNvPr>
            <p:cNvGrpSpPr/>
            <p:nvPr userDrawn="1"/>
          </p:nvGrpSpPr>
          <p:grpSpPr>
            <a:xfrm>
              <a:off x="7148372" y="5388428"/>
              <a:ext cx="2501953" cy="149291"/>
              <a:chOff x="6927228" y="7552706"/>
              <a:chExt cx="5016271" cy="227062"/>
            </a:xfrm>
          </p:grpSpPr>
          <p:sp>
            <p:nvSpPr>
              <p:cNvPr id="12" name="Oval 11">
                <a:extLst>
                  <a:ext uri="{FF2B5EF4-FFF2-40B4-BE49-F238E27FC236}">
                    <a16:creationId xmlns:a16="http://schemas.microsoft.com/office/drawing/2014/main" id="{06455C24-9D00-3E42-B03D-9131EA1007BF}"/>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9BF9D318-54BD-6548-8035-05EB85BEA27D}"/>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057AD0F-E641-3B49-8157-42793C103BC7}"/>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B355372B-14E8-094B-AF56-18AD8DB080E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ADDEA467-0890-2E43-A9C6-7F9B1D6AF8E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48FA7C5F-6973-8E4F-9F6F-AA3305E2AB5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C7D7484-03A9-E845-AC47-694AD30250B6}"/>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751892BF-DF01-9F48-984B-22DFA1F94AAC}"/>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42BA570F-EEED-1D46-B19E-A3CFC99248D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EFA85B5-5007-0F41-8FE1-2E864981C6C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B40490A4-6A5F-DA43-938B-BA8011D4183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A12CA745-1BFE-C54E-A388-1C71FEA6F59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14DD249-A210-A448-B03A-022B96494C8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1856CFBD-76DE-E54B-8811-40BF5B85151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3E13981-996B-F74E-BDB0-BBD65F1DCF2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5226105-411C-9546-8605-7F002920250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9AA2FDC-7E18-8143-B79A-88D706793D6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E45312BB-D91F-214A-A12F-CCCA557A28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7A711E9-D108-364B-846D-FE2A61BA462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2D691DA-3FA9-D94F-A669-867ECD0ACC1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A6D2D21F-8FD5-0A49-B275-A50B6C81DB2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8A3FE7C-CCE3-E54C-9DD5-38276A91560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28709A-CD3D-BB4A-ABA0-2337551819A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6BD1E5D2-367A-6945-8DA7-31C5CBDF352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C7FC2FE-5670-5D43-BB96-CC0BB20D6F0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EE110EAD-D09B-0949-9FAC-B9E5336BD679}"/>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9902BEEE-E692-AD4A-A016-57551BC4FE3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D2BCF384-61FE-474F-8678-D22C295228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C0E0173-D74F-8F4D-A549-DB54BDBAE6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39C27113-99AA-B049-8007-E2F256506BD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AA9F2E-EA23-0342-B585-56175D88294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5FBC823E-7C2A-E04D-AEC4-9F891174BF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F67A6D3-BDDD-1A42-8E08-885709559F7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537C916-282F-FF46-8D64-7B69850B288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19AC659-69E8-9042-8C36-62644A554E4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C56E4CB-B47A-5948-979C-ED344D50B0F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6C2692BD-89C9-DF47-8AEA-9017569DB77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141AED1D-2BE5-AF42-9F28-A20471EED3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ED400831-0FCD-774D-BDC8-FFE72A97E5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C3CAB3B-A75A-D74A-BFD3-F8171988C7C3}"/>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545A9641-E700-F248-9D33-500442AC5D7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11AF4AB0-7D82-E647-87BE-B74954EE8B1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E07ED09-94BB-2742-8051-944ACD92921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467A6002-BF98-BB47-B773-94158633CF8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10122CE-0D61-534D-8216-10B671E3925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7DEED5B-3E22-DD47-9F07-F1D320D6B72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9D7049D5-06F4-9C48-A4FA-95128E7BB4B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314E10B6-8E47-EA46-B151-9A59EF16101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54828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1" name="Content Placeholder 4">
            <a:extLst>
              <a:ext uri="{FF2B5EF4-FFF2-40B4-BE49-F238E27FC236}">
                <a16:creationId xmlns:a16="http://schemas.microsoft.com/office/drawing/2014/main" id="{5107627E-8D49-1F41-B296-873CA2E250E3}"/>
              </a:ext>
            </a:extLst>
          </p:cNvPr>
          <p:cNvSpPr>
            <a:spLocks noGrp="1"/>
          </p:cNvSpPr>
          <p:nvPr>
            <p:ph sz="quarter" idx="12"/>
          </p:nvPr>
        </p:nvSpPr>
        <p:spPr>
          <a:xfrm>
            <a:off x="2102330" y="1531917"/>
            <a:ext cx="9610246"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800B34F4-D37B-4FCE-B19E-8AC2D3136F87}"/>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3D79D985-522E-4815-9A90-CCB2102481D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79991DFE-94E4-19AB-0972-9088099F7E00}"/>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B0A4D449-EF5B-3993-277C-449A2CFF57D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44463259-608B-E08B-D5CE-F8DC6BECF6E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DF675E3D-B129-E72A-E03D-2E93027FA32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25F26DBF-EDAC-20C4-6EC5-9DB9EF743A5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821616D7-BEEA-38D6-8DE2-533BDE863130}"/>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097235D8-3725-2BF7-1FA7-E0CBCCA96A8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F47862A7-7803-A1F4-84E2-AE3E916E4B9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91FF9CD8-1A58-E1A7-807B-85DA801F6A6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44F93EA7-D6B3-ED8F-0CA5-8A1C2743FE27}"/>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85DAFC5D-831F-7CE6-6969-C5F5FC17EBD7}"/>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FF61CE59-B617-169E-F5F8-D197A929534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A79C6CE1-2D95-E701-8511-69F4F10CC640}"/>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98F2DF64-891F-1D9D-AD98-A204C7ECB46B}"/>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A0404E7-26AB-7047-24B4-F88E21A7C5F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4929038-12E0-10F7-317B-CE2DF81AB78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84BD55B9-A153-D481-66A8-BEB251A2B2A5}"/>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292EA9E0-1EF4-60B3-060C-5C40BECBD00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ECE7DD42-BEEC-2EA7-F803-4ABFE8C038DA}"/>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A60D47DB-51AA-D091-1402-757DA94FD198}"/>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85BA26B2-60A8-3E34-C3F3-254E98C4A9C1}"/>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85FB6BF-A280-B9AA-036C-069B10CCFB7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76BFA3FB-EB9E-9C53-2E8D-337501C33471}"/>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BE257809-91C9-54B8-974F-9D44D2CAB4D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A5A00912-2EC0-668B-9829-BA72DEFDB3C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72ED9DEE-1621-BFB0-629A-36410ECB94A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42EAAB73-3433-053F-17F3-572C20CA846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75963C91-7D74-2A9B-EAC1-CF50B4E21B7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87293302-A164-C136-54A2-7BA6EF412302}"/>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1154296C-7268-08D1-FB83-FEE1198CB90F}"/>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3A7833B-A9B7-6397-0160-7A2A473C46D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8209A318-9D33-89C6-CEE5-9B65B5CBC845}"/>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739EB5A9-440D-E966-2A7F-51EFB41EC164}"/>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A4BF16B5-C4D3-9C56-3D42-BA5128EC4D21}"/>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9BCAAF9B-73C3-52B9-A7BB-82217926591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8F93CD8F-7644-9ACC-31B8-C493D312FC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C9990D3F-44C8-D228-C7EA-CBD7717FBF5E}"/>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1FE225CB-51B9-4E01-EC39-1575092D128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B99E5398-1B3C-FF77-A50B-F5D27F60DDB4}"/>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C842B528-A8EE-E257-827E-733123B701C1}"/>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AECBA0FA-8421-7094-7C24-70C585702CE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0D169013-4512-F5F2-066E-D7A2E27C15D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F61AD7B-30F1-CA25-081A-C12DAF007F13}"/>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A4BE33CE-C2CC-FC5F-06D4-6F70D8CC5918}"/>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8279D601-5CF4-2C8C-951B-0BB86C7E553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82733E9E-0A64-25A8-960F-DB6409D242B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CB0BD8E-2776-176D-33E5-48A3432A190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8" name="Rectangle 7">
            <a:extLst>
              <a:ext uri="{FF2B5EF4-FFF2-40B4-BE49-F238E27FC236}">
                <a16:creationId xmlns:a16="http://schemas.microsoft.com/office/drawing/2014/main" id="{E30DDD92-F8D7-27FF-AD91-CA3E7478236B}"/>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Tree>
    <p:extLst>
      <p:ext uri="{BB962C8B-B14F-4D97-AF65-F5344CB8AC3E}">
        <p14:creationId xmlns:p14="http://schemas.microsoft.com/office/powerpoint/2010/main" val="5689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3B2B5-0208-6E49-B4DB-F158C5731BA9}"/>
              </a:ext>
            </a:extLst>
          </p:cNvPr>
          <p:cNvSpPr>
            <a:spLocks noGrp="1"/>
          </p:cNvSpPr>
          <p:nvPr>
            <p:ph type="title" hasCustomPrompt="1"/>
          </p:nvPr>
        </p:nvSpPr>
        <p:spPr>
          <a:xfrm>
            <a:off x="2102455" y="228600"/>
            <a:ext cx="9610246" cy="1208314"/>
          </a:xfrm>
        </p:spPr>
        <p:txBody>
          <a:bodyPr/>
          <a:lstStyle>
            <a:lvl1pPr>
              <a:defRPr sz="3200"/>
            </a:lvl1pPr>
          </a:lstStyle>
          <a:p>
            <a:r>
              <a:rPr lang="en-US" dirty="0">
                <a:latin typeface="Open Sans" panose="020B0606030504020204" pitchFamily="34" charset="0"/>
              </a:rPr>
              <a:t>Table Example (this slide cannot be edited)</a:t>
            </a:r>
          </a:p>
        </p:txBody>
      </p:sp>
      <p:graphicFrame>
        <p:nvGraphicFramePr>
          <p:cNvPr id="4" name="Table 4">
            <a:extLst>
              <a:ext uri="{FF2B5EF4-FFF2-40B4-BE49-F238E27FC236}">
                <a16:creationId xmlns:a16="http://schemas.microsoft.com/office/drawing/2014/main" id="{1BC0C0AC-259E-8F45-A45D-E10E772A4F95}"/>
              </a:ext>
            </a:extLst>
          </p:cNvPr>
          <p:cNvGraphicFramePr>
            <a:graphicFrameLocks/>
          </p:cNvGraphicFramePr>
          <p:nvPr userDrawn="1">
            <p:extLst>
              <p:ext uri="{D42A27DB-BD31-4B8C-83A1-F6EECF244321}">
                <p14:modId xmlns:p14="http://schemas.microsoft.com/office/powerpoint/2010/main" val="1097459670"/>
              </p:ext>
            </p:extLst>
          </p:nvPr>
        </p:nvGraphicFramePr>
        <p:xfrm>
          <a:off x="2101850" y="1436914"/>
          <a:ext cx="9610725" cy="4778358"/>
        </p:xfrm>
        <a:graphic>
          <a:graphicData uri="http://schemas.openxmlformats.org/drawingml/2006/table">
            <a:tbl>
              <a:tblPr firstRow="1" bandRow="1">
                <a:tableStyleId>{21E4AEA4-8DFA-4A89-87EB-49C32662AFE0}</a:tableStyleId>
              </a:tblPr>
              <a:tblGrid>
                <a:gridCol w="1922145">
                  <a:extLst>
                    <a:ext uri="{9D8B030D-6E8A-4147-A177-3AD203B41FA5}">
                      <a16:colId xmlns:a16="http://schemas.microsoft.com/office/drawing/2014/main" val="648917623"/>
                    </a:ext>
                  </a:extLst>
                </a:gridCol>
                <a:gridCol w="1922145">
                  <a:extLst>
                    <a:ext uri="{9D8B030D-6E8A-4147-A177-3AD203B41FA5}">
                      <a16:colId xmlns:a16="http://schemas.microsoft.com/office/drawing/2014/main" val="600804887"/>
                    </a:ext>
                  </a:extLst>
                </a:gridCol>
                <a:gridCol w="1922145">
                  <a:extLst>
                    <a:ext uri="{9D8B030D-6E8A-4147-A177-3AD203B41FA5}">
                      <a16:colId xmlns:a16="http://schemas.microsoft.com/office/drawing/2014/main" val="2796580745"/>
                    </a:ext>
                  </a:extLst>
                </a:gridCol>
                <a:gridCol w="1922145">
                  <a:extLst>
                    <a:ext uri="{9D8B030D-6E8A-4147-A177-3AD203B41FA5}">
                      <a16:colId xmlns:a16="http://schemas.microsoft.com/office/drawing/2014/main" val="541427354"/>
                    </a:ext>
                  </a:extLst>
                </a:gridCol>
                <a:gridCol w="1922145">
                  <a:extLst>
                    <a:ext uri="{9D8B030D-6E8A-4147-A177-3AD203B41FA5}">
                      <a16:colId xmlns:a16="http://schemas.microsoft.com/office/drawing/2014/main" val="814551050"/>
                    </a:ext>
                  </a:extLst>
                </a:gridCol>
              </a:tblGrid>
              <a:tr h="367566">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67566">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67566">
                <a:tc>
                  <a:txBody>
                    <a:bodyPr/>
                    <a:lstStyle/>
                    <a:p>
                      <a:endParaRPr lang="en-US" dirty="0"/>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67566">
                <a:tc>
                  <a:txBody>
                    <a:bodyPr/>
                    <a:lstStyle/>
                    <a:p>
                      <a:endParaRPr lang="en-US" dirty="0"/>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2" name="Rectangle 1">
            <a:extLst>
              <a:ext uri="{FF2B5EF4-FFF2-40B4-BE49-F238E27FC236}">
                <a16:creationId xmlns:a16="http://schemas.microsoft.com/office/drawing/2014/main" id="{4B51C083-0763-45B6-7488-022FBAB4066D}"/>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Tree>
    <p:extLst>
      <p:ext uri="{BB962C8B-B14F-4D97-AF65-F5344CB8AC3E}">
        <p14:creationId xmlns:p14="http://schemas.microsoft.com/office/powerpoint/2010/main" val="70698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image" Target="../media/image121.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dirty="0"/>
              <a:t>Click to edit title style</a:t>
            </a:r>
          </a:p>
        </p:txBody>
      </p:sp>
      <p:sp>
        <p:nvSpPr>
          <p:cNvPr id="4" name="Text Placeholder 11">
            <a:extLst>
              <a:ext uri="{FF2B5EF4-FFF2-40B4-BE49-F238E27FC236}">
                <a16:creationId xmlns:a16="http://schemas.microsoft.com/office/drawing/2014/main" id="{C68D8C1C-F6AD-DDA8-C956-474970713F5E}"/>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73" r:id="rId1"/>
    <p:sldLayoutId id="2147483997" r:id="rId2"/>
    <p:sldLayoutId id="2147483988" r:id="rId3"/>
    <p:sldLayoutId id="2147483918" r:id="rId4"/>
    <p:sldLayoutId id="2147483989" r:id="rId5"/>
    <p:sldLayoutId id="2147483990" r:id="rId6"/>
    <p:sldLayoutId id="2147483921" r:id="rId7"/>
    <p:sldLayoutId id="2147483930" r:id="rId8"/>
    <p:sldLayoutId id="2147483986" r:id="rId9"/>
    <p:sldLayoutId id="2147483991" r:id="rId10"/>
    <p:sldLayoutId id="2147483992" r:id="rId11"/>
    <p:sldLayoutId id="2147483977" r:id="rId12"/>
    <p:sldLayoutId id="2147483984" r:id="rId13"/>
    <p:sldLayoutId id="2147483983" r:id="rId14"/>
    <p:sldLayoutId id="2147483993" r:id="rId15"/>
    <p:sldLayoutId id="2147483994" r:id="rId16"/>
    <p:sldLayoutId id="2147483995" r:id="rId17"/>
    <p:sldLayoutId id="2147483996" r:id="rId18"/>
    <p:sldLayoutId id="2147483966" r:id="rId19"/>
    <p:sldLayoutId id="2147483945" r:id="rId20"/>
    <p:sldLayoutId id="2147483967" r:id="rId21"/>
    <p:sldLayoutId id="2147483987" r:id="rId22"/>
    <p:sldLayoutId id="2147483960" r:id="rId23"/>
    <p:sldLayoutId id="2147483961" r:id="rId24"/>
    <p:sldLayoutId id="2147483959" r:id="rId25"/>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dirty="0"/>
              <a:t>Click to edit title style</a:t>
            </a:r>
          </a:p>
        </p:txBody>
      </p:sp>
      <p:sp>
        <p:nvSpPr>
          <p:cNvPr id="4" name="Text Placeholder 11">
            <a:extLst>
              <a:ext uri="{FF2B5EF4-FFF2-40B4-BE49-F238E27FC236}">
                <a16:creationId xmlns:a16="http://schemas.microsoft.com/office/drawing/2014/main" id="{C68D8C1C-F6AD-DDA8-C956-474970713F5E}"/>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378738394"/>
      </p:ext>
    </p:extLst>
  </p:cSld>
  <p:clrMap bg1="lt1" tx1="dk1" bg2="lt2" tx2="dk2" accent1="accent1" accent2="accent2" accent3="accent3" accent4="accent4" accent5="accent5" accent6="accent6" hlink="hlink" folHlink="folHlink"/>
  <p:sldLayoutIdLst>
    <p:sldLayoutId id="2147483931" r:id="rId1"/>
    <p:sldLayoutId id="2147483923" r:id="rId2"/>
    <p:sldLayoutId id="2147483920" r:id="rId3"/>
    <p:sldLayoutId id="2147483981" r:id="rId4"/>
    <p:sldLayoutId id="2147483922" r:id="rId5"/>
    <p:sldLayoutId id="2147483976" r:id="rId6"/>
    <p:sldLayoutId id="2147483962" r:id="rId7"/>
    <p:sldLayoutId id="2147483979" r:id="rId8"/>
    <p:sldLayoutId id="2147483978" r:id="rId9"/>
    <p:sldLayoutId id="2147483942" r:id="rId10"/>
    <p:sldLayoutId id="2147483943" r:id="rId11"/>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7"/>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22699" y="6265462"/>
            <a:ext cx="1693095" cy="502386"/>
          </a:xfrm>
          <a:prstGeom prst="rect">
            <a:avLst/>
          </a:prstGeom>
        </p:spPr>
      </p:pic>
    </p:spTree>
    <p:extLst>
      <p:ext uri="{BB962C8B-B14F-4D97-AF65-F5344CB8AC3E}">
        <p14:creationId xmlns:p14="http://schemas.microsoft.com/office/powerpoint/2010/main" val="3252948455"/>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 id="2147484018" r:id="rId19"/>
    <p:sldLayoutId id="2147484019" r:id="rId20"/>
    <p:sldLayoutId id="2147484020" r:id="rId21"/>
    <p:sldLayoutId id="2147484021" r:id="rId22"/>
    <p:sldLayoutId id="2147484022" r:id="rId23"/>
    <p:sldLayoutId id="2147484023" r:id="rId24"/>
    <p:sldLayoutId id="2147484024" r:id="rId25"/>
    <p:sldLayoutId id="2147484025" r:id="rId26"/>
    <p:sldLayoutId id="2147484026" r:id="rId27"/>
    <p:sldLayoutId id="2147484027" r:id="rId28"/>
    <p:sldLayoutId id="2147484028"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image" Target="../media/image174.svg"/><Relationship Id="rId7" Type="http://schemas.openxmlformats.org/officeDocument/2006/relationships/image" Target="../media/image178.svg"/><Relationship Id="rId12" Type="http://schemas.microsoft.com/office/2007/relationships/diagramDrawing" Target="../diagrams/drawing6.xml"/><Relationship Id="rId2" Type="http://schemas.openxmlformats.org/officeDocument/2006/relationships/image" Target="../media/image173.png"/><Relationship Id="rId1" Type="http://schemas.openxmlformats.org/officeDocument/2006/relationships/slideLayout" Target="../slideLayouts/slideLayout19.xml"/><Relationship Id="rId6" Type="http://schemas.openxmlformats.org/officeDocument/2006/relationships/image" Target="../media/image177.png"/><Relationship Id="rId11" Type="http://schemas.openxmlformats.org/officeDocument/2006/relationships/diagramColors" Target="../diagrams/colors6.xml"/><Relationship Id="rId5" Type="http://schemas.openxmlformats.org/officeDocument/2006/relationships/image" Target="../media/image176.svg"/><Relationship Id="rId10" Type="http://schemas.openxmlformats.org/officeDocument/2006/relationships/diagramQuickStyle" Target="../diagrams/quickStyle6.xml"/><Relationship Id="rId4" Type="http://schemas.openxmlformats.org/officeDocument/2006/relationships/image" Target="../media/image175.png"/><Relationship Id="rId9"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1.svg"/><Relationship Id="rId2" Type="http://schemas.openxmlformats.org/officeDocument/2006/relationships/image" Target="../media/image18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8" Type="http://schemas.openxmlformats.org/officeDocument/2006/relationships/image" Target="../media/image189.svg"/><Relationship Id="rId3" Type="http://schemas.openxmlformats.org/officeDocument/2006/relationships/diagramLayout" Target="../diagrams/layout9.xml"/><Relationship Id="rId7" Type="http://schemas.openxmlformats.org/officeDocument/2006/relationships/image" Target="../media/image188.png"/><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93.sv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94.svg"/><Relationship Id="rId3" Type="http://schemas.openxmlformats.org/officeDocument/2006/relationships/diagramLayout" Target="../diagrams/layout13.xml"/><Relationship Id="rId7" Type="http://schemas.openxmlformats.org/officeDocument/2006/relationships/image" Target="../media/image29.pn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5.xml.rels><?xml version="1.0" encoding="UTF-8" standalone="yes"?>
<Relationships xmlns="http://schemas.openxmlformats.org/package/2006/relationships"><Relationship Id="rId3" Type="http://schemas.openxmlformats.org/officeDocument/2006/relationships/image" Target="../media/image196.svg"/><Relationship Id="rId7" Type="http://schemas.openxmlformats.org/officeDocument/2006/relationships/image" Target="../media/image200.svg"/><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98.svg"/><Relationship Id="rId4" Type="http://schemas.openxmlformats.org/officeDocument/2006/relationships/image" Target="../media/image19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diagramLayout" Target="../diagrams/layout1.xml"/><Relationship Id="rId7" Type="http://schemas.openxmlformats.org/officeDocument/2006/relationships/image" Target="../media/image147.pn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hyperlink" Target="mailto:April.Ebbinger@tn.gov" TargetMode="External"/><Relationship Id="rId1" Type="http://schemas.openxmlformats.org/officeDocument/2006/relationships/slideLayout" Target="../slideLayouts/slideLayout18.xml"/><Relationship Id="rId4" Type="http://schemas.openxmlformats.org/officeDocument/2006/relationships/hyperlink" Target="mailto:TDOE.GeneralCounsel@tn.gov"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C6A205A-99D1-EBB2-2746-92CA127D6964}"/>
              </a:ext>
            </a:extLst>
          </p:cNvPr>
          <p:cNvSpPr>
            <a:spLocks noGrp="1"/>
          </p:cNvSpPr>
          <p:nvPr>
            <p:ph type="subTitle" idx="1"/>
          </p:nvPr>
        </p:nvSpPr>
        <p:spPr>
          <a:xfrm>
            <a:off x="503238" y="3810521"/>
            <a:ext cx="5590538" cy="1251006"/>
          </a:xfrm>
        </p:spPr>
        <p:txBody>
          <a:bodyPr/>
          <a:lstStyle/>
          <a:p>
            <a:r>
              <a:rPr lang="en-US" dirty="0"/>
              <a:t>Dr. April Ebbinger, NCSP</a:t>
            </a:r>
          </a:p>
          <a:p>
            <a:endParaRPr lang="en-US" dirty="0"/>
          </a:p>
        </p:txBody>
      </p:sp>
      <p:sp>
        <p:nvSpPr>
          <p:cNvPr id="3" name="Title 2">
            <a:extLst>
              <a:ext uri="{FF2B5EF4-FFF2-40B4-BE49-F238E27FC236}">
                <a16:creationId xmlns:a16="http://schemas.microsoft.com/office/drawing/2014/main" id="{AB22083E-BA64-8C83-78D9-4580F14476D6}"/>
              </a:ext>
            </a:extLst>
          </p:cNvPr>
          <p:cNvSpPr>
            <a:spLocks noGrp="1"/>
          </p:cNvSpPr>
          <p:nvPr>
            <p:ph type="title"/>
          </p:nvPr>
        </p:nvSpPr>
        <p:spPr>
          <a:xfrm>
            <a:off x="491711" y="2447597"/>
            <a:ext cx="6388232" cy="1468160"/>
          </a:xfrm>
        </p:spPr>
        <p:txBody>
          <a:bodyPr>
            <a:normAutofit fontScale="90000"/>
          </a:bodyPr>
          <a:lstStyle/>
          <a:p>
            <a:pPr marL="0" marR="0" lvl="0" indent="0" defTabSz="914400" rtl="0" eaLnBrk="1" fontAlgn="auto" latinLnBrk="0" hangingPunct="1">
              <a:lnSpc>
                <a:spcPct val="90000"/>
              </a:lnSpc>
              <a:spcBef>
                <a:spcPts val="1000"/>
              </a:spcBef>
              <a:spcAft>
                <a:spcPts val="0"/>
              </a:spcAft>
              <a:tabLst/>
              <a:defRPr/>
            </a:pPr>
            <a:r>
              <a:rPr kumimoji="0" lang="en-US" sz="4400" b="1" i="0" u="none" strike="noStrike" kern="1200" cap="none" spc="0" normalizeH="0" baseline="0" noProof="0" dirty="0">
                <a:ln>
                  <a:noFill/>
                </a:ln>
                <a:solidFill>
                  <a:srgbClr val="002D72"/>
                </a:solidFill>
                <a:effectLst/>
                <a:uLnTx/>
                <a:uFillTx/>
                <a:latin typeface="PermianSlabSerifTypeface"/>
                <a:ea typeface="+mn-ea"/>
                <a:cs typeface="+mn-cs"/>
              </a:rPr>
              <a:t>Introduction to </a:t>
            </a:r>
            <a:r>
              <a:rPr kumimoji="0" lang="en-US" sz="4400" b="1" i="0" u="none" strike="noStrike" kern="1200" cap="none" spc="0" normalizeH="0" baseline="0" noProof="0" dirty="0" err="1">
                <a:ln>
                  <a:noFill/>
                </a:ln>
                <a:solidFill>
                  <a:srgbClr val="002D72"/>
                </a:solidFill>
                <a:effectLst/>
                <a:uLnTx/>
                <a:uFillTx/>
                <a:latin typeface="PermianSlabSerifTypeface"/>
                <a:ea typeface="+mn-ea"/>
                <a:cs typeface="+mn-cs"/>
              </a:rPr>
              <a:t>Deescalation</a:t>
            </a:r>
            <a:br>
              <a:rPr kumimoji="0" lang="en-US" sz="3600" b="1" i="0" u="none" strike="noStrike" kern="1200" cap="none" spc="0" normalizeH="0" baseline="0" noProof="0" dirty="0">
                <a:ln>
                  <a:noFill/>
                </a:ln>
                <a:solidFill>
                  <a:srgbClr val="002D72"/>
                </a:solidFill>
                <a:effectLst/>
                <a:uLnTx/>
                <a:uFillTx/>
                <a:latin typeface="PermianSlabSerifTypeface"/>
                <a:ea typeface="+mn-ea"/>
                <a:cs typeface="+mn-cs"/>
              </a:rPr>
            </a:br>
            <a:endParaRPr lang="en-US" dirty="0"/>
          </a:p>
        </p:txBody>
      </p:sp>
      <p:sp>
        <p:nvSpPr>
          <p:cNvPr id="4" name="Text Placeholder 3">
            <a:extLst>
              <a:ext uri="{FF2B5EF4-FFF2-40B4-BE49-F238E27FC236}">
                <a16:creationId xmlns:a16="http://schemas.microsoft.com/office/drawing/2014/main" id="{5985A607-6788-AB88-7067-614F9A7C573C}"/>
              </a:ext>
            </a:extLst>
          </p:cNvPr>
          <p:cNvSpPr>
            <a:spLocks noGrp="1"/>
          </p:cNvSpPr>
          <p:nvPr>
            <p:ph type="body" sz="quarter" idx="10"/>
          </p:nvPr>
        </p:nvSpPr>
        <p:spPr/>
        <p:txBody>
          <a:bodyPr>
            <a:normAutofit fontScale="92500"/>
          </a:bodyPr>
          <a:lstStyle/>
          <a:p>
            <a:r>
              <a:rPr lang="en-US" dirty="0"/>
              <a:t>Director of Psychological and Behavioral Services</a:t>
            </a:r>
          </a:p>
        </p:txBody>
      </p:sp>
      <p:sp>
        <p:nvSpPr>
          <p:cNvPr id="6" name="Text Placeholder 5">
            <a:extLst>
              <a:ext uri="{FF2B5EF4-FFF2-40B4-BE49-F238E27FC236}">
                <a16:creationId xmlns:a16="http://schemas.microsoft.com/office/drawing/2014/main" id="{F589757B-E7F1-9B26-8E5E-67F218B7B602}"/>
              </a:ext>
            </a:extLst>
          </p:cNvPr>
          <p:cNvSpPr>
            <a:spLocks noGrp="1"/>
          </p:cNvSpPr>
          <p:nvPr>
            <p:ph type="body" sz="quarter" idx="4294967295"/>
          </p:nvPr>
        </p:nvSpPr>
        <p:spPr>
          <a:xfrm>
            <a:off x="6879943" y="6363354"/>
            <a:ext cx="5105401" cy="236981"/>
          </a:xfrm>
        </p:spPr>
        <p:txBody>
          <a:bodyPr>
            <a:normAutofit fontScale="47500" lnSpcReduction="20000"/>
          </a:bodyPr>
          <a:lstStyle/>
          <a:p>
            <a:endParaRPr lang="en-US"/>
          </a:p>
        </p:txBody>
      </p:sp>
      <p:pic>
        <p:nvPicPr>
          <p:cNvPr id="12" name="Picture Placeholder 11" descr="A group of people posing for a photo&#10;&#10;Description automatically generated with medium confidence">
            <a:extLst>
              <a:ext uri="{FF2B5EF4-FFF2-40B4-BE49-F238E27FC236}">
                <a16:creationId xmlns:a16="http://schemas.microsoft.com/office/drawing/2014/main" id="{60C8A505-D98E-AAB8-360C-11A1BEBC66EB}"/>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a:stretch>
            <a:fillRect/>
          </a:stretch>
        </p:blipFill>
        <p:spPr/>
      </p:pic>
      <p:sp>
        <p:nvSpPr>
          <p:cNvPr id="5" name="Text Placeholder 11">
            <a:extLst>
              <a:ext uri="{FF2B5EF4-FFF2-40B4-BE49-F238E27FC236}">
                <a16:creationId xmlns:a16="http://schemas.microsoft.com/office/drawing/2014/main" id="{1599E7A4-4DB7-CC66-7E72-E882FEC64730}"/>
              </a:ext>
            </a:extLst>
          </p:cNvPr>
          <p:cNvSpPr txBox="1">
            <a:spLocks/>
          </p:cNvSpPr>
          <p:nvPr/>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89167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teaching a class&#10;&#10;Description automatically generated with low confidence">
            <a:extLst>
              <a:ext uri="{FF2B5EF4-FFF2-40B4-BE49-F238E27FC236}">
                <a16:creationId xmlns:a16="http://schemas.microsoft.com/office/drawing/2014/main" id="{74973849-75DE-54AC-E839-DAF3659D0B13}"/>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l="22789" r="22789"/>
          <a:stretch/>
        </p:blipFill>
        <p:spPr/>
      </p:pic>
      <p:sp>
        <p:nvSpPr>
          <p:cNvPr id="5" name="TextBox 4">
            <a:extLst>
              <a:ext uri="{FF2B5EF4-FFF2-40B4-BE49-F238E27FC236}">
                <a16:creationId xmlns:a16="http://schemas.microsoft.com/office/drawing/2014/main" id="{077D9986-F252-E0CA-BF8C-A72C16581D48}"/>
              </a:ext>
            </a:extLst>
          </p:cNvPr>
          <p:cNvSpPr txBox="1"/>
          <p:nvPr/>
        </p:nvSpPr>
        <p:spPr>
          <a:xfrm>
            <a:off x="5107709" y="1701348"/>
            <a:ext cx="6797963" cy="2905924"/>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2D72"/>
                </a:solidFill>
                <a:effectLst/>
                <a:uLnTx/>
                <a:uFillTx/>
                <a:latin typeface="Open Sans"/>
                <a:ea typeface="+mn-ea"/>
                <a:cs typeface="Arial" panose="020B0604020202020204" pitchFamily="34" charset="0"/>
              </a:rPr>
              <a:t>The kids who need the most love will ask for it in the most unloving ways.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2D72"/>
              </a:solidFill>
              <a:effectLst/>
              <a:uLnTx/>
              <a:uFillTx/>
              <a:latin typeface="Open Sans"/>
              <a:ea typeface="+mn-ea"/>
              <a:cs typeface="Arial" panose="020B0604020202020204" pitchFamily="34" charset="0"/>
            </a:endParaRPr>
          </a:p>
          <a:p>
            <a:pPr marL="2514600" marR="0" lvl="5" indent="-228600" algn="r"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2D72"/>
              </a:solidFill>
              <a:effectLst/>
              <a:uLnTx/>
              <a:uFillTx/>
              <a:latin typeface="Open Sans"/>
              <a:ea typeface="+mn-ea"/>
              <a:cs typeface="Arial" panose="020B0604020202020204" pitchFamily="34" charset="0"/>
            </a:endParaRPr>
          </a:p>
          <a:p>
            <a:pPr marL="2514600" marR="0" lvl="5" indent="-228600" algn="r"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2D72"/>
              </a:solidFill>
              <a:effectLst/>
              <a:uLnTx/>
              <a:uFillTx/>
              <a:latin typeface="Open Sans"/>
              <a:ea typeface="+mn-ea"/>
              <a:cs typeface="Arial" panose="020B0604020202020204" pitchFamily="34" charset="0"/>
            </a:endParaRPr>
          </a:p>
          <a:p>
            <a:pPr marL="2286000" marR="0" lvl="5"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2D72"/>
                </a:solidFill>
                <a:effectLst/>
                <a:uLnTx/>
                <a:uFillTx/>
                <a:latin typeface="Open Sans"/>
                <a:ea typeface="+mn-ea"/>
                <a:cs typeface="Arial" panose="020B0604020202020204" pitchFamily="34" charset="0"/>
              </a:rPr>
              <a:t>Source: Russel Barkley</a:t>
            </a:r>
            <a:endParaRPr kumimoji="0" lang="en-US" sz="1800" b="0" i="0" u="none" strike="noStrike" kern="1200" cap="none" spc="0" normalizeH="0" baseline="0" noProof="0" dirty="0">
              <a:ln>
                <a:noFill/>
              </a:ln>
              <a:solidFill>
                <a:srgbClr val="002D72"/>
              </a:solidFill>
              <a:effectLst/>
              <a:uLnTx/>
              <a:uFillTx/>
              <a:latin typeface="Open Sans"/>
              <a:ea typeface="+mn-ea"/>
              <a:cs typeface="Arial" panose="020B0604020202020204" pitchFamily="34" charset="0"/>
            </a:endParaRPr>
          </a:p>
        </p:txBody>
      </p:sp>
    </p:spTree>
    <p:extLst>
      <p:ext uri="{BB962C8B-B14F-4D97-AF65-F5344CB8AC3E}">
        <p14:creationId xmlns:p14="http://schemas.microsoft.com/office/powerpoint/2010/main" val="3787108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4DB51A-9D79-8ECE-A0B2-0C67BA717C91}"/>
              </a:ext>
            </a:extLst>
          </p:cNvPr>
          <p:cNvSpPr>
            <a:spLocks noGrp="1"/>
          </p:cNvSpPr>
          <p:nvPr>
            <p:ph type="title"/>
          </p:nvPr>
        </p:nvSpPr>
        <p:spPr>
          <a:xfrm>
            <a:off x="2102330" y="81951"/>
            <a:ext cx="9610246" cy="1208314"/>
          </a:xfrm>
        </p:spPr>
        <p:txBody>
          <a:bodyPr/>
          <a:lstStyle/>
          <a:p>
            <a:r>
              <a:rPr lang="en-US" dirty="0">
                <a:latin typeface="+mj-lt"/>
              </a:rPr>
              <a:t>Fight or Flight</a:t>
            </a:r>
          </a:p>
        </p:txBody>
      </p:sp>
      <p:sp>
        <p:nvSpPr>
          <p:cNvPr id="6" name="Content Placeholder 5">
            <a:extLst>
              <a:ext uri="{FF2B5EF4-FFF2-40B4-BE49-F238E27FC236}">
                <a16:creationId xmlns:a16="http://schemas.microsoft.com/office/drawing/2014/main" id="{825E1C98-639B-853B-9662-5FDE0138886E}"/>
              </a:ext>
            </a:extLst>
          </p:cNvPr>
          <p:cNvSpPr>
            <a:spLocks noGrp="1"/>
          </p:cNvSpPr>
          <p:nvPr>
            <p:ph sz="quarter" idx="12"/>
          </p:nvPr>
        </p:nvSpPr>
        <p:spPr/>
        <p:txBody>
          <a:bodyPr/>
          <a:lstStyle/>
          <a:p>
            <a:pPr marL="0" marR="185420" lvl="0" indent="0" algn="l" defTabSz="914400" rtl="0" eaLnBrk="1" fontAlgn="auto" latinLnBrk="0" hangingPunct="1">
              <a:lnSpc>
                <a:spcPct val="90000"/>
              </a:lnSpc>
              <a:spcBef>
                <a:spcPts val="95"/>
              </a:spcBef>
              <a:spcAft>
                <a:spcPts val="0"/>
              </a:spcAft>
              <a:buClrTx/>
              <a:buSzTx/>
              <a:buFont typeface="Arial" panose="020B0604020202020204" pitchFamily="34" charset="0"/>
              <a:buNone/>
              <a:tabLst>
                <a:tab pos="4086225" algn="l"/>
              </a:tabLst>
              <a:defRPr/>
            </a:pPr>
            <a:r>
              <a:rPr kumimoji="0" lang="en-US" sz="3200" b="0" i="0" u="none" strike="noStrike" kern="1200" cap="none" spc="-5" normalizeH="0" baseline="0" noProof="0" dirty="0">
                <a:ln>
                  <a:noFill/>
                </a:ln>
                <a:solidFill>
                  <a:srgbClr val="002D72"/>
                </a:solidFill>
                <a:effectLst/>
                <a:uLnTx/>
                <a:uFillTx/>
                <a:latin typeface="Open Sans"/>
                <a:ea typeface="+mn-ea"/>
                <a:cs typeface="+mn-cs"/>
              </a:rPr>
              <a:t>“De-escalation techniques go against our natural </a:t>
            </a:r>
            <a:r>
              <a:rPr kumimoji="0" lang="en-US" sz="3200" b="0" i="0" u="none" strike="noStrike" kern="1200" cap="none" spc="0" normalizeH="0" baseline="0" noProof="0" dirty="0">
                <a:ln>
                  <a:noFill/>
                </a:ln>
                <a:solidFill>
                  <a:srgbClr val="002D72"/>
                </a:solidFill>
                <a:effectLst/>
                <a:uLnTx/>
                <a:uFillTx/>
                <a:latin typeface="Open Sans"/>
                <a:ea typeface="+mn-ea"/>
                <a:cs typeface="+mn-cs"/>
              </a:rPr>
              <a:t>fight </a:t>
            </a:r>
            <a:r>
              <a:rPr kumimoji="0" lang="en-US" sz="3200" b="0" i="0" u="none" strike="noStrike" kern="1200" cap="none" spc="-5" normalizeH="0" baseline="0" noProof="0" dirty="0">
                <a:ln>
                  <a:noFill/>
                </a:ln>
                <a:solidFill>
                  <a:srgbClr val="002D72"/>
                </a:solidFill>
                <a:effectLst/>
                <a:uLnTx/>
                <a:uFillTx/>
                <a:latin typeface="Open Sans"/>
                <a:ea typeface="+mn-ea"/>
                <a:cs typeface="+mn-cs"/>
              </a:rPr>
              <a:t>- or</a:t>
            </a:r>
            <a:r>
              <a:rPr kumimoji="0" lang="en-US" sz="3200" b="0" i="0" u="none" strike="noStrike" kern="1200" cap="none" spc="35" normalizeH="0" baseline="0" noProof="0" dirty="0">
                <a:ln>
                  <a:noFill/>
                </a:ln>
                <a:solidFill>
                  <a:srgbClr val="002D72"/>
                </a:solidFill>
                <a:effectLst/>
                <a:uLnTx/>
                <a:uFillTx/>
                <a:latin typeface="Open Sans"/>
                <a:ea typeface="+mn-ea"/>
                <a:cs typeface="+mn-cs"/>
              </a:rPr>
              <a:t> </a:t>
            </a:r>
            <a:r>
              <a:rPr kumimoji="0" lang="en-US" sz="3200" b="0" i="0" u="none" strike="noStrike" kern="1200" cap="none" spc="-5" normalizeH="0" baseline="0" noProof="0" dirty="0">
                <a:ln>
                  <a:noFill/>
                </a:ln>
                <a:solidFill>
                  <a:srgbClr val="002D72"/>
                </a:solidFill>
                <a:effectLst/>
                <a:uLnTx/>
                <a:uFillTx/>
                <a:latin typeface="Open Sans"/>
                <a:ea typeface="+mn-ea"/>
                <a:cs typeface="+mn-cs"/>
              </a:rPr>
              <a:t>–</a:t>
            </a:r>
            <a:r>
              <a:rPr kumimoji="0" lang="en-US" sz="3200" b="0" i="0" u="none" strike="noStrike" kern="1200" cap="none" spc="5" normalizeH="0" baseline="0" noProof="0" dirty="0">
                <a:ln>
                  <a:noFill/>
                </a:ln>
                <a:solidFill>
                  <a:srgbClr val="002D72"/>
                </a:solidFill>
                <a:effectLst/>
                <a:uLnTx/>
                <a:uFillTx/>
                <a:latin typeface="Open Sans"/>
                <a:ea typeface="+mn-ea"/>
                <a:cs typeface="+mn-cs"/>
              </a:rPr>
              <a:t> </a:t>
            </a:r>
            <a:r>
              <a:rPr kumimoji="0" lang="en-US" sz="3200" b="0" i="0" u="none" strike="noStrike" kern="1200" cap="none" spc="0" normalizeH="0" baseline="0" noProof="0" dirty="0">
                <a:ln>
                  <a:noFill/>
                </a:ln>
                <a:solidFill>
                  <a:srgbClr val="002D72"/>
                </a:solidFill>
                <a:effectLst/>
                <a:uLnTx/>
                <a:uFillTx/>
                <a:latin typeface="Open Sans"/>
                <a:ea typeface="+mn-ea"/>
                <a:cs typeface="+mn-cs"/>
              </a:rPr>
              <a:t>flight </a:t>
            </a:r>
            <a:r>
              <a:rPr kumimoji="0" lang="en-US" sz="3200" b="0" i="0" u="none" strike="noStrike" kern="1200" cap="none" spc="-10" normalizeH="0" baseline="0" noProof="0" dirty="0">
                <a:ln>
                  <a:noFill/>
                </a:ln>
                <a:solidFill>
                  <a:srgbClr val="002D72"/>
                </a:solidFill>
                <a:effectLst/>
                <a:uLnTx/>
                <a:uFillTx/>
                <a:latin typeface="Open Sans"/>
                <a:ea typeface="+mn-ea"/>
                <a:cs typeface="+mn-cs"/>
              </a:rPr>
              <a:t>reflexes. </a:t>
            </a:r>
            <a:r>
              <a:rPr kumimoji="0" lang="en-US" sz="3200" b="0" i="0" u="none" strike="noStrike" kern="1200" cap="none" spc="-5" normalizeH="0" baseline="0" noProof="0" dirty="0">
                <a:ln>
                  <a:noFill/>
                </a:ln>
                <a:solidFill>
                  <a:srgbClr val="002D72"/>
                </a:solidFill>
                <a:effectLst/>
                <a:uLnTx/>
                <a:uFillTx/>
                <a:latin typeface="Open Sans"/>
                <a:ea typeface="+mn-ea"/>
                <a:cs typeface="+mn-cs"/>
              </a:rPr>
              <a:t>Remaining  calm </a:t>
            </a:r>
            <a:r>
              <a:rPr kumimoji="0" lang="en-US" sz="3200" b="0" i="0" u="none" strike="noStrike" kern="1200" cap="none" spc="-10" normalizeH="0" baseline="0" noProof="0" dirty="0">
                <a:ln>
                  <a:noFill/>
                </a:ln>
                <a:solidFill>
                  <a:srgbClr val="002D72"/>
                </a:solidFill>
                <a:effectLst/>
                <a:uLnTx/>
                <a:uFillTx/>
                <a:latin typeface="Open Sans"/>
                <a:ea typeface="+mn-ea"/>
                <a:cs typeface="+mn-cs"/>
              </a:rPr>
              <a:t>and </a:t>
            </a:r>
            <a:r>
              <a:rPr kumimoji="0" lang="en-US" sz="3200" b="0" i="0" u="none" strike="noStrike" kern="1200" cap="none" spc="-5" normalizeH="0" baseline="0" noProof="0" dirty="0">
                <a:ln>
                  <a:noFill/>
                </a:ln>
                <a:solidFill>
                  <a:srgbClr val="002D72"/>
                </a:solidFill>
                <a:effectLst/>
                <a:uLnTx/>
                <a:uFillTx/>
                <a:latin typeface="Open Sans"/>
                <a:ea typeface="+mn-ea"/>
                <a:cs typeface="+mn-cs"/>
              </a:rPr>
              <a:t>professionally </a:t>
            </a:r>
            <a:r>
              <a:rPr kumimoji="0" lang="en-US" sz="3200" b="0" i="0" u="none" strike="noStrike" kern="1200" cap="none" spc="-10" normalizeH="0" baseline="0" noProof="0" dirty="0">
                <a:ln>
                  <a:noFill/>
                </a:ln>
                <a:solidFill>
                  <a:srgbClr val="002D72"/>
                </a:solidFill>
                <a:effectLst/>
                <a:uLnTx/>
                <a:uFillTx/>
                <a:latin typeface="Open Sans"/>
                <a:ea typeface="+mn-ea"/>
                <a:cs typeface="+mn-cs"/>
              </a:rPr>
              <a:t>detached </a:t>
            </a:r>
            <a:r>
              <a:rPr kumimoji="0" lang="en-US" sz="3200" b="0" i="0" u="none" strike="noStrike" kern="1200" cap="none" spc="0" normalizeH="0" baseline="0" noProof="0" dirty="0">
                <a:ln>
                  <a:noFill/>
                </a:ln>
                <a:solidFill>
                  <a:srgbClr val="002D72"/>
                </a:solidFill>
                <a:effectLst/>
                <a:uLnTx/>
                <a:uFillTx/>
                <a:latin typeface="Open Sans"/>
                <a:ea typeface="+mn-ea"/>
                <a:cs typeface="+mn-cs"/>
              </a:rPr>
              <a:t>is </a:t>
            </a:r>
            <a:r>
              <a:rPr kumimoji="0" lang="en-US" sz="3200" b="0" i="0" u="none" strike="noStrike" kern="1200" cap="none" spc="-5" normalizeH="0" baseline="0" noProof="0" dirty="0">
                <a:ln>
                  <a:noFill/>
                </a:ln>
                <a:solidFill>
                  <a:srgbClr val="002D72"/>
                </a:solidFill>
                <a:effectLst/>
                <a:uLnTx/>
                <a:uFillTx/>
                <a:latin typeface="Open Sans"/>
                <a:ea typeface="+mn-ea"/>
                <a:cs typeface="+mn-cs"/>
              </a:rPr>
              <a:t>not natural </a:t>
            </a:r>
            <a:r>
              <a:rPr kumimoji="0" lang="en-US" sz="3200" b="0" i="0" u="none" strike="noStrike" kern="1200" cap="none" spc="-10" normalizeH="0" baseline="0" noProof="0" dirty="0">
                <a:ln>
                  <a:noFill/>
                </a:ln>
                <a:solidFill>
                  <a:srgbClr val="002D72"/>
                </a:solidFill>
                <a:effectLst/>
                <a:uLnTx/>
                <a:uFillTx/>
                <a:latin typeface="Open Sans"/>
                <a:ea typeface="+mn-ea"/>
                <a:cs typeface="+mn-cs"/>
              </a:rPr>
              <a:t>and </a:t>
            </a:r>
            <a:r>
              <a:rPr kumimoji="0" lang="en-US" sz="3200" b="0" i="0" u="none" strike="noStrike" kern="1200" cap="none" spc="-5" normalizeH="0" baseline="0" noProof="0" dirty="0">
                <a:ln>
                  <a:noFill/>
                </a:ln>
                <a:solidFill>
                  <a:srgbClr val="002D72"/>
                </a:solidFill>
                <a:effectLst/>
                <a:uLnTx/>
                <a:uFillTx/>
                <a:latin typeface="Open Sans"/>
                <a:ea typeface="+mn-ea"/>
                <a:cs typeface="+mn-cs"/>
              </a:rPr>
              <a:t>therefore </a:t>
            </a:r>
            <a:r>
              <a:rPr kumimoji="0" lang="en-US" sz="3200" b="0" i="0" u="none" strike="noStrike" kern="1200" cap="none" spc="0" normalizeH="0" baseline="0" noProof="0" dirty="0">
                <a:ln>
                  <a:noFill/>
                </a:ln>
                <a:solidFill>
                  <a:srgbClr val="002D72"/>
                </a:solidFill>
                <a:effectLst/>
                <a:uLnTx/>
                <a:uFillTx/>
                <a:latin typeface="Open Sans"/>
                <a:ea typeface="+mn-ea"/>
                <a:cs typeface="+mn-cs"/>
              </a:rPr>
              <a:t>is </a:t>
            </a:r>
            <a:r>
              <a:rPr kumimoji="0" lang="en-US" sz="3200" b="0" i="0" u="none" strike="noStrike" kern="1200" cap="none" spc="-5" normalizeH="0" baseline="0" noProof="0" dirty="0">
                <a:ln>
                  <a:noFill/>
                </a:ln>
                <a:solidFill>
                  <a:srgbClr val="002D72"/>
                </a:solidFill>
                <a:effectLst/>
                <a:uLnTx/>
                <a:uFillTx/>
                <a:latin typeface="Open Sans"/>
                <a:ea typeface="+mn-ea"/>
                <a:cs typeface="+mn-cs"/>
              </a:rPr>
              <a:t>a skill that will </a:t>
            </a:r>
            <a:r>
              <a:rPr kumimoji="0" lang="en-US" sz="3200" b="0" i="0" u="none" strike="noStrike" kern="1200" cap="none" spc="-10" normalizeH="0" baseline="0" noProof="0" dirty="0">
                <a:ln>
                  <a:noFill/>
                </a:ln>
                <a:solidFill>
                  <a:srgbClr val="002D72"/>
                </a:solidFill>
                <a:effectLst/>
                <a:uLnTx/>
                <a:uFillTx/>
                <a:latin typeface="Open Sans"/>
                <a:ea typeface="+mn-ea"/>
                <a:cs typeface="+mn-cs"/>
              </a:rPr>
              <a:t>need </a:t>
            </a:r>
            <a:r>
              <a:rPr kumimoji="0" lang="en-US" sz="3200" b="0" i="0" u="none" strike="noStrike" kern="1200" cap="none" spc="-5" normalizeH="0" baseline="0" noProof="0" dirty="0">
                <a:ln>
                  <a:noFill/>
                </a:ln>
                <a:solidFill>
                  <a:srgbClr val="002D72"/>
                </a:solidFill>
                <a:effectLst/>
                <a:uLnTx/>
                <a:uFillTx/>
                <a:latin typeface="Open Sans"/>
                <a:ea typeface="+mn-ea"/>
                <a:cs typeface="+mn-cs"/>
              </a:rPr>
              <a:t>to </a:t>
            </a:r>
            <a:r>
              <a:rPr kumimoji="0" lang="en-US" sz="3200" b="0" i="0" u="none" strike="noStrike" kern="1200" cap="none" spc="-10" normalizeH="0" baseline="0" noProof="0" dirty="0">
                <a:ln>
                  <a:noFill/>
                </a:ln>
                <a:solidFill>
                  <a:srgbClr val="002D72"/>
                </a:solidFill>
                <a:effectLst/>
                <a:uLnTx/>
                <a:uFillTx/>
                <a:latin typeface="Open Sans"/>
                <a:ea typeface="+mn-ea"/>
                <a:cs typeface="+mn-cs"/>
              </a:rPr>
              <a:t>be</a:t>
            </a:r>
            <a:r>
              <a:rPr kumimoji="0" lang="en-US" sz="3200" b="0" i="0" u="none" strike="noStrike" kern="1200" cap="none" spc="0" normalizeH="0" baseline="0" noProof="0" dirty="0">
                <a:ln>
                  <a:noFill/>
                </a:ln>
                <a:solidFill>
                  <a:srgbClr val="002D72"/>
                </a:solidFill>
                <a:effectLst/>
                <a:uLnTx/>
                <a:uFillTx/>
                <a:latin typeface="Open Sans"/>
                <a:ea typeface="+mn-ea"/>
                <a:cs typeface="+mn-cs"/>
              </a:rPr>
              <a:t> </a:t>
            </a:r>
            <a:r>
              <a:rPr kumimoji="0" lang="en-US" sz="3200" b="0" i="0" u="none" strike="noStrike" kern="1200" cap="none" spc="-10" normalizeH="0" baseline="0" noProof="0" dirty="0">
                <a:ln>
                  <a:noFill/>
                </a:ln>
                <a:solidFill>
                  <a:srgbClr val="002D72"/>
                </a:solidFill>
                <a:effectLst/>
                <a:uLnTx/>
                <a:uFillTx/>
                <a:latin typeface="Open Sans"/>
                <a:ea typeface="+mn-ea"/>
                <a:cs typeface="+mn-cs"/>
              </a:rPr>
              <a:t>practiced.”   </a:t>
            </a:r>
          </a:p>
          <a:p>
            <a:pPr marL="12700" marR="185420" lvl="0" indent="-228600" algn="l" defTabSz="914400" rtl="0" eaLnBrk="1" fontAlgn="auto" latinLnBrk="0" hangingPunct="1">
              <a:lnSpc>
                <a:spcPct val="90000"/>
              </a:lnSpc>
              <a:spcBef>
                <a:spcPts val="95"/>
              </a:spcBef>
              <a:spcAft>
                <a:spcPts val="0"/>
              </a:spcAft>
              <a:buClrTx/>
              <a:buSzTx/>
              <a:buFont typeface="Arial" panose="020B0604020202020204" pitchFamily="34" charset="0"/>
              <a:buChar char="•"/>
              <a:tabLst>
                <a:tab pos="4086225" algn="l"/>
              </a:tabLst>
              <a:defRPr/>
            </a:pPr>
            <a:endParaRPr kumimoji="0" lang="en-US" sz="3200" b="0" i="0" u="none" strike="noStrike" kern="1200" cap="none" spc="-10" normalizeH="0" baseline="0" noProof="0" dirty="0">
              <a:ln>
                <a:noFill/>
              </a:ln>
              <a:solidFill>
                <a:srgbClr val="002D72"/>
              </a:solidFill>
              <a:effectLst/>
              <a:uLnTx/>
              <a:uFillTx/>
              <a:latin typeface="Open Sans"/>
              <a:ea typeface="+mn-ea"/>
              <a:cs typeface="+mn-cs"/>
            </a:endParaRPr>
          </a:p>
          <a:p>
            <a:pPr marL="0" marR="185420" lvl="0" indent="0" algn="l" defTabSz="914400" rtl="0" eaLnBrk="1" fontAlgn="auto" latinLnBrk="0" hangingPunct="1">
              <a:lnSpc>
                <a:spcPct val="90000"/>
              </a:lnSpc>
              <a:spcBef>
                <a:spcPts val="95"/>
              </a:spcBef>
              <a:spcAft>
                <a:spcPts val="0"/>
              </a:spcAft>
              <a:buClrTx/>
              <a:buSzTx/>
              <a:buFont typeface="Arial" panose="020B0604020202020204" pitchFamily="34" charset="0"/>
              <a:buNone/>
              <a:tabLst>
                <a:tab pos="4086225" algn="l"/>
              </a:tabLst>
              <a:defRPr/>
            </a:pPr>
            <a:r>
              <a:rPr kumimoji="0" lang="en-US" sz="3200" b="0" i="0" u="none" strike="noStrike" kern="1200" cap="none" spc="-10" normalizeH="0" baseline="0" noProof="0" dirty="0">
                <a:ln>
                  <a:noFill/>
                </a:ln>
                <a:solidFill>
                  <a:srgbClr val="002D72"/>
                </a:solidFill>
                <a:effectLst/>
                <a:uLnTx/>
                <a:uFillTx/>
                <a:latin typeface="Open Sans"/>
                <a:ea typeface="+mn-ea"/>
                <a:cs typeface="+mn-cs"/>
              </a:rPr>
              <a:t>                -</a:t>
            </a:r>
            <a:r>
              <a:rPr kumimoji="0" lang="en-US" sz="3200" b="0" i="0" u="none" strike="noStrike" kern="1200" cap="none" spc="-5" normalizeH="0" baseline="0" noProof="0" dirty="0">
                <a:ln>
                  <a:noFill/>
                </a:ln>
                <a:solidFill>
                  <a:srgbClr val="002D72"/>
                </a:solidFill>
                <a:effectLst/>
                <a:uLnTx/>
                <a:uFillTx/>
                <a:latin typeface="Open Sans"/>
                <a:ea typeface="+mn-ea"/>
                <a:cs typeface="+mn-cs"/>
              </a:rPr>
              <a:t>Elizabeth</a:t>
            </a:r>
            <a:r>
              <a:rPr kumimoji="0" lang="en-US" sz="3200" b="0" i="0" u="none" strike="noStrike" kern="1200" cap="none" spc="-40" normalizeH="0" baseline="0" noProof="0" dirty="0">
                <a:ln>
                  <a:noFill/>
                </a:ln>
                <a:solidFill>
                  <a:srgbClr val="002D72"/>
                </a:solidFill>
                <a:effectLst/>
                <a:uLnTx/>
                <a:uFillTx/>
                <a:latin typeface="Open Sans"/>
                <a:ea typeface="+mn-ea"/>
                <a:cs typeface="+mn-cs"/>
              </a:rPr>
              <a:t> </a:t>
            </a:r>
            <a:r>
              <a:rPr kumimoji="0" lang="en-US" sz="3200" b="0" i="0" u="none" strike="noStrike" kern="1200" cap="none" spc="-5" normalizeH="0" baseline="0" noProof="0" dirty="0">
                <a:ln>
                  <a:noFill/>
                </a:ln>
                <a:solidFill>
                  <a:srgbClr val="002D72"/>
                </a:solidFill>
                <a:effectLst/>
                <a:uLnTx/>
                <a:uFillTx/>
                <a:latin typeface="Open Sans"/>
                <a:ea typeface="+mn-ea"/>
                <a:cs typeface="+mn-cs"/>
              </a:rPr>
              <a:t>Smith</a:t>
            </a:r>
            <a:endParaRPr kumimoji="0" lang="en-US" sz="3200" b="0" i="0" u="none" strike="noStrike" kern="1200" cap="none" spc="0" normalizeH="0" baseline="0" noProof="0" dirty="0">
              <a:ln>
                <a:noFill/>
              </a:ln>
              <a:solidFill>
                <a:srgbClr val="002D72"/>
              </a:solidFill>
              <a:effectLst/>
              <a:uLnTx/>
              <a:uFillTx/>
              <a:latin typeface="Open Sans"/>
              <a:ea typeface="+mn-ea"/>
              <a:cs typeface="+mn-cs"/>
            </a:endParaRPr>
          </a:p>
          <a:p>
            <a:endParaRPr lang="en-US" dirty="0"/>
          </a:p>
        </p:txBody>
      </p:sp>
    </p:spTree>
    <p:extLst>
      <p:ext uri="{BB962C8B-B14F-4D97-AF65-F5344CB8AC3E}">
        <p14:creationId xmlns:p14="http://schemas.microsoft.com/office/powerpoint/2010/main" val="1085701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DFDA47-8068-39F7-AB1B-2298DFA0E50D}"/>
              </a:ext>
            </a:extLst>
          </p:cNvPr>
          <p:cNvSpPr txBox="1"/>
          <p:nvPr/>
        </p:nvSpPr>
        <p:spPr>
          <a:xfrm>
            <a:off x="1154545" y="1380944"/>
            <a:ext cx="6096000" cy="646331"/>
          </a:xfrm>
          <a:prstGeom prst="rect">
            <a:avLst/>
          </a:prstGeom>
          <a:noFill/>
        </p:spPr>
        <p:txBody>
          <a:bodyPr wrap="square">
            <a:spAutoFit/>
          </a:bodyPr>
          <a:lstStyle/>
          <a:p>
            <a:r>
              <a:rPr kumimoji="0" lang="en-US" sz="3600" b="1" i="0" u="none" strike="noStrike" kern="1200" cap="none" spc="0" normalizeH="0" baseline="0" noProof="0" dirty="0">
                <a:ln>
                  <a:noFill/>
                </a:ln>
                <a:solidFill>
                  <a:schemeClr val="bg1"/>
                </a:solidFill>
                <a:effectLst/>
                <a:uLnTx/>
                <a:uFillTx/>
                <a:latin typeface="PermianSlabSerifTypeface"/>
                <a:ea typeface="+mj-ea"/>
                <a:cs typeface="+mj-cs"/>
              </a:rPr>
              <a:t>Factors to Consider</a:t>
            </a:r>
            <a:endParaRPr lang="en-US" dirty="0">
              <a:solidFill>
                <a:schemeClr val="bg1"/>
              </a:solidFill>
            </a:endParaRPr>
          </a:p>
        </p:txBody>
      </p:sp>
    </p:spTree>
    <p:extLst>
      <p:ext uri="{BB962C8B-B14F-4D97-AF65-F5344CB8AC3E}">
        <p14:creationId xmlns:p14="http://schemas.microsoft.com/office/powerpoint/2010/main" val="4111223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7BCE3-83DC-0F03-B0B1-CDCFD5F98B93}"/>
              </a:ext>
            </a:extLst>
          </p:cNvPr>
          <p:cNvPicPr>
            <a:picLocks noChangeAspect="1"/>
          </p:cNvPicPr>
          <p:nvPr/>
        </p:nvPicPr>
        <p:blipFill>
          <a:blip r:embed="rId2"/>
          <a:stretch>
            <a:fillRect/>
          </a:stretch>
        </p:blipFill>
        <p:spPr>
          <a:xfrm>
            <a:off x="-1" y="1"/>
            <a:ext cx="12188825" cy="6858000"/>
          </a:xfrm>
          <a:prstGeom prst="rect">
            <a:avLst/>
          </a:prstGeom>
        </p:spPr>
      </p:pic>
    </p:spTree>
    <p:extLst>
      <p:ext uri="{BB962C8B-B14F-4D97-AF65-F5344CB8AC3E}">
        <p14:creationId xmlns:p14="http://schemas.microsoft.com/office/powerpoint/2010/main" val="2467595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Setting Events</a:t>
            </a:r>
            <a:endParaRPr lang="en-US" dirty="0"/>
          </a:p>
        </p:txBody>
      </p:sp>
      <p:sp>
        <p:nvSpPr>
          <p:cNvPr id="3" name="Text Placeholder 2">
            <a:extLst>
              <a:ext uri="{FF2B5EF4-FFF2-40B4-BE49-F238E27FC236}">
                <a16:creationId xmlns:a16="http://schemas.microsoft.com/office/drawing/2014/main" id="{2CA99774-0C2E-4F4A-B110-33124404CDAA}"/>
              </a:ext>
            </a:extLst>
          </p:cNvPr>
          <p:cNvSpPr>
            <a:spLocks noGrp="1"/>
          </p:cNvSpPr>
          <p:nvPr>
            <p:ph type="body" sz="quarter" idx="10"/>
          </p:nvPr>
        </p:nvSpPr>
        <p:spPr>
          <a:xfrm>
            <a:off x="507868" y="1531917"/>
            <a:ext cx="3389877" cy="4311785"/>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2D72"/>
                </a:solidFill>
                <a:effectLst/>
                <a:uLnTx/>
                <a:uFillTx/>
                <a:latin typeface="Open Sans"/>
                <a:ea typeface="+mn-ea"/>
                <a:cs typeface="Arial" panose="020B0604020202020204" pitchFamily="34" charset="0"/>
              </a:rPr>
              <a:t>Factors that may influence a person’s behavior. </a:t>
            </a:r>
          </a:p>
          <a:p>
            <a:endParaRPr lang="en-US" dirty="0"/>
          </a:p>
        </p:txBody>
      </p:sp>
      <p:graphicFrame>
        <p:nvGraphicFramePr>
          <p:cNvPr id="4" name="Diagram 3">
            <a:extLst>
              <a:ext uri="{FF2B5EF4-FFF2-40B4-BE49-F238E27FC236}">
                <a16:creationId xmlns:a16="http://schemas.microsoft.com/office/drawing/2014/main" id="{C726899A-0396-50BF-6764-D790BF753EB6}"/>
              </a:ext>
            </a:extLst>
          </p:cNvPr>
          <p:cNvGraphicFramePr/>
          <p:nvPr>
            <p:extLst>
              <p:ext uri="{D42A27DB-BD31-4B8C-83A1-F6EECF244321}">
                <p14:modId xmlns:p14="http://schemas.microsoft.com/office/powerpoint/2010/main" val="2027984513"/>
              </p:ext>
            </p:extLst>
          </p:nvPr>
        </p:nvGraphicFramePr>
        <p:xfrm>
          <a:off x="4378036" y="1662545"/>
          <a:ext cx="6225309" cy="4384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3668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3A9AF8-BB76-50F6-2885-4CF43F34B5B5}"/>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Rational Detachment</a:t>
            </a:r>
            <a:endParaRPr lang="en-US" dirty="0"/>
          </a:p>
        </p:txBody>
      </p:sp>
      <p:sp>
        <p:nvSpPr>
          <p:cNvPr id="5" name="Text Placeholder 4">
            <a:extLst>
              <a:ext uri="{FF2B5EF4-FFF2-40B4-BE49-F238E27FC236}">
                <a16:creationId xmlns:a16="http://schemas.microsoft.com/office/drawing/2014/main" id="{366E0230-8D24-A47E-0E22-1B3C38CF03FE}"/>
              </a:ext>
            </a:extLst>
          </p:cNvPr>
          <p:cNvSpPr>
            <a:spLocks noGrp="1"/>
          </p:cNvSpPr>
          <p:nvPr>
            <p:ph type="body" sz="quarter" idx="10"/>
          </p:nvPr>
        </p:nvSpPr>
        <p:spPr/>
        <p:txBody>
          <a:bodyPr/>
          <a:lstStyle/>
          <a:p>
            <a:endParaRPr lang="en-US" dirty="0"/>
          </a:p>
        </p:txBody>
      </p:sp>
      <p:sp>
        <p:nvSpPr>
          <p:cNvPr id="6" name="Rectangle 5">
            <a:extLst>
              <a:ext uri="{FF2B5EF4-FFF2-40B4-BE49-F238E27FC236}">
                <a16:creationId xmlns:a16="http://schemas.microsoft.com/office/drawing/2014/main" id="{34A05F3D-D8E2-7554-5927-F933DD342696}"/>
              </a:ext>
            </a:extLst>
          </p:cNvPr>
          <p:cNvSpPr/>
          <p:nvPr/>
        </p:nvSpPr>
        <p:spPr>
          <a:xfrm>
            <a:off x="914400" y="2191065"/>
            <a:ext cx="2854036" cy="1083076"/>
          </a:xfrm>
          <a:prstGeom prst="rect">
            <a:avLst/>
          </a:prstGeom>
          <a:solidFill>
            <a:srgbClr val="2DCCD3"/>
          </a:solidFill>
          <a:ln w="12700" cap="flat" cmpd="sng" algn="ctr">
            <a:solidFill>
              <a:srgbClr val="2DCC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D72"/>
                </a:solidFill>
                <a:effectLst/>
                <a:uLnTx/>
                <a:uFillTx/>
                <a:latin typeface="Open Sans"/>
                <a:ea typeface="+mn-ea"/>
                <a:cs typeface="+mn-cs"/>
              </a:rPr>
              <a:t>“You are the worst teacher I have ever met.”</a:t>
            </a:r>
          </a:p>
        </p:txBody>
      </p:sp>
      <p:sp>
        <p:nvSpPr>
          <p:cNvPr id="7" name="Rectangle 6">
            <a:extLst>
              <a:ext uri="{FF2B5EF4-FFF2-40B4-BE49-F238E27FC236}">
                <a16:creationId xmlns:a16="http://schemas.microsoft.com/office/drawing/2014/main" id="{00D2F870-5DC7-ED43-6CF6-2C4BE5C0F881}"/>
              </a:ext>
            </a:extLst>
          </p:cNvPr>
          <p:cNvSpPr/>
          <p:nvPr/>
        </p:nvSpPr>
        <p:spPr>
          <a:xfrm>
            <a:off x="4257964" y="2191065"/>
            <a:ext cx="2641600" cy="1083076"/>
          </a:xfrm>
          <a:prstGeom prst="rect">
            <a:avLst/>
          </a:prstGeom>
          <a:solidFill>
            <a:srgbClr val="E87722"/>
          </a:solidFill>
          <a:ln w="12700" cap="flat" cmpd="sng" algn="ctr">
            <a:solidFill>
              <a:srgbClr val="E877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Open Sans"/>
                <a:ea typeface="+mn-ea"/>
                <a:cs typeface="+mn-cs"/>
              </a:rPr>
              <a:t>“You are so dumb!”</a:t>
            </a:r>
          </a:p>
        </p:txBody>
      </p:sp>
      <p:sp>
        <p:nvSpPr>
          <p:cNvPr id="8" name="Rectangle 7">
            <a:extLst>
              <a:ext uri="{FF2B5EF4-FFF2-40B4-BE49-F238E27FC236}">
                <a16:creationId xmlns:a16="http://schemas.microsoft.com/office/drawing/2014/main" id="{6773202A-D590-CC23-7F37-386AE2E6B505}"/>
              </a:ext>
            </a:extLst>
          </p:cNvPr>
          <p:cNvSpPr/>
          <p:nvPr/>
        </p:nvSpPr>
        <p:spPr>
          <a:xfrm>
            <a:off x="7287490" y="2191065"/>
            <a:ext cx="2761673" cy="1083076"/>
          </a:xfrm>
          <a:prstGeom prst="rect">
            <a:avLst/>
          </a:prstGeom>
          <a:solidFill>
            <a:srgbClr val="D2D755">
              <a:lumMod val="60000"/>
              <a:lumOff val="40000"/>
            </a:srgbClr>
          </a:solidFill>
          <a:ln w="12700" cap="flat" cmpd="sng" algn="ctr">
            <a:solidFill>
              <a:srgbClr val="D2D755">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D72"/>
                </a:solidFill>
                <a:effectLst/>
                <a:uLnTx/>
                <a:uFillTx/>
                <a:latin typeface="Open Sans"/>
                <a:ea typeface="+mn-ea"/>
                <a:cs typeface="+mn-cs"/>
              </a:rPr>
              <a:t>This is the fifth incident with this student in your class this week.</a:t>
            </a:r>
          </a:p>
        </p:txBody>
      </p:sp>
      <p:sp>
        <p:nvSpPr>
          <p:cNvPr id="9" name="Rectangle 8">
            <a:extLst>
              <a:ext uri="{FF2B5EF4-FFF2-40B4-BE49-F238E27FC236}">
                <a16:creationId xmlns:a16="http://schemas.microsoft.com/office/drawing/2014/main" id="{5ED14A5D-F043-9C4A-992F-B837D4CE1D5F}"/>
              </a:ext>
            </a:extLst>
          </p:cNvPr>
          <p:cNvSpPr/>
          <p:nvPr/>
        </p:nvSpPr>
        <p:spPr>
          <a:xfrm>
            <a:off x="914400" y="3861786"/>
            <a:ext cx="9134763" cy="1686758"/>
          </a:xfrm>
          <a:prstGeom prst="rect">
            <a:avLst/>
          </a:prstGeom>
          <a:solidFill>
            <a:srgbClr val="002D72"/>
          </a:solidFill>
          <a:ln w="12700" cap="flat" cmpd="sng" algn="ctr">
            <a:solidFill>
              <a:srgbClr val="002D7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Open Sans"/>
                <a:ea typeface="+mn-ea"/>
                <a:cs typeface="+mn-cs"/>
              </a:rPr>
              <a:t>Rational detachment is recognizing the need to remain professional by</a:t>
            </a:r>
            <a:r>
              <a:rPr kumimoji="0" lang="en-US" sz="2800" b="0" i="0" u="none" strike="noStrike" kern="0" cap="none" spc="0" normalizeH="0" noProof="0" dirty="0">
                <a:ln>
                  <a:noFill/>
                </a:ln>
                <a:solidFill>
                  <a:srgbClr val="FFFFFF"/>
                </a:solidFill>
                <a:effectLst/>
                <a:uLnTx/>
                <a:uFillTx/>
                <a:latin typeface="Open Sans"/>
                <a:ea typeface="+mn-ea"/>
                <a:cs typeface="+mn-cs"/>
              </a:rPr>
              <a:t> recognizing your own emotions yet remaining logical and objective.</a:t>
            </a:r>
            <a:endParaRPr kumimoji="0" lang="en-US" sz="2800" b="0" i="0" u="none" strike="noStrike" kern="0" cap="none" spc="0" normalizeH="0" baseline="0" noProof="0" dirty="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46711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B9E23F-FE2D-1A08-8370-090AD0BD7E25}"/>
              </a:ext>
            </a:extLst>
          </p:cNvPr>
          <p:cNvSpPr>
            <a:spLocks noGrp="1"/>
          </p:cNvSpPr>
          <p:nvPr>
            <p:ph type="title"/>
          </p:nvPr>
        </p:nvSpPr>
        <p:spPr/>
        <p:txBody>
          <a:bodyPr/>
          <a:lstStyle/>
          <a:p>
            <a:r>
              <a:rPr kumimoji="0" lang="en-US" sz="3600" b="1" i="0" u="none" strike="noStrike" kern="1200" cap="none" spc="0" normalizeH="0" baseline="0" noProof="0" dirty="0">
                <a:ln>
                  <a:noFill/>
                </a:ln>
                <a:effectLst/>
                <a:uLnTx/>
                <a:uFillTx/>
                <a:latin typeface="PermianSlabSerifTypeface"/>
                <a:ea typeface="+mj-ea"/>
                <a:cs typeface="+mj-cs"/>
              </a:rPr>
              <a:t>Communication Skills</a:t>
            </a:r>
            <a:endParaRPr lang="en-US" dirty="0"/>
          </a:p>
        </p:txBody>
      </p:sp>
      <p:sp>
        <p:nvSpPr>
          <p:cNvPr id="6" name="Text Placeholder 5">
            <a:extLst>
              <a:ext uri="{FF2B5EF4-FFF2-40B4-BE49-F238E27FC236}">
                <a16:creationId xmlns:a16="http://schemas.microsoft.com/office/drawing/2014/main" id="{B0CF9DBC-B6C4-D66C-7261-EBB326E60ED5}"/>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80506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0A69C2-29D6-F7EA-12CE-80B2C7A58195}"/>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Forms of Communication</a:t>
            </a:r>
            <a:endParaRPr lang="en-US" dirty="0"/>
          </a:p>
        </p:txBody>
      </p:sp>
      <p:sp>
        <p:nvSpPr>
          <p:cNvPr id="6" name="Text Placeholder 5">
            <a:extLst>
              <a:ext uri="{FF2B5EF4-FFF2-40B4-BE49-F238E27FC236}">
                <a16:creationId xmlns:a16="http://schemas.microsoft.com/office/drawing/2014/main" id="{8B71D3E5-F3BD-40ED-775D-9AB2E3619589}"/>
              </a:ext>
            </a:extLst>
          </p:cNvPr>
          <p:cNvSpPr>
            <a:spLocks noGrp="1"/>
          </p:cNvSpPr>
          <p:nvPr>
            <p:ph type="body" sz="quarter" idx="10"/>
          </p:nvPr>
        </p:nvSpPr>
        <p:spPr>
          <a:xfrm>
            <a:off x="304800" y="1531917"/>
            <a:ext cx="10797309" cy="4311785"/>
          </a:xfrm>
        </p:spPr>
        <p:txBody>
          <a:bodyPr/>
          <a:lstStyle/>
          <a:p>
            <a:endParaRPr lang="en-US" dirty="0"/>
          </a:p>
        </p:txBody>
      </p:sp>
      <p:graphicFrame>
        <p:nvGraphicFramePr>
          <p:cNvPr id="8" name="Diagram 7">
            <a:extLst>
              <a:ext uri="{FF2B5EF4-FFF2-40B4-BE49-F238E27FC236}">
                <a16:creationId xmlns:a16="http://schemas.microsoft.com/office/drawing/2014/main" id="{1BABDE9A-C829-9F73-40C5-900E38EDED2B}"/>
              </a:ext>
            </a:extLst>
          </p:cNvPr>
          <p:cNvGraphicFramePr/>
          <p:nvPr>
            <p:extLst>
              <p:ext uri="{D42A27DB-BD31-4B8C-83A1-F6EECF244321}">
                <p14:modId xmlns:p14="http://schemas.microsoft.com/office/powerpoint/2010/main" val="2282247379"/>
              </p:ext>
            </p:extLst>
          </p:nvPr>
        </p:nvGraphicFramePr>
        <p:xfrm>
          <a:off x="2032001" y="1366983"/>
          <a:ext cx="8081818" cy="4682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8157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E56BE-A42B-6F66-4A18-535DF91AC33A}"/>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Verbal Communication</a:t>
            </a:r>
            <a:endParaRPr lang="en-US" dirty="0"/>
          </a:p>
        </p:txBody>
      </p:sp>
      <p:sp>
        <p:nvSpPr>
          <p:cNvPr id="3" name="Text Placeholder 2">
            <a:extLst>
              <a:ext uri="{FF2B5EF4-FFF2-40B4-BE49-F238E27FC236}">
                <a16:creationId xmlns:a16="http://schemas.microsoft.com/office/drawing/2014/main" id="{3654FA3E-FB7C-FD6B-D131-62E36197B56B}"/>
              </a:ext>
            </a:extLst>
          </p:cNvPr>
          <p:cNvSpPr>
            <a:spLocks noGrp="1"/>
          </p:cNvSpPr>
          <p:nvPr>
            <p:ph type="body" sz="quarter" idx="10"/>
          </p:nvPr>
        </p:nvSpPr>
        <p:spPr/>
        <p:txBody>
          <a:bodyPr/>
          <a:lstStyle/>
          <a:p>
            <a:endParaRPr lang="en-US" dirty="0"/>
          </a:p>
        </p:txBody>
      </p:sp>
      <p:graphicFrame>
        <p:nvGraphicFramePr>
          <p:cNvPr id="4" name="Diagram 3">
            <a:extLst>
              <a:ext uri="{FF2B5EF4-FFF2-40B4-BE49-F238E27FC236}">
                <a16:creationId xmlns:a16="http://schemas.microsoft.com/office/drawing/2014/main" id="{5A1DB26A-E07A-4A06-AC82-8ECD4CA11AA9}"/>
              </a:ext>
            </a:extLst>
          </p:cNvPr>
          <p:cNvGraphicFramePr/>
          <p:nvPr>
            <p:extLst>
              <p:ext uri="{D42A27DB-BD31-4B8C-83A1-F6EECF244321}">
                <p14:modId xmlns:p14="http://schemas.microsoft.com/office/powerpoint/2010/main" val="3938812438"/>
              </p:ext>
            </p:extLst>
          </p:nvPr>
        </p:nvGraphicFramePr>
        <p:xfrm>
          <a:off x="514349" y="1192813"/>
          <a:ext cx="729037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2309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CD2AC27-9BCA-594D-B9FA-7563EC1A9088}"/>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Nonverbal Communication</a:t>
            </a:r>
            <a:endParaRPr lang="en-US" dirty="0"/>
          </a:p>
        </p:txBody>
      </p:sp>
      <p:sp>
        <p:nvSpPr>
          <p:cNvPr id="13" name="Text Placeholder 12">
            <a:extLst>
              <a:ext uri="{FF2B5EF4-FFF2-40B4-BE49-F238E27FC236}">
                <a16:creationId xmlns:a16="http://schemas.microsoft.com/office/drawing/2014/main" id="{E80E3970-E51F-E1BC-7876-088080985A0C}"/>
              </a:ext>
            </a:extLst>
          </p:cNvPr>
          <p:cNvSpPr>
            <a:spLocks noGrp="1"/>
          </p:cNvSpPr>
          <p:nvPr>
            <p:ph type="body" sz="quarter" idx="10"/>
          </p:nvPr>
        </p:nvSpPr>
        <p:spPr/>
        <p:txBody>
          <a:bodyPr/>
          <a:lstStyle/>
          <a:p>
            <a:endParaRPr lang="en-US" dirty="0"/>
          </a:p>
        </p:txBody>
      </p:sp>
      <p:pic>
        <p:nvPicPr>
          <p:cNvPr id="9" name="Graphic 8">
            <a:extLst>
              <a:ext uri="{FF2B5EF4-FFF2-40B4-BE49-F238E27FC236}">
                <a16:creationId xmlns:a16="http://schemas.microsoft.com/office/drawing/2014/main" id="{3D21340C-4D8A-BC4A-81C5-EC3B7EF35BBE}"/>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17712" y="1791494"/>
            <a:ext cx="914400" cy="914400"/>
          </a:xfrm>
          <a:prstGeom prst="rect">
            <a:avLst/>
          </a:prstGeom>
        </p:spPr>
      </p:pic>
      <p:pic>
        <p:nvPicPr>
          <p:cNvPr id="10" name="Graphic 9">
            <a:extLst>
              <a:ext uri="{FF2B5EF4-FFF2-40B4-BE49-F238E27FC236}">
                <a16:creationId xmlns:a16="http://schemas.microsoft.com/office/drawing/2014/main" id="{9C9BB887-8B69-FF4B-8211-DE43E80A5386}"/>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37212" y="1828800"/>
            <a:ext cx="914400" cy="914400"/>
          </a:xfrm>
          <a:prstGeom prst="rect">
            <a:avLst/>
          </a:prstGeom>
        </p:spPr>
      </p:pic>
      <p:pic>
        <p:nvPicPr>
          <p:cNvPr id="11" name="Graphic 10">
            <a:extLst>
              <a:ext uri="{FF2B5EF4-FFF2-40B4-BE49-F238E27FC236}">
                <a16:creationId xmlns:a16="http://schemas.microsoft.com/office/drawing/2014/main" id="{00AB1996-A837-1245-9992-DF16EE0D4ABA}"/>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56713" y="1791494"/>
            <a:ext cx="914400" cy="914400"/>
          </a:xfrm>
          <a:prstGeom prst="rect">
            <a:avLst/>
          </a:prstGeom>
        </p:spPr>
      </p:pic>
      <p:graphicFrame>
        <p:nvGraphicFramePr>
          <p:cNvPr id="14" name="Content Placeholder 3">
            <a:extLst>
              <a:ext uri="{FF2B5EF4-FFF2-40B4-BE49-F238E27FC236}">
                <a16:creationId xmlns:a16="http://schemas.microsoft.com/office/drawing/2014/main" id="{4CE115AD-9EBC-29AA-5072-55AB6835C12D}"/>
              </a:ext>
            </a:extLst>
          </p:cNvPr>
          <p:cNvGraphicFramePr>
            <a:graphicFrameLocks/>
          </p:cNvGraphicFramePr>
          <p:nvPr>
            <p:extLst>
              <p:ext uri="{D42A27DB-BD31-4B8C-83A1-F6EECF244321}">
                <p14:modId xmlns:p14="http://schemas.microsoft.com/office/powerpoint/2010/main" val="3049351193"/>
              </p:ext>
            </p:extLst>
          </p:nvPr>
        </p:nvGraphicFramePr>
        <p:xfrm>
          <a:off x="2346036" y="1436914"/>
          <a:ext cx="7305964" cy="46305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77949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A770-5B87-8CF8-94CE-838A4717513D}"/>
              </a:ext>
            </a:extLst>
          </p:cNvPr>
          <p:cNvSpPr>
            <a:spLocks noGrp="1"/>
          </p:cNvSpPr>
          <p:nvPr>
            <p:ph type="title"/>
          </p:nvPr>
        </p:nvSpPr>
        <p:spPr/>
        <p:txBody>
          <a:bodyPr/>
          <a:lstStyle/>
          <a:p>
            <a:r>
              <a:rPr lang="en-US" dirty="0"/>
              <a:t>DISCLAIMER – Generative AI Tools</a:t>
            </a:r>
          </a:p>
        </p:txBody>
      </p:sp>
      <p:sp>
        <p:nvSpPr>
          <p:cNvPr id="5" name="Content Placeholder 4">
            <a:extLst>
              <a:ext uri="{FF2B5EF4-FFF2-40B4-BE49-F238E27FC236}">
                <a16:creationId xmlns:a16="http://schemas.microsoft.com/office/drawing/2014/main" id="{D0A2D203-ACB4-C9EA-D903-895DF7FF7EEC}"/>
              </a:ext>
            </a:extLst>
          </p:cNvPr>
          <p:cNvSpPr>
            <a:spLocks noGrp="1"/>
          </p:cNvSpPr>
          <p:nvPr>
            <p:ph sz="quarter" idx="12"/>
          </p:nvPr>
        </p:nvSpPr>
        <p:spPr/>
        <p:txBody>
          <a:bodyPr>
            <a:normAutofit fontScale="92500"/>
          </a:bodyPr>
          <a:lstStyle/>
          <a:p>
            <a:pPr marL="0" indent="0">
              <a:buNone/>
            </a:pPr>
            <a:r>
              <a:rPr lang="en-US" dirty="0"/>
              <a:t>The State of Tennessee does not currently permit the use of Generative</a:t>
            </a:r>
            <a:br>
              <a:rPr lang="en-US" dirty="0"/>
            </a:br>
            <a:r>
              <a:rPr lang="en-US" dirty="0"/>
              <a:t>AI tools, such as Otter, in meetings hosted on state resources. Meetings with contractors, vendors, and subrecipients are not public meetings and may involve discussion of protected state data. Generative AI tools are not adequately regulated and are designed to train on data that is collected and may misrepresent data or release protected data to the general public. While the State supports your desire to maintain </a:t>
            </a:r>
            <a:br>
              <a:rPr lang="en-US" dirty="0"/>
            </a:br>
            <a:r>
              <a:rPr lang="en-US" dirty="0"/>
              <a:t>documentation of the meeting and what you learn, please respect our decision to safeguard information and do not attempt to use tools such as these. If you choose to use a tool such as this, the State will block that tool from the meeting.</a:t>
            </a:r>
          </a:p>
          <a:p>
            <a:pPr marL="0" indent="0">
              <a:buNone/>
            </a:pPr>
            <a:endParaRPr lang="en-US" dirty="0"/>
          </a:p>
        </p:txBody>
      </p:sp>
    </p:spTree>
    <p:extLst>
      <p:ext uri="{BB962C8B-B14F-4D97-AF65-F5344CB8AC3E}">
        <p14:creationId xmlns:p14="http://schemas.microsoft.com/office/powerpoint/2010/main" val="2894709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6EAAFA-ADC3-A5A1-2785-0CE60856A47B}"/>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Paraverbal</a:t>
            </a:r>
            <a:endParaRPr lang="en-US" dirty="0"/>
          </a:p>
        </p:txBody>
      </p:sp>
      <p:sp>
        <p:nvSpPr>
          <p:cNvPr id="7" name="Text Placeholder 6">
            <a:extLst>
              <a:ext uri="{FF2B5EF4-FFF2-40B4-BE49-F238E27FC236}">
                <a16:creationId xmlns:a16="http://schemas.microsoft.com/office/drawing/2014/main" id="{997D659F-3A73-9C34-829D-BFAE2C702C5B}"/>
              </a:ext>
            </a:extLst>
          </p:cNvPr>
          <p:cNvSpPr>
            <a:spLocks noGrp="1"/>
          </p:cNvSpPr>
          <p:nvPr>
            <p:ph type="body" sz="quarter" idx="10"/>
          </p:nvPr>
        </p:nvSpPr>
        <p:spPr>
          <a:xfrm>
            <a:off x="507868" y="1209965"/>
            <a:ext cx="11204831" cy="4633738"/>
          </a:xfrm>
        </p:spPr>
        <p:txBody>
          <a:bodyPr/>
          <a:lstStyle/>
          <a:p>
            <a:endParaRPr lang="en-US" dirty="0"/>
          </a:p>
        </p:txBody>
      </p:sp>
      <p:graphicFrame>
        <p:nvGraphicFramePr>
          <p:cNvPr id="8" name="Diagram 7">
            <a:extLst>
              <a:ext uri="{FF2B5EF4-FFF2-40B4-BE49-F238E27FC236}">
                <a16:creationId xmlns:a16="http://schemas.microsoft.com/office/drawing/2014/main" id="{D861A37D-6AAE-98E7-D58B-6480E1B3CFFD}"/>
              </a:ext>
            </a:extLst>
          </p:cNvPr>
          <p:cNvGraphicFramePr/>
          <p:nvPr>
            <p:extLst>
              <p:ext uri="{D42A27DB-BD31-4B8C-83A1-F6EECF244321}">
                <p14:modId xmlns:p14="http://schemas.microsoft.com/office/powerpoint/2010/main" val="2431046581"/>
              </p:ext>
            </p:extLst>
          </p:nvPr>
        </p:nvGraphicFramePr>
        <p:xfrm>
          <a:off x="2854035" y="1311564"/>
          <a:ext cx="6410037" cy="4879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7620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067E7B-9D7B-9F49-94B2-BAEAC6CC180C}"/>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Listening with Empathy</a:t>
            </a:r>
            <a:endParaRPr lang="en-US" dirty="0"/>
          </a:p>
        </p:txBody>
      </p:sp>
      <p:sp>
        <p:nvSpPr>
          <p:cNvPr id="9" name="Content Placeholder 8">
            <a:extLst>
              <a:ext uri="{FF2B5EF4-FFF2-40B4-BE49-F238E27FC236}">
                <a16:creationId xmlns:a16="http://schemas.microsoft.com/office/drawing/2014/main" id="{4AECCEDF-A7FF-6F48-A606-CE2F443DE23A}"/>
              </a:ext>
            </a:extLst>
          </p:cNvPr>
          <p:cNvSpPr>
            <a:spLocks noGrp="1"/>
          </p:cNvSpPr>
          <p:nvPr>
            <p:ph sz="quarter" idx="12"/>
          </p:nvPr>
        </p:nvSpPr>
        <p:spPr/>
        <p:txBody>
          <a:bodyPr>
            <a:normAutofit lnSpcReduction="10000"/>
          </a:bodyPr>
          <a:lstStyle/>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Open Sans"/>
                <a:ea typeface="+mn-ea"/>
                <a:cs typeface="+mn-cs"/>
              </a:rPr>
              <a:t>Remain non-judgmental</a:t>
            </a: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effectLst/>
              <a:uLnTx/>
              <a:uFillTx/>
              <a:latin typeface="Open Sans"/>
              <a:ea typeface="+mn-ea"/>
              <a:cs typeface="+mn-cs"/>
            </a:endParaRP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Open Sans"/>
                <a:ea typeface="+mn-ea"/>
                <a:cs typeface="+mn-cs"/>
              </a:rPr>
              <a:t>Give your undivided attention</a:t>
            </a: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effectLst/>
              <a:uLnTx/>
              <a:uFillTx/>
              <a:latin typeface="Open Sans"/>
              <a:ea typeface="+mn-ea"/>
              <a:cs typeface="+mn-cs"/>
            </a:endParaRP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Open Sans"/>
                <a:ea typeface="+mn-ea"/>
                <a:cs typeface="+mn-cs"/>
              </a:rPr>
              <a:t>Listen to facts and feelings</a:t>
            </a: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effectLst/>
              <a:uLnTx/>
              <a:uFillTx/>
              <a:latin typeface="Open Sans"/>
              <a:ea typeface="+mn-ea"/>
              <a:cs typeface="+mn-cs"/>
            </a:endParaRP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Open Sans"/>
                <a:ea typeface="+mn-ea"/>
                <a:cs typeface="+mn-cs"/>
              </a:rPr>
              <a:t>Allow time for silence and reflection</a:t>
            </a: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effectLst/>
              <a:uLnTx/>
              <a:uFillTx/>
              <a:latin typeface="Open Sans"/>
              <a:ea typeface="+mn-ea"/>
              <a:cs typeface="+mn-cs"/>
            </a:endParaRP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Open Sans"/>
                <a:ea typeface="+mn-ea"/>
                <a:cs typeface="+mn-cs"/>
              </a:rPr>
              <a:t>Paraphrase what you understand</a:t>
            </a:r>
          </a:p>
          <a:p>
            <a:endParaRPr lang="en-US" dirty="0"/>
          </a:p>
        </p:txBody>
      </p:sp>
      <p:pic>
        <p:nvPicPr>
          <p:cNvPr id="3" name="Picture Placeholder 2" descr="A picture containing person, child, indoor, computer&#10;&#10;Description automatically generated">
            <a:extLst>
              <a:ext uri="{FF2B5EF4-FFF2-40B4-BE49-F238E27FC236}">
                <a16:creationId xmlns:a16="http://schemas.microsoft.com/office/drawing/2014/main" id="{EFC751AB-8C57-67AF-CA56-7708DE2607CE}"/>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t="-559"/>
          <a:stretch/>
        </p:blipFill>
        <p:spPr>
          <a:xfrm>
            <a:off x="0" y="0"/>
            <a:ext cx="1801368" cy="6858000"/>
          </a:xfrm>
        </p:spPr>
      </p:pic>
    </p:spTree>
    <p:extLst>
      <p:ext uri="{BB962C8B-B14F-4D97-AF65-F5344CB8AC3E}">
        <p14:creationId xmlns:p14="http://schemas.microsoft.com/office/powerpoint/2010/main" val="2762052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84A0-01C0-1DAD-4934-568FF3E9468E}"/>
              </a:ext>
            </a:extLst>
          </p:cNvPr>
          <p:cNvSpPr>
            <a:spLocks noGrp="1"/>
          </p:cNvSpPr>
          <p:nvPr>
            <p:ph type="title"/>
          </p:nvPr>
        </p:nvSpPr>
        <p:spPr/>
        <p:txBody>
          <a:bodyPr/>
          <a:lstStyle/>
          <a:p>
            <a:r>
              <a:rPr kumimoji="0" lang="en-US" sz="3600" b="1" i="0" u="none" strike="noStrike" kern="1200" cap="none" spc="0" normalizeH="0" baseline="0" noProof="0" dirty="0">
                <a:ln>
                  <a:noFill/>
                </a:ln>
                <a:effectLst/>
                <a:uLnTx/>
                <a:uFillTx/>
                <a:latin typeface="PermianSlabSerifTypeface"/>
                <a:ea typeface="+mj-ea"/>
                <a:cs typeface="+mj-cs"/>
              </a:rPr>
              <a:t>The Rollercoaster of Escalation</a:t>
            </a:r>
            <a:endParaRPr lang="en-US" dirty="0"/>
          </a:p>
        </p:txBody>
      </p:sp>
      <p:sp>
        <p:nvSpPr>
          <p:cNvPr id="4" name="Text Placeholder 3">
            <a:extLst>
              <a:ext uri="{FF2B5EF4-FFF2-40B4-BE49-F238E27FC236}">
                <a16:creationId xmlns:a16="http://schemas.microsoft.com/office/drawing/2014/main" id="{C05C4457-4730-CDBB-4958-81BE18DC77BB}"/>
              </a:ext>
            </a:extLst>
          </p:cNvPr>
          <p:cNvSpPr>
            <a:spLocks noGrp="1"/>
          </p:cNvSpPr>
          <p:nvPr>
            <p:ph type="body" sz="quarter" idx="10"/>
          </p:nvPr>
        </p:nvSpPr>
        <p:spPr/>
        <p:txBody>
          <a:bodyPr/>
          <a:lstStyle/>
          <a:p>
            <a:endParaRPr lang="en-US"/>
          </a:p>
        </p:txBody>
      </p:sp>
      <p:sp>
        <p:nvSpPr>
          <p:cNvPr id="6" name="Text Placeholder 11">
            <a:extLst>
              <a:ext uri="{FF2B5EF4-FFF2-40B4-BE49-F238E27FC236}">
                <a16:creationId xmlns:a16="http://schemas.microsoft.com/office/drawing/2014/main" id="{CADAECF5-9F3F-F60D-002F-5D2101DD38A4}"/>
              </a:ext>
            </a:extLst>
          </p:cNvPr>
          <p:cNvSpPr txBox="1">
            <a:spLocks/>
          </p:cNvSpPr>
          <p:nvPr/>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2457800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9CDBD-4C16-1622-0AA3-7D5322D25E94}"/>
              </a:ext>
            </a:extLst>
          </p:cNvPr>
          <p:cNvSpPr>
            <a:spLocks noGrp="1"/>
          </p:cNvSpPr>
          <p:nvPr>
            <p:ph type="title"/>
          </p:nvPr>
        </p:nvSpPr>
        <p:spPr/>
        <p:txBody>
          <a:bodyPr/>
          <a:lstStyle/>
          <a:p>
            <a:r>
              <a:rPr lang="en-US" dirty="0"/>
              <a:t>Rollercoaster</a:t>
            </a:r>
          </a:p>
        </p:txBody>
      </p:sp>
      <p:pic>
        <p:nvPicPr>
          <p:cNvPr id="11" name="Picture Placeholder 10" descr="Rollercoaster Down outline">
            <a:extLst>
              <a:ext uri="{FF2B5EF4-FFF2-40B4-BE49-F238E27FC236}">
                <a16:creationId xmlns:a16="http://schemas.microsoft.com/office/drawing/2014/main" id="{27CCDBC8-77C8-227E-6803-3811CC35976D}"/>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a:fillRect/>
          </a:stretch>
        </p:blipFill>
        <p:spPr/>
      </p:pic>
      <p:sp>
        <p:nvSpPr>
          <p:cNvPr id="7" name="Arc 6">
            <a:extLst>
              <a:ext uri="{FF2B5EF4-FFF2-40B4-BE49-F238E27FC236}">
                <a16:creationId xmlns:a16="http://schemas.microsoft.com/office/drawing/2014/main" id="{CDEC94F8-E6CD-DD0B-072D-71779D9AD7D7}"/>
              </a:ext>
            </a:extLst>
          </p:cNvPr>
          <p:cNvSpPr/>
          <p:nvPr/>
        </p:nvSpPr>
        <p:spPr>
          <a:xfrm rot="17811666">
            <a:off x="-1090489" y="4155992"/>
            <a:ext cx="9451320" cy="437231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AC4C5B73-80C1-FAFB-3701-B6E0EBB4DD75}"/>
              </a:ext>
            </a:extLst>
          </p:cNvPr>
          <p:cNvSpPr txBox="1"/>
          <p:nvPr/>
        </p:nvSpPr>
        <p:spPr>
          <a:xfrm>
            <a:off x="507868" y="4502989"/>
            <a:ext cx="1398570" cy="1477328"/>
          </a:xfrm>
          <a:prstGeom prst="rect">
            <a:avLst/>
          </a:prstGeom>
          <a:noFill/>
        </p:spPr>
        <p:txBody>
          <a:bodyPr wrap="square" rtlCol="0">
            <a:spAutoFit/>
          </a:bodyPr>
          <a:lstStyle/>
          <a:p>
            <a:r>
              <a:rPr lang="en-US" dirty="0"/>
              <a:t>What do you notice first before an outburst?</a:t>
            </a:r>
          </a:p>
        </p:txBody>
      </p:sp>
      <p:sp>
        <p:nvSpPr>
          <p:cNvPr id="9" name="TextBox 8">
            <a:extLst>
              <a:ext uri="{FF2B5EF4-FFF2-40B4-BE49-F238E27FC236}">
                <a16:creationId xmlns:a16="http://schemas.microsoft.com/office/drawing/2014/main" id="{CBB5A25D-5FB2-7FFB-9DB5-42933FB6B756}"/>
              </a:ext>
            </a:extLst>
          </p:cNvPr>
          <p:cNvSpPr txBox="1"/>
          <p:nvPr/>
        </p:nvSpPr>
        <p:spPr>
          <a:xfrm>
            <a:off x="4695842" y="1557705"/>
            <a:ext cx="1398570" cy="369332"/>
          </a:xfrm>
          <a:prstGeom prst="rect">
            <a:avLst/>
          </a:prstGeom>
          <a:noFill/>
        </p:spPr>
        <p:txBody>
          <a:bodyPr wrap="square" rtlCol="0">
            <a:spAutoFit/>
          </a:bodyPr>
          <a:lstStyle/>
          <a:p>
            <a:r>
              <a:rPr lang="en-US" dirty="0"/>
              <a:t>Outburst</a:t>
            </a:r>
          </a:p>
        </p:txBody>
      </p:sp>
    </p:spTree>
    <p:extLst>
      <p:ext uri="{BB962C8B-B14F-4D97-AF65-F5344CB8AC3E}">
        <p14:creationId xmlns:p14="http://schemas.microsoft.com/office/powerpoint/2010/main" val="1378111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E4BA-3453-D4C4-A13A-B8EBBB60CA8D}"/>
              </a:ext>
            </a:extLst>
          </p:cNvPr>
          <p:cNvSpPr>
            <a:spLocks noGrp="1"/>
          </p:cNvSpPr>
          <p:nvPr>
            <p:ph type="title" idx="4294967295"/>
          </p:nvPr>
        </p:nvSpPr>
        <p:spPr>
          <a:xfrm>
            <a:off x="0" y="228600"/>
            <a:ext cx="11071225" cy="1208088"/>
          </a:xfrm>
        </p:spPr>
        <p:txBody>
          <a:bodyPr/>
          <a:lstStyle/>
          <a:p>
            <a:r>
              <a:rPr lang="en-US" sz="3600" kern="1200" dirty="0">
                <a:solidFill>
                  <a:srgbClr val="FFFFFF"/>
                </a:solidFill>
                <a:latin typeface="+mj-lt"/>
                <a:ea typeface="+mj-ea"/>
                <a:cs typeface="+mj-cs"/>
              </a:rPr>
              <a:t>           What are the first signs of escalation?</a:t>
            </a:r>
            <a:endParaRPr lang="en-US" dirty="0"/>
          </a:p>
        </p:txBody>
      </p:sp>
      <p:graphicFrame>
        <p:nvGraphicFramePr>
          <p:cNvPr id="4" name="Diagram 3">
            <a:extLst>
              <a:ext uri="{FF2B5EF4-FFF2-40B4-BE49-F238E27FC236}">
                <a16:creationId xmlns:a16="http://schemas.microsoft.com/office/drawing/2014/main" id="{D413C5F8-8725-2393-F54D-E25D3E4BF5D0}"/>
              </a:ext>
            </a:extLst>
          </p:cNvPr>
          <p:cNvGraphicFramePr/>
          <p:nvPr>
            <p:extLst>
              <p:ext uri="{D42A27DB-BD31-4B8C-83A1-F6EECF244321}">
                <p14:modId xmlns:p14="http://schemas.microsoft.com/office/powerpoint/2010/main" val="3190474551"/>
              </p:ext>
            </p:extLst>
          </p:nvPr>
        </p:nvGraphicFramePr>
        <p:xfrm>
          <a:off x="628650" y="1436688"/>
          <a:ext cx="10344150" cy="4715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7991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B014EED-C058-8E17-107C-DC413FB9BABB}"/>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Our Choice</a:t>
            </a:r>
            <a:endParaRPr lang="en-US" dirty="0"/>
          </a:p>
        </p:txBody>
      </p:sp>
      <p:sp>
        <p:nvSpPr>
          <p:cNvPr id="12" name="Text Placeholder 11">
            <a:extLst>
              <a:ext uri="{FF2B5EF4-FFF2-40B4-BE49-F238E27FC236}">
                <a16:creationId xmlns:a16="http://schemas.microsoft.com/office/drawing/2014/main" id="{1FB117F3-133F-EBFD-FB4C-0AA641288E51}"/>
              </a:ext>
            </a:extLst>
          </p:cNvPr>
          <p:cNvSpPr>
            <a:spLocks noGrp="1"/>
          </p:cNvSpPr>
          <p:nvPr>
            <p:ph type="body" sz="quarter" idx="10"/>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effectLst/>
                <a:uLnTx/>
                <a:uFillTx/>
                <a:latin typeface="Open Sans"/>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200" dirty="0">
              <a:latin typeface="Open Sans"/>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effectLst/>
                <a:uLnTx/>
                <a:uFillTx/>
                <a:latin typeface="Open Sans"/>
                <a:ea typeface="+mn-ea"/>
                <a:cs typeface="Arial" panose="020B0604020202020204" pitchFamily="34" charset="0"/>
              </a:rPr>
              <a:t>      How adults respond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dirty="0">
                <a:latin typeface="Open Sans"/>
                <a:ea typeface="+mn-ea"/>
                <a:cs typeface="Arial" panose="020B0604020202020204" pitchFamily="34" charset="0"/>
              </a:rPr>
              <a:t>     </a:t>
            </a:r>
            <a:r>
              <a:rPr kumimoji="0" lang="en-US" sz="3200" b="0" i="0" u="none" strike="noStrike" kern="1200" cap="none" spc="0" normalizeH="0" baseline="0" noProof="0" dirty="0">
                <a:ln>
                  <a:noFill/>
                </a:ln>
                <a:effectLst/>
                <a:uLnTx/>
                <a:uFillTx/>
                <a:latin typeface="Open Sans"/>
                <a:ea typeface="+mn-ea"/>
                <a:cs typeface="Arial" panose="020B0604020202020204" pitchFamily="34" charset="0"/>
              </a:rPr>
              <a:t> to challenging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effectLst/>
                <a:uLnTx/>
                <a:uFillTx/>
                <a:latin typeface="Open Sans"/>
                <a:ea typeface="+mn-ea"/>
                <a:cs typeface="Arial" panose="020B0604020202020204" pitchFamily="34" charset="0"/>
              </a:rPr>
              <a:t>      behavior can either de-escalate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effectLst/>
                <a:uLnTx/>
                <a:uFillTx/>
                <a:latin typeface="Open Sans"/>
                <a:ea typeface="+mn-ea"/>
                <a:cs typeface="Arial" panose="020B0604020202020204" pitchFamily="34" charset="0"/>
              </a:rPr>
              <a:t>      or escalate students.</a:t>
            </a:r>
          </a:p>
          <a:p>
            <a:endParaRPr lang="en-US" dirty="0"/>
          </a:p>
        </p:txBody>
      </p:sp>
      <p:graphicFrame>
        <p:nvGraphicFramePr>
          <p:cNvPr id="8" name="Diagram 7">
            <a:extLst>
              <a:ext uri="{FF2B5EF4-FFF2-40B4-BE49-F238E27FC236}">
                <a16:creationId xmlns:a16="http://schemas.microsoft.com/office/drawing/2014/main" id="{3EE0E981-D3C1-C370-1EAF-7D5C8FDEC0E8}"/>
              </a:ext>
            </a:extLst>
          </p:cNvPr>
          <p:cNvGraphicFramePr/>
          <p:nvPr>
            <p:extLst>
              <p:ext uri="{D42A27DB-BD31-4B8C-83A1-F6EECF244321}">
                <p14:modId xmlns:p14="http://schemas.microsoft.com/office/powerpoint/2010/main" val="3201476920"/>
              </p:ext>
            </p:extLst>
          </p:nvPr>
        </p:nvGraphicFramePr>
        <p:xfrm>
          <a:off x="7250545" y="1531920"/>
          <a:ext cx="4211782" cy="4222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Graphic 12" descr="Head with gears with solid fill">
            <a:extLst>
              <a:ext uri="{FF2B5EF4-FFF2-40B4-BE49-F238E27FC236}">
                <a16:creationId xmlns:a16="http://schemas.microsoft.com/office/drawing/2014/main" id="{485BFFA5-382B-4248-C9F5-E09132B70D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4036" y="1810327"/>
            <a:ext cx="932873" cy="969818"/>
          </a:xfrm>
          <a:prstGeom prst="rect">
            <a:avLst/>
          </a:prstGeom>
        </p:spPr>
      </p:pic>
    </p:spTree>
    <p:extLst>
      <p:ext uri="{BB962C8B-B14F-4D97-AF65-F5344CB8AC3E}">
        <p14:creationId xmlns:p14="http://schemas.microsoft.com/office/powerpoint/2010/main" val="2014170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ADEFFD-46F4-C48D-A243-2A3998BDD595}"/>
              </a:ext>
            </a:extLst>
          </p:cNvPr>
          <p:cNvSpPr>
            <a:spLocks noGrp="1"/>
          </p:cNvSpPr>
          <p:nvPr>
            <p:ph type="pic" sz="quarter" idx="14"/>
          </p:nvPr>
        </p:nvSpPr>
        <p:spPr/>
        <p:txBody>
          <a:bodyPr/>
          <a:lstStyle/>
          <a:p>
            <a:endParaRPr lang="en-US"/>
          </a:p>
        </p:txBody>
      </p:sp>
      <p:sp>
        <p:nvSpPr>
          <p:cNvPr id="5" name="Text Placeholder 4">
            <a:extLst>
              <a:ext uri="{FF2B5EF4-FFF2-40B4-BE49-F238E27FC236}">
                <a16:creationId xmlns:a16="http://schemas.microsoft.com/office/drawing/2014/main" id="{FE5DB7A7-AFAC-81A4-1788-07933F315403}"/>
              </a:ext>
            </a:extLst>
          </p:cNvPr>
          <p:cNvSpPr>
            <a:spLocks noGrp="1"/>
          </p:cNvSpPr>
          <p:nvPr>
            <p:ph type="body" sz="quarter" idx="12"/>
          </p:nvPr>
        </p:nvSpPr>
        <p:spPr/>
        <p:txBody>
          <a:bodyPr>
            <a:normAutofit fontScale="92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effectLst/>
                <a:uLnTx/>
                <a:uFillTx/>
                <a:latin typeface="Open Sans"/>
                <a:ea typeface="Open Sans"/>
                <a:cs typeface="Arial"/>
              </a:rPr>
              <a:t>“When little people are overwhelmed by big emotions, it’s our job to share our calm. Not join their chaos.”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002060"/>
                </a:solidFill>
                <a:effectLst/>
                <a:uLnTx/>
                <a:uFillTx/>
                <a:latin typeface="Open Sans"/>
                <a:ea typeface="Open Sans"/>
                <a:cs typeface="Arial"/>
              </a:rPr>
              <a:t>                 </a:t>
            </a:r>
            <a:r>
              <a:rPr kumimoji="0" lang="en-US" sz="3200" b="0" i="0" u="none" strike="noStrike" kern="1200" cap="none" spc="0" normalizeH="0" baseline="0" noProof="0" dirty="0">
                <a:ln>
                  <a:noFill/>
                </a:ln>
                <a:solidFill>
                  <a:srgbClr val="002060"/>
                </a:solidFill>
                <a:effectLst/>
                <a:uLnTx/>
                <a:uFillTx/>
                <a:latin typeface="Open Sans"/>
                <a:ea typeface="Open Sans"/>
                <a:cs typeface="Arial"/>
              </a:rPr>
              <a:t>                        </a:t>
            </a:r>
            <a:r>
              <a:rPr kumimoji="0" lang="en-US" sz="3200" b="0" i="0" u="none" strike="noStrike" kern="1200" cap="none" spc="0" normalizeH="0" baseline="0" noProof="0" dirty="0">
                <a:ln>
                  <a:noFill/>
                </a:ln>
                <a:effectLst/>
                <a:uLnTx/>
                <a:uFillTx/>
                <a:latin typeface="Open Sans"/>
                <a:ea typeface="Open Sans"/>
                <a:cs typeface="Arial"/>
              </a:rPr>
              <a:t>-L.R. </a:t>
            </a:r>
            <a:r>
              <a:rPr kumimoji="0" lang="en-US" sz="3200" b="0" i="0" u="none" strike="noStrike" kern="1200" cap="none" spc="0" normalizeH="0" baseline="0" noProof="0" dirty="0" err="1">
                <a:ln>
                  <a:noFill/>
                </a:ln>
                <a:effectLst/>
                <a:uLnTx/>
                <a:uFillTx/>
                <a:latin typeface="Open Sans"/>
                <a:ea typeface="Open Sans"/>
                <a:cs typeface="Arial"/>
              </a:rPr>
              <a:t>Knost</a:t>
            </a:r>
            <a:endParaRPr kumimoji="0" lang="en-US" sz="3200" b="0" i="0" u="none" strike="noStrike" kern="1200" cap="none" spc="0" normalizeH="0" baseline="0" noProof="0" dirty="0">
              <a:ln>
                <a:noFill/>
              </a:ln>
              <a:effectLst/>
              <a:uLnTx/>
              <a:uFillTx/>
              <a:latin typeface="Open Sans"/>
              <a:ea typeface="Open Sans"/>
              <a:cs typeface="Arial"/>
            </a:endParaRPr>
          </a:p>
          <a:p>
            <a:endParaRPr lang="en-US" dirty="0"/>
          </a:p>
        </p:txBody>
      </p:sp>
      <p:pic>
        <p:nvPicPr>
          <p:cNvPr id="7" name="Picture Placeholder 6">
            <a:extLst>
              <a:ext uri="{FF2B5EF4-FFF2-40B4-BE49-F238E27FC236}">
                <a16:creationId xmlns:a16="http://schemas.microsoft.com/office/drawing/2014/main" id="{832BED37-50EC-C6F5-4904-4C709E752DB2}"/>
              </a:ext>
            </a:extLst>
          </p:cNvPr>
          <p:cNvPicPr>
            <a:picLocks noGrp="1" noChangeAspect="1"/>
          </p:cNvPicPr>
          <p:nvPr>
            <p:ph type="pic" sz="quarter" idx="13"/>
          </p:nvPr>
        </p:nvPicPr>
        <p:blipFill>
          <a:blip r:embed="rId2"/>
          <a:srcRect/>
          <a:stretch/>
        </p:blipFill>
        <p:spPr>
          <a:prstGeom prst="rect">
            <a:avLst/>
          </a:prstGeom>
        </p:spPr>
      </p:pic>
      <p:sp>
        <p:nvSpPr>
          <p:cNvPr id="4" name="Title 3">
            <a:extLst>
              <a:ext uri="{FF2B5EF4-FFF2-40B4-BE49-F238E27FC236}">
                <a16:creationId xmlns:a16="http://schemas.microsoft.com/office/drawing/2014/main" id="{535403F4-CE29-67BC-52AF-C91AFCD179A5}"/>
              </a:ext>
            </a:extLst>
          </p:cNvPr>
          <p:cNvSpPr>
            <a:spLocks noGrp="1"/>
          </p:cNvSpPr>
          <p:nvPr>
            <p:ph type="title" idx="4294967295"/>
          </p:nvPr>
        </p:nvSpPr>
        <p:spPr>
          <a:xfrm>
            <a:off x="0" y="228600"/>
            <a:ext cx="10039350" cy="1208088"/>
          </a:xfrm>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Our Responsibility</a:t>
            </a:r>
            <a:endParaRPr lang="en-US" dirty="0"/>
          </a:p>
        </p:txBody>
      </p:sp>
    </p:spTree>
    <p:extLst>
      <p:ext uri="{BB962C8B-B14F-4D97-AF65-F5344CB8AC3E}">
        <p14:creationId xmlns:p14="http://schemas.microsoft.com/office/powerpoint/2010/main" val="182857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621F9F-ABAE-3524-C318-8D3331B20E80}"/>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Initial </a:t>
            </a:r>
            <a:r>
              <a:rPr kumimoji="0" lang="en-US" sz="3600" b="1" i="0" u="none" strike="noStrike" kern="1200" cap="none" spc="0" normalizeH="0" baseline="0" noProof="0" dirty="0" err="1">
                <a:ln>
                  <a:noFill/>
                </a:ln>
                <a:solidFill>
                  <a:srgbClr val="002D72"/>
                </a:solidFill>
                <a:effectLst/>
                <a:uLnTx/>
                <a:uFillTx/>
                <a:latin typeface="PermianSlabSerifTypeface"/>
                <a:ea typeface="+mj-ea"/>
                <a:cs typeface="+mj-cs"/>
              </a:rPr>
              <a:t>Identiciation</a:t>
            </a:r>
            <a:endParaRPr lang="en-US" dirty="0"/>
          </a:p>
        </p:txBody>
      </p:sp>
      <p:sp>
        <p:nvSpPr>
          <p:cNvPr id="6" name="Text Placeholder 5">
            <a:extLst>
              <a:ext uri="{FF2B5EF4-FFF2-40B4-BE49-F238E27FC236}">
                <a16:creationId xmlns:a16="http://schemas.microsoft.com/office/drawing/2014/main" id="{6A118AD6-C91C-1AD3-05BF-CA399FB6CC1D}"/>
              </a:ext>
            </a:extLst>
          </p:cNvPr>
          <p:cNvSpPr>
            <a:spLocks noGrp="1"/>
          </p:cNvSpPr>
          <p:nvPr>
            <p:ph type="body" sz="quarter" idx="10"/>
          </p:nvPr>
        </p:nvSpPr>
        <p:spPr>
          <a:xfrm>
            <a:off x="1874982" y="1531920"/>
            <a:ext cx="6557818" cy="3917536"/>
          </a:xfrm>
        </p:spPr>
        <p:txBody>
          <a:bodyPr/>
          <a:lstStyle/>
          <a:p>
            <a:endParaRPr lang="en-US" dirty="0"/>
          </a:p>
        </p:txBody>
      </p:sp>
      <p:graphicFrame>
        <p:nvGraphicFramePr>
          <p:cNvPr id="7" name="Diagram 6">
            <a:extLst>
              <a:ext uri="{FF2B5EF4-FFF2-40B4-BE49-F238E27FC236}">
                <a16:creationId xmlns:a16="http://schemas.microsoft.com/office/drawing/2014/main" id="{3B841A50-458E-AAB7-699C-FC2EAAFF6674}"/>
              </a:ext>
            </a:extLst>
          </p:cNvPr>
          <p:cNvGraphicFramePr/>
          <p:nvPr>
            <p:extLst>
              <p:ext uri="{D42A27DB-BD31-4B8C-83A1-F6EECF244321}">
                <p14:modId xmlns:p14="http://schemas.microsoft.com/office/powerpoint/2010/main" val="2572918015"/>
              </p:ext>
            </p:extLst>
          </p:nvPr>
        </p:nvGraphicFramePr>
        <p:xfrm>
          <a:off x="2219295" y="156532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Left 7">
            <a:extLst>
              <a:ext uri="{FF2B5EF4-FFF2-40B4-BE49-F238E27FC236}">
                <a16:creationId xmlns:a16="http://schemas.microsoft.com/office/drawing/2014/main" id="{74C53BB9-DA90-576B-E556-949A08AAB185}"/>
              </a:ext>
            </a:extLst>
          </p:cNvPr>
          <p:cNvSpPr/>
          <p:nvPr/>
        </p:nvSpPr>
        <p:spPr>
          <a:xfrm rot="740057">
            <a:off x="4564405" y="4385930"/>
            <a:ext cx="4430369" cy="2267088"/>
          </a:xfrm>
          <a:prstGeom prst="leftArrow">
            <a:avLst/>
          </a:prstGeom>
          <a:solidFill>
            <a:srgbClr val="002D72"/>
          </a:solidFill>
          <a:ln w="12700" cap="flat" cmpd="sng" algn="ctr">
            <a:solidFill>
              <a:srgbClr val="002D7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Open Sans"/>
                <a:ea typeface="+mn-ea"/>
                <a:cs typeface="+mn-cs"/>
              </a:rPr>
              <a:t>What behaviors do you exhibit when you are </a:t>
            </a:r>
            <a:r>
              <a:rPr lang="en-US" sz="2000" kern="0" dirty="0">
                <a:solidFill>
                  <a:srgbClr val="FFFFFF"/>
                </a:solidFill>
                <a:latin typeface="Open Sans"/>
              </a:rPr>
              <a:t>frustrated</a:t>
            </a:r>
            <a:r>
              <a:rPr kumimoji="0" lang="en-US" sz="2000" b="0" i="0" u="none" strike="noStrike" kern="0" cap="none" spc="0" normalizeH="0" baseline="0" noProof="0" dirty="0">
                <a:ln>
                  <a:noFill/>
                </a:ln>
                <a:solidFill>
                  <a:srgbClr val="FFFFFF"/>
                </a:solidFill>
                <a:effectLst/>
                <a:uLnTx/>
                <a:uFillTx/>
                <a:latin typeface="Open Sans"/>
                <a:ea typeface="+mn-ea"/>
                <a:cs typeface="+mn-cs"/>
              </a:rPr>
              <a:t>?</a:t>
            </a:r>
          </a:p>
        </p:txBody>
      </p:sp>
    </p:spTree>
    <p:extLst>
      <p:ext uri="{BB962C8B-B14F-4D97-AF65-F5344CB8AC3E}">
        <p14:creationId xmlns:p14="http://schemas.microsoft.com/office/powerpoint/2010/main" val="307024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21854-31B0-0F33-6F49-74832F5C3D97}"/>
              </a:ext>
            </a:extLst>
          </p:cNvPr>
          <p:cNvSpPr>
            <a:spLocks noGrp="1"/>
          </p:cNvSpPr>
          <p:nvPr>
            <p:ph type="title"/>
          </p:nvPr>
        </p:nvSpPr>
        <p:spPr/>
        <p:txBody>
          <a:bodyPr/>
          <a:lstStyle/>
          <a:p>
            <a:r>
              <a:rPr lang="en-US" sz="3600" dirty="0">
                <a:solidFill>
                  <a:srgbClr val="002D72"/>
                </a:solidFill>
                <a:latin typeface="PermianSlabSerifTypeface"/>
                <a:ea typeface="+mj-ea"/>
                <a:cs typeface="+mj-cs"/>
              </a:rPr>
              <a:t>Proactive</a:t>
            </a:r>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 Techniques</a:t>
            </a:r>
            <a:endParaRPr lang="en-US" dirty="0"/>
          </a:p>
        </p:txBody>
      </p:sp>
      <p:sp>
        <p:nvSpPr>
          <p:cNvPr id="3" name="Text Placeholder 2">
            <a:extLst>
              <a:ext uri="{FF2B5EF4-FFF2-40B4-BE49-F238E27FC236}">
                <a16:creationId xmlns:a16="http://schemas.microsoft.com/office/drawing/2014/main" id="{AF00E565-845C-150A-0B80-8C3762CAF2F8}"/>
              </a:ext>
            </a:extLst>
          </p:cNvPr>
          <p:cNvSpPr>
            <a:spLocks noGrp="1"/>
          </p:cNvSpPr>
          <p:nvPr>
            <p:ph type="body" sz="quarter" idx="10"/>
          </p:nvPr>
        </p:nvSpPr>
        <p:spPr/>
        <p:txBody>
          <a:bodyPr/>
          <a:lstStyle/>
          <a:p>
            <a:endParaRPr lang="en-US" dirty="0"/>
          </a:p>
        </p:txBody>
      </p:sp>
      <p:graphicFrame>
        <p:nvGraphicFramePr>
          <p:cNvPr id="4" name="Diagram 3">
            <a:extLst>
              <a:ext uri="{FF2B5EF4-FFF2-40B4-BE49-F238E27FC236}">
                <a16:creationId xmlns:a16="http://schemas.microsoft.com/office/drawing/2014/main" id="{5C216EC1-B737-0AA8-16E0-8D963BFD5635}"/>
              </a:ext>
            </a:extLst>
          </p:cNvPr>
          <p:cNvGraphicFramePr/>
          <p:nvPr>
            <p:extLst>
              <p:ext uri="{D42A27DB-BD31-4B8C-83A1-F6EECF244321}">
                <p14:modId xmlns:p14="http://schemas.microsoft.com/office/powerpoint/2010/main" val="3200352385"/>
              </p:ext>
            </p:extLst>
          </p:nvPr>
        </p:nvGraphicFramePr>
        <p:xfrm>
          <a:off x="1662544" y="1259497"/>
          <a:ext cx="8488219" cy="4928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5520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5756-B2E5-723D-A97E-C43B9F28877B}"/>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Responding Positively</a:t>
            </a:r>
            <a:endParaRPr lang="en-US" dirty="0"/>
          </a:p>
        </p:txBody>
      </p:sp>
      <p:sp>
        <p:nvSpPr>
          <p:cNvPr id="3" name="Text Placeholder 2">
            <a:extLst>
              <a:ext uri="{FF2B5EF4-FFF2-40B4-BE49-F238E27FC236}">
                <a16:creationId xmlns:a16="http://schemas.microsoft.com/office/drawing/2014/main" id="{0AB10D56-489C-86F0-8FB5-6B44F0071D9E}"/>
              </a:ext>
            </a:extLst>
          </p:cNvPr>
          <p:cNvSpPr>
            <a:spLocks noGrp="1"/>
          </p:cNvSpPr>
          <p:nvPr>
            <p:ph type="body" sz="quarter" idx="10"/>
          </p:nvPr>
        </p:nvSpPr>
        <p:spPr>
          <a:xfrm>
            <a:off x="2032000" y="1531919"/>
            <a:ext cx="9547384" cy="4335485"/>
          </a:xfrm>
        </p:spPr>
        <p:txBody>
          <a:bodyPr/>
          <a:lstStyle/>
          <a:p>
            <a:endParaRPr lang="en-US" dirty="0"/>
          </a:p>
        </p:txBody>
      </p:sp>
      <p:sp>
        <p:nvSpPr>
          <p:cNvPr id="4" name="Speech Bubble: Oval 3">
            <a:extLst>
              <a:ext uri="{FF2B5EF4-FFF2-40B4-BE49-F238E27FC236}">
                <a16:creationId xmlns:a16="http://schemas.microsoft.com/office/drawing/2014/main" id="{D8C1C01B-B615-6D19-6F33-7D335B39B47D}"/>
              </a:ext>
            </a:extLst>
          </p:cNvPr>
          <p:cNvSpPr/>
          <p:nvPr/>
        </p:nvSpPr>
        <p:spPr>
          <a:xfrm>
            <a:off x="143170" y="1260022"/>
            <a:ext cx="1510748" cy="916233"/>
          </a:xfrm>
          <a:prstGeom prst="wedgeEllipseCallout">
            <a:avLst/>
          </a:prstGeom>
          <a:solidFill>
            <a:srgbClr val="2DCCD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Open Sans"/>
                <a:ea typeface="+mn-ea"/>
                <a:cs typeface="Arial" panose="020B0604020202020204" pitchFamily="34" charset="0"/>
              </a:rPr>
              <a:t>SAY THIS</a:t>
            </a:r>
          </a:p>
        </p:txBody>
      </p:sp>
      <p:sp>
        <p:nvSpPr>
          <p:cNvPr id="5" name="Speech Bubble: Oval 4">
            <a:extLst>
              <a:ext uri="{FF2B5EF4-FFF2-40B4-BE49-F238E27FC236}">
                <a16:creationId xmlns:a16="http://schemas.microsoft.com/office/drawing/2014/main" id="{CD43E0D5-0AFC-BE55-0022-FD60B9F0E159}"/>
              </a:ext>
            </a:extLst>
          </p:cNvPr>
          <p:cNvSpPr/>
          <p:nvPr/>
        </p:nvSpPr>
        <p:spPr>
          <a:xfrm>
            <a:off x="419101" y="2216174"/>
            <a:ext cx="1234818" cy="686824"/>
          </a:xfrm>
          <a:prstGeom prst="wedgeEllipseCallout">
            <a:avLst/>
          </a:prstGeom>
          <a:solidFill>
            <a:srgbClr val="E8772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Open Sans"/>
                <a:ea typeface="+mn-ea"/>
                <a:cs typeface="Arial" panose="020B0604020202020204" pitchFamily="34" charset="0"/>
              </a:rPr>
              <a:t>NOT THAT</a:t>
            </a:r>
          </a:p>
        </p:txBody>
      </p:sp>
      <p:pic>
        <p:nvPicPr>
          <p:cNvPr id="7" name="Picture 6">
            <a:extLst>
              <a:ext uri="{FF2B5EF4-FFF2-40B4-BE49-F238E27FC236}">
                <a16:creationId xmlns:a16="http://schemas.microsoft.com/office/drawing/2014/main" id="{106EB46F-F435-36EF-4FF8-92DC6ED6764A}"/>
              </a:ext>
            </a:extLst>
          </p:cNvPr>
          <p:cNvPicPr>
            <a:picLocks noChangeAspect="1"/>
          </p:cNvPicPr>
          <p:nvPr/>
        </p:nvPicPr>
        <p:blipFill>
          <a:blip r:embed="rId2"/>
          <a:stretch>
            <a:fillRect/>
          </a:stretch>
        </p:blipFill>
        <p:spPr>
          <a:xfrm>
            <a:off x="2032000" y="1436914"/>
            <a:ext cx="7915563" cy="4513000"/>
          </a:xfrm>
          <a:prstGeom prst="rect">
            <a:avLst/>
          </a:prstGeom>
        </p:spPr>
      </p:pic>
    </p:spTree>
    <p:extLst>
      <p:ext uri="{BB962C8B-B14F-4D97-AF65-F5344CB8AC3E}">
        <p14:creationId xmlns:p14="http://schemas.microsoft.com/office/powerpoint/2010/main" val="26978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9A44-8EE6-DD41-8738-415500057C36}"/>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8B208EAA-7C3E-BE41-9859-5E07776E0ED1}"/>
              </a:ext>
            </a:extLst>
          </p:cNvPr>
          <p:cNvSpPr>
            <a:spLocks noGrp="1"/>
          </p:cNvSpPr>
          <p:nvPr>
            <p:ph type="body" sz="quarter" idx="10"/>
          </p:nvPr>
        </p:nvSpPr>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Open Sans"/>
                <a:ea typeface="+mn-ea"/>
                <a:cs typeface="Arial" panose="020B0604020202020204" pitchFamily="34" charset="0"/>
              </a:rPr>
              <a:t>Introductions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Open Sans"/>
                <a:ea typeface="+mn-ea"/>
                <a:cs typeface="Arial" panose="020B0604020202020204" pitchFamily="34" charset="0"/>
              </a:rPr>
              <a:t>School and Classroom Climate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latin typeface="Open Sans"/>
                <a:ea typeface="+mn-ea"/>
                <a:cs typeface="Arial" panose="020B0604020202020204" pitchFamily="34" charset="0"/>
              </a:rPr>
              <a:t>Setting Events</a:t>
            </a:r>
            <a:endParaRPr kumimoji="0" lang="en-US" sz="2400" b="0" i="0" u="none" strike="noStrike" kern="1200" cap="none" spc="0" normalizeH="0" baseline="0" noProof="0" dirty="0">
              <a:ln>
                <a:noFill/>
              </a:ln>
              <a:effectLst/>
              <a:uLnTx/>
              <a:uFillTx/>
              <a:latin typeface="Open Sans"/>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Open Sans"/>
                <a:ea typeface="+mn-ea"/>
                <a:cs typeface="Arial" panose="020B0604020202020204" pitchFamily="34" charset="0"/>
              </a:rPr>
              <a:t>Communication Skills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Open Sans"/>
                <a:ea typeface="+mn-ea"/>
                <a:cs typeface="Arial" panose="020B0604020202020204" pitchFamily="34" charset="0"/>
              </a:rPr>
              <a:t>Initial Identification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Open Sans"/>
                <a:ea typeface="+mn-ea"/>
                <a:cs typeface="Arial" panose="020B0604020202020204" pitchFamily="34" charset="0"/>
              </a:rPr>
              <a:t>Rising Concern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Open Sans"/>
                <a:ea typeface="+mn-ea"/>
                <a:cs typeface="Arial" panose="020B0604020202020204" pitchFamily="34" charset="0"/>
              </a:rPr>
              <a:t>Crisis Situation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Open Sans"/>
                <a:ea typeface="+mn-ea"/>
                <a:cs typeface="Arial" panose="020B0604020202020204" pitchFamily="34" charset="0"/>
              </a:rPr>
              <a:t>Debrief</a:t>
            </a:r>
          </a:p>
          <a:p>
            <a:endParaRPr lang="en-US" dirty="0"/>
          </a:p>
        </p:txBody>
      </p:sp>
      <p:pic>
        <p:nvPicPr>
          <p:cNvPr id="10" name="Picture Placeholder 9" descr="A child sitting at a desk writing on a book&#10;&#10;Description automatically generated with medium confidence">
            <a:extLst>
              <a:ext uri="{FF2B5EF4-FFF2-40B4-BE49-F238E27FC236}">
                <a16:creationId xmlns:a16="http://schemas.microsoft.com/office/drawing/2014/main" id="{A3897E8B-F3B2-008C-85B1-6A0D00456CC7}"/>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28762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0857-B3C3-EC8C-E005-8B856F1F649C}"/>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Rising Concern</a:t>
            </a:r>
            <a:endParaRPr lang="en-US" dirty="0"/>
          </a:p>
        </p:txBody>
      </p:sp>
      <p:sp>
        <p:nvSpPr>
          <p:cNvPr id="3" name="Text Placeholder 2">
            <a:extLst>
              <a:ext uri="{FF2B5EF4-FFF2-40B4-BE49-F238E27FC236}">
                <a16:creationId xmlns:a16="http://schemas.microsoft.com/office/drawing/2014/main" id="{84E3D264-9ACB-615F-0486-EFABD7E8E611}"/>
              </a:ext>
            </a:extLst>
          </p:cNvPr>
          <p:cNvSpPr>
            <a:spLocks noGrp="1"/>
          </p:cNvSpPr>
          <p:nvPr>
            <p:ph type="body" sz="quarter" idx="10"/>
          </p:nvPr>
        </p:nvSpPr>
        <p:spPr/>
        <p:txBody>
          <a:bodyPr/>
          <a:lstStyle/>
          <a:p>
            <a:endParaRPr lang="en-US" dirty="0"/>
          </a:p>
        </p:txBody>
      </p:sp>
      <p:graphicFrame>
        <p:nvGraphicFramePr>
          <p:cNvPr id="4" name="Diagram 3">
            <a:extLst>
              <a:ext uri="{FF2B5EF4-FFF2-40B4-BE49-F238E27FC236}">
                <a16:creationId xmlns:a16="http://schemas.microsoft.com/office/drawing/2014/main" id="{2C3F2E8B-3295-E43D-49DB-4D93777AE934}"/>
              </a:ext>
            </a:extLst>
          </p:cNvPr>
          <p:cNvGraphicFramePr/>
          <p:nvPr>
            <p:extLst>
              <p:ext uri="{D42A27DB-BD31-4B8C-83A1-F6EECF244321}">
                <p14:modId xmlns:p14="http://schemas.microsoft.com/office/powerpoint/2010/main" val="1959706731"/>
              </p:ext>
            </p:extLst>
          </p:nvPr>
        </p:nvGraphicFramePr>
        <p:xfrm>
          <a:off x="1619551" y="1655040"/>
          <a:ext cx="7636592" cy="4607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7165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01820C7-A8B1-F57D-C115-A64F2FF67624}"/>
              </a:ext>
            </a:extLst>
          </p:cNvPr>
          <p:cNvSpPr>
            <a:spLocks noGrp="1"/>
          </p:cNvSpPr>
          <p:nvPr>
            <p:ph type="pic" sz="quarter" idx="10"/>
          </p:nvPr>
        </p:nvSpPr>
        <p:spPr>
          <a:xfrm>
            <a:off x="7222837" y="1930400"/>
            <a:ext cx="3953163" cy="2761673"/>
          </a:xfrm>
        </p:spPr>
        <p:txBody>
          <a:bodyPr/>
          <a:lstStyle/>
          <a:p>
            <a:pPr algn="ctr"/>
            <a:r>
              <a:rPr kumimoji="0" lang="en-US" sz="4100" b="1" i="0" u="none" strike="noStrike" kern="1200" cap="none" spc="0" normalizeH="0" baseline="0" noProof="0" dirty="0">
                <a:ln>
                  <a:noFill/>
                </a:ln>
                <a:solidFill>
                  <a:srgbClr val="FFFFFF"/>
                </a:solidFill>
                <a:effectLst/>
                <a:uLnTx/>
                <a:uFillTx/>
                <a:latin typeface="PermianSlabSerifTypeface"/>
                <a:ea typeface="+mj-ea"/>
                <a:cs typeface="+mj-cs"/>
              </a:rPr>
              <a:t>What if the student continues to escalate?</a:t>
            </a:r>
            <a:endParaRPr lang="en-US" dirty="0"/>
          </a:p>
        </p:txBody>
      </p:sp>
      <p:sp>
        <p:nvSpPr>
          <p:cNvPr id="7" name="Title 6">
            <a:extLst>
              <a:ext uri="{FF2B5EF4-FFF2-40B4-BE49-F238E27FC236}">
                <a16:creationId xmlns:a16="http://schemas.microsoft.com/office/drawing/2014/main" id="{20D9F833-89AE-5737-C1F0-BE5176E7A24A}"/>
              </a:ext>
            </a:extLst>
          </p:cNvPr>
          <p:cNvSpPr>
            <a:spLocks noGrp="1"/>
          </p:cNvSpPr>
          <p:nvPr>
            <p:ph type="title"/>
          </p:nvPr>
        </p:nvSpPr>
        <p:spPr/>
        <p:txBody>
          <a:bodyPr/>
          <a:lstStyle/>
          <a:p>
            <a:endParaRPr lang="en-US" dirty="0"/>
          </a:p>
        </p:txBody>
      </p:sp>
      <p:sp>
        <p:nvSpPr>
          <p:cNvPr id="9" name="Text Placeholder 8">
            <a:extLst>
              <a:ext uri="{FF2B5EF4-FFF2-40B4-BE49-F238E27FC236}">
                <a16:creationId xmlns:a16="http://schemas.microsoft.com/office/drawing/2014/main" id="{333BDF71-BC5F-5C19-367B-BC16CF81F49C}"/>
              </a:ext>
            </a:extLst>
          </p:cNvPr>
          <p:cNvSpPr>
            <a:spLocks noGrp="1"/>
          </p:cNvSpPr>
          <p:nvPr>
            <p:ph type="body" sz="quarter" idx="11"/>
          </p:nvPr>
        </p:nvSpPr>
        <p:spPr>
          <a:xfrm>
            <a:off x="633534" y="1006765"/>
            <a:ext cx="5460878" cy="5227780"/>
          </a:xfrm>
        </p:spPr>
        <p:txBody>
          <a:bodyPr/>
          <a:lstStyle/>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Open Sans"/>
                <a:ea typeface="+mn-ea"/>
                <a:cs typeface="+mn-cs"/>
              </a:rPr>
              <a:t>Ignore abusive statements or questions. </a:t>
            </a: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Open Sans"/>
                <a:ea typeface="+mn-ea"/>
                <a:cs typeface="+mn-cs"/>
              </a:rPr>
              <a:t>Answer questions with rational responses:</a:t>
            </a:r>
          </a:p>
          <a:p>
            <a:pPr marL="685800" marR="0" lvl="1" indent="-228600" algn="l" defTabSz="914400" rtl="0" eaLnBrk="1" fontAlgn="auto" latinLnBrk="0" hangingPunct="1">
              <a:lnSpc>
                <a:spcPct val="90000"/>
              </a:lnSpc>
              <a:spcBef>
                <a:spcPts val="500"/>
              </a:spcBef>
              <a:spcAft>
                <a:spcPts val="0"/>
              </a:spcAft>
              <a:buClrTx/>
              <a:buSzTx/>
              <a:buFont typeface="Wingdings" panose="020B0604020202020204" pitchFamily="34" charset="0"/>
              <a:buChar char="Ø"/>
              <a:tabLst/>
              <a:defRPr/>
            </a:pPr>
            <a:r>
              <a:rPr kumimoji="0" lang="en-US" sz="2400" b="0" i="0" u="none" strike="noStrike" kern="1200" cap="none" spc="0" normalizeH="0" baseline="0" noProof="0" dirty="0">
                <a:ln>
                  <a:noFill/>
                </a:ln>
                <a:effectLst/>
                <a:uLnTx/>
                <a:uFillTx/>
                <a:latin typeface="Open Sans"/>
                <a:ea typeface="+mn-ea"/>
                <a:cs typeface="+mn-cs"/>
              </a:rPr>
              <a:t>Student-“Why do I have to do this stupid work anyway?”</a:t>
            </a:r>
          </a:p>
          <a:p>
            <a:pPr marL="685800" marR="0" lvl="1" indent="-228600" algn="l" defTabSz="914400" rtl="0" eaLnBrk="1" fontAlgn="auto" latinLnBrk="0" hangingPunct="1">
              <a:lnSpc>
                <a:spcPct val="90000"/>
              </a:lnSpc>
              <a:spcBef>
                <a:spcPts val="500"/>
              </a:spcBef>
              <a:spcAft>
                <a:spcPts val="0"/>
              </a:spcAft>
              <a:buClrTx/>
              <a:buSzTx/>
              <a:buFont typeface="Wingdings" panose="020B0604020202020204" pitchFamily="34" charset="0"/>
              <a:buChar char="Ø"/>
              <a:tabLst/>
              <a:defRPr/>
            </a:pPr>
            <a:r>
              <a:rPr kumimoji="0" lang="en-US" sz="2400" b="0" i="0" u="none" strike="noStrike" kern="1200" cap="none" spc="0" normalizeH="0" baseline="0" noProof="0" dirty="0">
                <a:ln>
                  <a:noFill/>
                </a:ln>
                <a:effectLst/>
                <a:uLnTx/>
                <a:uFillTx/>
                <a:latin typeface="Open Sans"/>
                <a:ea typeface="+mn-ea"/>
                <a:cs typeface="+mn-cs"/>
              </a:rPr>
              <a:t>Teacher-“All students must show me they have mastered the subject and this assignment will help show me that.”</a:t>
            </a:r>
            <a:endParaRPr kumimoji="0" lang="en-US" sz="2400" b="0" i="0" u="none" strike="noStrike" kern="1200" cap="none" spc="0" normalizeH="0" baseline="0" noProof="0" dirty="0">
              <a:ln>
                <a:noFill/>
              </a:ln>
              <a:effectLst/>
              <a:uLnTx/>
              <a:uFillTx/>
              <a:latin typeface="Open Sans"/>
              <a:ea typeface="Open Sans"/>
              <a:cs typeface="Open Sans"/>
            </a:endParaRPr>
          </a:p>
          <a:p>
            <a:endParaRPr lang="en-US" dirty="0"/>
          </a:p>
        </p:txBody>
      </p:sp>
    </p:spTree>
    <p:extLst>
      <p:ext uri="{BB962C8B-B14F-4D97-AF65-F5344CB8AC3E}">
        <p14:creationId xmlns:p14="http://schemas.microsoft.com/office/powerpoint/2010/main" val="525059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5DF874-9502-622A-0246-7485C8D78E0E}"/>
              </a:ext>
            </a:extLst>
          </p:cNvPr>
          <p:cNvSpPr>
            <a:spLocks noGrp="1"/>
          </p:cNvSpPr>
          <p:nvPr>
            <p:ph type="pic" sz="quarter" idx="10"/>
          </p:nvPr>
        </p:nvSpPr>
        <p:spPr/>
        <p:txBody>
          <a:bodyPr/>
          <a:lstStyle/>
          <a:p>
            <a:pPr algn="ctr"/>
            <a:endParaRPr kumimoji="0" lang="en-US" sz="3600" b="1" i="0" u="none" strike="noStrike" kern="1200" cap="none" spc="0" normalizeH="0" baseline="0" noProof="0" dirty="0">
              <a:ln>
                <a:noFill/>
              </a:ln>
              <a:solidFill>
                <a:srgbClr val="FFFFFF"/>
              </a:solidFill>
              <a:effectLst/>
              <a:uLnTx/>
              <a:uFillTx/>
              <a:latin typeface="PermianSlabSerifTypeface"/>
              <a:ea typeface="+mj-ea"/>
              <a:cs typeface="+mj-cs"/>
            </a:endParaRPr>
          </a:p>
          <a:p>
            <a:pPr algn="ctr"/>
            <a:endParaRPr lang="en-US" sz="3600" b="1" dirty="0">
              <a:solidFill>
                <a:srgbClr val="FFFFFF"/>
              </a:solidFill>
              <a:latin typeface="PermianSlabSerifTypeface"/>
              <a:ea typeface="+mj-ea"/>
              <a:cs typeface="+mj-cs"/>
            </a:endParaRPr>
          </a:p>
          <a:p>
            <a:pPr algn="ctr"/>
            <a:endParaRPr kumimoji="0" lang="en-US" sz="3600" b="1" i="0" u="none" strike="noStrike" kern="1200" cap="none" spc="0" normalizeH="0" baseline="0" noProof="0" dirty="0">
              <a:ln>
                <a:noFill/>
              </a:ln>
              <a:solidFill>
                <a:srgbClr val="FFFFFF"/>
              </a:solidFill>
              <a:effectLst/>
              <a:uLnTx/>
              <a:uFillTx/>
              <a:latin typeface="PermianSlabSerifTypeface"/>
              <a:ea typeface="+mj-ea"/>
              <a:cs typeface="+mj-cs"/>
            </a:endParaRPr>
          </a:p>
          <a:p>
            <a:pPr algn="ctr"/>
            <a:endParaRPr lang="en-US" sz="3600" b="1" dirty="0">
              <a:solidFill>
                <a:srgbClr val="FFFFFF"/>
              </a:solidFill>
              <a:latin typeface="PermianSlabSerifTypeface"/>
              <a:ea typeface="+mj-ea"/>
              <a:cs typeface="+mj-cs"/>
            </a:endParaRPr>
          </a:p>
          <a:p>
            <a:pPr algn="ctr"/>
            <a:r>
              <a:rPr kumimoji="0" lang="en-US" sz="3600" b="1" i="0" u="none" strike="noStrike" kern="1200" cap="none" spc="0" normalizeH="0" baseline="0" noProof="0" dirty="0">
                <a:ln>
                  <a:noFill/>
                </a:ln>
                <a:solidFill>
                  <a:srgbClr val="FFFFFF"/>
                </a:solidFill>
                <a:effectLst/>
                <a:uLnTx/>
                <a:uFillTx/>
                <a:latin typeface="PermianSlabSerifTypeface"/>
                <a:ea typeface="+mj-ea"/>
                <a:cs typeface="+mj-cs"/>
              </a:rPr>
              <a:t>What if the student continues to escalate?</a:t>
            </a:r>
            <a:endParaRPr lang="en-US" dirty="0"/>
          </a:p>
        </p:txBody>
      </p:sp>
      <p:sp>
        <p:nvSpPr>
          <p:cNvPr id="7" name="TextBox 6">
            <a:extLst>
              <a:ext uri="{FF2B5EF4-FFF2-40B4-BE49-F238E27FC236}">
                <a16:creationId xmlns:a16="http://schemas.microsoft.com/office/drawing/2014/main" id="{42C7A03E-2DA9-9874-258B-A1D3FE126678}"/>
              </a:ext>
            </a:extLst>
          </p:cNvPr>
          <p:cNvSpPr txBox="1"/>
          <p:nvPr/>
        </p:nvSpPr>
        <p:spPr>
          <a:xfrm>
            <a:off x="4673600" y="1262510"/>
            <a:ext cx="7342908" cy="4261679"/>
          </a:xfrm>
          <a:prstGeom prst="rect">
            <a:avLst/>
          </a:prstGeom>
          <a:noFill/>
        </p:spPr>
        <p:txBody>
          <a:bodyPr wrap="square">
            <a:spAutoFit/>
          </a:bodyPr>
          <a:lstStyle/>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Open Sans"/>
                <a:ea typeface="+mn-ea"/>
                <a:cs typeface="+mn-cs"/>
              </a:rPr>
              <a:t>Suggest alternatives: “When you lower your voice, then I can hear your concerns and help you find a solution,” or “Would you like to take a break and get a drink of water?”</a:t>
            </a: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latin typeface="Open Sans"/>
              <a:ea typeface="+mn-ea"/>
              <a:cs typeface="+mn-cs"/>
            </a:endParaRP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Open Sans"/>
                <a:ea typeface="+mn-ea"/>
                <a:cs typeface="+mn-cs"/>
              </a:rPr>
              <a:t>Provide consequence: “If you continue to throw things, then I will have to call an administrator.”</a:t>
            </a: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latin typeface="Open Sans"/>
              <a:ea typeface="+mn-ea"/>
              <a:cs typeface="+mn-cs"/>
            </a:endParaRP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Open Sans"/>
                <a:ea typeface="+mn-ea"/>
                <a:cs typeface="+mn-cs"/>
              </a:rPr>
              <a:t>Offer choices: “Would like you to continue our meeting calmly or would you prefer to stop now and continue tomorrow?”</a:t>
            </a:r>
          </a:p>
        </p:txBody>
      </p:sp>
    </p:spTree>
    <p:extLst>
      <p:ext uri="{BB962C8B-B14F-4D97-AF65-F5344CB8AC3E}">
        <p14:creationId xmlns:p14="http://schemas.microsoft.com/office/powerpoint/2010/main" val="1995178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3AAA61-FB63-F74B-0BDB-64505492B9C6}"/>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Things to avoid</a:t>
            </a:r>
            <a:endParaRPr lang="en-US" dirty="0"/>
          </a:p>
        </p:txBody>
      </p:sp>
      <p:sp>
        <p:nvSpPr>
          <p:cNvPr id="4" name="Text Placeholder 3">
            <a:extLst>
              <a:ext uri="{FF2B5EF4-FFF2-40B4-BE49-F238E27FC236}">
                <a16:creationId xmlns:a16="http://schemas.microsoft.com/office/drawing/2014/main" id="{A2920212-744F-67AE-1EFF-4EEC0ED74492}"/>
              </a:ext>
            </a:extLst>
          </p:cNvPr>
          <p:cNvSpPr>
            <a:spLocks noGrp="1"/>
          </p:cNvSpPr>
          <p:nvPr>
            <p:ph type="body" sz="quarter" idx="10"/>
          </p:nvPr>
        </p:nvSpPr>
        <p:spPr>
          <a:xfrm>
            <a:off x="507869" y="1531917"/>
            <a:ext cx="6096132" cy="4311785"/>
          </a:xfrm>
        </p:spPr>
        <p:txBody>
          <a:bodyPr/>
          <a:lstStyle/>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effectLst/>
                <a:uLnTx/>
                <a:uFillTx/>
                <a:latin typeface="Open Sans"/>
                <a:ea typeface="+mn-ea"/>
                <a:cs typeface="+mn-cs"/>
              </a:rPr>
              <a:t>Forcing a student to talk</a:t>
            </a:r>
            <a:endParaRPr kumimoji="0" lang="en-US" sz="2600" b="0" i="0" u="none" strike="noStrike" kern="1200" cap="none" spc="0" normalizeH="0" baseline="0" noProof="0" dirty="0">
              <a:ln>
                <a:noFill/>
              </a:ln>
              <a:effectLst/>
              <a:uLnTx/>
              <a:uFillTx/>
              <a:latin typeface="Open Sans"/>
              <a:ea typeface="Open Sans"/>
              <a:cs typeface="Open Sans"/>
            </a:endParaRP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effectLst/>
                <a:uLnTx/>
                <a:uFillTx/>
                <a:latin typeface="Open Sans"/>
                <a:ea typeface="+mn-ea"/>
                <a:cs typeface="+mn-cs"/>
              </a:rPr>
              <a:t>Using sarcasm</a:t>
            </a:r>
            <a:endParaRPr kumimoji="0" lang="en-US" sz="2600" b="0" i="0" u="none" strike="noStrike" kern="1200" cap="none" spc="0" normalizeH="0" baseline="0" noProof="0" dirty="0">
              <a:ln>
                <a:noFill/>
              </a:ln>
              <a:effectLst/>
              <a:uLnTx/>
              <a:uFillTx/>
              <a:latin typeface="Open Sans"/>
              <a:ea typeface="Open Sans"/>
              <a:cs typeface="Open Sans"/>
            </a:endParaRP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effectLst/>
                <a:uLnTx/>
                <a:uFillTx/>
                <a:latin typeface="Open Sans"/>
                <a:ea typeface="+mn-ea"/>
                <a:cs typeface="+mn-cs"/>
              </a:rPr>
              <a:t>Telling a student how you feel</a:t>
            </a:r>
            <a:endParaRPr kumimoji="0" lang="en-US" sz="2600" b="0" i="0" u="none" strike="noStrike" kern="1200" cap="none" spc="0" normalizeH="0" baseline="0" noProof="0" dirty="0">
              <a:ln>
                <a:noFill/>
              </a:ln>
              <a:effectLst/>
              <a:uLnTx/>
              <a:uFillTx/>
              <a:latin typeface="Open Sans"/>
              <a:ea typeface="Open Sans"/>
              <a:cs typeface="Open Sans"/>
            </a:endParaRP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effectLst/>
                <a:uLnTx/>
                <a:uFillTx/>
                <a:latin typeface="Open Sans"/>
                <a:ea typeface="+mn-ea"/>
                <a:cs typeface="+mn-cs"/>
              </a:rPr>
              <a:t>Giving advice</a:t>
            </a:r>
            <a:endParaRPr kumimoji="0" lang="en-US" sz="2600" b="0" i="0" u="none" strike="noStrike" kern="1200" cap="none" spc="0" normalizeH="0" baseline="0" noProof="0" dirty="0">
              <a:ln>
                <a:noFill/>
              </a:ln>
              <a:effectLst/>
              <a:uLnTx/>
              <a:uFillTx/>
              <a:latin typeface="Open Sans"/>
              <a:ea typeface="Open Sans"/>
              <a:cs typeface="Open Sans"/>
            </a:endParaRP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effectLst/>
                <a:uLnTx/>
                <a:uFillTx/>
                <a:latin typeface="Open Sans"/>
                <a:ea typeface="+mn-ea"/>
                <a:cs typeface="+mn-cs"/>
              </a:rPr>
              <a:t>Blaming the student for the situation</a:t>
            </a: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600" dirty="0">
                <a:latin typeface="Open Sans"/>
                <a:ea typeface="+mn-ea"/>
                <a:cs typeface="+mn-cs"/>
              </a:rPr>
              <a:t>Power struggles</a:t>
            </a:r>
            <a:endParaRPr kumimoji="0" lang="en-US" sz="2600" b="0" i="0" u="none" strike="noStrike" kern="1200" cap="none" spc="0" normalizeH="0" baseline="0" noProof="0" dirty="0">
              <a:ln>
                <a:noFill/>
              </a:ln>
              <a:effectLst/>
              <a:uLnTx/>
              <a:uFillTx/>
              <a:latin typeface="Open Sans"/>
              <a:ea typeface="Open Sans"/>
              <a:cs typeface="Open Sans"/>
            </a:endParaRP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effectLst/>
                <a:uLnTx/>
                <a:uFillTx/>
                <a:latin typeface="Open Sans"/>
                <a:ea typeface="+mn-ea"/>
                <a:cs typeface="+mn-cs"/>
              </a:rPr>
              <a:t>Arguing with the student</a:t>
            </a:r>
            <a:endParaRPr kumimoji="0" lang="en-US" sz="2600" b="0" i="0" u="none" strike="noStrike" kern="1200" cap="none" spc="0" normalizeH="0" baseline="0" noProof="0" dirty="0">
              <a:ln>
                <a:noFill/>
              </a:ln>
              <a:effectLst/>
              <a:uLnTx/>
              <a:uFillTx/>
              <a:latin typeface="Open Sans"/>
              <a:ea typeface="Open Sans"/>
              <a:cs typeface="Open Sans"/>
            </a:endParaRPr>
          </a:p>
          <a:p>
            <a:endParaRPr lang="en-US" dirty="0"/>
          </a:p>
        </p:txBody>
      </p:sp>
      <p:pic>
        <p:nvPicPr>
          <p:cNvPr id="5" name="Graphic 4" descr="Classroom">
            <a:extLst>
              <a:ext uri="{FF2B5EF4-FFF2-40B4-BE49-F238E27FC236}">
                <a16:creationId xmlns:a16="http://schemas.microsoft.com/office/drawing/2014/main" id="{436CF520-8B8E-6405-0326-58F5129378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66712" y="1436914"/>
            <a:ext cx="3166198" cy="3166198"/>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Tree>
    <p:extLst>
      <p:ext uri="{BB962C8B-B14F-4D97-AF65-F5344CB8AC3E}">
        <p14:creationId xmlns:p14="http://schemas.microsoft.com/office/powerpoint/2010/main" val="3317423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490F-836E-FA3B-790A-78B9F9B2EDDC}"/>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Crisis Situation</a:t>
            </a:r>
            <a:endParaRPr lang="en-US" dirty="0"/>
          </a:p>
        </p:txBody>
      </p:sp>
      <p:sp>
        <p:nvSpPr>
          <p:cNvPr id="3" name="Text Placeholder 2">
            <a:extLst>
              <a:ext uri="{FF2B5EF4-FFF2-40B4-BE49-F238E27FC236}">
                <a16:creationId xmlns:a16="http://schemas.microsoft.com/office/drawing/2014/main" id="{EE451013-C7E1-7597-1B15-5376C17DE951}"/>
              </a:ext>
            </a:extLst>
          </p:cNvPr>
          <p:cNvSpPr>
            <a:spLocks noGrp="1"/>
          </p:cNvSpPr>
          <p:nvPr>
            <p:ph type="body" sz="quarter" idx="10"/>
          </p:nvPr>
        </p:nvSpPr>
        <p:spPr>
          <a:xfrm>
            <a:off x="1619551" y="1531917"/>
            <a:ext cx="10093148" cy="4311785"/>
          </a:xfrm>
        </p:spPr>
        <p:txBody>
          <a:bodyPr/>
          <a:lstStyle/>
          <a:p>
            <a:endParaRPr lang="en-US" dirty="0"/>
          </a:p>
        </p:txBody>
      </p:sp>
      <p:graphicFrame>
        <p:nvGraphicFramePr>
          <p:cNvPr id="4" name="Diagram 3">
            <a:extLst>
              <a:ext uri="{FF2B5EF4-FFF2-40B4-BE49-F238E27FC236}">
                <a16:creationId xmlns:a16="http://schemas.microsoft.com/office/drawing/2014/main" id="{BE53DB38-C7A1-550D-791B-B0E8CB9C1612}"/>
              </a:ext>
            </a:extLst>
          </p:cNvPr>
          <p:cNvGraphicFramePr/>
          <p:nvPr>
            <p:extLst>
              <p:ext uri="{D42A27DB-BD31-4B8C-83A1-F6EECF244321}">
                <p14:modId xmlns:p14="http://schemas.microsoft.com/office/powerpoint/2010/main" val="606240299"/>
              </p:ext>
            </p:extLst>
          </p:nvPr>
        </p:nvGraphicFramePr>
        <p:xfrm>
          <a:off x="1619551" y="1655040"/>
          <a:ext cx="7295488" cy="4341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4">
            <a:extLst>
              <a:ext uri="{FF2B5EF4-FFF2-40B4-BE49-F238E27FC236}">
                <a16:creationId xmlns:a16="http://schemas.microsoft.com/office/drawing/2014/main" id="{2B53D372-7CE4-D3DA-B6F5-7355EB301B53}"/>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0983" y="1222786"/>
            <a:ext cx="1268568" cy="1474231"/>
          </a:xfrm>
          <a:prstGeom prst="rect">
            <a:avLst/>
          </a:prstGeom>
        </p:spPr>
      </p:pic>
    </p:spTree>
    <p:extLst>
      <p:ext uri="{BB962C8B-B14F-4D97-AF65-F5344CB8AC3E}">
        <p14:creationId xmlns:p14="http://schemas.microsoft.com/office/powerpoint/2010/main" val="3895268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9207-EB39-4601-1B86-7A0E3783E59B}"/>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Intervene Safely</a:t>
            </a:r>
            <a:endParaRPr lang="en-US" dirty="0"/>
          </a:p>
        </p:txBody>
      </p:sp>
      <p:sp>
        <p:nvSpPr>
          <p:cNvPr id="3" name="Text Placeholder 2">
            <a:extLst>
              <a:ext uri="{FF2B5EF4-FFF2-40B4-BE49-F238E27FC236}">
                <a16:creationId xmlns:a16="http://schemas.microsoft.com/office/drawing/2014/main" id="{5C948859-D9F1-D233-324B-31D22BF8B468}"/>
              </a:ext>
            </a:extLst>
          </p:cNvPr>
          <p:cNvSpPr>
            <a:spLocks noGrp="1"/>
          </p:cNvSpPr>
          <p:nvPr>
            <p:ph type="body" sz="quarter" idx="10"/>
          </p:nvPr>
        </p:nvSpPr>
        <p:spPr/>
        <p:txBody>
          <a:bodyPr>
            <a:normAutofit lnSpcReduction="10000"/>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D72"/>
              </a:solidFill>
              <a:effectLst/>
              <a:uLnTx/>
              <a:uFillTx/>
              <a:latin typeface="Open San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0" i="0" u="none" strike="noStrike" kern="1200" cap="none" spc="0" normalizeH="0" baseline="0" noProof="0" dirty="0">
                <a:ln>
                  <a:noFill/>
                </a:ln>
                <a:solidFill>
                  <a:srgbClr val="002D72"/>
                </a:solidFill>
                <a:effectLst/>
                <a:uLnTx/>
                <a:uFillTx/>
                <a:latin typeface="Open Sans"/>
                <a:ea typeface="+mn-ea"/>
                <a:cs typeface="+mn-cs"/>
              </a:rPr>
              <a:t>               Remove items that could be dangerous</a:t>
            </a:r>
            <a:endParaRPr kumimoji="0" lang="en-US" sz="2400" b="0" i="0" u="none" strike="noStrike" kern="1200" cap="none" spc="0" normalizeH="0" baseline="0" noProof="0" dirty="0">
              <a:ln>
                <a:noFill/>
              </a:ln>
              <a:solidFill>
                <a:srgbClr val="002D72"/>
              </a:solidFill>
              <a:effectLst/>
              <a:uLnTx/>
              <a:uFillTx/>
              <a:latin typeface="Open Sans"/>
              <a:ea typeface="Open Sans"/>
              <a:cs typeface="Open San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D72"/>
              </a:solidFill>
              <a:effectLst/>
              <a:uLnTx/>
              <a:uFillTx/>
              <a:latin typeface="Open Sans"/>
              <a:ea typeface="Open Sans"/>
              <a:cs typeface="Open San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0" i="0" u="none" strike="noStrike" kern="1200" cap="none" spc="0" normalizeH="0" baseline="0" noProof="0" dirty="0">
                <a:ln>
                  <a:noFill/>
                </a:ln>
                <a:solidFill>
                  <a:srgbClr val="002D72"/>
                </a:solidFill>
                <a:effectLst/>
                <a:uLnTx/>
                <a:uFillTx/>
                <a:latin typeface="Open Sans"/>
                <a:ea typeface="+mn-ea"/>
                <a:cs typeface="+mn-cs"/>
              </a:rPr>
              <a:t>               Remove other people in a clear classroom</a:t>
            </a:r>
            <a:endParaRPr kumimoji="0" lang="en-US" sz="2400" b="0" i="0" u="none" strike="noStrike" kern="1200" cap="none" spc="0" normalizeH="0" baseline="0" noProof="0" dirty="0">
              <a:ln>
                <a:noFill/>
              </a:ln>
              <a:solidFill>
                <a:srgbClr val="002D72"/>
              </a:solidFill>
              <a:effectLst/>
              <a:uLnTx/>
              <a:uFillTx/>
              <a:latin typeface="Open Sans"/>
              <a:ea typeface="Open Sans"/>
              <a:cs typeface="Open San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2D72"/>
              </a:solidFill>
              <a:effectLst/>
              <a:uLnTx/>
              <a:uFillTx/>
              <a:latin typeface="Open San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0" i="0" u="none" strike="noStrike" kern="1200" cap="none" spc="0" normalizeH="0" baseline="0" noProof="0" dirty="0">
                <a:ln>
                  <a:noFill/>
                </a:ln>
                <a:solidFill>
                  <a:srgbClr val="002D72"/>
                </a:solidFill>
                <a:effectLst/>
                <a:uLnTx/>
                <a:uFillTx/>
                <a:latin typeface="Open Sans"/>
                <a:ea typeface="+mn-ea"/>
                <a:cs typeface="+mn-cs"/>
              </a:rPr>
              <a:t>               Tag in another staff member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2D72"/>
              </a:solidFill>
              <a:effectLst/>
              <a:uLnTx/>
              <a:uFillTx/>
              <a:latin typeface="Open San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0" i="0" u="none" strike="noStrike" kern="1200" cap="none" spc="0" normalizeH="0" baseline="0" noProof="0" dirty="0">
                <a:ln>
                  <a:noFill/>
                </a:ln>
                <a:solidFill>
                  <a:srgbClr val="002D72"/>
                </a:solidFill>
                <a:effectLst/>
                <a:uLnTx/>
                <a:uFillTx/>
                <a:latin typeface="Open Sans"/>
                <a:ea typeface="+mn-ea"/>
                <a:cs typeface="+mn-cs"/>
              </a:rPr>
              <a:t>               Keep space between you and student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2D72"/>
              </a:solidFill>
              <a:effectLst/>
              <a:uLnTx/>
              <a:uFillTx/>
              <a:latin typeface="Open San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0" i="0" u="none" strike="noStrike" kern="1200" cap="none" spc="0" normalizeH="0" baseline="0" noProof="0" dirty="0">
                <a:ln>
                  <a:noFill/>
                </a:ln>
                <a:solidFill>
                  <a:srgbClr val="002D72"/>
                </a:solidFill>
                <a:effectLst/>
                <a:uLnTx/>
                <a:uFillTx/>
                <a:latin typeface="Open Sans"/>
                <a:ea typeface="+mn-ea"/>
                <a:cs typeface="+mn-cs"/>
              </a:rPr>
              <a:t>               Call for help</a:t>
            </a:r>
          </a:p>
          <a:p>
            <a:endParaRPr lang="en-US" dirty="0"/>
          </a:p>
        </p:txBody>
      </p:sp>
      <p:pic>
        <p:nvPicPr>
          <p:cNvPr id="4" name="Graphic 3" descr="Scissors with solid fill">
            <a:extLst>
              <a:ext uri="{FF2B5EF4-FFF2-40B4-BE49-F238E27FC236}">
                <a16:creationId xmlns:a16="http://schemas.microsoft.com/office/drawing/2014/main" id="{C2F2FEBA-E721-6778-BD93-E6FE1A0FE4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2179" y="1552564"/>
            <a:ext cx="914400" cy="914400"/>
          </a:xfrm>
          <a:prstGeom prst="rect">
            <a:avLst/>
          </a:prstGeom>
        </p:spPr>
      </p:pic>
      <p:pic>
        <p:nvPicPr>
          <p:cNvPr id="5" name="Graphic 4" descr="Woman Shrugging with solid fill">
            <a:extLst>
              <a:ext uri="{FF2B5EF4-FFF2-40B4-BE49-F238E27FC236}">
                <a16:creationId xmlns:a16="http://schemas.microsoft.com/office/drawing/2014/main" id="{0BC85D7C-B0E1-928B-E0BD-EA1363DC90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179" y="3305751"/>
            <a:ext cx="914400" cy="914400"/>
          </a:xfrm>
          <a:prstGeom prst="rect">
            <a:avLst/>
          </a:prstGeom>
        </p:spPr>
      </p:pic>
      <p:pic>
        <p:nvPicPr>
          <p:cNvPr id="6" name="Graphic 5" descr="Telephone with solid fill">
            <a:extLst>
              <a:ext uri="{FF2B5EF4-FFF2-40B4-BE49-F238E27FC236}">
                <a16:creationId xmlns:a16="http://schemas.microsoft.com/office/drawing/2014/main" id="{170BE6CC-4ED1-ED66-A9C0-871CBE6346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2179" y="5121446"/>
            <a:ext cx="914400" cy="914400"/>
          </a:xfrm>
          <a:prstGeom prst="rect">
            <a:avLst/>
          </a:prstGeom>
        </p:spPr>
      </p:pic>
    </p:spTree>
    <p:extLst>
      <p:ext uri="{BB962C8B-B14F-4D97-AF65-F5344CB8AC3E}">
        <p14:creationId xmlns:p14="http://schemas.microsoft.com/office/powerpoint/2010/main" val="4108421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254D2-0C94-3E69-D968-FEE93C4D2B77}"/>
              </a:ext>
            </a:extLst>
          </p:cNvPr>
          <p:cNvSpPr>
            <a:spLocks noGrp="1"/>
          </p:cNvSpPr>
          <p:nvPr>
            <p:ph type="title"/>
          </p:nvPr>
        </p:nvSpPr>
        <p:spPr/>
        <p:txBody>
          <a:bodyPr/>
          <a:lstStyle/>
          <a:p>
            <a:r>
              <a:rPr lang="en-US" dirty="0" err="1"/>
              <a:t>Deescalation</a:t>
            </a:r>
            <a:r>
              <a:rPr lang="en-US" dirty="0"/>
              <a:t> Practice</a:t>
            </a:r>
          </a:p>
        </p:txBody>
      </p:sp>
      <p:sp>
        <p:nvSpPr>
          <p:cNvPr id="5" name="Text Placeholder 4">
            <a:extLst>
              <a:ext uri="{FF2B5EF4-FFF2-40B4-BE49-F238E27FC236}">
                <a16:creationId xmlns:a16="http://schemas.microsoft.com/office/drawing/2014/main" id="{514DB4A4-342F-712F-12B0-FB1603DF97AB}"/>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06462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90CBB7-676D-52D7-BA86-E73D7AE0A90E}"/>
              </a:ext>
            </a:extLst>
          </p:cNvPr>
          <p:cNvSpPr>
            <a:spLocks noGrp="1"/>
          </p:cNvSpPr>
          <p:nvPr>
            <p:ph type="title"/>
          </p:nvPr>
        </p:nvSpPr>
        <p:spPr>
          <a:xfrm>
            <a:off x="507868" y="228600"/>
            <a:ext cx="11204832" cy="695036"/>
          </a:xfrm>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Example Script</a:t>
            </a:r>
            <a:endParaRPr lang="en-US" dirty="0"/>
          </a:p>
        </p:txBody>
      </p:sp>
      <p:sp>
        <p:nvSpPr>
          <p:cNvPr id="8" name="Text Placeholder 7">
            <a:extLst>
              <a:ext uri="{FF2B5EF4-FFF2-40B4-BE49-F238E27FC236}">
                <a16:creationId xmlns:a16="http://schemas.microsoft.com/office/drawing/2014/main" id="{233B6E15-6C44-41A7-A6C9-E288A3D3DC97}"/>
              </a:ext>
            </a:extLst>
          </p:cNvPr>
          <p:cNvSpPr>
            <a:spLocks noGrp="1"/>
          </p:cNvSpPr>
          <p:nvPr>
            <p:ph type="body" sz="quarter" idx="10"/>
          </p:nvPr>
        </p:nvSpPr>
        <p:spPr>
          <a:xfrm>
            <a:off x="507868" y="923637"/>
            <a:ext cx="11204831" cy="4920066"/>
          </a:xfrm>
        </p:spPr>
        <p:txBody>
          <a:bodyPr/>
          <a:lstStyle/>
          <a:p>
            <a:endParaRPr lang="en-US" dirty="0"/>
          </a:p>
        </p:txBody>
      </p:sp>
      <p:pic>
        <p:nvPicPr>
          <p:cNvPr id="10" name="Picture 9">
            <a:extLst>
              <a:ext uri="{FF2B5EF4-FFF2-40B4-BE49-F238E27FC236}">
                <a16:creationId xmlns:a16="http://schemas.microsoft.com/office/drawing/2014/main" id="{436971F4-CB2D-8BF5-2C01-7CA2DEDF7079}"/>
              </a:ext>
            </a:extLst>
          </p:cNvPr>
          <p:cNvPicPr>
            <a:picLocks noChangeAspect="1"/>
          </p:cNvPicPr>
          <p:nvPr/>
        </p:nvPicPr>
        <p:blipFill>
          <a:blip r:embed="rId2"/>
          <a:stretch>
            <a:fillRect/>
          </a:stretch>
        </p:blipFill>
        <p:spPr>
          <a:xfrm>
            <a:off x="1016000" y="804444"/>
            <a:ext cx="9541071" cy="5249111"/>
          </a:xfrm>
          <a:prstGeom prst="rect">
            <a:avLst/>
          </a:prstGeom>
        </p:spPr>
      </p:pic>
    </p:spTree>
    <p:extLst>
      <p:ext uri="{BB962C8B-B14F-4D97-AF65-F5344CB8AC3E}">
        <p14:creationId xmlns:p14="http://schemas.microsoft.com/office/powerpoint/2010/main" val="1887951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238A-6D82-02EA-6CCE-3CB0A4F09BDD}"/>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Example Script Together</a:t>
            </a:r>
            <a:endParaRPr lang="en-US" dirty="0"/>
          </a:p>
        </p:txBody>
      </p:sp>
      <p:sp>
        <p:nvSpPr>
          <p:cNvPr id="3" name="Text Placeholder 2">
            <a:extLst>
              <a:ext uri="{FF2B5EF4-FFF2-40B4-BE49-F238E27FC236}">
                <a16:creationId xmlns:a16="http://schemas.microsoft.com/office/drawing/2014/main" id="{13F0088D-5E8D-5A16-BB8B-DC9FDE37E2D8}"/>
              </a:ext>
            </a:extLst>
          </p:cNvPr>
          <p:cNvSpPr>
            <a:spLocks noGrp="1"/>
          </p:cNvSpPr>
          <p:nvPr>
            <p:ph type="body" sz="quarter" idx="10"/>
          </p:nvPr>
        </p:nvSpPr>
        <p:spPr>
          <a:xfrm>
            <a:off x="507868" y="1436913"/>
            <a:ext cx="11204831" cy="4406789"/>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Open Sans"/>
                <a:ea typeface="+mn-ea"/>
                <a:cs typeface="+mn-cs"/>
              </a:rPr>
              <a:t>Teacher: “I see you rubbing your hands together. Is everything okay?”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Open Sans"/>
                <a:ea typeface="+mn-ea"/>
                <a:cs typeface="+mn-cs"/>
              </a:rPr>
              <a:t>Teacher: “Are you feeling frustrated?”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Open Sans"/>
                <a:ea typeface="+mn-ea"/>
                <a:cs typeface="+mn-cs"/>
              </a:rPr>
              <a:t>Teacher: “What are you frustrated about?”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Open Sans"/>
                <a:ea typeface="+mn-ea"/>
                <a:cs typeface="+mn-cs"/>
              </a:rPr>
              <a:t>Teacher: “So, you’re frustrated about missing practice and now you can’t start at the game. Is that right?”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Open Sans"/>
                <a:ea typeface="+mn-ea"/>
                <a:cs typeface="+mn-cs"/>
              </a:rPr>
              <a:t>Teacher: “I would be frustrated too if missing practice was out of my control, and I couldn’t start in the game.”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Open Sans"/>
                <a:ea typeface="+mn-ea"/>
                <a:cs typeface="+mn-cs"/>
              </a:rPr>
              <a:t>Teacher: “Would you like to talk to your coach to discuss why you missed practice? I can’t promise you he will change his decision, but at least you will feel heard.”</a:t>
            </a:r>
          </a:p>
          <a:p>
            <a:endParaRPr lang="en-US" dirty="0"/>
          </a:p>
        </p:txBody>
      </p:sp>
    </p:spTree>
    <p:extLst>
      <p:ext uri="{BB962C8B-B14F-4D97-AF65-F5344CB8AC3E}">
        <p14:creationId xmlns:p14="http://schemas.microsoft.com/office/powerpoint/2010/main" val="332053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A87B729-8CA5-644A-4A4A-3939BF5976E3}"/>
              </a:ext>
            </a:extLst>
          </p:cNvPr>
          <p:cNvSpPr>
            <a:spLocks noGrp="1"/>
          </p:cNvSpPr>
          <p:nvPr>
            <p:ph type="pic" sz="quarter" idx="11"/>
          </p:nvPr>
        </p:nvSpPr>
        <p:spPr/>
        <p:txBody>
          <a:bodyPr/>
          <a:lstStyle/>
          <a:p>
            <a:endParaRPr lang="en-US" dirty="0"/>
          </a:p>
        </p:txBody>
      </p:sp>
      <p:sp>
        <p:nvSpPr>
          <p:cNvPr id="6" name="Title 5">
            <a:extLst>
              <a:ext uri="{FF2B5EF4-FFF2-40B4-BE49-F238E27FC236}">
                <a16:creationId xmlns:a16="http://schemas.microsoft.com/office/drawing/2014/main" id="{FE2CA5C4-C314-BBE7-664F-3CF694C093EC}"/>
              </a:ext>
            </a:extLst>
          </p:cNvPr>
          <p:cNvSpPr>
            <a:spLocks noGrp="1"/>
          </p:cNvSpPr>
          <p:nvPr>
            <p:ph type="title"/>
          </p:nvPr>
        </p:nvSpPr>
        <p:spPr>
          <a:xfrm>
            <a:off x="980970" y="3009049"/>
            <a:ext cx="10564656" cy="2666999"/>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en-US" sz="3200" b="0" i="0" u="none" strike="noStrike" kern="1200" cap="none" spc="0" normalizeH="0" baseline="0" noProof="0" dirty="0">
                <a:ln>
                  <a:noFill/>
                </a:ln>
                <a:solidFill>
                  <a:schemeClr val="tx1"/>
                </a:solidFill>
                <a:effectLst/>
                <a:uLnTx/>
                <a:uFillTx/>
                <a:latin typeface="Open Sans"/>
                <a:ea typeface="+mn-ea"/>
                <a:cs typeface="Arial" panose="020B0604020202020204" pitchFamily="34" charset="0"/>
              </a:rPr>
              <a:t>Using the sentence starters provided, work with a partner to role play. Be ready to share the experience with the group. </a:t>
            </a:r>
            <a:br>
              <a:rPr kumimoji="0" lang="en-US" sz="3200" b="0" i="0" u="none" strike="noStrike" kern="1200" cap="none" spc="0" normalizeH="0" baseline="0" noProof="0" dirty="0">
                <a:ln>
                  <a:noFill/>
                </a:ln>
                <a:solidFill>
                  <a:srgbClr val="002D72"/>
                </a:solidFill>
                <a:effectLst/>
                <a:uLnTx/>
                <a:uFillTx/>
                <a:latin typeface="Open Sans"/>
                <a:ea typeface="+mn-ea"/>
                <a:cs typeface="Arial" panose="020B0604020202020204" pitchFamily="34" charset="0"/>
              </a:rPr>
            </a:br>
            <a:endParaRPr lang="en-US" dirty="0"/>
          </a:p>
        </p:txBody>
      </p:sp>
      <p:sp>
        <p:nvSpPr>
          <p:cNvPr id="7" name="Text Placeholder 6">
            <a:extLst>
              <a:ext uri="{FF2B5EF4-FFF2-40B4-BE49-F238E27FC236}">
                <a16:creationId xmlns:a16="http://schemas.microsoft.com/office/drawing/2014/main" id="{98F2E1C0-F8B0-7637-127F-BE68BCB27E9C}"/>
              </a:ext>
            </a:extLst>
          </p:cNvPr>
          <p:cNvSpPr>
            <a:spLocks noGrp="1"/>
          </p:cNvSpPr>
          <p:nvPr>
            <p:ph type="body" sz="quarter" idx="10"/>
          </p:nvPr>
        </p:nvSpPr>
        <p:spPr>
          <a:xfrm flipV="1">
            <a:off x="980969" y="6414051"/>
            <a:ext cx="8123273" cy="45719"/>
          </a:xfrm>
        </p:spPr>
        <p:txBody>
          <a:bodyPr>
            <a:normAutofit fontScale="25000" lnSpcReduction="20000"/>
          </a:bodyPr>
          <a:lstStyle/>
          <a:p>
            <a:endParaRPr lang="en-US" dirty="0"/>
          </a:p>
        </p:txBody>
      </p:sp>
    </p:spTree>
    <p:extLst>
      <p:ext uri="{BB962C8B-B14F-4D97-AF65-F5344CB8AC3E}">
        <p14:creationId xmlns:p14="http://schemas.microsoft.com/office/powerpoint/2010/main" val="3016445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1566">
            <a:extLst>
              <a:ext uri="{FF2B5EF4-FFF2-40B4-BE49-F238E27FC236}">
                <a16:creationId xmlns:a16="http://schemas.microsoft.com/office/drawing/2014/main" id="{41160FCF-4858-5D88-17A2-250A4FE27C30}"/>
              </a:ext>
            </a:extLst>
          </p:cNvPr>
          <p:cNvGraphicFramePr/>
          <p:nvPr>
            <p:extLst>
              <p:ext uri="{D42A27DB-BD31-4B8C-83A1-F6EECF244321}">
                <p14:modId xmlns:p14="http://schemas.microsoft.com/office/powerpoint/2010/main" val="2160694721"/>
              </p:ext>
            </p:extLst>
          </p:nvPr>
        </p:nvGraphicFramePr>
        <p:xfrm>
          <a:off x="2506211" y="591127"/>
          <a:ext cx="9602661" cy="5809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99158F3-F0C4-1C7B-443A-EABD394CE587}"/>
              </a:ext>
            </a:extLst>
          </p:cNvPr>
          <p:cNvSpPr txBox="1"/>
          <p:nvPr/>
        </p:nvSpPr>
        <p:spPr>
          <a:xfrm>
            <a:off x="870029" y="591128"/>
            <a:ext cx="494887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D72"/>
                </a:solidFill>
                <a:effectLst/>
                <a:uLnTx/>
                <a:uFillTx/>
                <a:latin typeface="PermianSlabSerifTypeface"/>
                <a:ea typeface="+mj-ea"/>
                <a:cs typeface="+mj-cs"/>
              </a:rPr>
              <a:t>Introductions</a:t>
            </a:r>
            <a:endParaRPr kumimoji="0" lang="en-US" sz="2800" b="0" i="0" u="none" strike="noStrike" kern="1200" cap="none" spc="0" normalizeH="0" baseline="0" noProof="0" dirty="0">
              <a:ln>
                <a:noFill/>
              </a:ln>
              <a:solidFill>
                <a:srgbClr val="002D72"/>
              </a:solidFill>
              <a:effectLst/>
              <a:uLnTx/>
              <a:uFillTx/>
              <a:latin typeface="Open Sans"/>
              <a:ea typeface="+mn-ea"/>
              <a:cs typeface="Arial"/>
            </a:endParaRPr>
          </a:p>
        </p:txBody>
      </p:sp>
      <p:pic>
        <p:nvPicPr>
          <p:cNvPr id="8" name="Graphic 7" descr="Chat bubble">
            <a:extLst>
              <a:ext uri="{FF2B5EF4-FFF2-40B4-BE49-F238E27FC236}">
                <a16:creationId xmlns:a16="http://schemas.microsoft.com/office/drawing/2014/main" id="{813A9AD7-A9FB-F9EE-8F4D-DD18ABCAC7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4230" y="591127"/>
            <a:ext cx="685800" cy="646331"/>
          </a:xfrm>
          <a:prstGeom prst="rect">
            <a:avLst/>
          </a:prstGeom>
        </p:spPr>
      </p:pic>
      <p:sp>
        <p:nvSpPr>
          <p:cNvPr id="10" name="TextBox 9">
            <a:extLst>
              <a:ext uri="{FF2B5EF4-FFF2-40B4-BE49-F238E27FC236}">
                <a16:creationId xmlns:a16="http://schemas.microsoft.com/office/drawing/2014/main" id="{6798566F-C669-160B-81FD-36BA6FDC8900}"/>
              </a:ext>
            </a:extLst>
          </p:cNvPr>
          <p:cNvSpPr txBox="1"/>
          <p:nvPr/>
        </p:nvSpPr>
        <p:spPr>
          <a:xfrm>
            <a:off x="711200" y="1764028"/>
            <a:ext cx="4313382"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D72"/>
                </a:solidFill>
                <a:effectLst/>
                <a:uLnTx/>
                <a:uFillTx/>
                <a:latin typeface="Open Sans"/>
                <a:ea typeface="+mn-ea"/>
                <a:cs typeface="Arial"/>
              </a:rPr>
              <a:t>Which statement best represents your confidence level in de-escalating a student?</a:t>
            </a:r>
          </a:p>
        </p:txBody>
      </p:sp>
    </p:spTree>
    <p:extLst>
      <p:ext uri="{BB962C8B-B14F-4D97-AF65-F5344CB8AC3E}">
        <p14:creationId xmlns:p14="http://schemas.microsoft.com/office/powerpoint/2010/main" val="2085201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894B8F-16FB-3F21-E4DA-63E8060A51CA}"/>
              </a:ext>
            </a:extLst>
          </p:cNvPr>
          <p:cNvSpPr>
            <a:spLocks noGrp="1"/>
          </p:cNvSpPr>
          <p:nvPr>
            <p:ph type="title"/>
          </p:nvPr>
        </p:nvSpPr>
        <p:spPr/>
        <p:txBody>
          <a:bodyPr/>
          <a:lstStyle/>
          <a:p>
            <a:r>
              <a:rPr kumimoji="0" lang="en-US" sz="3600" b="1" i="0" u="none" strike="noStrike" kern="1200" cap="none" spc="0" normalizeH="0" baseline="0" noProof="0" dirty="0">
                <a:ln>
                  <a:noFill/>
                </a:ln>
                <a:effectLst/>
                <a:uLnTx/>
                <a:uFillTx/>
                <a:latin typeface="PermianSlabSerifTypeface"/>
                <a:ea typeface="+mj-ea"/>
                <a:cs typeface="+mj-cs"/>
              </a:rPr>
              <a:t>What happens after the incident?</a:t>
            </a:r>
            <a:endParaRPr lang="en-US" dirty="0"/>
          </a:p>
        </p:txBody>
      </p:sp>
      <p:sp>
        <p:nvSpPr>
          <p:cNvPr id="6" name="Text Placeholder 5">
            <a:extLst>
              <a:ext uri="{FF2B5EF4-FFF2-40B4-BE49-F238E27FC236}">
                <a16:creationId xmlns:a16="http://schemas.microsoft.com/office/drawing/2014/main" id="{E0DBA730-DCAD-5A2F-6290-BE35567B718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01249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B04B597-E119-497F-4E9A-F998E51A0832}"/>
              </a:ext>
            </a:extLst>
          </p:cNvPr>
          <p:cNvSpPr>
            <a:spLocks noGrp="1"/>
          </p:cNvSpPr>
          <p:nvPr>
            <p:ph type="pic" sz="quarter" idx="11"/>
          </p:nvPr>
        </p:nvSpPr>
        <p:spPr/>
        <p:txBody>
          <a:bodyPr/>
          <a:lstStyle/>
          <a:p>
            <a:endParaRPr lang="en-US" dirty="0"/>
          </a:p>
        </p:txBody>
      </p:sp>
      <p:sp>
        <p:nvSpPr>
          <p:cNvPr id="3" name="Title 2">
            <a:extLst>
              <a:ext uri="{FF2B5EF4-FFF2-40B4-BE49-F238E27FC236}">
                <a16:creationId xmlns:a16="http://schemas.microsoft.com/office/drawing/2014/main" id="{BF3AFBC8-0DF1-7BAA-17FA-009466268336}"/>
              </a:ext>
            </a:extLst>
          </p:cNvPr>
          <p:cNvSpPr>
            <a:spLocks noGrp="1"/>
          </p:cNvSpPr>
          <p:nvPr>
            <p:ph type="title"/>
          </p:nvPr>
        </p:nvSpPr>
        <p:spPr>
          <a:xfrm>
            <a:off x="980970" y="3009050"/>
            <a:ext cx="10564656" cy="3179314"/>
          </a:xfrm>
        </p:spPr>
        <p:txBody>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Guiding Question:</a:t>
            </a:r>
            <a:b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br>
            <a:br>
              <a:rPr kumimoji="0" lang="en-US" sz="3600" b="1" i="0" u="none" strike="noStrike" kern="1200" cap="none" spc="0" normalizeH="0" baseline="0" noProof="0" dirty="0">
                <a:ln>
                  <a:noFill/>
                </a:ln>
                <a:solidFill>
                  <a:schemeClr val="tx1"/>
                </a:solidFill>
                <a:effectLst/>
                <a:uLnTx/>
                <a:uFillTx/>
                <a:latin typeface="PermianSlabSerifTypeface"/>
                <a:ea typeface="+mj-ea"/>
                <a:cs typeface="+mj-cs"/>
              </a:rPr>
            </a:br>
            <a:r>
              <a:rPr kumimoji="0" lang="en-US" sz="2400" b="0" i="0" u="none" strike="noStrike" kern="1200" cap="none" spc="0" normalizeH="0" baseline="0" noProof="0" dirty="0">
                <a:ln>
                  <a:noFill/>
                </a:ln>
                <a:solidFill>
                  <a:schemeClr val="tx1"/>
                </a:solidFill>
                <a:effectLst/>
                <a:uLnTx/>
                <a:uFillTx/>
                <a:latin typeface="Open Sans"/>
                <a:ea typeface="+mn-ea"/>
                <a:cs typeface="+mn-cs"/>
              </a:rPr>
              <a:t>In your small groups discuss the following:</a:t>
            </a:r>
            <a:br>
              <a:rPr kumimoji="0" lang="en-US" sz="2400" b="0" i="0" u="none" strike="noStrike" kern="1200" cap="none" spc="0" normalizeH="0" baseline="0" noProof="0" dirty="0">
                <a:ln>
                  <a:noFill/>
                </a:ln>
                <a:solidFill>
                  <a:schemeClr val="tx1"/>
                </a:solidFill>
                <a:effectLst/>
                <a:uLnTx/>
                <a:uFillTx/>
                <a:latin typeface="Open Sans"/>
                <a:ea typeface="+mn-ea"/>
                <a:cs typeface="+mn-cs"/>
              </a:rPr>
            </a:br>
            <a:r>
              <a:rPr kumimoji="0" lang="en-US" sz="2400" b="0" i="0" u="none" strike="noStrike" kern="1200" cap="none" spc="0" normalizeH="0" baseline="0" noProof="0" dirty="0">
                <a:ln>
                  <a:noFill/>
                </a:ln>
                <a:solidFill>
                  <a:schemeClr val="tx1"/>
                </a:solidFill>
                <a:effectLst/>
                <a:uLnTx/>
                <a:uFillTx/>
                <a:latin typeface="Open Sans"/>
                <a:ea typeface="+mn-ea"/>
                <a:cs typeface="+mn-cs"/>
              </a:rPr>
              <a:t>Why is it important to debrief with the student and the staff involved?</a:t>
            </a:r>
            <a:br>
              <a:rPr kumimoji="0" lang="en-US" sz="2400" b="0" i="0" u="none" strike="noStrike" kern="1200" cap="none" spc="0" normalizeH="0" baseline="0" noProof="0" dirty="0">
                <a:ln>
                  <a:noFill/>
                </a:ln>
                <a:solidFill>
                  <a:srgbClr val="002D72"/>
                </a:solidFill>
                <a:effectLst/>
                <a:uLnTx/>
                <a:uFillTx/>
                <a:latin typeface="Open Sans"/>
                <a:ea typeface="Open Sans"/>
                <a:cs typeface="Open Sans"/>
              </a:rPr>
            </a:br>
            <a:endParaRPr lang="en-US" dirty="0"/>
          </a:p>
        </p:txBody>
      </p:sp>
      <p:sp>
        <p:nvSpPr>
          <p:cNvPr id="4" name="Text Placeholder 3">
            <a:extLst>
              <a:ext uri="{FF2B5EF4-FFF2-40B4-BE49-F238E27FC236}">
                <a16:creationId xmlns:a16="http://schemas.microsoft.com/office/drawing/2014/main" id="{9AB1AC2E-7152-0B5A-1A02-E87B6FCC9A89}"/>
              </a:ext>
            </a:extLst>
          </p:cNvPr>
          <p:cNvSpPr>
            <a:spLocks noGrp="1"/>
          </p:cNvSpPr>
          <p:nvPr>
            <p:ph type="body" sz="quarter" idx="10"/>
          </p:nvPr>
        </p:nvSpPr>
        <p:spPr>
          <a:xfrm flipV="1">
            <a:off x="980969" y="6414052"/>
            <a:ext cx="8123273" cy="300784"/>
          </a:xfrm>
        </p:spPr>
        <p:txBody>
          <a:bodyPr>
            <a:normAutofit fontScale="62500" lnSpcReduction="20000"/>
          </a:bodyPr>
          <a:lstStyle/>
          <a:p>
            <a:endParaRPr lang="en-US" dirty="0"/>
          </a:p>
        </p:txBody>
      </p:sp>
    </p:spTree>
    <p:extLst>
      <p:ext uri="{BB962C8B-B14F-4D97-AF65-F5344CB8AC3E}">
        <p14:creationId xmlns:p14="http://schemas.microsoft.com/office/powerpoint/2010/main" val="2694422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CE0BA-D224-9A6A-B310-D598F752B08D}"/>
              </a:ext>
            </a:extLst>
          </p:cNvPr>
          <p:cNvSpPr>
            <a:spLocks noGrp="1"/>
          </p:cNvSpPr>
          <p:nvPr>
            <p:ph type="title"/>
          </p:nvPr>
        </p:nvSpPr>
        <p:spPr/>
        <p:txBody>
          <a:bodyPr/>
          <a:lstStyle/>
          <a:p>
            <a:r>
              <a:rPr lang="en-US" dirty="0"/>
              <a:t>Debriefing</a:t>
            </a:r>
          </a:p>
        </p:txBody>
      </p:sp>
      <p:sp>
        <p:nvSpPr>
          <p:cNvPr id="3" name="Text Placeholder 2">
            <a:extLst>
              <a:ext uri="{FF2B5EF4-FFF2-40B4-BE49-F238E27FC236}">
                <a16:creationId xmlns:a16="http://schemas.microsoft.com/office/drawing/2014/main" id="{00C662A5-C2BD-82D0-75E7-E19D3EF50EA1}"/>
              </a:ext>
            </a:extLst>
          </p:cNvPr>
          <p:cNvSpPr>
            <a:spLocks noGrp="1"/>
          </p:cNvSpPr>
          <p:nvPr>
            <p:ph type="body" sz="quarter" idx="10"/>
          </p:nvPr>
        </p:nvSpPr>
        <p:spPr>
          <a:xfrm>
            <a:off x="485307" y="1350763"/>
            <a:ext cx="7319950" cy="4308813"/>
          </a:xfrm>
        </p:spPr>
        <p:txBody>
          <a:bodyPr/>
          <a:lstStyle/>
          <a:p>
            <a:r>
              <a:rPr lang="en-US" dirty="0"/>
              <a:t>Improve practices</a:t>
            </a:r>
          </a:p>
          <a:p>
            <a:r>
              <a:rPr lang="en-US" dirty="0"/>
              <a:t>Improve self-awareness of faculty, staff, and student</a:t>
            </a:r>
          </a:p>
          <a:p>
            <a:r>
              <a:rPr lang="en-US" dirty="0"/>
              <a:t>Implement preventative approaches with the student</a:t>
            </a:r>
          </a:p>
          <a:p>
            <a:r>
              <a:rPr lang="en-US" dirty="0"/>
              <a:t>Obtain consent for functional behavioral assessment if situation warrants</a:t>
            </a:r>
          </a:p>
        </p:txBody>
      </p:sp>
      <p:pic>
        <p:nvPicPr>
          <p:cNvPr id="6" name="Picture Placeholder 5" descr="A group of children in a classroom&#10;&#10;AI-generated content may be incorrect.">
            <a:extLst>
              <a:ext uri="{FF2B5EF4-FFF2-40B4-BE49-F238E27FC236}">
                <a16:creationId xmlns:a16="http://schemas.microsoft.com/office/drawing/2014/main" id="{F280DFD1-B233-A360-B4C7-2F66B21AC69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563" r="18563"/>
          <a:stretch>
            <a:fillRect/>
          </a:stretch>
        </p:blipFill>
        <p:spPr/>
      </p:pic>
      <p:sp>
        <p:nvSpPr>
          <p:cNvPr id="7" name="Rectangle 6">
            <a:extLst>
              <a:ext uri="{FF2B5EF4-FFF2-40B4-BE49-F238E27FC236}">
                <a16:creationId xmlns:a16="http://schemas.microsoft.com/office/drawing/2014/main" id="{5A8001EF-F6A4-C073-BC9C-BB9853F2AE04}"/>
              </a:ext>
            </a:extLst>
          </p:cNvPr>
          <p:cNvSpPr/>
          <p:nvPr/>
        </p:nvSpPr>
        <p:spPr>
          <a:xfrm>
            <a:off x="914400" y="4329732"/>
            <a:ext cx="6400800" cy="19927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What can we do/implement to proactively prevent the likelihood that we must engage in restraint and/isolation in the future?</a:t>
            </a:r>
          </a:p>
        </p:txBody>
      </p:sp>
    </p:spTree>
    <p:extLst>
      <p:ext uri="{BB962C8B-B14F-4D97-AF65-F5344CB8AC3E}">
        <p14:creationId xmlns:p14="http://schemas.microsoft.com/office/powerpoint/2010/main" val="2975576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DE49A4-EFC5-F6CC-ED05-F849D1ADB0D3}"/>
              </a:ext>
            </a:extLst>
          </p:cNvPr>
          <p:cNvSpPr>
            <a:spLocks noGrp="1"/>
          </p:cNvSpPr>
          <p:nvPr>
            <p:ph type="title"/>
          </p:nvPr>
        </p:nvSpPr>
        <p:spPr/>
        <p:txBody>
          <a:bodyPr/>
          <a:lstStyle/>
          <a:p>
            <a:r>
              <a:rPr kumimoji="0" lang="en-US" sz="3600" b="1" i="0" u="none" strike="noStrike" kern="1200" cap="none" spc="0" normalizeH="0" baseline="0" noProof="0" dirty="0">
                <a:ln>
                  <a:noFill/>
                </a:ln>
                <a:effectLst/>
                <a:uLnTx/>
                <a:uFillTx/>
                <a:latin typeface="PermianSlabSerifTypeface"/>
                <a:ea typeface="+mj-ea"/>
                <a:cs typeface="+mj-cs"/>
              </a:rPr>
              <a:t>Closing</a:t>
            </a:r>
            <a:endParaRPr lang="en-US" dirty="0"/>
          </a:p>
        </p:txBody>
      </p:sp>
      <p:sp>
        <p:nvSpPr>
          <p:cNvPr id="6" name="Text Placeholder 5">
            <a:extLst>
              <a:ext uri="{FF2B5EF4-FFF2-40B4-BE49-F238E27FC236}">
                <a16:creationId xmlns:a16="http://schemas.microsoft.com/office/drawing/2014/main" id="{D972B08D-256F-1F91-7C63-59BBD5BE0658}"/>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045941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3">
            <a:extLst>
              <a:ext uri="{FF2B5EF4-FFF2-40B4-BE49-F238E27FC236}">
                <a16:creationId xmlns:a16="http://schemas.microsoft.com/office/drawing/2014/main" id="{7857F471-A885-5F29-3195-A9DA57F0652D}"/>
              </a:ext>
            </a:extLst>
          </p:cNvPr>
          <p:cNvSpPr/>
          <p:nvPr/>
        </p:nvSpPr>
        <p:spPr>
          <a:xfrm>
            <a:off x="195589" y="981467"/>
            <a:ext cx="838201" cy="4724400"/>
          </a:xfrm>
          <a:prstGeom prst="downArrow">
            <a:avLst/>
          </a:prstGeom>
          <a:solidFill>
            <a:srgbClr val="E87722"/>
          </a:solidFill>
          <a:ln w="12700" cap="flat" cmpd="sng" algn="ctr">
            <a:solidFill>
              <a:srgbClr val="75787B">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sp>
        <p:nvSpPr>
          <p:cNvPr id="6" name="TextBox 5">
            <a:extLst>
              <a:ext uri="{FF2B5EF4-FFF2-40B4-BE49-F238E27FC236}">
                <a16:creationId xmlns:a16="http://schemas.microsoft.com/office/drawing/2014/main" id="{90F36F95-C4DF-5D3F-BF93-8E6425295570}"/>
              </a:ext>
            </a:extLst>
          </p:cNvPr>
          <p:cNvSpPr txBox="1"/>
          <p:nvPr/>
        </p:nvSpPr>
        <p:spPr>
          <a:xfrm>
            <a:off x="1219200" y="476654"/>
            <a:ext cx="5837382" cy="59093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Today was the absolute worst day ever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And don’t try to convince me that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There’s something good in every day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Because, when you take a closer look,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This world is a pretty evil place.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Even if</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Some goodness does shine through once in a while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Satisfaction and happiness don’t last.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And it’s not true that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It’s all in the mind and heart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Because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True happiness can be obtained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Only if one’s surroundings are good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It’s not true that good exists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I’m sure you can agree that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The reality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Create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My attitude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It’s all beyond my control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And you’ll never in a million years hear me say that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Open Sans"/>
                <a:ea typeface="+mn-ea"/>
                <a:cs typeface="Arial" panose="020B0604020202020204" pitchFamily="34" charset="0"/>
              </a:rPr>
              <a:t>Today was a good day </a:t>
            </a:r>
          </a:p>
        </p:txBody>
      </p:sp>
      <p:sp>
        <p:nvSpPr>
          <p:cNvPr id="7" name="Rectangle 6">
            <a:extLst>
              <a:ext uri="{FF2B5EF4-FFF2-40B4-BE49-F238E27FC236}">
                <a16:creationId xmlns:a16="http://schemas.microsoft.com/office/drawing/2014/main" id="{8EC7CE38-D51D-75DD-AB4D-0F882F816AFE}"/>
              </a:ext>
            </a:extLst>
          </p:cNvPr>
          <p:cNvSpPr/>
          <p:nvPr/>
        </p:nvSpPr>
        <p:spPr>
          <a:xfrm>
            <a:off x="7426036" y="194261"/>
            <a:ext cx="2983346" cy="3234739"/>
          </a:xfrm>
          <a:prstGeom prst="rect">
            <a:avLst/>
          </a:prstGeom>
          <a:solidFill>
            <a:srgbClr val="D2D755"/>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2D72"/>
                </a:solidFill>
                <a:effectLst/>
                <a:uLnTx/>
                <a:uFillTx/>
                <a:latin typeface="Open Sans"/>
                <a:ea typeface="+mn-ea"/>
                <a:cs typeface="Arial" panose="020B0604020202020204" pitchFamily="34" charset="0"/>
              </a:rPr>
              <a:t>When you change the way, you look at things, the things you look at change</a:t>
            </a:r>
            <a:r>
              <a:rPr kumimoji="0" lang="en-US" sz="2800" b="0" i="0" u="none" strike="noStrike" kern="0" cap="none" spc="0" normalizeH="0" baseline="0" noProof="0" dirty="0">
                <a:ln>
                  <a:noFill/>
                </a:ln>
                <a:solidFill>
                  <a:srgbClr val="002060"/>
                </a:solidFill>
                <a:effectLst/>
                <a:uLnTx/>
                <a:uFillTx/>
                <a:latin typeface="Open Sans"/>
                <a:ea typeface="+mn-ea"/>
                <a:cs typeface="Arial" panose="020B0604020202020204" pitchFamily="34" charset="0"/>
              </a:rPr>
              <a:t>.</a:t>
            </a:r>
          </a:p>
        </p:txBody>
      </p:sp>
      <p:sp>
        <p:nvSpPr>
          <p:cNvPr id="8" name="Down Arrow 4">
            <a:extLst>
              <a:ext uri="{FF2B5EF4-FFF2-40B4-BE49-F238E27FC236}">
                <a16:creationId xmlns:a16="http://schemas.microsoft.com/office/drawing/2014/main" id="{6DBA65BE-0705-961B-5249-0FF59379BFD5}"/>
              </a:ext>
            </a:extLst>
          </p:cNvPr>
          <p:cNvSpPr/>
          <p:nvPr/>
        </p:nvSpPr>
        <p:spPr>
          <a:xfrm flipV="1">
            <a:off x="8460509" y="3428999"/>
            <a:ext cx="914400" cy="2276867"/>
          </a:xfrm>
          <a:prstGeom prst="downArrow">
            <a:avLst/>
          </a:prstGeom>
          <a:solidFill>
            <a:srgbClr val="2DCCD3"/>
          </a:solidFill>
          <a:ln w="12700" cap="flat" cmpd="sng" algn="ctr">
            <a:solidFill>
              <a:srgbClr val="75787B">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242779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8" grpId="0" animBg="1"/>
      <p:bldP spid="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568373D-58A1-A332-BDDD-B5BA2A440EDC}"/>
              </a:ext>
            </a:extLst>
          </p:cNvPr>
          <p:cNvSpPr>
            <a:spLocks noGrp="1"/>
          </p:cNvSpPr>
          <p:nvPr>
            <p:ph type="title"/>
          </p:nvPr>
        </p:nvSpPr>
        <p:spPr/>
        <p:txBody>
          <a:bodyPr/>
          <a:lstStyle/>
          <a:p>
            <a:r>
              <a:rPr lang="en-US" dirty="0"/>
              <a:t>Thank You!</a:t>
            </a:r>
          </a:p>
        </p:txBody>
      </p:sp>
      <p:sp>
        <p:nvSpPr>
          <p:cNvPr id="5" name="Text Placeholder 4">
            <a:extLst>
              <a:ext uri="{FF2B5EF4-FFF2-40B4-BE49-F238E27FC236}">
                <a16:creationId xmlns:a16="http://schemas.microsoft.com/office/drawing/2014/main" id="{93DDCD2F-7A43-DE26-B619-799EC74C5771}"/>
              </a:ext>
            </a:extLst>
          </p:cNvPr>
          <p:cNvSpPr>
            <a:spLocks noGrp="1"/>
          </p:cNvSpPr>
          <p:nvPr>
            <p:ph type="body"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effectLst/>
                <a:uLnTx/>
                <a:uFillTx/>
                <a:latin typeface="Open Sans"/>
                <a:ea typeface="Open Sans"/>
                <a:cs typeface="Arial" panose="020B0604020202020204" pitchFamily="34" charset="0"/>
              </a:rPr>
              <a:t>Dr. April Ebbinger, NCSP</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effectLst/>
                <a:uLnTx/>
                <a:uFillTx/>
                <a:latin typeface="Open Sans"/>
                <a:ea typeface="Open Sans"/>
                <a:cs typeface="Arial" panose="020B0604020202020204" pitchFamily="34" charset="0"/>
              </a:rPr>
              <a:t>Director of Psychological and Behavior Services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2D72"/>
                </a:solidFill>
                <a:effectLst/>
                <a:uLnTx/>
                <a:uFillTx/>
                <a:latin typeface="Open Sans"/>
                <a:ea typeface="Open Sans"/>
                <a:cs typeface="Arial" panose="020B0604020202020204" pitchFamily="34" charset="0"/>
                <a:hlinkClick r:id="rId2"/>
              </a:rPr>
              <a:t>April.Ebbinger@tn.gov</a:t>
            </a:r>
            <a:endParaRPr kumimoji="0" lang="en-US" sz="2600" b="0" i="0" u="none" strike="noStrike" kern="1200" cap="none" spc="0" normalizeH="0" baseline="0" noProof="0" dirty="0">
              <a:ln>
                <a:noFill/>
              </a:ln>
              <a:solidFill>
                <a:srgbClr val="002D72"/>
              </a:solidFill>
              <a:effectLst/>
              <a:uLnTx/>
              <a:uFillTx/>
              <a:latin typeface="Open Sans"/>
              <a:ea typeface="Open Sans"/>
              <a:cs typeface="Arial" panose="020B0604020202020204" pitchFamily="34" charset="0"/>
            </a:endParaRPr>
          </a:p>
          <a:p>
            <a:endParaRPr lang="en-US" dirty="0"/>
          </a:p>
        </p:txBody>
      </p:sp>
      <p:pic>
        <p:nvPicPr>
          <p:cNvPr id="13" name="Picture Placeholder 12" descr="Students running into school">
            <a:extLst>
              <a:ext uri="{FF2B5EF4-FFF2-40B4-BE49-F238E27FC236}">
                <a16:creationId xmlns:a16="http://schemas.microsoft.com/office/drawing/2014/main" id="{B6F58C81-DA3A-8EF3-84B3-C3C31F8313CD}"/>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9852" b="57326"/>
          <a:stretch/>
        </p:blipFill>
        <p:spPr>
          <a:xfrm>
            <a:off x="0" y="0"/>
            <a:ext cx="12188952" cy="2667000"/>
          </a:xfrm>
        </p:spPr>
      </p:pic>
      <p:sp>
        <p:nvSpPr>
          <p:cNvPr id="4" name="Text Placeholder 4">
            <a:extLst>
              <a:ext uri="{FF2B5EF4-FFF2-40B4-BE49-F238E27FC236}">
                <a16:creationId xmlns:a16="http://schemas.microsoft.com/office/drawing/2014/main" id="{B5B66C4C-3340-23E0-579D-9BC3217E004A}"/>
              </a:ext>
            </a:extLst>
          </p:cNvPr>
          <p:cNvSpPr txBox="1">
            <a:spLocks/>
          </p:cNvSpPr>
          <p:nvPr/>
        </p:nvSpPr>
        <p:spPr>
          <a:xfrm>
            <a:off x="980969" y="5987441"/>
            <a:ext cx="7602961" cy="688932"/>
          </a:xfrm>
          <a:prstGeom prst="rect">
            <a:avLst/>
          </a:prstGeom>
        </p:spPr>
        <p:txBody>
          <a:bodyPr vert="horz" lIns="91440" tIns="45720" rIns="91440" bIns="45720" rtlCol="0">
            <a:normAutofit/>
          </a:bodyPr>
          <a:lstStyle>
            <a:lvl1pPr marL="0" indent="0" algn="l" defTabSz="685629" rtl="0" eaLnBrk="1" latinLnBrk="0" hangingPunct="1">
              <a:spcBef>
                <a:spcPct val="20000"/>
              </a:spcBef>
              <a:buClr>
                <a:schemeClr val="tx1"/>
              </a:buClr>
              <a:buFont typeface="Wingdings" panose="05000000000000000000" pitchFamily="2" charset="2"/>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42814" indent="0" algn="l" defTabSz="685629" rtl="0" eaLnBrk="1" latinLnBrk="0" hangingPunct="1">
              <a:spcBef>
                <a:spcPct val="20000"/>
              </a:spcBef>
              <a:buClr>
                <a:schemeClr val="tx1"/>
              </a:buClr>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629" indent="0" algn="l" defTabSz="685629" rtl="0" eaLnBrk="1" latinLnBrk="0" hangingPunct="1">
              <a:spcBef>
                <a:spcPct val="20000"/>
              </a:spcBef>
              <a:buClr>
                <a:schemeClr val="tx1"/>
              </a:buClr>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28443" indent="0" algn="l" defTabSz="685629" rtl="0" eaLnBrk="1" latinLnBrk="0" hangingPunct="1">
              <a:spcBef>
                <a:spcPct val="20000"/>
              </a:spcBef>
              <a:buClr>
                <a:schemeClr val="tx1"/>
              </a:buClr>
              <a:buFont typeface="Courier New" panose="02070309020205020404" pitchFamily="49"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257" indent="0" algn="l" defTabSz="685629" rtl="0" eaLnBrk="1" latinLnBrk="0" hangingPunct="1">
              <a:spcBef>
                <a:spcPct val="20000"/>
              </a:spcBef>
              <a:buClr>
                <a:schemeClr val="tx1"/>
              </a:buClr>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nSpc>
                <a:spcPct val="120000"/>
              </a:lnSpc>
              <a:spcBef>
                <a:spcPts val="0"/>
              </a:spcBef>
            </a:pPr>
            <a:r>
              <a:rPr lang="en-US" sz="1100" b="0" i="1" u="none" strike="noStrike" dirty="0">
                <a:effectLst/>
              </a:rPr>
              <a:t>Permission is granted to use and copy these materials for non-commercial educational purposes with attribution credit to the “Tennessee Department of Education”. If you wish to use the materials for reasons other than non-commercial educational purposes, please contact the office of general counsel at (615) 741-2921 </a:t>
            </a:r>
            <a:r>
              <a:rPr lang="en-US" sz="1100" b="0" i="1" u="none" strike="noStrike" dirty="0">
                <a:solidFill>
                  <a:srgbClr val="3C3E40"/>
                </a:solidFill>
                <a:effectLst/>
                <a:latin typeface="Open Sans" panose="020B0606030504020204" pitchFamily="34" charset="0"/>
              </a:rPr>
              <a:t>or </a:t>
            </a:r>
            <a:r>
              <a:rPr lang="en-US" sz="1100" b="0" i="1" u="sng" strike="noStrike" dirty="0">
                <a:solidFill>
                  <a:srgbClr val="0563C1"/>
                </a:solidFill>
                <a:effectLst/>
                <a:latin typeface="Open Sans" panose="020B0606030504020204" pitchFamily="34" charset="0"/>
                <a:hlinkClick r:id="rId4"/>
              </a:rPr>
              <a:t>TDOE.GeneralCounsel@tn.gov</a:t>
            </a:r>
            <a:r>
              <a:rPr lang="en-US" sz="1100" b="0" i="1" u="none" strike="noStrike" dirty="0">
                <a:solidFill>
                  <a:srgbClr val="3C3E40"/>
                </a:solidFill>
                <a:effectLst/>
                <a:latin typeface="Open Sans" panose="020B0606030504020204" pitchFamily="34" charset="0"/>
              </a:rPr>
              <a:t>.</a:t>
            </a:r>
            <a:endParaRPr lang="en-US" sz="1100" dirty="0"/>
          </a:p>
        </p:txBody>
      </p:sp>
    </p:spTree>
    <p:extLst>
      <p:ext uri="{BB962C8B-B14F-4D97-AF65-F5344CB8AC3E}">
        <p14:creationId xmlns:p14="http://schemas.microsoft.com/office/powerpoint/2010/main" val="714168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FDDB70-A272-3CB4-2AC4-A3122014B28B}"/>
              </a:ext>
            </a:extLst>
          </p:cNvPr>
          <p:cNvSpPr>
            <a:spLocks noGrp="1"/>
          </p:cNvSpPr>
          <p:nvPr>
            <p:ph type="title"/>
          </p:nvPr>
        </p:nvSpPr>
        <p:spPr>
          <a:xfrm>
            <a:off x="507868" y="228600"/>
            <a:ext cx="11204832" cy="785698"/>
          </a:xfrm>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Foundational Beliefs</a:t>
            </a:r>
            <a:endParaRPr lang="en-US" dirty="0"/>
          </a:p>
        </p:txBody>
      </p:sp>
      <p:sp>
        <p:nvSpPr>
          <p:cNvPr id="5" name="Text Placeholder 4">
            <a:extLst>
              <a:ext uri="{FF2B5EF4-FFF2-40B4-BE49-F238E27FC236}">
                <a16:creationId xmlns:a16="http://schemas.microsoft.com/office/drawing/2014/main" id="{52D4B057-4EC4-BFD9-93C7-608DCAC0F691}"/>
              </a:ext>
            </a:extLst>
          </p:cNvPr>
          <p:cNvSpPr>
            <a:spLocks noGrp="1"/>
          </p:cNvSpPr>
          <p:nvPr>
            <p:ph type="body" sz="quarter" idx="10"/>
          </p:nvPr>
        </p:nvSpPr>
        <p:spPr>
          <a:xfrm>
            <a:off x="507868" y="1108365"/>
            <a:ext cx="11204831" cy="4735338"/>
          </a:xfrm>
        </p:spPr>
        <p:txBody>
          <a:bodyPr/>
          <a:lstStyle/>
          <a:p>
            <a:endParaRPr lang="en-US" dirty="0"/>
          </a:p>
        </p:txBody>
      </p:sp>
      <p:pic>
        <p:nvPicPr>
          <p:cNvPr id="6" name="Picture 1595" descr="Diagram">
            <a:extLst>
              <a:ext uri="{FF2B5EF4-FFF2-40B4-BE49-F238E27FC236}">
                <a16:creationId xmlns:a16="http://schemas.microsoft.com/office/drawing/2014/main" id="{89BB3A4F-C774-CED7-944A-04EF54207F7F}"/>
              </a:ext>
            </a:extLst>
          </p:cNvPr>
          <p:cNvPicPr>
            <a:picLocks noChangeAspect="1"/>
          </p:cNvPicPr>
          <p:nvPr/>
        </p:nvPicPr>
        <p:blipFill>
          <a:blip r:embed="rId2"/>
          <a:stretch>
            <a:fillRect/>
          </a:stretch>
        </p:blipFill>
        <p:spPr>
          <a:xfrm>
            <a:off x="1607126" y="1108365"/>
            <a:ext cx="8460509" cy="4893675"/>
          </a:xfrm>
          <a:prstGeom prst="rect">
            <a:avLst/>
          </a:prstGeom>
        </p:spPr>
      </p:pic>
    </p:spTree>
    <p:extLst>
      <p:ext uri="{BB962C8B-B14F-4D97-AF65-F5344CB8AC3E}">
        <p14:creationId xmlns:p14="http://schemas.microsoft.com/office/powerpoint/2010/main" val="3643116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kumimoji="0" lang="en-US" sz="3600" b="1" i="0" u="none" strike="noStrike" kern="1200" cap="none" spc="0" normalizeH="0" baseline="0" noProof="0" dirty="0">
                <a:ln>
                  <a:noFill/>
                </a:ln>
                <a:effectLst/>
                <a:uLnTx/>
                <a:uFillTx/>
                <a:latin typeface="PermianSlabSerifTypeface"/>
                <a:ea typeface="+mj-ea"/>
                <a:cs typeface="+mj-cs"/>
              </a:rPr>
              <a:t>School and Classroom Climate</a:t>
            </a:r>
            <a:endParaRPr lang="en-US" dirty="0"/>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895836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291E-A59D-464D-BA47-6360207E42A4}"/>
              </a:ext>
            </a:extLst>
          </p:cNvPr>
          <p:cNvSpPr>
            <a:spLocks noGrp="1"/>
          </p:cNvSpPr>
          <p:nvPr>
            <p:ph type="title"/>
          </p:nvPr>
        </p:nvSpPr>
        <p:spPr/>
        <p:txBody>
          <a:bodyPr/>
          <a:lstStyle/>
          <a:p>
            <a:r>
              <a:rPr lang="en-US" dirty="0"/>
              <a:t>Collaborate</a:t>
            </a:r>
          </a:p>
        </p:txBody>
      </p:sp>
      <p:sp>
        <p:nvSpPr>
          <p:cNvPr id="3" name="Text Placeholder 2">
            <a:extLst>
              <a:ext uri="{FF2B5EF4-FFF2-40B4-BE49-F238E27FC236}">
                <a16:creationId xmlns:a16="http://schemas.microsoft.com/office/drawing/2014/main" id="{BE0A9312-1F58-7744-84BF-7085C47ABBE1}"/>
              </a:ext>
            </a:extLst>
          </p:cNvPr>
          <p:cNvSpPr>
            <a:spLocks noGrp="1"/>
          </p:cNvSpPr>
          <p:nvPr>
            <p:ph type="body" sz="quarter" idx="10"/>
          </p:nvPr>
        </p:nvSpPr>
        <p:spPr/>
        <p:txBody>
          <a:bodyPr/>
          <a:lstStyle/>
          <a:p>
            <a:pPr marL="0" indent="0">
              <a:buNone/>
            </a:pPr>
            <a:endParaRPr kumimoji="0" lang="en-US" sz="3600" b="1" i="0" u="none" strike="noStrike" kern="1200" cap="none" spc="0" normalizeH="0" baseline="0" noProof="0" dirty="0">
              <a:ln>
                <a:noFill/>
              </a:ln>
              <a:effectLst/>
              <a:uLnTx/>
              <a:uFillTx/>
              <a:latin typeface="PermianSlabSerifTypeface"/>
              <a:ea typeface="+mj-ea"/>
              <a:cs typeface="+mj-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600" b="0" i="0" u="none" strike="noStrike" kern="1200" cap="none" spc="0" normalizeH="0" baseline="0" noProof="0" dirty="0">
                <a:ln>
                  <a:noFill/>
                </a:ln>
                <a:effectLst/>
                <a:uLnTx/>
                <a:uFillTx/>
                <a:latin typeface="Open Sans"/>
                <a:ea typeface="+mn-ea"/>
                <a:cs typeface="+mn-cs"/>
              </a:rPr>
              <a:t>In your small groups discuss the following:</a:t>
            </a:r>
            <a:endParaRPr kumimoji="0" lang="en-US" sz="2600" b="0" i="0" u="none" strike="noStrike" kern="1200" cap="none" spc="0" normalizeH="0" baseline="0" noProof="0" dirty="0">
              <a:ln>
                <a:noFill/>
              </a:ln>
              <a:effectLst/>
              <a:uLnTx/>
              <a:uFillTx/>
              <a:latin typeface="Open Sans"/>
              <a:ea typeface="Open Sans"/>
              <a:cs typeface="Open San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600" b="0" i="0" u="none" strike="noStrike" kern="1200" cap="none" spc="0" normalizeH="0" baseline="0" noProof="0" dirty="0">
                <a:ln>
                  <a:noFill/>
                </a:ln>
                <a:effectLst/>
                <a:uLnTx/>
                <a:uFillTx/>
                <a:latin typeface="Open Sans"/>
                <a:ea typeface="+mn-ea"/>
                <a:cs typeface="+mn-cs"/>
              </a:rPr>
              <a:t>How does climate impact students’ behaviors and your ability to de-escalate situations?</a:t>
            </a:r>
            <a:endParaRPr kumimoji="0" lang="en-US" sz="2600" b="0" i="0" u="none" strike="noStrike" kern="1200" cap="none" spc="0" normalizeH="0" baseline="0" noProof="0" dirty="0">
              <a:ln>
                <a:noFill/>
              </a:ln>
              <a:effectLst/>
              <a:uLnTx/>
              <a:uFillTx/>
              <a:latin typeface="Open Sans"/>
              <a:ea typeface="Open Sans"/>
              <a:cs typeface="Open Sans"/>
            </a:endParaRPr>
          </a:p>
          <a:p>
            <a:endParaRPr lang="en-US" dirty="0"/>
          </a:p>
        </p:txBody>
      </p:sp>
      <p:pic>
        <p:nvPicPr>
          <p:cNvPr id="10" name="Picture Placeholder 9" descr="A group of children in a classroom&#10;&#10;Description automatically generated with medium confidence">
            <a:extLst>
              <a:ext uri="{FF2B5EF4-FFF2-40B4-BE49-F238E27FC236}">
                <a16:creationId xmlns:a16="http://schemas.microsoft.com/office/drawing/2014/main" id="{AB438320-4901-2C4E-ADA7-D58B7A0018D1}"/>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60713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C16787-E3C2-3A68-00C7-C23489052E75}"/>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2D72"/>
                </a:solidFill>
                <a:effectLst/>
                <a:uLnTx/>
                <a:uFillTx/>
                <a:latin typeface="PermianSlabSerifTypeface"/>
                <a:ea typeface="+mj-ea"/>
                <a:cs typeface="+mj-cs"/>
              </a:rPr>
              <a:t>What is Climate?</a:t>
            </a:r>
            <a:endParaRPr lang="en-US" dirty="0"/>
          </a:p>
        </p:txBody>
      </p:sp>
      <p:sp>
        <p:nvSpPr>
          <p:cNvPr id="8" name="Text Placeholder 7">
            <a:extLst>
              <a:ext uri="{FF2B5EF4-FFF2-40B4-BE49-F238E27FC236}">
                <a16:creationId xmlns:a16="http://schemas.microsoft.com/office/drawing/2014/main" id="{3169A065-8CB5-D0AD-B06D-63C1E1D2F438}"/>
              </a:ext>
            </a:extLst>
          </p:cNvPr>
          <p:cNvSpPr>
            <a:spLocks noGrp="1"/>
          </p:cNvSpPr>
          <p:nvPr>
            <p:ph type="body" sz="quarter" idx="10"/>
          </p:nvPr>
        </p:nvSpPr>
        <p:spPr>
          <a:xfrm>
            <a:off x="1477818" y="1531919"/>
            <a:ext cx="10326255" cy="4335485"/>
          </a:xfrm>
        </p:spPr>
        <p:txBody>
          <a:bodyPr/>
          <a:lstStyle/>
          <a:p>
            <a:endParaRPr lang="en-US" dirty="0"/>
          </a:p>
        </p:txBody>
      </p:sp>
      <p:graphicFrame>
        <p:nvGraphicFramePr>
          <p:cNvPr id="9" name="Diagram 8">
            <a:extLst>
              <a:ext uri="{FF2B5EF4-FFF2-40B4-BE49-F238E27FC236}">
                <a16:creationId xmlns:a16="http://schemas.microsoft.com/office/drawing/2014/main" id="{D9624E1D-285E-77C5-134F-F8F0C4BFA410}"/>
              </a:ext>
            </a:extLst>
          </p:cNvPr>
          <p:cNvGraphicFramePr/>
          <p:nvPr>
            <p:extLst>
              <p:ext uri="{D42A27DB-BD31-4B8C-83A1-F6EECF244321}">
                <p14:modId xmlns:p14="http://schemas.microsoft.com/office/powerpoint/2010/main" val="1669807798"/>
              </p:ext>
            </p:extLst>
          </p:nvPr>
        </p:nvGraphicFramePr>
        <p:xfrm>
          <a:off x="1302327" y="1237673"/>
          <a:ext cx="9060873" cy="5044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1473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a:cxnSpLocks/>
          </p:cNvCxnSpPr>
          <p:nvPr/>
        </p:nvCxnSpPr>
        <p:spPr>
          <a:xfrm>
            <a:off x="6060487" y="1053513"/>
            <a:ext cx="62154" cy="5424050"/>
          </a:xfrm>
          <a:prstGeom prst="line">
            <a:avLst/>
          </a:prstGeom>
          <a:ln w="6350"/>
        </p:spPr>
        <p:style>
          <a:lnRef idx="3">
            <a:schemeClr val="accent1"/>
          </a:lnRef>
          <a:fillRef idx="0">
            <a:schemeClr val="accent1"/>
          </a:fillRef>
          <a:effectRef idx="2">
            <a:schemeClr val="accent1"/>
          </a:effectRef>
          <a:fontRef idx="minor">
            <a:schemeClr val="tx1"/>
          </a:fontRef>
        </p:style>
      </p:cxnSp>
      <p:cxnSp>
        <p:nvCxnSpPr>
          <p:cNvPr id="4" name="Straight Connector 3"/>
          <p:cNvCxnSpPr>
            <a:cxnSpLocks/>
          </p:cNvCxnSpPr>
          <p:nvPr/>
        </p:nvCxnSpPr>
        <p:spPr>
          <a:xfrm flipH="1">
            <a:off x="1721196" y="3914786"/>
            <a:ext cx="7724431" cy="0"/>
          </a:xfrm>
          <a:prstGeom prst="line">
            <a:avLst/>
          </a:prstGeom>
          <a:ln w="6350"/>
        </p:spPr>
        <p:style>
          <a:lnRef idx="3">
            <a:schemeClr val="accent1"/>
          </a:lnRef>
          <a:fillRef idx="0">
            <a:schemeClr val="accent1"/>
          </a:fillRef>
          <a:effectRef idx="2">
            <a:schemeClr val="accent1"/>
          </a:effectRef>
          <a:fontRef idx="minor">
            <a:schemeClr val="tx1"/>
          </a:fontRef>
        </p:style>
      </p:cxnSp>
      <p:pic>
        <p:nvPicPr>
          <p:cNvPr id="4301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3713" y="4424337"/>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4325" y="1405618"/>
            <a:ext cx="15494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3" descr="C:\Users\KATIEM4\AppData\Local\Microsoft\Windows\Temporary Internet Files\Content.IE5\5MV08V1P\stormy[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9317" y="410978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5" descr="C:\Users\KATIEM4\AppData\Local\Microsoft\Windows\Temporary Internet Files\Content.IE5\5MV08V1P\large-Weather-Symbols-Sun-166.6-11634[1].gif"/>
          <p:cNvPicPr>
            <a:picLocks noChangeAspect="1" noChangeArrowheads="1"/>
          </p:cNvPicPr>
          <p:nvPr/>
        </p:nvPicPr>
        <p:blipFill>
          <a:blip r:embed="rId6">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7082495" y="1258282"/>
            <a:ext cx="15509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2904331" y="3054795"/>
            <a:ext cx="1549400" cy="646331"/>
          </a:xfrm>
          <a:prstGeom prst="rect">
            <a:avLst/>
          </a:prstGeom>
          <a:solidFill>
            <a:schemeClr val="bg1">
              <a:lumMod val="75000"/>
            </a:schemeClr>
          </a:solidFill>
        </p:spPr>
        <p:txBody>
          <a:bodyPr>
            <a:spAutoFit/>
          </a:bodyPr>
          <a:lstStyle/>
          <a:p>
            <a:pPr algn="ctr" defTabSz="914400">
              <a:defRPr/>
            </a:pPr>
            <a:r>
              <a:rPr lang="en-US" dirty="0">
                <a:solidFill>
                  <a:srgbClr val="002D72"/>
                </a:solidFill>
                <a:latin typeface="Open Sans"/>
                <a:ea typeface="Hand Of Sean" panose="02000500000000000000" pitchFamily="2" charset="-128"/>
                <a:cs typeface="Arial" panose="020B0604020202020204" pitchFamily="34" charset="0"/>
              </a:rPr>
              <a:t>The humid climate</a:t>
            </a:r>
          </a:p>
        </p:txBody>
      </p:sp>
      <p:sp>
        <p:nvSpPr>
          <p:cNvPr id="27" name="TextBox 26"/>
          <p:cNvSpPr txBox="1"/>
          <p:nvPr/>
        </p:nvSpPr>
        <p:spPr>
          <a:xfrm>
            <a:off x="2897030" y="5475372"/>
            <a:ext cx="1549400" cy="646331"/>
          </a:xfrm>
          <a:prstGeom prst="rect">
            <a:avLst/>
          </a:prstGeom>
          <a:solidFill>
            <a:schemeClr val="bg1">
              <a:lumMod val="75000"/>
            </a:schemeClr>
          </a:solidFill>
        </p:spPr>
        <p:txBody>
          <a:bodyPr>
            <a:spAutoFit/>
          </a:bodyPr>
          <a:lstStyle/>
          <a:p>
            <a:pPr algn="ctr" defTabSz="914400">
              <a:defRPr/>
            </a:pPr>
            <a:r>
              <a:rPr lang="en-US" dirty="0">
                <a:solidFill>
                  <a:srgbClr val="002D72"/>
                </a:solidFill>
                <a:latin typeface="Open Sans"/>
                <a:ea typeface="Hand Of Sean" panose="02000500000000000000" pitchFamily="2" charset="-128"/>
                <a:cs typeface="Arial" panose="020B0604020202020204" pitchFamily="34" charset="0"/>
              </a:rPr>
              <a:t>The cold climate</a:t>
            </a:r>
          </a:p>
        </p:txBody>
      </p:sp>
      <p:sp>
        <p:nvSpPr>
          <p:cNvPr id="30" name="TextBox 29"/>
          <p:cNvSpPr txBox="1"/>
          <p:nvPr/>
        </p:nvSpPr>
        <p:spPr>
          <a:xfrm>
            <a:off x="6770437" y="2978648"/>
            <a:ext cx="2261932" cy="646331"/>
          </a:xfrm>
          <a:prstGeom prst="rect">
            <a:avLst/>
          </a:prstGeom>
          <a:solidFill>
            <a:schemeClr val="bg1">
              <a:lumMod val="75000"/>
            </a:schemeClr>
          </a:solidFill>
        </p:spPr>
        <p:txBody>
          <a:bodyPr wrap="square">
            <a:spAutoFit/>
          </a:bodyPr>
          <a:lstStyle/>
          <a:p>
            <a:pPr algn="ctr" defTabSz="914400">
              <a:defRPr/>
            </a:pPr>
            <a:r>
              <a:rPr lang="en-US" dirty="0">
                <a:solidFill>
                  <a:srgbClr val="002D72"/>
                </a:solidFill>
                <a:latin typeface="Open Sans"/>
                <a:ea typeface="Hand Of Sean" panose="02000500000000000000" pitchFamily="2" charset="-128"/>
                <a:cs typeface="Arial" panose="020B0604020202020204" pitchFamily="34" charset="0"/>
              </a:rPr>
              <a:t>The self-motivating climate</a:t>
            </a:r>
          </a:p>
        </p:txBody>
      </p:sp>
      <p:sp>
        <p:nvSpPr>
          <p:cNvPr id="31" name="TextBox 30"/>
          <p:cNvSpPr txBox="1"/>
          <p:nvPr/>
        </p:nvSpPr>
        <p:spPr>
          <a:xfrm>
            <a:off x="7126703" y="5439066"/>
            <a:ext cx="1549400" cy="646331"/>
          </a:xfrm>
          <a:prstGeom prst="rect">
            <a:avLst/>
          </a:prstGeom>
          <a:solidFill>
            <a:schemeClr val="bg1">
              <a:lumMod val="75000"/>
            </a:schemeClr>
          </a:solidFill>
        </p:spPr>
        <p:txBody>
          <a:bodyPr>
            <a:spAutoFit/>
          </a:bodyPr>
          <a:lstStyle/>
          <a:p>
            <a:pPr algn="ctr" defTabSz="914400">
              <a:defRPr/>
            </a:pPr>
            <a:r>
              <a:rPr lang="en-US" dirty="0">
                <a:solidFill>
                  <a:srgbClr val="002D72"/>
                </a:solidFill>
                <a:latin typeface="Open Sans"/>
                <a:ea typeface="Hand Of Sean" panose="02000500000000000000" pitchFamily="2" charset="-128"/>
                <a:cs typeface="Arial" panose="020B0604020202020204" pitchFamily="34" charset="0"/>
              </a:rPr>
              <a:t>The stormy climate</a:t>
            </a:r>
          </a:p>
        </p:txBody>
      </p:sp>
      <p:sp>
        <p:nvSpPr>
          <p:cNvPr id="35" name="TextBox 34"/>
          <p:cNvSpPr txBox="1"/>
          <p:nvPr/>
        </p:nvSpPr>
        <p:spPr>
          <a:xfrm>
            <a:off x="7803709" y="6477564"/>
            <a:ext cx="1773642"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defTabSz="914400">
              <a:defRPr/>
            </a:pPr>
            <a:r>
              <a:rPr lang="en-US" sz="1200" i="1" dirty="0">
                <a:solidFill>
                  <a:srgbClr val="002060"/>
                </a:solidFill>
                <a:latin typeface="Open Sans"/>
                <a:cs typeface="Arial" panose="020B0604020202020204" pitchFamily="34" charset="0"/>
              </a:rPr>
              <a:t>Credit: Alan McLean</a:t>
            </a:r>
          </a:p>
        </p:txBody>
      </p:sp>
      <p:sp>
        <p:nvSpPr>
          <p:cNvPr id="8" name="Title 7">
            <a:extLst>
              <a:ext uri="{FF2B5EF4-FFF2-40B4-BE49-F238E27FC236}">
                <a16:creationId xmlns:a16="http://schemas.microsoft.com/office/drawing/2014/main" id="{94AA9E23-98B7-4466-A1B5-D7D122AD94CD}"/>
              </a:ext>
            </a:extLst>
          </p:cNvPr>
          <p:cNvSpPr>
            <a:spLocks noGrp="1"/>
          </p:cNvSpPr>
          <p:nvPr>
            <p:ph type="title" idx="4294967295"/>
          </p:nvPr>
        </p:nvSpPr>
        <p:spPr>
          <a:xfrm>
            <a:off x="359190" y="170079"/>
            <a:ext cx="6767513" cy="967001"/>
          </a:xfrm>
        </p:spPr>
        <p:txBody>
          <a:bodyPr>
            <a:normAutofit/>
          </a:bodyPr>
          <a:lstStyle/>
          <a:p>
            <a:r>
              <a:rPr lang="en-US" sz="3600" b="1" dirty="0">
                <a:solidFill>
                  <a:srgbClr val="002060"/>
                </a:solidFill>
              </a:rPr>
              <a:t> Consider the Climate</a:t>
            </a:r>
          </a:p>
        </p:txBody>
      </p:sp>
    </p:spTree>
    <p:extLst>
      <p:ext uri="{BB962C8B-B14F-4D97-AF65-F5344CB8AC3E}">
        <p14:creationId xmlns:p14="http://schemas.microsoft.com/office/powerpoint/2010/main" val="1070410443"/>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DOE PPT DEC 2024" id="{E57D15F9-2073-48AF-B282-4A0BC56DD21F}" vid="{7F211CF6-172D-426E-AFD2-BADBFD6B1980}"/>
    </a:ext>
  </a:extLst>
</a:theme>
</file>

<file path=ppt/theme/theme2.xml><?xml version="1.0" encoding="utf-8"?>
<a:theme xmlns:a="http://schemas.openxmlformats.org/drawingml/2006/main" name="1_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DOE PPT DEC 2024" id="{E57D15F9-2073-48AF-B282-4A0BC56DD21F}" vid="{A2AF6EEE-EA3F-46E4-91FA-CC699C8D4B77}"/>
    </a:ext>
  </a:extLst>
</a:theme>
</file>

<file path=ppt/theme/theme3.xml><?xml version="1.0" encoding="utf-8"?>
<a:theme xmlns:a="http://schemas.openxmlformats.org/drawingml/2006/main" name="Office Theme">
  <a:themeElements>
    <a:clrScheme name="Best for All 1">
      <a:dk1>
        <a:srgbClr val="75787B"/>
      </a:dk1>
      <a:lt1>
        <a:srgbClr val="FFFFFF"/>
      </a:lt1>
      <a:dk2>
        <a:srgbClr val="75787B"/>
      </a:dk2>
      <a:lt2>
        <a:srgbClr val="FFFFFF"/>
      </a:lt2>
      <a:accent1>
        <a:srgbClr val="75787B"/>
      </a:accent1>
      <a:accent2>
        <a:srgbClr val="002D72"/>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stforAll STANDARDv2" id="{BC030895-18D0-4CA7-A0EE-D8765C9C5BBB}" vid="{EEBCF4EC-D161-4896-B952-C13320AB0A5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6988BC0B9F3448A63B4DD5D5C8814B" ma:contentTypeVersion="12" ma:contentTypeDescription="Create a new document." ma:contentTypeScope="" ma:versionID="b574112d4bb5f59ed301691d52a74b97">
  <xsd:schema xmlns:xsd="http://www.w3.org/2001/XMLSchema" xmlns:xs="http://www.w3.org/2001/XMLSchema" xmlns:p="http://schemas.microsoft.com/office/2006/metadata/properties" xmlns:ns2="36ef9011-4a41-4175-bc02-6df28392177c" xmlns:ns3="4ba89cf5-ea8a-4412-b1e3-d07ea97e9e33" targetNamespace="http://schemas.microsoft.com/office/2006/metadata/properties" ma:root="true" ma:fieldsID="c061059590d23d9912ebf1c676551451" ns2:_="" ns3:_="">
    <xsd:import namespace="36ef9011-4a41-4175-bc02-6df28392177c"/>
    <xsd:import namespace="4ba89cf5-ea8a-4412-b1e3-d07ea97e9e3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ef9011-4a41-4175-bc02-6df2839217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eae4be1d-d524-4aa9-85d5-5e42c742cc3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a89cf5-ea8a-4412-b1e3-d07ea97e9e3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b33d38c-ae2f-48d7-b618-43befe009387}" ma:internalName="TaxCatchAll" ma:showField="CatchAllData" ma:web="4ba89cf5-ea8a-4412-b1e3-d07ea97e9e3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ba89cf5-ea8a-4412-b1e3-d07ea97e9e33" xsi:nil="true"/>
    <lcf76f155ced4ddcb4097134ff3c332f xmlns="36ef9011-4a41-4175-bc02-6df28392177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2CBFA9-E630-4BD6-8DB1-1CF6D07DA0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ef9011-4a41-4175-bc02-6df28392177c"/>
    <ds:schemaRef ds:uri="4ba89cf5-ea8a-4412-b1e3-d07ea97e9e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6F60C1-803E-4BBB-9567-67897965F98D}">
  <ds:schemaRefs>
    <ds:schemaRef ds:uri="14e4065e-378f-4dec-a84c-588814b71606"/>
    <ds:schemaRef ds:uri="http://purl.org/dc/dcmitype/"/>
    <ds:schemaRef ds:uri="http://schemas.openxmlformats.org/package/2006/metadata/core-properties"/>
    <ds:schemaRef ds:uri="http://purl.org/dc/elements/1.1/"/>
    <ds:schemaRef ds:uri="http://www.w3.org/XML/1998/namespace"/>
    <ds:schemaRef ds:uri="http://schemas.microsoft.com/office/2006/documentManagement/types"/>
    <ds:schemaRef ds:uri="88bc45f0-fb64-44cc-bf44-f9f8397c9796"/>
    <ds:schemaRef ds:uri="http://schemas.microsoft.com/office/infopath/2007/PartnerControls"/>
    <ds:schemaRef ds:uri="http://schemas.microsoft.com/office/2006/metadata/properties"/>
    <ds:schemaRef ds:uri="http://purl.org/dc/terms/"/>
    <ds:schemaRef ds:uri="4ba89cf5-ea8a-4412-b1e3-d07ea97e9e33"/>
    <ds:schemaRef ds:uri="36ef9011-4a41-4175-bc02-6df28392177c"/>
  </ds:schemaRefs>
</ds:datastoreItem>
</file>

<file path=customXml/itemProps3.xml><?xml version="1.0" encoding="utf-8"?>
<ds:datastoreItem xmlns:ds="http://schemas.openxmlformats.org/officeDocument/2006/customXml" ds:itemID="{5D848918-0EBC-4BAE-A79C-C7698340A6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TDOE PPT DEC 2024 (2)</Template>
  <TotalTime>4252</TotalTime>
  <Words>1485</Words>
  <Application>Microsoft Office PowerPoint</Application>
  <PresentationFormat>Custom</PresentationFormat>
  <Paragraphs>216</Paragraphs>
  <Slides>45</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45</vt:i4>
      </vt:variant>
    </vt:vector>
  </HeadingPairs>
  <TitlesOfParts>
    <vt:vector size="58" baseType="lpstr">
      <vt:lpstr>Arial</vt:lpstr>
      <vt:lpstr>Calibri</vt:lpstr>
      <vt:lpstr>Courier New</vt:lpstr>
      <vt:lpstr>Georgia</vt:lpstr>
      <vt:lpstr>Lato Light</vt:lpstr>
      <vt:lpstr>Open Sans</vt:lpstr>
      <vt:lpstr>Open Sans Extrabold</vt:lpstr>
      <vt:lpstr>PermianSlabSerifTypeface</vt:lpstr>
      <vt:lpstr>Segoe UI</vt:lpstr>
      <vt:lpstr>Wingdings</vt:lpstr>
      <vt:lpstr>Theme1</vt:lpstr>
      <vt:lpstr>1_Theme1</vt:lpstr>
      <vt:lpstr>Office Theme</vt:lpstr>
      <vt:lpstr>Introduction to Deescalation </vt:lpstr>
      <vt:lpstr>DISCLAIMER – Generative AI Tools</vt:lpstr>
      <vt:lpstr>Agenda</vt:lpstr>
      <vt:lpstr>PowerPoint Presentation</vt:lpstr>
      <vt:lpstr>Foundational Beliefs</vt:lpstr>
      <vt:lpstr>School and Classroom Climate</vt:lpstr>
      <vt:lpstr>Collaborate</vt:lpstr>
      <vt:lpstr>What is Climate?</vt:lpstr>
      <vt:lpstr> Consider the Climate</vt:lpstr>
      <vt:lpstr>PowerPoint Presentation</vt:lpstr>
      <vt:lpstr>Fight or Flight</vt:lpstr>
      <vt:lpstr>PowerPoint Presentation</vt:lpstr>
      <vt:lpstr>PowerPoint Presentation</vt:lpstr>
      <vt:lpstr>Setting Events</vt:lpstr>
      <vt:lpstr>Rational Detachment</vt:lpstr>
      <vt:lpstr>Communication Skills</vt:lpstr>
      <vt:lpstr>Forms of Communication</vt:lpstr>
      <vt:lpstr>Verbal Communication</vt:lpstr>
      <vt:lpstr>Nonverbal Communication</vt:lpstr>
      <vt:lpstr>Paraverbal</vt:lpstr>
      <vt:lpstr>Listening with Empathy</vt:lpstr>
      <vt:lpstr>The Rollercoaster of Escalation</vt:lpstr>
      <vt:lpstr>Rollercoaster</vt:lpstr>
      <vt:lpstr>           What are the first signs of escalation?</vt:lpstr>
      <vt:lpstr>Our Choice</vt:lpstr>
      <vt:lpstr>Our Responsibility</vt:lpstr>
      <vt:lpstr>Initial Identiciation</vt:lpstr>
      <vt:lpstr>Proactive Techniques</vt:lpstr>
      <vt:lpstr>Responding Positively</vt:lpstr>
      <vt:lpstr>Rising Concern</vt:lpstr>
      <vt:lpstr>PowerPoint Presentation</vt:lpstr>
      <vt:lpstr>PowerPoint Presentation</vt:lpstr>
      <vt:lpstr>Things to avoid</vt:lpstr>
      <vt:lpstr>Crisis Situation</vt:lpstr>
      <vt:lpstr>Intervene Safely</vt:lpstr>
      <vt:lpstr>Deescalation Practice</vt:lpstr>
      <vt:lpstr>Example Script</vt:lpstr>
      <vt:lpstr>Example Script Together</vt:lpstr>
      <vt:lpstr>Using the sentence starters provided, work with a partner to role play. Be ready to share the experience with the group.  </vt:lpstr>
      <vt:lpstr>What happens after the incident?</vt:lpstr>
      <vt:lpstr>Guiding Question:  In your small groups discuss the following: Why is it important to debrief with the student and the staff involved? </vt:lpstr>
      <vt:lpstr>Debriefing</vt:lpstr>
      <vt:lpstr>Closing</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Allyson Collins</dc:creator>
  <cp:keywords/>
  <dc:description/>
  <cp:lastModifiedBy>April Ebbinger</cp:lastModifiedBy>
  <cp:revision>4</cp:revision>
  <cp:lastPrinted>2019-11-04T17:49:10Z</cp:lastPrinted>
  <dcterms:created xsi:type="dcterms:W3CDTF">2025-03-07T17:54:24Z</dcterms:created>
  <dcterms:modified xsi:type="dcterms:W3CDTF">2025-03-10T17:15:39Z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0x010100BB6988BC0B9F3448A63B4DD5D5C8814B</vt:lpwstr>
  </property>
  <property fmtid="{D5CDD505-2E9C-101B-9397-08002B2CF9AE}" pid="3" name="MediaServiceImageTags">
    <vt:lpwstr/>
  </property>
</Properties>
</file>