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1" r:id="rId2"/>
  </p:sldMasterIdLst>
  <p:notesMasterIdLst>
    <p:notesMasterId r:id="rId8"/>
  </p:notesMasterIdLst>
  <p:handoutMasterIdLst>
    <p:handoutMasterId r:id="rId9"/>
  </p:handoutMasterIdLst>
  <p:sldIdLst>
    <p:sldId id="368" r:id="rId3"/>
    <p:sldId id="369" r:id="rId4"/>
    <p:sldId id="390" r:id="rId5"/>
    <p:sldId id="372" r:id="rId6"/>
    <p:sldId id="389"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F00"/>
    <a:srgbClr val="4870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9788" autoAdjust="0"/>
  </p:normalViewPr>
  <p:slideViewPr>
    <p:cSldViewPr>
      <p:cViewPr varScale="1">
        <p:scale>
          <a:sx n="107" d="100"/>
          <a:sy n="107" d="100"/>
        </p:scale>
        <p:origin x="114" y="144"/>
      </p:cViewPr>
      <p:guideLst>
        <p:guide orient="horz" pos="2160"/>
        <p:guide pos="2880"/>
      </p:guideLst>
    </p:cSldViewPr>
  </p:slideViewPr>
  <p:notesTextViewPr>
    <p:cViewPr>
      <p:scale>
        <a:sx n="1" d="1"/>
        <a:sy n="1" d="1"/>
      </p:scale>
      <p:origin x="0" y="0"/>
    </p:cViewPr>
  </p:notesTextViewPr>
  <p:sorterViewPr>
    <p:cViewPr>
      <p:scale>
        <a:sx n="66" d="100"/>
        <a:sy n="66" d="100"/>
      </p:scale>
      <p:origin x="0" y="490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FB2E3D7-769D-034F-8F90-D281C9A0387E}" type="datetimeFigureOut">
              <a:rPr lang="en-US" smtClean="0"/>
              <a:t>12/16/2015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C6CEAB7-A35F-0447-949C-493012266C4C}" type="slidenum">
              <a:rPr lang="en-US" smtClean="0"/>
              <a:t>‹#›</a:t>
            </a:fld>
            <a:endParaRPr lang="en-US"/>
          </a:p>
        </p:txBody>
      </p:sp>
    </p:spTree>
    <p:extLst>
      <p:ext uri="{BB962C8B-B14F-4D97-AF65-F5344CB8AC3E}">
        <p14:creationId xmlns:p14="http://schemas.microsoft.com/office/powerpoint/2010/main" val="31955424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Arial" panose="020B0604020202020204" pitchFamily="34" charset="0"/>
              </a:defRPr>
            </a:lvl1pPr>
          </a:lstStyle>
          <a:p>
            <a:fld id="{1942FAF4-41F9-47A1-AB67-40DFBF8B9814}" type="datetimeFigureOut">
              <a:rPr lang="en-US" smtClean="0"/>
              <a:pPr/>
              <a:t>12/16/2015</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Arial" panose="020B0604020202020204" pitchFamily="34" charset="0"/>
              </a:defRPr>
            </a:lvl1pPr>
          </a:lstStyle>
          <a:p>
            <a:fld id="{2083B805-18B9-48A7-8EA0-EC1FA681C646}" type="slidenum">
              <a:rPr lang="en-US" smtClean="0"/>
              <a:pPr/>
              <a:t>‹#›</a:t>
            </a:fld>
            <a:endParaRPr lang="en-US" dirty="0"/>
          </a:p>
        </p:txBody>
      </p:sp>
    </p:spTree>
    <p:extLst>
      <p:ext uri="{BB962C8B-B14F-4D97-AF65-F5344CB8AC3E}">
        <p14:creationId xmlns:p14="http://schemas.microsoft.com/office/powerpoint/2010/main" val="19793992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83B805-18B9-48A7-8EA0-EC1FA681C646}" type="slidenum">
              <a:rPr lang="en-US" smtClean="0"/>
              <a:pPr/>
              <a:t>2</a:t>
            </a:fld>
            <a:endParaRPr lang="en-US" dirty="0"/>
          </a:p>
        </p:txBody>
      </p:sp>
    </p:spTree>
    <p:extLst>
      <p:ext uri="{BB962C8B-B14F-4D97-AF65-F5344CB8AC3E}">
        <p14:creationId xmlns:p14="http://schemas.microsoft.com/office/powerpoint/2010/main" val="5374279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 Standard">
    <p:spTree>
      <p:nvGrpSpPr>
        <p:cNvPr id="1" name=""/>
        <p:cNvGrpSpPr/>
        <p:nvPr/>
      </p:nvGrpSpPr>
      <p:grpSpPr>
        <a:xfrm>
          <a:off x="0" y="0"/>
          <a:ext cx="0" cy="0"/>
          <a:chOff x="0" y="0"/>
          <a:chExt cx="0" cy="0"/>
        </a:xfrm>
      </p:grpSpPr>
      <p:sp>
        <p:nvSpPr>
          <p:cNvPr id="3" name="Rectangle 2"/>
          <p:cNvSpPr/>
          <p:nvPr userDrawn="1"/>
        </p:nvSpPr>
        <p:spPr>
          <a:xfrm>
            <a:off x="0" y="3886200"/>
            <a:ext cx="9144000" cy="2514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2" name="Title 1"/>
          <p:cNvSpPr>
            <a:spLocks noGrp="1"/>
          </p:cNvSpPr>
          <p:nvPr>
            <p:ph type="ctrTitle"/>
          </p:nvPr>
        </p:nvSpPr>
        <p:spPr>
          <a:xfrm>
            <a:off x="152400" y="4038603"/>
            <a:ext cx="8839200" cy="1422399"/>
          </a:xfrm>
        </p:spPr>
        <p:txBody>
          <a:bodyPr>
            <a:normAutofit/>
          </a:bodyPr>
          <a:lstStyle>
            <a:lvl1pPr algn="ctr">
              <a:defRPr sz="4000" b="1">
                <a:solidFill>
                  <a:schemeClr val="bg1"/>
                </a:solidFill>
                <a:effectLst>
                  <a:outerShdw blurRad="38100" dist="38100" dir="2700000" algn="tl">
                    <a:srgbClr val="000000">
                      <a:alpha val="43137"/>
                    </a:srgbClr>
                  </a:outerShdw>
                </a:effectLst>
                <a:latin typeface="Arial" panose="020B0604020202020204" pitchFamily="34" charset="0"/>
              </a:defRPr>
            </a:lvl1pPr>
          </a:lstStyle>
          <a:p>
            <a:r>
              <a:rPr lang="en-US" dirty="0" smtClean="0"/>
              <a:t>Click to edit Master title style</a:t>
            </a:r>
            <a:endParaRPr lang="en-US" dirty="0"/>
          </a:p>
        </p:txBody>
      </p:sp>
      <p:sp>
        <p:nvSpPr>
          <p:cNvPr id="7" name="Text Placeholder 13"/>
          <p:cNvSpPr>
            <a:spLocks noGrp="1"/>
          </p:cNvSpPr>
          <p:nvPr>
            <p:ph type="body" sz="quarter" idx="12" hasCustomPrompt="1"/>
          </p:nvPr>
        </p:nvSpPr>
        <p:spPr>
          <a:xfrm>
            <a:off x="152400" y="5461001"/>
            <a:ext cx="8839200" cy="812800"/>
          </a:xfrm>
        </p:spPr>
        <p:txBody>
          <a:bodyPr anchor="ctr">
            <a:normAutofit/>
          </a:bodyPr>
          <a:lstStyle>
            <a:lvl1pPr marL="0" indent="0" algn="ctr">
              <a:buNone/>
              <a:defRPr sz="2800">
                <a:solidFill>
                  <a:schemeClr val="bg1"/>
                </a:solidFill>
                <a:effectLst>
                  <a:outerShdw blurRad="38100" dist="38100" dir="2700000" algn="tl">
                    <a:srgbClr val="000000">
                      <a:alpha val="43137"/>
                    </a:srgbClr>
                  </a:outerShdw>
                </a:effectLst>
                <a:latin typeface="Arial" panose="020B0604020202020204" pitchFamily="34" charset="0"/>
              </a:defRPr>
            </a:lvl1pPr>
          </a:lstStyle>
          <a:p>
            <a:pPr lvl="0"/>
            <a:r>
              <a:rPr lang="en-US" dirty="0" smtClean="0"/>
              <a:t>Sub-Title</a:t>
            </a:r>
            <a:endParaRPr lang="en-US" dirty="0"/>
          </a:p>
        </p:txBody>
      </p:sp>
      <p:sp>
        <p:nvSpPr>
          <p:cNvPr id="8" name="Text Placeholder 11"/>
          <p:cNvSpPr>
            <a:spLocks noGrp="1"/>
          </p:cNvSpPr>
          <p:nvPr>
            <p:ph type="body" sz="quarter" idx="11" hasCustomPrompt="1"/>
          </p:nvPr>
        </p:nvSpPr>
        <p:spPr>
          <a:xfrm>
            <a:off x="0" y="6400800"/>
            <a:ext cx="9144000" cy="457200"/>
          </a:xfrm>
        </p:spPr>
        <p:txBody>
          <a:bodyPr anchor="ctr">
            <a:normAutofit/>
          </a:bodyPr>
          <a:lstStyle>
            <a:lvl1pPr marL="0" indent="0" algn="ctr">
              <a:buNone/>
              <a:defRPr sz="1100" baseline="0">
                <a:solidFill>
                  <a:schemeClr val="accent5"/>
                </a:solidFill>
                <a:latin typeface="Arial" panose="020B0604020202020204" pitchFamily="34" charset="0"/>
                <a:ea typeface="Open Sans" panose="020B0606030504020204" pitchFamily="34" charset="0"/>
                <a:cs typeface="Arial" panose="020B0604020202020204" pitchFamily="34" charset="0"/>
              </a:defRPr>
            </a:lvl1pPr>
          </a:lstStyle>
          <a:p>
            <a:pPr lvl="0"/>
            <a:r>
              <a:rPr lang="en-US" dirty="0" smtClean="0"/>
              <a:t>Name, Position | Date</a:t>
            </a:r>
            <a:endParaRPr lang="en-US"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57400" y="1133475"/>
            <a:ext cx="5029200" cy="2743200"/>
          </a:xfrm>
          <a:prstGeom prst="rect">
            <a:avLst/>
          </a:prstGeom>
        </p:spPr>
      </p:pic>
    </p:spTree>
    <p:extLst>
      <p:ext uri="{BB962C8B-B14F-4D97-AF65-F5344CB8AC3E}">
        <p14:creationId xmlns:p14="http://schemas.microsoft.com/office/powerpoint/2010/main" val="3357423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Body - Gra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228600" y="1193804"/>
            <a:ext cx="8763000" cy="4958462"/>
          </a:xfrm>
        </p:spPr>
        <p:txBody>
          <a:bodyPr>
            <a:normAutofit/>
          </a:bodyPr>
          <a:lstStyle>
            <a:lvl1pPr>
              <a:buClr>
                <a:schemeClr val="accent5">
                  <a:lumMod val="60000"/>
                  <a:lumOff val="40000"/>
                </a:schemeClr>
              </a:buClr>
              <a:defRPr sz="2400">
                <a:latin typeface="Arial" panose="020B0604020202020204" pitchFamily="34" charset="0"/>
                <a:ea typeface="Open Sans" panose="020B0606030504020204" pitchFamily="34" charset="0"/>
                <a:cs typeface="Arial" panose="020B0604020202020204" pitchFamily="34" charset="0"/>
              </a:defRPr>
            </a:lvl1pPr>
            <a:lvl2pPr>
              <a:buClr>
                <a:schemeClr val="accent5">
                  <a:lumMod val="60000"/>
                  <a:lumOff val="40000"/>
                </a:schemeClr>
              </a:buClr>
              <a:defRPr sz="2000">
                <a:latin typeface="Arial" panose="020B0604020202020204" pitchFamily="34" charset="0"/>
                <a:ea typeface="Open Sans" panose="020B0606030504020204" pitchFamily="34" charset="0"/>
                <a:cs typeface="Arial" panose="020B0604020202020204" pitchFamily="34" charset="0"/>
              </a:defRPr>
            </a:lvl2pPr>
            <a:lvl3pPr>
              <a:buClr>
                <a:schemeClr val="accent5">
                  <a:lumMod val="60000"/>
                  <a:lumOff val="40000"/>
                </a:schemeClr>
              </a:buClr>
              <a:defRPr sz="1800">
                <a:latin typeface="Arial" panose="020B0604020202020204" pitchFamily="34" charset="0"/>
                <a:ea typeface="Open Sans" panose="020B0606030504020204" pitchFamily="34" charset="0"/>
                <a:cs typeface="Arial" panose="020B0604020202020204" pitchFamily="34" charset="0"/>
              </a:defRPr>
            </a:lvl3pPr>
            <a:lvl4pPr>
              <a:buClr>
                <a:schemeClr val="accent5">
                  <a:lumMod val="60000"/>
                  <a:lumOff val="40000"/>
                </a:schemeClr>
              </a:buClr>
              <a:defRPr sz="1600">
                <a:latin typeface="Arial" panose="020B0604020202020204" pitchFamily="34" charset="0"/>
                <a:ea typeface="Open Sans" panose="020B0606030504020204" pitchFamily="34" charset="0"/>
                <a:cs typeface="Arial" panose="020B0604020202020204" pitchFamily="34" charset="0"/>
              </a:defRPr>
            </a:lvl4pPr>
            <a:lvl5pPr>
              <a:buClr>
                <a:schemeClr val="accent5">
                  <a:lumMod val="60000"/>
                  <a:lumOff val="40000"/>
                </a:schemeClr>
              </a:buClr>
              <a:defRPr sz="1600">
                <a:latin typeface="Arial" panose="020B0604020202020204" pitchFamily="34" charset="0"/>
                <a:ea typeface="Open Sans" panose="020B0606030504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Rectangle 7"/>
          <p:cNvSpPr/>
          <p:nvPr userDrawn="1"/>
        </p:nvSpPr>
        <p:spPr>
          <a:xfrm>
            <a:off x="0" y="990602"/>
            <a:ext cx="9144000" cy="889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10" name="Rectangle 9"/>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12"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Arial" panose="020B0604020202020204" pitchFamily="34" charset="0"/>
                <a:ea typeface="Open Sans" panose="020B0606030504020204" pitchFamily="34" charset="0"/>
                <a:cs typeface="Arial" panose="020B0604020202020204" pitchFamily="34" charset="0"/>
              </a:defRPr>
            </a:lvl1pPr>
          </a:lstStyle>
          <a:p>
            <a:endParaRPr lang="en-US" dirty="0"/>
          </a:p>
        </p:txBody>
      </p:sp>
      <p:sp>
        <p:nvSpPr>
          <p:cNvPr id="13"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Arial" panose="020B0604020202020204" pitchFamily="34" charset="0"/>
                <a:ea typeface="Open Sans" panose="020B0606030504020204" pitchFamily="34" charset="0"/>
                <a:cs typeface="Arial" panose="020B0604020202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Tree>
    <p:extLst>
      <p:ext uri="{BB962C8B-B14F-4D97-AF65-F5344CB8AC3E}">
        <p14:creationId xmlns:p14="http://schemas.microsoft.com/office/powerpoint/2010/main" val="783884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Body - Tan">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6"/>
              </a:buClr>
              <a:defRPr sz="2400">
                <a:latin typeface="Arial" panose="020B0604020202020204" pitchFamily="34" charset="0"/>
                <a:ea typeface="Open Sans" panose="020B0606030504020204" pitchFamily="34" charset="0"/>
                <a:cs typeface="Arial" panose="020B0604020202020204" pitchFamily="34" charset="0"/>
              </a:defRPr>
            </a:lvl1pPr>
            <a:lvl2pPr>
              <a:buClr>
                <a:schemeClr val="accent6"/>
              </a:buClr>
              <a:defRPr sz="2000">
                <a:latin typeface="Arial" panose="020B0604020202020204" pitchFamily="34" charset="0"/>
                <a:ea typeface="Open Sans" panose="020B0606030504020204" pitchFamily="34" charset="0"/>
                <a:cs typeface="Arial" panose="020B0604020202020204" pitchFamily="34" charset="0"/>
              </a:defRPr>
            </a:lvl2pPr>
            <a:lvl3pPr>
              <a:buClr>
                <a:schemeClr val="accent6"/>
              </a:buClr>
              <a:defRPr sz="1800">
                <a:latin typeface="Arial" panose="020B0604020202020204" pitchFamily="34" charset="0"/>
                <a:ea typeface="Open Sans" panose="020B0606030504020204" pitchFamily="34" charset="0"/>
                <a:cs typeface="Arial" panose="020B0604020202020204" pitchFamily="34" charset="0"/>
              </a:defRPr>
            </a:lvl3pPr>
            <a:lvl4pPr>
              <a:buClr>
                <a:schemeClr val="accent6"/>
              </a:buClr>
              <a:defRPr sz="1600">
                <a:latin typeface="Arial" panose="020B0604020202020204" pitchFamily="34" charset="0"/>
                <a:ea typeface="Open Sans" panose="020B0606030504020204" pitchFamily="34" charset="0"/>
                <a:cs typeface="Arial" panose="020B0604020202020204" pitchFamily="34" charset="0"/>
              </a:defRPr>
            </a:lvl4pPr>
            <a:lvl5pPr>
              <a:buClr>
                <a:schemeClr val="accent6"/>
              </a:buClr>
              <a:defRPr sz="1600">
                <a:latin typeface="Arial" panose="020B0604020202020204" pitchFamily="34" charset="0"/>
                <a:ea typeface="Open Sans" panose="020B0606030504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Rectangle 7"/>
          <p:cNvSpPr/>
          <p:nvPr userDrawn="1"/>
        </p:nvSpPr>
        <p:spPr>
          <a:xfrm>
            <a:off x="0" y="990602"/>
            <a:ext cx="9144000" cy="889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Arial" panose="020B0604020202020204" pitchFamily="34" charset="0"/>
                <a:ea typeface="Open Sans" panose="020B0606030504020204" pitchFamily="34" charset="0"/>
                <a:cs typeface="Arial" panose="020B0604020202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Arial" panose="020B0604020202020204" pitchFamily="34" charset="0"/>
                <a:ea typeface="Open Sans" panose="020B0606030504020204" pitchFamily="34" charset="0"/>
                <a:cs typeface="Arial" panose="020B0604020202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Tree>
    <p:extLst>
      <p:ext uri="{BB962C8B-B14F-4D97-AF65-F5344CB8AC3E}">
        <p14:creationId xmlns:p14="http://schemas.microsoft.com/office/powerpoint/2010/main" val="24481855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ouble-Column Bod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228600" y="1193804"/>
            <a:ext cx="4191000" cy="4958462"/>
          </a:xfrm>
        </p:spPr>
        <p:txBody>
          <a:bodyPr>
            <a:normAutofit/>
          </a:bodyPr>
          <a:lstStyle>
            <a:lvl1pPr>
              <a:buClr>
                <a:srgbClr val="FF0F00"/>
              </a:buClr>
              <a:defRPr sz="2400">
                <a:latin typeface="Arial" panose="020B0604020202020204" pitchFamily="34" charset="0"/>
                <a:ea typeface="Open Sans" panose="020B0606030504020204" pitchFamily="34" charset="0"/>
                <a:cs typeface="Arial" panose="020B0604020202020204" pitchFamily="34" charset="0"/>
              </a:defRPr>
            </a:lvl1pPr>
            <a:lvl2pPr>
              <a:buClr>
                <a:srgbClr val="FF0F00"/>
              </a:buClr>
              <a:defRPr sz="2000">
                <a:latin typeface="Arial" panose="020B0604020202020204" pitchFamily="34" charset="0"/>
                <a:ea typeface="Open Sans" panose="020B0606030504020204" pitchFamily="34" charset="0"/>
                <a:cs typeface="Arial" panose="020B0604020202020204" pitchFamily="34" charset="0"/>
              </a:defRPr>
            </a:lvl2pPr>
            <a:lvl3pPr>
              <a:buClr>
                <a:srgbClr val="FF0F00"/>
              </a:buClr>
              <a:defRPr sz="1800">
                <a:latin typeface="Arial" panose="020B0604020202020204" pitchFamily="34" charset="0"/>
                <a:ea typeface="Open Sans" panose="020B0606030504020204" pitchFamily="34" charset="0"/>
                <a:cs typeface="Arial" panose="020B0604020202020204" pitchFamily="34" charset="0"/>
              </a:defRPr>
            </a:lvl3pPr>
            <a:lvl4pPr>
              <a:buClr>
                <a:srgbClr val="FF0F00"/>
              </a:buClr>
              <a:defRPr sz="1600">
                <a:latin typeface="Arial" panose="020B0604020202020204" pitchFamily="34" charset="0"/>
                <a:ea typeface="Open Sans" panose="020B0606030504020204" pitchFamily="34" charset="0"/>
                <a:cs typeface="Arial" panose="020B0604020202020204" pitchFamily="34" charset="0"/>
              </a:defRPr>
            </a:lvl4pPr>
            <a:lvl5pPr>
              <a:buClr>
                <a:srgbClr val="FF0F00"/>
              </a:buClr>
              <a:defRPr sz="1600">
                <a:latin typeface="Arial" panose="020B0604020202020204" pitchFamily="34" charset="0"/>
                <a:ea typeface="Open Sans" panose="020B0606030504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2"/>
          <p:cNvSpPr>
            <a:spLocks noGrp="1"/>
          </p:cNvSpPr>
          <p:nvPr>
            <p:ph idx="13"/>
          </p:nvPr>
        </p:nvSpPr>
        <p:spPr>
          <a:xfrm>
            <a:off x="4724400" y="1193804"/>
            <a:ext cx="4191000" cy="4958462"/>
          </a:xfrm>
        </p:spPr>
        <p:txBody>
          <a:bodyPr>
            <a:normAutofit/>
          </a:bodyPr>
          <a:lstStyle>
            <a:lvl1pPr>
              <a:buClr>
                <a:srgbClr val="FF0000"/>
              </a:buClr>
              <a:defRPr sz="2400">
                <a:latin typeface="Arial" panose="020B0604020202020204" pitchFamily="34" charset="0"/>
                <a:ea typeface="Open Sans" panose="020B0606030504020204" pitchFamily="34" charset="0"/>
                <a:cs typeface="Arial" panose="020B0604020202020204" pitchFamily="34" charset="0"/>
              </a:defRPr>
            </a:lvl1pPr>
            <a:lvl2pPr>
              <a:buClr>
                <a:srgbClr val="FF0000"/>
              </a:buClr>
              <a:defRPr sz="2000">
                <a:latin typeface="Arial" panose="020B0604020202020204" pitchFamily="34" charset="0"/>
                <a:ea typeface="Open Sans" panose="020B0606030504020204" pitchFamily="34" charset="0"/>
                <a:cs typeface="Arial" panose="020B0604020202020204" pitchFamily="34" charset="0"/>
              </a:defRPr>
            </a:lvl2pPr>
            <a:lvl3pPr>
              <a:buClr>
                <a:srgbClr val="FF0000"/>
              </a:buClr>
              <a:defRPr sz="1800">
                <a:latin typeface="Arial" panose="020B0604020202020204" pitchFamily="34" charset="0"/>
                <a:ea typeface="Open Sans" panose="020B0606030504020204" pitchFamily="34" charset="0"/>
                <a:cs typeface="Arial" panose="020B0604020202020204" pitchFamily="34" charset="0"/>
              </a:defRPr>
            </a:lvl3pPr>
            <a:lvl4pPr>
              <a:buClr>
                <a:srgbClr val="FF0000"/>
              </a:buClr>
              <a:defRPr sz="1600">
                <a:latin typeface="Arial" panose="020B0604020202020204" pitchFamily="34" charset="0"/>
                <a:ea typeface="Open Sans" panose="020B0606030504020204" pitchFamily="34" charset="0"/>
                <a:cs typeface="Arial" panose="020B0604020202020204" pitchFamily="34" charset="0"/>
              </a:defRPr>
            </a:lvl4pPr>
            <a:lvl5pPr>
              <a:buClr>
                <a:srgbClr val="FF0000"/>
              </a:buClr>
              <a:defRPr sz="1600">
                <a:latin typeface="Arial" panose="020B0604020202020204" pitchFamily="34" charset="0"/>
                <a:ea typeface="Open Sans" panose="020B0606030504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13"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Arial" panose="020B0604020202020204" pitchFamily="34" charset="0"/>
                <a:ea typeface="Open Sans" panose="020B0606030504020204" pitchFamily="34" charset="0"/>
                <a:cs typeface="Arial" panose="020B0604020202020204" pitchFamily="34" charset="0"/>
              </a:defRPr>
            </a:lvl1pPr>
          </a:lstStyle>
          <a:p>
            <a:endParaRPr lang="en-US" dirty="0"/>
          </a:p>
        </p:txBody>
      </p:sp>
      <p:sp>
        <p:nvSpPr>
          <p:cNvPr id="14"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Arial" panose="020B0604020202020204" pitchFamily="34" charset="0"/>
                <a:ea typeface="Open Sans" panose="020B0606030504020204" pitchFamily="34" charset="0"/>
                <a:cs typeface="Arial" panose="020B0604020202020204" pitchFamily="34" charset="0"/>
              </a:defRPr>
            </a:lvl1pPr>
          </a:lstStyle>
          <a:p>
            <a:fld id="{5C76A076-0EB6-4ACF-BC93-AE169B35ECF5}" type="slidenum">
              <a:rPr lang="en-US" smtClean="0"/>
              <a:pPr/>
              <a:t>‹#›</a:t>
            </a:fld>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Tree>
    <p:extLst>
      <p:ext uri="{BB962C8B-B14F-4D97-AF65-F5344CB8AC3E}">
        <p14:creationId xmlns:p14="http://schemas.microsoft.com/office/powerpoint/2010/main" val="27645693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44557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 Blue">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9934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 Orange">
    <p:bg>
      <p:bgPr>
        <a:solidFill>
          <a:schemeClr val="accent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9934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 YellowGreen">
    <p:bg>
      <p:bgPr>
        <a:solidFill>
          <a:schemeClr val="accent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06782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 Gray">
    <p:bg>
      <p:bgPr>
        <a:solidFill>
          <a:schemeClr val="accent5">
            <a:lumMod val="20000"/>
            <a:lumOff val="8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9934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itle - Standard">
    <p:spTree>
      <p:nvGrpSpPr>
        <p:cNvPr id="1" name=""/>
        <p:cNvGrpSpPr/>
        <p:nvPr/>
      </p:nvGrpSpPr>
      <p:grpSpPr>
        <a:xfrm>
          <a:off x="0" y="0"/>
          <a:ext cx="0" cy="0"/>
          <a:chOff x="0" y="0"/>
          <a:chExt cx="0" cy="0"/>
        </a:xfrm>
      </p:grpSpPr>
      <p:sp>
        <p:nvSpPr>
          <p:cNvPr id="3" name="Rectangle 2"/>
          <p:cNvSpPr/>
          <p:nvPr/>
        </p:nvSpPr>
        <p:spPr>
          <a:xfrm>
            <a:off x="0" y="3886200"/>
            <a:ext cx="9144000" cy="2514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sp>
        <p:nvSpPr>
          <p:cNvPr id="2" name="Title 1"/>
          <p:cNvSpPr>
            <a:spLocks noGrp="1"/>
          </p:cNvSpPr>
          <p:nvPr>
            <p:ph type="ctrTitle"/>
          </p:nvPr>
        </p:nvSpPr>
        <p:spPr>
          <a:xfrm>
            <a:off x="152400" y="4038603"/>
            <a:ext cx="8839200" cy="1422399"/>
          </a:xfrm>
        </p:spPr>
        <p:txBody>
          <a:bodyPr>
            <a:normAutofit/>
          </a:bodyPr>
          <a:lstStyle>
            <a:lvl1pPr algn="ctr">
              <a:defRPr sz="4000" b="1">
                <a:solidFill>
                  <a:schemeClr val="bg1"/>
                </a:solidFill>
                <a:effectLst>
                  <a:outerShdw blurRad="38100" dist="38100" dir="2700000" algn="tl">
                    <a:srgbClr val="000000">
                      <a:alpha val="43137"/>
                    </a:srgbClr>
                  </a:outerShdw>
                </a:effectLst>
                <a:latin typeface="Arial" panose="020B0604020202020204" pitchFamily="34" charset="0"/>
              </a:defRPr>
            </a:lvl1pPr>
          </a:lstStyle>
          <a:p>
            <a:r>
              <a:rPr lang="en-US" dirty="0" smtClean="0"/>
              <a:t>Click to edit Master title style</a:t>
            </a:r>
            <a:endParaRPr lang="en-US" dirty="0"/>
          </a:p>
        </p:txBody>
      </p:sp>
      <p:sp>
        <p:nvSpPr>
          <p:cNvPr id="7" name="Text Placeholder 13"/>
          <p:cNvSpPr>
            <a:spLocks noGrp="1"/>
          </p:cNvSpPr>
          <p:nvPr>
            <p:ph type="body" sz="quarter" idx="12" hasCustomPrompt="1"/>
          </p:nvPr>
        </p:nvSpPr>
        <p:spPr>
          <a:xfrm>
            <a:off x="152400" y="5461001"/>
            <a:ext cx="8839200" cy="812800"/>
          </a:xfrm>
        </p:spPr>
        <p:txBody>
          <a:bodyPr anchor="ctr">
            <a:normAutofit/>
          </a:bodyPr>
          <a:lstStyle>
            <a:lvl1pPr marL="0" indent="0" algn="ctr">
              <a:buNone/>
              <a:defRPr sz="2800">
                <a:solidFill>
                  <a:schemeClr val="bg1"/>
                </a:solidFill>
                <a:effectLst>
                  <a:outerShdw blurRad="38100" dist="38100" dir="2700000" algn="tl">
                    <a:srgbClr val="000000">
                      <a:alpha val="43137"/>
                    </a:srgbClr>
                  </a:outerShdw>
                </a:effectLst>
                <a:latin typeface="Arial" panose="020B0604020202020204" pitchFamily="34" charset="0"/>
              </a:defRPr>
            </a:lvl1pPr>
          </a:lstStyle>
          <a:p>
            <a:pPr lvl="0"/>
            <a:r>
              <a:rPr lang="en-US" dirty="0" smtClean="0"/>
              <a:t>Sub-Title</a:t>
            </a:r>
            <a:endParaRPr lang="en-US" dirty="0"/>
          </a:p>
        </p:txBody>
      </p:sp>
      <p:sp>
        <p:nvSpPr>
          <p:cNvPr id="8" name="Text Placeholder 11"/>
          <p:cNvSpPr>
            <a:spLocks noGrp="1"/>
          </p:cNvSpPr>
          <p:nvPr>
            <p:ph type="body" sz="quarter" idx="11" hasCustomPrompt="1"/>
          </p:nvPr>
        </p:nvSpPr>
        <p:spPr>
          <a:xfrm>
            <a:off x="0" y="6400800"/>
            <a:ext cx="9144000" cy="457200"/>
          </a:xfrm>
        </p:spPr>
        <p:txBody>
          <a:bodyPr anchor="ctr">
            <a:normAutofit/>
          </a:bodyPr>
          <a:lstStyle>
            <a:lvl1pPr marL="0" indent="0" algn="ctr">
              <a:buNone/>
              <a:defRPr sz="1100" baseline="0">
                <a:solidFill>
                  <a:schemeClr val="accent5"/>
                </a:solidFill>
                <a:latin typeface="Arial" panose="020B0604020202020204" pitchFamily="34" charset="0"/>
                <a:ea typeface="Open Sans" panose="020B0606030504020204" pitchFamily="34" charset="0"/>
                <a:cs typeface="Arial" panose="020B0604020202020204" pitchFamily="34" charset="0"/>
              </a:defRPr>
            </a:lvl1pPr>
          </a:lstStyle>
          <a:p>
            <a:pPr lvl="0"/>
            <a:r>
              <a:rPr lang="en-US" dirty="0" smtClean="0"/>
              <a:t>Name, Position | Date</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7400" y="1133475"/>
            <a:ext cx="5029200" cy="2743200"/>
          </a:xfrm>
          <a:prstGeom prst="rect">
            <a:avLst/>
          </a:prstGeom>
        </p:spPr>
      </p:pic>
    </p:spTree>
    <p:extLst>
      <p:ext uri="{BB962C8B-B14F-4D97-AF65-F5344CB8AC3E}">
        <p14:creationId xmlns:p14="http://schemas.microsoft.com/office/powerpoint/2010/main" val="17310315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 Photo">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4572000" y="0"/>
            <a:ext cx="4572000" cy="6858000"/>
          </a:xfrm>
        </p:spPr>
        <p:txBody>
          <a:bodyPr/>
          <a:lstStyle>
            <a:lvl1pPr marL="0" indent="0">
              <a:buNone/>
              <a:defRPr/>
            </a:lvl1pPr>
          </a:lstStyle>
          <a:p>
            <a:r>
              <a:rPr lang="en-US" smtClean="0"/>
              <a:t>Click icon to add picture</a:t>
            </a:r>
            <a:endParaRPr lang="en-US" dirty="0"/>
          </a:p>
        </p:txBody>
      </p:sp>
      <p:sp>
        <p:nvSpPr>
          <p:cNvPr id="10" name="Title 9"/>
          <p:cNvSpPr>
            <a:spLocks noGrp="1"/>
          </p:cNvSpPr>
          <p:nvPr>
            <p:ph type="title"/>
          </p:nvPr>
        </p:nvSpPr>
        <p:spPr>
          <a:xfrm>
            <a:off x="381000" y="2209801"/>
            <a:ext cx="3962400" cy="2235200"/>
          </a:xfrm>
        </p:spPr>
        <p:txBody>
          <a:bodyPr>
            <a:noAutofit/>
          </a:bodyPr>
          <a:lstStyle>
            <a:lvl1pPr marL="0" indent="0" algn="l">
              <a:defRPr sz="3600">
                <a:effectLst/>
                <a:latin typeface="Arial" panose="020B0604020202020204" pitchFamily="34" charset="0"/>
              </a:defRPr>
            </a:lvl1pPr>
          </a:lstStyle>
          <a:p>
            <a:r>
              <a:rPr lang="en-US" dirty="0" smtClean="0"/>
              <a:t>Click to edit Master title style</a:t>
            </a:r>
            <a:endParaRPr lang="en-US" dirty="0"/>
          </a:p>
        </p:txBody>
      </p:sp>
      <p:sp>
        <p:nvSpPr>
          <p:cNvPr id="12" name="Text Placeholder 11"/>
          <p:cNvSpPr>
            <a:spLocks noGrp="1"/>
          </p:cNvSpPr>
          <p:nvPr>
            <p:ph type="body" sz="quarter" idx="11" hasCustomPrompt="1"/>
          </p:nvPr>
        </p:nvSpPr>
        <p:spPr>
          <a:xfrm>
            <a:off x="381000" y="5562600"/>
            <a:ext cx="4038600" cy="1117600"/>
          </a:xfrm>
        </p:spPr>
        <p:txBody>
          <a:bodyPr anchor="b">
            <a:normAutofit/>
          </a:bodyPr>
          <a:lstStyle>
            <a:lvl1pPr marL="0" indent="0">
              <a:buNone/>
              <a:defRPr sz="1100">
                <a:solidFill>
                  <a:schemeClr val="accent5"/>
                </a:solidFill>
                <a:latin typeface="Arial" panose="020B0604020202020204" pitchFamily="34" charset="0"/>
                <a:ea typeface="Open Sans" panose="020B0606030504020204" pitchFamily="34" charset="0"/>
                <a:cs typeface="Arial" panose="020B0604020202020204" pitchFamily="34" charset="0"/>
              </a:defRPr>
            </a:lvl1pPr>
          </a:lstStyle>
          <a:p>
            <a:pPr lvl="0"/>
            <a:r>
              <a:rPr lang="en-US" dirty="0" smtClean="0"/>
              <a:t>Name, Position</a:t>
            </a:r>
          </a:p>
          <a:p>
            <a:pPr lvl="0"/>
            <a:r>
              <a:rPr lang="en-US" dirty="0" smtClean="0"/>
              <a:t>Date</a:t>
            </a:r>
            <a:endParaRPr lang="en-US" dirty="0"/>
          </a:p>
        </p:txBody>
      </p:sp>
      <p:sp>
        <p:nvSpPr>
          <p:cNvPr id="14" name="Text Placeholder 13"/>
          <p:cNvSpPr>
            <a:spLocks noGrp="1"/>
          </p:cNvSpPr>
          <p:nvPr>
            <p:ph type="body" sz="quarter" idx="12" hasCustomPrompt="1"/>
          </p:nvPr>
        </p:nvSpPr>
        <p:spPr>
          <a:xfrm>
            <a:off x="381000" y="4445001"/>
            <a:ext cx="3962400" cy="812800"/>
          </a:xfrm>
        </p:spPr>
        <p:txBody>
          <a:bodyPr>
            <a:normAutofit/>
          </a:bodyPr>
          <a:lstStyle>
            <a:lvl1pPr marL="0" indent="0">
              <a:buNone/>
              <a:defRPr sz="2800">
                <a:solidFill>
                  <a:schemeClr val="accent5"/>
                </a:solidFill>
                <a:latin typeface="Arial" panose="020B0604020202020204" pitchFamily="34" charset="0"/>
              </a:defRPr>
            </a:lvl1pPr>
          </a:lstStyle>
          <a:p>
            <a:pPr lvl="0"/>
            <a:r>
              <a:rPr lang="en-US" dirty="0" smtClean="0"/>
              <a:t>Sub-Title</a:t>
            </a:r>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1000" y="381000"/>
            <a:ext cx="2346960" cy="1280160"/>
          </a:xfrm>
          <a:prstGeom prst="rect">
            <a:avLst/>
          </a:prstGeom>
        </p:spPr>
      </p:pic>
    </p:spTree>
    <p:extLst>
      <p:ext uri="{BB962C8B-B14F-4D97-AF65-F5344CB8AC3E}">
        <p14:creationId xmlns:p14="http://schemas.microsoft.com/office/powerpoint/2010/main" val="2278083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 Photo">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4572000" y="0"/>
            <a:ext cx="4572000" cy="6858000"/>
          </a:xfrm>
        </p:spPr>
        <p:txBody>
          <a:bodyPr/>
          <a:lstStyle>
            <a:lvl1pPr marL="0" indent="0">
              <a:buNone/>
              <a:defRPr/>
            </a:lvl1pPr>
          </a:lstStyle>
          <a:p>
            <a:r>
              <a:rPr lang="en-US" smtClean="0"/>
              <a:t>Click icon to add picture</a:t>
            </a:r>
            <a:endParaRPr lang="en-US" dirty="0"/>
          </a:p>
        </p:txBody>
      </p:sp>
      <p:sp>
        <p:nvSpPr>
          <p:cNvPr id="10" name="Title 9"/>
          <p:cNvSpPr>
            <a:spLocks noGrp="1"/>
          </p:cNvSpPr>
          <p:nvPr>
            <p:ph type="title"/>
          </p:nvPr>
        </p:nvSpPr>
        <p:spPr>
          <a:xfrm>
            <a:off x="381000" y="2209801"/>
            <a:ext cx="3962400" cy="2235200"/>
          </a:xfrm>
        </p:spPr>
        <p:txBody>
          <a:bodyPr>
            <a:noAutofit/>
          </a:bodyPr>
          <a:lstStyle>
            <a:lvl1pPr marL="0" indent="0" algn="l">
              <a:defRPr sz="3600">
                <a:effectLst/>
                <a:latin typeface="Arial" panose="020B0604020202020204" pitchFamily="34" charset="0"/>
              </a:defRPr>
            </a:lvl1pPr>
          </a:lstStyle>
          <a:p>
            <a:r>
              <a:rPr lang="en-US" dirty="0" smtClean="0"/>
              <a:t>Click to edit Master title style</a:t>
            </a:r>
            <a:endParaRPr lang="en-US" dirty="0"/>
          </a:p>
        </p:txBody>
      </p:sp>
      <p:sp>
        <p:nvSpPr>
          <p:cNvPr id="12" name="Text Placeholder 11"/>
          <p:cNvSpPr>
            <a:spLocks noGrp="1"/>
          </p:cNvSpPr>
          <p:nvPr>
            <p:ph type="body" sz="quarter" idx="11" hasCustomPrompt="1"/>
          </p:nvPr>
        </p:nvSpPr>
        <p:spPr>
          <a:xfrm>
            <a:off x="381000" y="5562600"/>
            <a:ext cx="4038600" cy="1117600"/>
          </a:xfrm>
        </p:spPr>
        <p:txBody>
          <a:bodyPr anchor="b">
            <a:normAutofit/>
          </a:bodyPr>
          <a:lstStyle>
            <a:lvl1pPr marL="0" indent="0">
              <a:buNone/>
              <a:defRPr sz="1100">
                <a:solidFill>
                  <a:schemeClr val="accent5"/>
                </a:solidFill>
                <a:latin typeface="Arial" panose="020B0604020202020204" pitchFamily="34" charset="0"/>
                <a:ea typeface="Open Sans" panose="020B0606030504020204" pitchFamily="34" charset="0"/>
                <a:cs typeface="Arial" panose="020B0604020202020204" pitchFamily="34" charset="0"/>
              </a:defRPr>
            </a:lvl1pPr>
          </a:lstStyle>
          <a:p>
            <a:pPr lvl="0"/>
            <a:r>
              <a:rPr lang="en-US" dirty="0" smtClean="0"/>
              <a:t>Name, Position</a:t>
            </a:r>
          </a:p>
          <a:p>
            <a:pPr lvl="0"/>
            <a:r>
              <a:rPr lang="en-US" dirty="0" smtClean="0"/>
              <a:t>Date</a:t>
            </a:r>
            <a:endParaRPr lang="en-US" dirty="0"/>
          </a:p>
        </p:txBody>
      </p:sp>
      <p:sp>
        <p:nvSpPr>
          <p:cNvPr id="14" name="Text Placeholder 13"/>
          <p:cNvSpPr>
            <a:spLocks noGrp="1"/>
          </p:cNvSpPr>
          <p:nvPr>
            <p:ph type="body" sz="quarter" idx="12" hasCustomPrompt="1"/>
          </p:nvPr>
        </p:nvSpPr>
        <p:spPr>
          <a:xfrm>
            <a:off x="381000" y="4445001"/>
            <a:ext cx="3962400" cy="812800"/>
          </a:xfrm>
        </p:spPr>
        <p:txBody>
          <a:bodyPr>
            <a:normAutofit/>
          </a:bodyPr>
          <a:lstStyle>
            <a:lvl1pPr marL="0" indent="0">
              <a:buNone/>
              <a:defRPr sz="2800">
                <a:solidFill>
                  <a:schemeClr val="accent5"/>
                </a:solidFill>
                <a:latin typeface="Arial" panose="020B0604020202020204" pitchFamily="34" charset="0"/>
              </a:defRPr>
            </a:lvl1pPr>
          </a:lstStyle>
          <a:p>
            <a:pPr lvl="0"/>
            <a:r>
              <a:rPr lang="en-US" dirty="0" smtClean="0"/>
              <a:t>Sub-Title</a:t>
            </a:r>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000" y="381000"/>
            <a:ext cx="2346960" cy="1280160"/>
          </a:xfrm>
          <a:prstGeom prst="rect">
            <a:avLst/>
          </a:prstGeom>
        </p:spPr>
      </p:pic>
    </p:spTree>
    <p:extLst>
      <p:ext uri="{BB962C8B-B14F-4D97-AF65-F5344CB8AC3E}">
        <p14:creationId xmlns:p14="http://schemas.microsoft.com/office/powerpoint/2010/main" val="22559767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Sub-Title">
    <p:spTree>
      <p:nvGrpSpPr>
        <p:cNvPr id="1" name=""/>
        <p:cNvGrpSpPr/>
        <p:nvPr/>
      </p:nvGrpSpPr>
      <p:grpSpPr>
        <a:xfrm>
          <a:off x="0" y="0"/>
          <a:ext cx="0" cy="0"/>
          <a:chOff x="0" y="0"/>
          <a:chExt cx="0" cy="0"/>
        </a:xfrm>
      </p:grpSpPr>
      <p:sp>
        <p:nvSpPr>
          <p:cNvPr id="4" name="Rectangle 3"/>
          <p:cNvSpPr/>
          <p:nvPr/>
        </p:nvSpPr>
        <p:spPr>
          <a:xfrm>
            <a:off x="2590800" y="3874770"/>
            <a:ext cx="6553200" cy="22402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sp>
        <p:nvSpPr>
          <p:cNvPr id="2" name="Title 1"/>
          <p:cNvSpPr>
            <a:spLocks noGrp="1"/>
          </p:cNvSpPr>
          <p:nvPr>
            <p:ph type="ctrTitle"/>
          </p:nvPr>
        </p:nvSpPr>
        <p:spPr>
          <a:xfrm>
            <a:off x="2667000" y="3962400"/>
            <a:ext cx="6324600" cy="2057400"/>
          </a:xfrm>
        </p:spPr>
        <p:txBody>
          <a:bodyPr/>
          <a:lstStyle>
            <a:lvl1pPr algn="r">
              <a:defRPr b="1">
                <a:solidFill>
                  <a:schemeClr val="bg1"/>
                </a:solidFill>
                <a:effectLst>
                  <a:outerShdw blurRad="38100" dist="38100" dir="2700000" algn="tl">
                    <a:srgbClr val="000000">
                      <a:alpha val="43137"/>
                    </a:srgbClr>
                  </a:outerShdw>
                </a:effectLst>
                <a:latin typeface="Arial" panose="020B0604020202020204" pitchFamily="34" charset="0"/>
              </a:defRPr>
            </a:lvl1pPr>
          </a:lstStyle>
          <a:p>
            <a:r>
              <a:rPr lang="en-US" dirty="0" smtClean="0"/>
              <a:t>Click to edit Master title style</a:t>
            </a:r>
            <a:endParaRPr lang="en-US" dirty="0"/>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l="15509" t="13397" r="9549" b="13397"/>
          <a:stretch/>
        </p:blipFill>
        <p:spPr>
          <a:xfrm>
            <a:off x="152400" y="3766736"/>
            <a:ext cx="2514600" cy="2456348"/>
          </a:xfrm>
          <a:prstGeom prst="rect">
            <a:avLst/>
          </a:prstGeom>
          <a:noFill/>
          <a:ln>
            <a:noFill/>
          </a:ln>
        </p:spPr>
      </p:pic>
    </p:spTree>
    <p:extLst>
      <p:ext uri="{BB962C8B-B14F-4D97-AF65-F5344CB8AC3E}">
        <p14:creationId xmlns:p14="http://schemas.microsoft.com/office/powerpoint/2010/main" val="32125359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Body - TN Mark">
    <p:spTree>
      <p:nvGrpSpPr>
        <p:cNvPr id="1" name=""/>
        <p:cNvGrpSpPr/>
        <p:nvPr/>
      </p:nvGrpSpPr>
      <p:grpSpPr>
        <a:xfrm>
          <a:off x="0" y="0"/>
          <a:ext cx="0" cy="0"/>
          <a:chOff x="0" y="0"/>
          <a:chExt cx="0" cy="0"/>
        </a:xfrm>
      </p:grpSpPr>
      <p:sp>
        <p:nvSpPr>
          <p:cNvPr id="7" name="Rectangle 6"/>
          <p:cNvSpPr/>
          <p:nvPr/>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152400" y="1143000"/>
            <a:ext cx="8839200" cy="5562600"/>
          </a:xfrm>
        </p:spPr>
        <p:txBody>
          <a:bodyPr>
            <a:normAutofit/>
          </a:bodyPr>
          <a:lstStyle>
            <a:lvl1pPr>
              <a:buClr>
                <a:schemeClr val="bg2"/>
              </a:buClr>
              <a:defRPr sz="2400">
                <a:latin typeface="Arial" panose="020B0604020202020204" pitchFamily="34" charset="0"/>
                <a:ea typeface="Open Sans" panose="020B0606030504020204" pitchFamily="34" charset="0"/>
                <a:cs typeface="Arial" panose="020B0604020202020204" pitchFamily="34" charset="0"/>
              </a:defRPr>
            </a:lvl1pPr>
            <a:lvl2pPr>
              <a:buClr>
                <a:schemeClr val="bg2"/>
              </a:buClr>
              <a:defRPr sz="2000">
                <a:latin typeface="Arial" panose="020B0604020202020204" pitchFamily="34" charset="0"/>
                <a:ea typeface="Open Sans" panose="020B0606030504020204" pitchFamily="34" charset="0"/>
                <a:cs typeface="Arial" panose="020B0604020202020204" pitchFamily="34" charset="0"/>
              </a:defRPr>
            </a:lvl2pPr>
            <a:lvl3pPr>
              <a:buClr>
                <a:schemeClr val="bg2"/>
              </a:buClr>
              <a:defRPr sz="1800">
                <a:latin typeface="Arial" panose="020B0604020202020204" pitchFamily="34" charset="0"/>
                <a:ea typeface="Open Sans" panose="020B0606030504020204" pitchFamily="34" charset="0"/>
                <a:cs typeface="Arial" panose="020B0604020202020204" pitchFamily="34" charset="0"/>
              </a:defRPr>
            </a:lvl3pPr>
            <a:lvl4pPr>
              <a:buClr>
                <a:schemeClr val="bg2"/>
              </a:buClr>
              <a:defRPr sz="1600">
                <a:latin typeface="Arial" panose="020B0604020202020204" pitchFamily="34" charset="0"/>
                <a:ea typeface="Open Sans" panose="020B0606030504020204" pitchFamily="34" charset="0"/>
                <a:cs typeface="Arial" panose="020B0604020202020204" pitchFamily="34" charset="0"/>
              </a:defRPr>
            </a:lvl4pPr>
            <a:lvl5pPr>
              <a:buClr>
                <a:schemeClr val="bg2"/>
              </a:buClr>
              <a:defRPr sz="1600">
                <a:latin typeface="Arial" panose="020B0604020202020204" pitchFamily="34" charset="0"/>
                <a:ea typeface="Open Sans" panose="020B0606030504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05800" y="6019800"/>
            <a:ext cx="866774" cy="866774"/>
          </a:xfrm>
          <a:prstGeom prst="rect">
            <a:avLst/>
          </a:prstGeom>
        </p:spPr>
      </p:pic>
    </p:spTree>
    <p:extLst>
      <p:ext uri="{BB962C8B-B14F-4D97-AF65-F5344CB8AC3E}">
        <p14:creationId xmlns:p14="http://schemas.microsoft.com/office/powerpoint/2010/main" val="12722216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Body">
    <p:spTree>
      <p:nvGrpSpPr>
        <p:cNvPr id="1" name=""/>
        <p:cNvGrpSpPr/>
        <p:nvPr/>
      </p:nvGrpSpPr>
      <p:grpSpPr>
        <a:xfrm>
          <a:off x="0" y="0"/>
          <a:ext cx="0" cy="0"/>
          <a:chOff x="0" y="0"/>
          <a:chExt cx="0" cy="0"/>
        </a:xfrm>
      </p:grpSpPr>
      <p:sp>
        <p:nvSpPr>
          <p:cNvPr id="7" name="Rectangle 6"/>
          <p:cNvSpPr/>
          <p:nvPr/>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228600" y="1193804"/>
            <a:ext cx="8763000" cy="4958462"/>
          </a:xfrm>
        </p:spPr>
        <p:txBody>
          <a:bodyPr>
            <a:normAutofit/>
          </a:bodyPr>
          <a:lstStyle>
            <a:lvl1pPr>
              <a:buClr>
                <a:schemeClr val="bg2"/>
              </a:buClr>
              <a:defRPr sz="2400">
                <a:latin typeface="Arial" panose="020B0604020202020204" pitchFamily="34" charset="0"/>
                <a:ea typeface="Open Sans" panose="020B0606030504020204" pitchFamily="34" charset="0"/>
                <a:cs typeface="Arial" panose="020B0604020202020204" pitchFamily="34" charset="0"/>
              </a:defRPr>
            </a:lvl1pPr>
            <a:lvl2pPr>
              <a:buClr>
                <a:schemeClr val="bg2"/>
              </a:buClr>
              <a:defRPr sz="2000">
                <a:latin typeface="Arial" panose="020B0604020202020204" pitchFamily="34" charset="0"/>
                <a:ea typeface="Open Sans" panose="020B0606030504020204" pitchFamily="34" charset="0"/>
                <a:cs typeface="Arial" panose="020B0604020202020204" pitchFamily="34" charset="0"/>
              </a:defRPr>
            </a:lvl2pPr>
            <a:lvl3pPr>
              <a:buClr>
                <a:schemeClr val="bg2"/>
              </a:buClr>
              <a:defRPr sz="1800">
                <a:latin typeface="Arial" panose="020B0604020202020204" pitchFamily="34" charset="0"/>
                <a:ea typeface="Open Sans" panose="020B0606030504020204" pitchFamily="34" charset="0"/>
                <a:cs typeface="Arial" panose="020B0604020202020204" pitchFamily="34" charset="0"/>
              </a:defRPr>
            </a:lvl3pPr>
            <a:lvl4pPr>
              <a:buClr>
                <a:schemeClr val="bg2"/>
              </a:buClr>
              <a:defRPr sz="1600">
                <a:latin typeface="Arial" panose="020B0604020202020204" pitchFamily="34" charset="0"/>
                <a:ea typeface="Open Sans" panose="020B0606030504020204" pitchFamily="34" charset="0"/>
                <a:cs typeface="Arial" panose="020B0604020202020204" pitchFamily="34" charset="0"/>
              </a:defRPr>
            </a:lvl4pPr>
            <a:lvl5pPr>
              <a:buClr>
                <a:schemeClr val="bg2"/>
              </a:buClr>
              <a:defRPr sz="1600">
                <a:latin typeface="Arial" panose="020B0604020202020204" pitchFamily="34" charset="0"/>
                <a:ea typeface="Open Sans" panose="020B0606030504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Rectangle 9"/>
          <p:cNvSpPr/>
          <p:nvPr/>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sp>
        <p:nvSpPr>
          <p:cNvPr id="12"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Arial" panose="020B0604020202020204" pitchFamily="34" charset="0"/>
                <a:ea typeface="Open Sans" panose="020B0606030504020204" pitchFamily="34" charset="0"/>
                <a:cs typeface="Arial" panose="020B0604020202020204" pitchFamily="34" charset="0"/>
              </a:defRPr>
            </a:lvl1pPr>
          </a:lstStyle>
          <a:p>
            <a:endParaRPr lang="en-US" dirty="0">
              <a:solidFill>
                <a:srgbClr val="1B365D"/>
              </a:solidFill>
            </a:endParaRPr>
          </a:p>
        </p:txBody>
      </p:sp>
      <p:sp>
        <p:nvSpPr>
          <p:cNvPr id="13"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Arial" panose="020B0604020202020204" pitchFamily="34" charset="0"/>
                <a:ea typeface="Open Sans" panose="020B0606030504020204" pitchFamily="34" charset="0"/>
                <a:cs typeface="Arial" panose="020B0604020202020204" pitchFamily="34" charset="0"/>
              </a:defRPr>
            </a:lvl1pPr>
          </a:lstStyle>
          <a:p>
            <a:fld id="{C065B107-4709-465D-B0D9-FACC4FDFE7D4}" type="slidenum">
              <a:rPr lang="en-US" smtClean="0">
                <a:solidFill>
                  <a:srgbClr val="1B365D"/>
                </a:solidFill>
              </a:rPr>
              <a:pPr/>
              <a:t>‹#›</a:t>
            </a:fld>
            <a:endParaRPr lang="en-US" dirty="0">
              <a:solidFill>
                <a:srgbClr val="1B365D"/>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Tree>
    <p:extLst>
      <p:ext uri="{BB962C8B-B14F-4D97-AF65-F5344CB8AC3E}">
        <p14:creationId xmlns:p14="http://schemas.microsoft.com/office/powerpoint/2010/main" val="65611292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Body - Red">
    <p:spTree>
      <p:nvGrpSpPr>
        <p:cNvPr id="1" name=""/>
        <p:cNvGrpSpPr/>
        <p:nvPr/>
      </p:nvGrpSpPr>
      <p:grpSpPr>
        <a:xfrm>
          <a:off x="0" y="0"/>
          <a:ext cx="0" cy="0"/>
          <a:chOff x="0" y="0"/>
          <a:chExt cx="0" cy="0"/>
        </a:xfrm>
      </p:grpSpPr>
      <p:sp>
        <p:nvSpPr>
          <p:cNvPr id="7" name="Rectangle 6"/>
          <p:cNvSpPr/>
          <p:nvPr/>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rgbClr val="FF0F00"/>
              </a:buClr>
              <a:defRPr sz="2400">
                <a:latin typeface="Arial" panose="020B0604020202020204" pitchFamily="34" charset="0"/>
                <a:ea typeface="Open Sans" panose="020B0606030504020204" pitchFamily="34" charset="0"/>
                <a:cs typeface="Arial" panose="020B0604020202020204" pitchFamily="34" charset="0"/>
              </a:defRPr>
            </a:lvl1pPr>
            <a:lvl2pPr>
              <a:buClr>
                <a:srgbClr val="FF0F00"/>
              </a:buClr>
              <a:defRPr sz="2000">
                <a:latin typeface="Arial" panose="020B0604020202020204" pitchFamily="34" charset="0"/>
                <a:ea typeface="Open Sans" panose="020B0606030504020204" pitchFamily="34" charset="0"/>
                <a:cs typeface="Arial" panose="020B0604020202020204" pitchFamily="34" charset="0"/>
              </a:defRPr>
            </a:lvl2pPr>
            <a:lvl3pPr>
              <a:buClr>
                <a:srgbClr val="FF0F00"/>
              </a:buClr>
              <a:defRPr sz="1800">
                <a:latin typeface="Arial" panose="020B0604020202020204" pitchFamily="34" charset="0"/>
                <a:ea typeface="Open Sans" panose="020B0606030504020204" pitchFamily="34" charset="0"/>
                <a:cs typeface="Arial" panose="020B0604020202020204" pitchFamily="34" charset="0"/>
              </a:defRPr>
            </a:lvl3pPr>
            <a:lvl4pPr>
              <a:buClr>
                <a:srgbClr val="FF0F00"/>
              </a:buClr>
              <a:defRPr sz="1600">
                <a:latin typeface="Arial" panose="020B0604020202020204" pitchFamily="34" charset="0"/>
                <a:ea typeface="Open Sans" panose="020B0606030504020204" pitchFamily="34" charset="0"/>
                <a:cs typeface="Arial" panose="020B0604020202020204" pitchFamily="34" charset="0"/>
              </a:defRPr>
            </a:lvl4pPr>
            <a:lvl5pPr>
              <a:buClr>
                <a:srgbClr val="FF0F00"/>
              </a:buClr>
              <a:defRPr sz="1600">
                <a:latin typeface="Arial" panose="020B0604020202020204" pitchFamily="34" charset="0"/>
                <a:ea typeface="Open Sans" panose="020B0606030504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Rectangle 7"/>
          <p:cNvSpPr/>
          <p:nvPr/>
        </p:nvSpPr>
        <p:spPr>
          <a:xfrm>
            <a:off x="0" y="990602"/>
            <a:ext cx="9144000" cy="88900"/>
          </a:xfrm>
          <a:prstGeom prst="rect">
            <a:avLst/>
          </a:prstGeom>
          <a:solidFill>
            <a:srgbClr val="FF0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sp>
        <p:nvSpPr>
          <p:cNvPr id="11" name="Rectangle 10"/>
          <p:cNvSpPr/>
          <p:nvPr/>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Arial" panose="020B0604020202020204" pitchFamily="34" charset="0"/>
                <a:ea typeface="Open Sans" panose="020B0606030504020204" pitchFamily="34" charset="0"/>
                <a:cs typeface="Arial" panose="020B0604020202020204" pitchFamily="34" charset="0"/>
              </a:defRPr>
            </a:lvl1pPr>
          </a:lstStyle>
          <a:p>
            <a:endParaRPr lang="en-US" dirty="0">
              <a:solidFill>
                <a:srgbClr val="1B365D"/>
              </a:solidFill>
            </a:endParaRPr>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Arial" panose="020B0604020202020204" pitchFamily="34" charset="0"/>
                <a:ea typeface="Open Sans" panose="020B0606030504020204" pitchFamily="34" charset="0"/>
                <a:cs typeface="Arial" panose="020B0604020202020204" pitchFamily="34" charset="0"/>
              </a:defRPr>
            </a:lvl1pPr>
          </a:lstStyle>
          <a:p>
            <a:fld id="{C065B107-4709-465D-B0D9-FACC4FDFE7D4}" type="slidenum">
              <a:rPr lang="en-US" smtClean="0">
                <a:solidFill>
                  <a:srgbClr val="1B365D"/>
                </a:solidFill>
              </a:rPr>
              <a:pPr/>
              <a:t>‹#›</a:t>
            </a:fld>
            <a:endParaRPr lang="en-US" dirty="0">
              <a:solidFill>
                <a:srgbClr val="1B365D"/>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Tree>
    <p:extLst>
      <p:ext uri="{BB962C8B-B14F-4D97-AF65-F5344CB8AC3E}">
        <p14:creationId xmlns:p14="http://schemas.microsoft.com/office/powerpoint/2010/main" val="361667904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Body - Orange">
    <p:spTree>
      <p:nvGrpSpPr>
        <p:cNvPr id="1" name=""/>
        <p:cNvGrpSpPr/>
        <p:nvPr/>
      </p:nvGrpSpPr>
      <p:grpSpPr>
        <a:xfrm>
          <a:off x="0" y="0"/>
          <a:ext cx="0" cy="0"/>
          <a:chOff x="0" y="0"/>
          <a:chExt cx="0" cy="0"/>
        </a:xfrm>
      </p:grpSpPr>
      <p:sp>
        <p:nvSpPr>
          <p:cNvPr id="12" name="Rectangle 11"/>
          <p:cNvSpPr/>
          <p:nvPr/>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sp>
        <p:nvSpPr>
          <p:cNvPr id="13"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Arial" panose="020B0604020202020204" pitchFamily="34" charset="0"/>
              </a:defRPr>
            </a:lvl1pPr>
          </a:lstStyle>
          <a:p>
            <a:r>
              <a:rPr lang="en-US" dirty="0" smtClean="0"/>
              <a:t>Click to edit Master title style</a:t>
            </a:r>
            <a:endParaRPr lang="en-US" dirty="0"/>
          </a:p>
        </p:txBody>
      </p:sp>
      <p:sp>
        <p:nvSpPr>
          <p:cNvPr id="14" name="Content Placeholder 2"/>
          <p:cNvSpPr>
            <a:spLocks noGrp="1"/>
          </p:cNvSpPr>
          <p:nvPr>
            <p:ph idx="1"/>
          </p:nvPr>
        </p:nvSpPr>
        <p:spPr>
          <a:xfrm>
            <a:off x="228600" y="1193800"/>
            <a:ext cx="8763000" cy="4958465"/>
          </a:xfrm>
        </p:spPr>
        <p:txBody>
          <a:bodyPr>
            <a:normAutofit/>
          </a:bodyPr>
          <a:lstStyle>
            <a:lvl1pPr>
              <a:buClr>
                <a:schemeClr val="accent3"/>
              </a:buClr>
              <a:defRPr sz="2400">
                <a:latin typeface="Arial" panose="020B0604020202020204" pitchFamily="34" charset="0"/>
                <a:ea typeface="Open Sans" panose="020B0606030504020204" pitchFamily="34" charset="0"/>
                <a:cs typeface="Arial" panose="020B0604020202020204" pitchFamily="34" charset="0"/>
              </a:defRPr>
            </a:lvl1pPr>
            <a:lvl2pPr>
              <a:buClr>
                <a:schemeClr val="accent3"/>
              </a:buClr>
              <a:defRPr sz="2000">
                <a:latin typeface="Arial" panose="020B0604020202020204" pitchFamily="34" charset="0"/>
                <a:ea typeface="Open Sans" panose="020B0606030504020204" pitchFamily="34" charset="0"/>
                <a:cs typeface="Arial" panose="020B0604020202020204" pitchFamily="34" charset="0"/>
              </a:defRPr>
            </a:lvl2pPr>
            <a:lvl3pPr>
              <a:buClr>
                <a:schemeClr val="accent3"/>
              </a:buClr>
              <a:defRPr sz="1800">
                <a:latin typeface="Arial" panose="020B0604020202020204" pitchFamily="34" charset="0"/>
                <a:ea typeface="Open Sans" panose="020B0606030504020204" pitchFamily="34" charset="0"/>
                <a:cs typeface="Arial" panose="020B0604020202020204" pitchFamily="34" charset="0"/>
              </a:defRPr>
            </a:lvl3pPr>
            <a:lvl4pPr>
              <a:buClr>
                <a:schemeClr val="accent3"/>
              </a:buClr>
              <a:defRPr sz="1600">
                <a:latin typeface="Arial" panose="020B0604020202020204" pitchFamily="34" charset="0"/>
                <a:ea typeface="Open Sans" panose="020B0606030504020204" pitchFamily="34" charset="0"/>
                <a:cs typeface="Arial" panose="020B0604020202020204" pitchFamily="34" charset="0"/>
              </a:defRPr>
            </a:lvl4pPr>
            <a:lvl5pPr>
              <a:buClr>
                <a:schemeClr val="accent3"/>
              </a:buClr>
              <a:defRPr sz="1600">
                <a:latin typeface="Arial" panose="020B0604020202020204" pitchFamily="34" charset="0"/>
                <a:ea typeface="Open Sans" panose="020B0606030504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7" name="Rectangle 16"/>
          <p:cNvSpPr/>
          <p:nvPr/>
        </p:nvSpPr>
        <p:spPr>
          <a:xfrm>
            <a:off x="0" y="990602"/>
            <a:ext cx="9144000" cy="889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sp>
        <p:nvSpPr>
          <p:cNvPr id="11" name="Rectangle 10"/>
          <p:cNvSpPr/>
          <p:nvPr/>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Arial" panose="020B0604020202020204" pitchFamily="34" charset="0"/>
                <a:ea typeface="Open Sans" panose="020B0606030504020204" pitchFamily="34" charset="0"/>
                <a:cs typeface="Arial" panose="020B0604020202020204" pitchFamily="34" charset="0"/>
              </a:defRPr>
            </a:lvl1pPr>
          </a:lstStyle>
          <a:p>
            <a:endParaRPr lang="en-US" dirty="0">
              <a:solidFill>
                <a:srgbClr val="1B365D"/>
              </a:solidFill>
            </a:endParaRPr>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Arial" panose="020B0604020202020204" pitchFamily="34" charset="0"/>
                <a:ea typeface="Open Sans" panose="020B0606030504020204" pitchFamily="34" charset="0"/>
                <a:cs typeface="Arial" panose="020B0604020202020204" pitchFamily="34" charset="0"/>
              </a:defRPr>
            </a:lvl1pPr>
          </a:lstStyle>
          <a:p>
            <a:fld id="{C065B107-4709-465D-B0D9-FACC4FDFE7D4}" type="slidenum">
              <a:rPr lang="en-US" smtClean="0">
                <a:solidFill>
                  <a:srgbClr val="1B365D"/>
                </a:solidFill>
              </a:rPr>
              <a:pPr/>
              <a:t>‹#›</a:t>
            </a:fld>
            <a:endParaRPr lang="en-US" dirty="0">
              <a:solidFill>
                <a:srgbClr val="1B365D"/>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Tree>
    <p:extLst>
      <p:ext uri="{BB962C8B-B14F-4D97-AF65-F5344CB8AC3E}">
        <p14:creationId xmlns:p14="http://schemas.microsoft.com/office/powerpoint/2010/main" val="157088039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Body - Blue">
    <p:spTree>
      <p:nvGrpSpPr>
        <p:cNvPr id="1" name=""/>
        <p:cNvGrpSpPr/>
        <p:nvPr/>
      </p:nvGrpSpPr>
      <p:grpSpPr>
        <a:xfrm>
          <a:off x="0" y="0"/>
          <a:ext cx="0" cy="0"/>
          <a:chOff x="0" y="0"/>
          <a:chExt cx="0" cy="0"/>
        </a:xfrm>
      </p:grpSpPr>
      <p:sp>
        <p:nvSpPr>
          <p:cNvPr id="7" name="Rectangle 6"/>
          <p:cNvSpPr/>
          <p:nvPr/>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1"/>
              </a:buClr>
              <a:defRPr sz="2400">
                <a:latin typeface="Arial" panose="020B0604020202020204" pitchFamily="34" charset="0"/>
                <a:ea typeface="Open Sans" panose="020B0606030504020204" pitchFamily="34" charset="0"/>
                <a:cs typeface="Arial" panose="020B0604020202020204" pitchFamily="34" charset="0"/>
              </a:defRPr>
            </a:lvl1pPr>
            <a:lvl2pPr>
              <a:buClr>
                <a:schemeClr val="accent1"/>
              </a:buClr>
              <a:defRPr sz="2000">
                <a:latin typeface="Arial" panose="020B0604020202020204" pitchFamily="34" charset="0"/>
                <a:ea typeface="Open Sans" panose="020B0606030504020204" pitchFamily="34" charset="0"/>
                <a:cs typeface="Arial" panose="020B0604020202020204" pitchFamily="34" charset="0"/>
              </a:defRPr>
            </a:lvl2pPr>
            <a:lvl3pPr>
              <a:buClr>
                <a:schemeClr val="accent1"/>
              </a:buClr>
              <a:defRPr sz="1800">
                <a:latin typeface="Arial" panose="020B0604020202020204" pitchFamily="34" charset="0"/>
                <a:ea typeface="Open Sans" panose="020B0606030504020204" pitchFamily="34" charset="0"/>
                <a:cs typeface="Arial" panose="020B0604020202020204" pitchFamily="34" charset="0"/>
              </a:defRPr>
            </a:lvl3pPr>
            <a:lvl4pPr>
              <a:buClr>
                <a:schemeClr val="accent1"/>
              </a:buClr>
              <a:defRPr sz="1600">
                <a:latin typeface="Arial" panose="020B0604020202020204" pitchFamily="34" charset="0"/>
                <a:ea typeface="Open Sans" panose="020B0606030504020204" pitchFamily="34" charset="0"/>
                <a:cs typeface="Arial" panose="020B0604020202020204" pitchFamily="34" charset="0"/>
              </a:defRPr>
            </a:lvl4pPr>
            <a:lvl5pPr>
              <a:buClr>
                <a:schemeClr val="accent1"/>
              </a:buClr>
              <a:defRPr sz="1600">
                <a:latin typeface="Arial" panose="020B0604020202020204" pitchFamily="34" charset="0"/>
                <a:ea typeface="Open Sans" panose="020B0606030504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Rectangle 7"/>
          <p:cNvSpPr/>
          <p:nvPr/>
        </p:nvSpPr>
        <p:spPr>
          <a:xfrm>
            <a:off x="0" y="990602"/>
            <a:ext cx="9144000" cy="889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sp>
        <p:nvSpPr>
          <p:cNvPr id="11" name="Rectangle 10"/>
          <p:cNvSpPr/>
          <p:nvPr/>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Arial" panose="020B0604020202020204" pitchFamily="34" charset="0"/>
                <a:ea typeface="Open Sans" panose="020B0606030504020204" pitchFamily="34" charset="0"/>
                <a:cs typeface="Arial" panose="020B0604020202020204" pitchFamily="34" charset="0"/>
              </a:defRPr>
            </a:lvl1pPr>
          </a:lstStyle>
          <a:p>
            <a:endParaRPr lang="en-US" dirty="0">
              <a:solidFill>
                <a:srgbClr val="1B365D"/>
              </a:solidFill>
            </a:endParaRPr>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Arial" panose="020B0604020202020204" pitchFamily="34" charset="0"/>
                <a:ea typeface="Open Sans" panose="020B0606030504020204" pitchFamily="34" charset="0"/>
                <a:cs typeface="Arial" panose="020B0604020202020204" pitchFamily="34" charset="0"/>
              </a:defRPr>
            </a:lvl1pPr>
          </a:lstStyle>
          <a:p>
            <a:fld id="{C065B107-4709-465D-B0D9-FACC4FDFE7D4}" type="slidenum">
              <a:rPr lang="en-US" smtClean="0">
                <a:solidFill>
                  <a:srgbClr val="1B365D"/>
                </a:solidFill>
              </a:rPr>
              <a:pPr/>
              <a:t>‹#›</a:t>
            </a:fld>
            <a:endParaRPr lang="en-US" dirty="0">
              <a:solidFill>
                <a:srgbClr val="1B365D"/>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Tree>
    <p:extLst>
      <p:ext uri="{BB962C8B-B14F-4D97-AF65-F5344CB8AC3E}">
        <p14:creationId xmlns:p14="http://schemas.microsoft.com/office/powerpoint/2010/main" val="69290280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Body - YellowGreen">
    <p:spTree>
      <p:nvGrpSpPr>
        <p:cNvPr id="1" name=""/>
        <p:cNvGrpSpPr/>
        <p:nvPr/>
      </p:nvGrpSpPr>
      <p:grpSpPr>
        <a:xfrm>
          <a:off x="0" y="0"/>
          <a:ext cx="0" cy="0"/>
          <a:chOff x="0" y="0"/>
          <a:chExt cx="0" cy="0"/>
        </a:xfrm>
      </p:grpSpPr>
      <p:sp>
        <p:nvSpPr>
          <p:cNvPr id="7" name="Rectangle 6"/>
          <p:cNvSpPr/>
          <p:nvPr/>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2"/>
              </a:buClr>
              <a:defRPr sz="2400">
                <a:latin typeface="Arial" panose="020B0604020202020204" pitchFamily="34" charset="0"/>
                <a:ea typeface="Open Sans" panose="020B0606030504020204" pitchFamily="34" charset="0"/>
                <a:cs typeface="Arial" panose="020B0604020202020204" pitchFamily="34" charset="0"/>
              </a:defRPr>
            </a:lvl1pPr>
            <a:lvl2pPr>
              <a:buClr>
                <a:schemeClr val="accent2"/>
              </a:buClr>
              <a:defRPr sz="2000">
                <a:latin typeface="Arial" panose="020B0604020202020204" pitchFamily="34" charset="0"/>
                <a:ea typeface="Open Sans" panose="020B0606030504020204" pitchFamily="34" charset="0"/>
                <a:cs typeface="Arial" panose="020B0604020202020204" pitchFamily="34" charset="0"/>
              </a:defRPr>
            </a:lvl2pPr>
            <a:lvl3pPr>
              <a:buClr>
                <a:schemeClr val="accent2"/>
              </a:buClr>
              <a:defRPr sz="1800">
                <a:latin typeface="Arial" panose="020B0604020202020204" pitchFamily="34" charset="0"/>
                <a:ea typeface="Open Sans" panose="020B0606030504020204" pitchFamily="34" charset="0"/>
                <a:cs typeface="Arial" panose="020B0604020202020204" pitchFamily="34" charset="0"/>
              </a:defRPr>
            </a:lvl3pPr>
            <a:lvl4pPr>
              <a:buClr>
                <a:schemeClr val="accent2"/>
              </a:buClr>
              <a:defRPr sz="1600">
                <a:latin typeface="Arial" panose="020B0604020202020204" pitchFamily="34" charset="0"/>
                <a:ea typeface="Open Sans" panose="020B0606030504020204" pitchFamily="34" charset="0"/>
                <a:cs typeface="Arial" panose="020B0604020202020204" pitchFamily="34" charset="0"/>
              </a:defRPr>
            </a:lvl4pPr>
            <a:lvl5pPr>
              <a:buClr>
                <a:schemeClr val="accent2"/>
              </a:buClr>
              <a:defRPr sz="1600">
                <a:latin typeface="Arial" panose="020B0604020202020204" pitchFamily="34" charset="0"/>
                <a:ea typeface="Open Sans" panose="020B0606030504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Rectangle 7"/>
          <p:cNvSpPr/>
          <p:nvPr/>
        </p:nvSpPr>
        <p:spPr>
          <a:xfrm>
            <a:off x="0" y="990602"/>
            <a:ext cx="9144000" cy="88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sp>
        <p:nvSpPr>
          <p:cNvPr id="11" name="Rectangle 10"/>
          <p:cNvSpPr/>
          <p:nvPr/>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Arial" panose="020B0604020202020204" pitchFamily="34" charset="0"/>
                <a:ea typeface="Open Sans" panose="020B0606030504020204" pitchFamily="34" charset="0"/>
                <a:cs typeface="Arial" panose="020B0604020202020204" pitchFamily="34" charset="0"/>
              </a:defRPr>
            </a:lvl1pPr>
          </a:lstStyle>
          <a:p>
            <a:endParaRPr lang="en-US" dirty="0">
              <a:solidFill>
                <a:srgbClr val="1B365D"/>
              </a:solidFill>
            </a:endParaRPr>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Arial" panose="020B0604020202020204" pitchFamily="34" charset="0"/>
                <a:ea typeface="Open Sans" panose="020B0606030504020204" pitchFamily="34" charset="0"/>
                <a:cs typeface="Arial" panose="020B0604020202020204" pitchFamily="34" charset="0"/>
              </a:defRPr>
            </a:lvl1pPr>
          </a:lstStyle>
          <a:p>
            <a:fld id="{C065B107-4709-465D-B0D9-FACC4FDFE7D4}" type="slidenum">
              <a:rPr lang="en-US" smtClean="0">
                <a:solidFill>
                  <a:srgbClr val="1B365D"/>
                </a:solidFill>
              </a:rPr>
              <a:pPr/>
              <a:t>‹#›</a:t>
            </a:fld>
            <a:endParaRPr lang="en-US" dirty="0">
              <a:solidFill>
                <a:srgbClr val="1B365D"/>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Tree>
    <p:extLst>
      <p:ext uri="{BB962C8B-B14F-4D97-AF65-F5344CB8AC3E}">
        <p14:creationId xmlns:p14="http://schemas.microsoft.com/office/powerpoint/2010/main" val="31989643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Body - Gray">
    <p:spTree>
      <p:nvGrpSpPr>
        <p:cNvPr id="1" name=""/>
        <p:cNvGrpSpPr/>
        <p:nvPr/>
      </p:nvGrpSpPr>
      <p:grpSpPr>
        <a:xfrm>
          <a:off x="0" y="0"/>
          <a:ext cx="0" cy="0"/>
          <a:chOff x="0" y="0"/>
          <a:chExt cx="0" cy="0"/>
        </a:xfrm>
      </p:grpSpPr>
      <p:sp>
        <p:nvSpPr>
          <p:cNvPr id="7" name="Rectangle 6"/>
          <p:cNvSpPr/>
          <p:nvPr/>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228600" y="1193804"/>
            <a:ext cx="8763000" cy="4958462"/>
          </a:xfrm>
        </p:spPr>
        <p:txBody>
          <a:bodyPr>
            <a:normAutofit/>
          </a:bodyPr>
          <a:lstStyle>
            <a:lvl1pPr>
              <a:buClr>
                <a:schemeClr val="accent5">
                  <a:lumMod val="60000"/>
                  <a:lumOff val="40000"/>
                </a:schemeClr>
              </a:buClr>
              <a:defRPr sz="2400">
                <a:latin typeface="Arial" panose="020B0604020202020204" pitchFamily="34" charset="0"/>
                <a:ea typeface="Open Sans" panose="020B0606030504020204" pitchFamily="34" charset="0"/>
                <a:cs typeface="Arial" panose="020B0604020202020204" pitchFamily="34" charset="0"/>
              </a:defRPr>
            </a:lvl1pPr>
            <a:lvl2pPr>
              <a:buClr>
                <a:schemeClr val="accent5">
                  <a:lumMod val="60000"/>
                  <a:lumOff val="40000"/>
                </a:schemeClr>
              </a:buClr>
              <a:defRPr sz="2000">
                <a:latin typeface="Arial" panose="020B0604020202020204" pitchFamily="34" charset="0"/>
                <a:ea typeface="Open Sans" panose="020B0606030504020204" pitchFamily="34" charset="0"/>
                <a:cs typeface="Arial" panose="020B0604020202020204" pitchFamily="34" charset="0"/>
              </a:defRPr>
            </a:lvl2pPr>
            <a:lvl3pPr>
              <a:buClr>
                <a:schemeClr val="accent5">
                  <a:lumMod val="60000"/>
                  <a:lumOff val="40000"/>
                </a:schemeClr>
              </a:buClr>
              <a:defRPr sz="1800">
                <a:latin typeface="Arial" panose="020B0604020202020204" pitchFamily="34" charset="0"/>
                <a:ea typeface="Open Sans" panose="020B0606030504020204" pitchFamily="34" charset="0"/>
                <a:cs typeface="Arial" panose="020B0604020202020204" pitchFamily="34" charset="0"/>
              </a:defRPr>
            </a:lvl3pPr>
            <a:lvl4pPr>
              <a:buClr>
                <a:schemeClr val="accent5">
                  <a:lumMod val="60000"/>
                  <a:lumOff val="40000"/>
                </a:schemeClr>
              </a:buClr>
              <a:defRPr sz="1600">
                <a:latin typeface="Arial" panose="020B0604020202020204" pitchFamily="34" charset="0"/>
                <a:ea typeface="Open Sans" panose="020B0606030504020204" pitchFamily="34" charset="0"/>
                <a:cs typeface="Arial" panose="020B0604020202020204" pitchFamily="34" charset="0"/>
              </a:defRPr>
            </a:lvl4pPr>
            <a:lvl5pPr>
              <a:buClr>
                <a:schemeClr val="accent5">
                  <a:lumMod val="60000"/>
                  <a:lumOff val="40000"/>
                </a:schemeClr>
              </a:buClr>
              <a:defRPr sz="1600">
                <a:latin typeface="Arial" panose="020B0604020202020204" pitchFamily="34" charset="0"/>
                <a:ea typeface="Open Sans" panose="020B0606030504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Rectangle 7"/>
          <p:cNvSpPr/>
          <p:nvPr/>
        </p:nvSpPr>
        <p:spPr>
          <a:xfrm>
            <a:off x="0" y="990602"/>
            <a:ext cx="9144000" cy="889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sp>
        <p:nvSpPr>
          <p:cNvPr id="10" name="Rectangle 9"/>
          <p:cNvSpPr/>
          <p:nvPr/>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sp>
        <p:nvSpPr>
          <p:cNvPr id="12"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Arial" panose="020B0604020202020204" pitchFamily="34" charset="0"/>
                <a:ea typeface="Open Sans" panose="020B0606030504020204" pitchFamily="34" charset="0"/>
                <a:cs typeface="Arial" panose="020B0604020202020204" pitchFamily="34" charset="0"/>
              </a:defRPr>
            </a:lvl1pPr>
          </a:lstStyle>
          <a:p>
            <a:endParaRPr lang="en-US" dirty="0">
              <a:solidFill>
                <a:srgbClr val="1B365D"/>
              </a:solidFill>
            </a:endParaRPr>
          </a:p>
        </p:txBody>
      </p:sp>
      <p:sp>
        <p:nvSpPr>
          <p:cNvPr id="13"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Arial" panose="020B0604020202020204" pitchFamily="34" charset="0"/>
                <a:ea typeface="Open Sans" panose="020B0606030504020204" pitchFamily="34" charset="0"/>
                <a:cs typeface="Arial" panose="020B0604020202020204" pitchFamily="34" charset="0"/>
              </a:defRPr>
            </a:lvl1pPr>
          </a:lstStyle>
          <a:p>
            <a:fld id="{C065B107-4709-465D-B0D9-FACC4FDFE7D4}" type="slidenum">
              <a:rPr lang="en-US" smtClean="0">
                <a:solidFill>
                  <a:srgbClr val="1B365D"/>
                </a:solidFill>
              </a:rPr>
              <a:pPr/>
              <a:t>‹#›</a:t>
            </a:fld>
            <a:endParaRPr lang="en-US" dirty="0">
              <a:solidFill>
                <a:srgbClr val="1B365D"/>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Tree>
    <p:extLst>
      <p:ext uri="{BB962C8B-B14F-4D97-AF65-F5344CB8AC3E}">
        <p14:creationId xmlns:p14="http://schemas.microsoft.com/office/powerpoint/2010/main" val="192546461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Body - Tan">
    <p:spTree>
      <p:nvGrpSpPr>
        <p:cNvPr id="1" name=""/>
        <p:cNvGrpSpPr/>
        <p:nvPr/>
      </p:nvGrpSpPr>
      <p:grpSpPr>
        <a:xfrm>
          <a:off x="0" y="0"/>
          <a:ext cx="0" cy="0"/>
          <a:chOff x="0" y="0"/>
          <a:chExt cx="0" cy="0"/>
        </a:xfrm>
      </p:grpSpPr>
      <p:sp>
        <p:nvSpPr>
          <p:cNvPr id="7" name="Rectangle 6"/>
          <p:cNvSpPr/>
          <p:nvPr/>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6"/>
              </a:buClr>
              <a:defRPr sz="2400">
                <a:latin typeface="Arial" panose="020B0604020202020204" pitchFamily="34" charset="0"/>
                <a:ea typeface="Open Sans" panose="020B0606030504020204" pitchFamily="34" charset="0"/>
                <a:cs typeface="Arial" panose="020B0604020202020204" pitchFamily="34" charset="0"/>
              </a:defRPr>
            </a:lvl1pPr>
            <a:lvl2pPr>
              <a:buClr>
                <a:schemeClr val="accent6"/>
              </a:buClr>
              <a:defRPr sz="2000">
                <a:latin typeface="Arial" panose="020B0604020202020204" pitchFamily="34" charset="0"/>
                <a:ea typeface="Open Sans" panose="020B0606030504020204" pitchFamily="34" charset="0"/>
                <a:cs typeface="Arial" panose="020B0604020202020204" pitchFamily="34" charset="0"/>
              </a:defRPr>
            </a:lvl2pPr>
            <a:lvl3pPr>
              <a:buClr>
                <a:schemeClr val="accent6"/>
              </a:buClr>
              <a:defRPr sz="1800">
                <a:latin typeface="Arial" panose="020B0604020202020204" pitchFamily="34" charset="0"/>
                <a:ea typeface="Open Sans" panose="020B0606030504020204" pitchFamily="34" charset="0"/>
                <a:cs typeface="Arial" panose="020B0604020202020204" pitchFamily="34" charset="0"/>
              </a:defRPr>
            </a:lvl3pPr>
            <a:lvl4pPr>
              <a:buClr>
                <a:schemeClr val="accent6"/>
              </a:buClr>
              <a:defRPr sz="1600">
                <a:latin typeface="Arial" panose="020B0604020202020204" pitchFamily="34" charset="0"/>
                <a:ea typeface="Open Sans" panose="020B0606030504020204" pitchFamily="34" charset="0"/>
                <a:cs typeface="Arial" panose="020B0604020202020204" pitchFamily="34" charset="0"/>
              </a:defRPr>
            </a:lvl4pPr>
            <a:lvl5pPr>
              <a:buClr>
                <a:schemeClr val="accent6"/>
              </a:buClr>
              <a:defRPr sz="1600">
                <a:latin typeface="Arial" panose="020B0604020202020204" pitchFamily="34" charset="0"/>
                <a:ea typeface="Open Sans" panose="020B0606030504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Rectangle 7"/>
          <p:cNvSpPr/>
          <p:nvPr/>
        </p:nvSpPr>
        <p:spPr>
          <a:xfrm>
            <a:off x="0" y="990602"/>
            <a:ext cx="9144000" cy="889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sp>
        <p:nvSpPr>
          <p:cNvPr id="11" name="Rectangle 10"/>
          <p:cNvSpPr/>
          <p:nvPr/>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Arial" panose="020B0604020202020204" pitchFamily="34" charset="0"/>
                <a:ea typeface="Open Sans" panose="020B0606030504020204" pitchFamily="34" charset="0"/>
                <a:cs typeface="Arial" panose="020B0604020202020204" pitchFamily="34" charset="0"/>
              </a:defRPr>
            </a:lvl1pPr>
          </a:lstStyle>
          <a:p>
            <a:endParaRPr lang="en-US" dirty="0">
              <a:solidFill>
                <a:srgbClr val="1B365D"/>
              </a:solidFill>
            </a:endParaRPr>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Arial" panose="020B0604020202020204" pitchFamily="34" charset="0"/>
                <a:ea typeface="Open Sans" panose="020B0606030504020204" pitchFamily="34" charset="0"/>
                <a:cs typeface="Arial" panose="020B0604020202020204" pitchFamily="34" charset="0"/>
              </a:defRPr>
            </a:lvl1pPr>
          </a:lstStyle>
          <a:p>
            <a:fld id="{C065B107-4709-465D-B0D9-FACC4FDFE7D4}" type="slidenum">
              <a:rPr lang="en-US" smtClean="0">
                <a:solidFill>
                  <a:srgbClr val="1B365D"/>
                </a:solidFill>
              </a:rPr>
              <a:pPr/>
              <a:t>‹#›</a:t>
            </a:fld>
            <a:endParaRPr lang="en-US" dirty="0">
              <a:solidFill>
                <a:srgbClr val="1B365D"/>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Tree>
    <p:extLst>
      <p:ext uri="{BB962C8B-B14F-4D97-AF65-F5344CB8AC3E}">
        <p14:creationId xmlns:p14="http://schemas.microsoft.com/office/powerpoint/2010/main" val="43104289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Double-Column Body">
    <p:spTree>
      <p:nvGrpSpPr>
        <p:cNvPr id="1" name=""/>
        <p:cNvGrpSpPr/>
        <p:nvPr/>
      </p:nvGrpSpPr>
      <p:grpSpPr>
        <a:xfrm>
          <a:off x="0" y="0"/>
          <a:ext cx="0" cy="0"/>
          <a:chOff x="0" y="0"/>
          <a:chExt cx="0" cy="0"/>
        </a:xfrm>
      </p:grpSpPr>
      <p:sp>
        <p:nvSpPr>
          <p:cNvPr id="7" name="Rectangle 6"/>
          <p:cNvSpPr/>
          <p:nvPr/>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228600" y="1193804"/>
            <a:ext cx="4191000" cy="4958462"/>
          </a:xfrm>
        </p:spPr>
        <p:txBody>
          <a:bodyPr>
            <a:normAutofit/>
          </a:bodyPr>
          <a:lstStyle>
            <a:lvl1pPr>
              <a:buClr>
                <a:srgbClr val="FF0F00"/>
              </a:buClr>
              <a:defRPr sz="2400">
                <a:latin typeface="Arial" panose="020B0604020202020204" pitchFamily="34" charset="0"/>
                <a:ea typeface="Open Sans" panose="020B0606030504020204" pitchFamily="34" charset="0"/>
                <a:cs typeface="Arial" panose="020B0604020202020204" pitchFamily="34" charset="0"/>
              </a:defRPr>
            </a:lvl1pPr>
            <a:lvl2pPr>
              <a:buClr>
                <a:srgbClr val="FF0F00"/>
              </a:buClr>
              <a:defRPr sz="2000">
                <a:latin typeface="Arial" panose="020B0604020202020204" pitchFamily="34" charset="0"/>
                <a:ea typeface="Open Sans" panose="020B0606030504020204" pitchFamily="34" charset="0"/>
                <a:cs typeface="Arial" panose="020B0604020202020204" pitchFamily="34" charset="0"/>
              </a:defRPr>
            </a:lvl2pPr>
            <a:lvl3pPr>
              <a:buClr>
                <a:srgbClr val="FF0F00"/>
              </a:buClr>
              <a:defRPr sz="1800">
                <a:latin typeface="Arial" panose="020B0604020202020204" pitchFamily="34" charset="0"/>
                <a:ea typeface="Open Sans" panose="020B0606030504020204" pitchFamily="34" charset="0"/>
                <a:cs typeface="Arial" panose="020B0604020202020204" pitchFamily="34" charset="0"/>
              </a:defRPr>
            </a:lvl3pPr>
            <a:lvl4pPr>
              <a:buClr>
                <a:srgbClr val="FF0F00"/>
              </a:buClr>
              <a:defRPr sz="1600">
                <a:latin typeface="Arial" panose="020B0604020202020204" pitchFamily="34" charset="0"/>
                <a:ea typeface="Open Sans" panose="020B0606030504020204" pitchFamily="34" charset="0"/>
                <a:cs typeface="Arial" panose="020B0604020202020204" pitchFamily="34" charset="0"/>
              </a:defRPr>
            </a:lvl4pPr>
            <a:lvl5pPr>
              <a:buClr>
                <a:srgbClr val="FF0F00"/>
              </a:buClr>
              <a:defRPr sz="1600">
                <a:latin typeface="Arial" panose="020B0604020202020204" pitchFamily="34" charset="0"/>
                <a:ea typeface="Open Sans" panose="020B0606030504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2"/>
          <p:cNvSpPr>
            <a:spLocks noGrp="1"/>
          </p:cNvSpPr>
          <p:nvPr>
            <p:ph idx="13"/>
          </p:nvPr>
        </p:nvSpPr>
        <p:spPr>
          <a:xfrm>
            <a:off x="4724400" y="1193804"/>
            <a:ext cx="4191000" cy="4958462"/>
          </a:xfrm>
        </p:spPr>
        <p:txBody>
          <a:bodyPr>
            <a:normAutofit/>
          </a:bodyPr>
          <a:lstStyle>
            <a:lvl1pPr>
              <a:buClr>
                <a:srgbClr val="FF0000"/>
              </a:buClr>
              <a:defRPr sz="2400">
                <a:latin typeface="Arial" panose="020B0604020202020204" pitchFamily="34" charset="0"/>
                <a:ea typeface="Open Sans" panose="020B0606030504020204" pitchFamily="34" charset="0"/>
                <a:cs typeface="Arial" panose="020B0604020202020204" pitchFamily="34" charset="0"/>
              </a:defRPr>
            </a:lvl1pPr>
            <a:lvl2pPr>
              <a:buClr>
                <a:srgbClr val="FF0000"/>
              </a:buClr>
              <a:defRPr sz="2000">
                <a:latin typeface="Arial" panose="020B0604020202020204" pitchFamily="34" charset="0"/>
                <a:ea typeface="Open Sans" panose="020B0606030504020204" pitchFamily="34" charset="0"/>
                <a:cs typeface="Arial" panose="020B0604020202020204" pitchFamily="34" charset="0"/>
              </a:defRPr>
            </a:lvl2pPr>
            <a:lvl3pPr>
              <a:buClr>
                <a:srgbClr val="FF0000"/>
              </a:buClr>
              <a:defRPr sz="1800">
                <a:latin typeface="Arial" panose="020B0604020202020204" pitchFamily="34" charset="0"/>
                <a:ea typeface="Open Sans" panose="020B0606030504020204" pitchFamily="34" charset="0"/>
                <a:cs typeface="Arial" panose="020B0604020202020204" pitchFamily="34" charset="0"/>
              </a:defRPr>
            </a:lvl3pPr>
            <a:lvl4pPr>
              <a:buClr>
                <a:srgbClr val="FF0000"/>
              </a:buClr>
              <a:defRPr sz="1600">
                <a:latin typeface="Arial" panose="020B0604020202020204" pitchFamily="34" charset="0"/>
                <a:ea typeface="Open Sans" panose="020B0606030504020204" pitchFamily="34" charset="0"/>
                <a:cs typeface="Arial" panose="020B0604020202020204" pitchFamily="34" charset="0"/>
              </a:defRPr>
            </a:lvl4pPr>
            <a:lvl5pPr>
              <a:buClr>
                <a:srgbClr val="FF0000"/>
              </a:buClr>
              <a:defRPr sz="1600">
                <a:latin typeface="Arial" panose="020B0604020202020204" pitchFamily="34" charset="0"/>
                <a:ea typeface="Open Sans" panose="020B0606030504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Rectangle 10"/>
          <p:cNvSpPr/>
          <p:nvPr/>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sp>
        <p:nvSpPr>
          <p:cNvPr id="13"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Arial" panose="020B0604020202020204" pitchFamily="34" charset="0"/>
                <a:ea typeface="Open Sans" panose="020B0606030504020204" pitchFamily="34" charset="0"/>
                <a:cs typeface="Arial" panose="020B0604020202020204" pitchFamily="34" charset="0"/>
              </a:defRPr>
            </a:lvl1pPr>
          </a:lstStyle>
          <a:p>
            <a:endParaRPr lang="en-US" dirty="0">
              <a:solidFill>
                <a:srgbClr val="1B365D"/>
              </a:solidFill>
            </a:endParaRPr>
          </a:p>
        </p:txBody>
      </p:sp>
      <p:sp>
        <p:nvSpPr>
          <p:cNvPr id="14"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Arial" panose="020B0604020202020204" pitchFamily="34" charset="0"/>
                <a:ea typeface="Open Sans" panose="020B0606030504020204" pitchFamily="34" charset="0"/>
                <a:cs typeface="Arial" panose="020B0604020202020204" pitchFamily="34" charset="0"/>
              </a:defRPr>
            </a:lvl1pPr>
          </a:lstStyle>
          <a:p>
            <a:fld id="{C065B107-4709-465D-B0D9-FACC4FDFE7D4}" type="slidenum">
              <a:rPr lang="en-US" smtClean="0">
                <a:solidFill>
                  <a:srgbClr val="1B365D"/>
                </a:solidFill>
              </a:rPr>
              <a:pPr/>
              <a:t>‹#›</a:t>
            </a:fld>
            <a:endParaRPr lang="en-US" dirty="0">
              <a:solidFill>
                <a:srgbClr val="1B365D"/>
              </a:solidFill>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Tree>
    <p:extLst>
      <p:ext uri="{BB962C8B-B14F-4D97-AF65-F5344CB8AC3E}">
        <p14:creationId xmlns:p14="http://schemas.microsoft.com/office/powerpoint/2010/main" val="3472042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ub-Title">
    <p:spTree>
      <p:nvGrpSpPr>
        <p:cNvPr id="1" name=""/>
        <p:cNvGrpSpPr/>
        <p:nvPr/>
      </p:nvGrpSpPr>
      <p:grpSpPr>
        <a:xfrm>
          <a:off x="0" y="0"/>
          <a:ext cx="0" cy="0"/>
          <a:chOff x="0" y="0"/>
          <a:chExt cx="0" cy="0"/>
        </a:xfrm>
      </p:grpSpPr>
      <p:sp>
        <p:nvSpPr>
          <p:cNvPr id="4" name="Rectangle 3"/>
          <p:cNvSpPr/>
          <p:nvPr userDrawn="1"/>
        </p:nvSpPr>
        <p:spPr>
          <a:xfrm>
            <a:off x="2590800" y="3874770"/>
            <a:ext cx="6553200" cy="22402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2" name="Title 1"/>
          <p:cNvSpPr>
            <a:spLocks noGrp="1"/>
          </p:cNvSpPr>
          <p:nvPr>
            <p:ph type="ctrTitle"/>
          </p:nvPr>
        </p:nvSpPr>
        <p:spPr>
          <a:xfrm>
            <a:off x="2667000" y="3962400"/>
            <a:ext cx="6324600" cy="2057400"/>
          </a:xfrm>
        </p:spPr>
        <p:txBody>
          <a:bodyPr/>
          <a:lstStyle>
            <a:lvl1pPr algn="r">
              <a:defRPr b="1">
                <a:solidFill>
                  <a:schemeClr val="bg1"/>
                </a:solidFill>
                <a:effectLst>
                  <a:outerShdw blurRad="38100" dist="38100" dir="2700000" algn="tl">
                    <a:srgbClr val="000000">
                      <a:alpha val="43137"/>
                    </a:srgbClr>
                  </a:outerShdw>
                </a:effectLst>
                <a:latin typeface="Arial" panose="020B0604020202020204" pitchFamily="34" charset="0"/>
              </a:defRPr>
            </a:lvl1pPr>
          </a:lstStyle>
          <a:p>
            <a:r>
              <a:rPr lang="en-US" dirty="0" smtClean="0"/>
              <a:t>Click to edit Master title style</a:t>
            </a:r>
            <a:endParaRPr lang="en-US" dirty="0"/>
          </a:p>
        </p:txBody>
      </p:sp>
      <p:pic>
        <p:nvPicPr>
          <p:cNvPr id="6" name="Picture 5"/>
          <p:cNvPicPr>
            <a:picLocks noChangeAspect="1"/>
          </p:cNvPicPr>
          <p:nvPr userDrawn="1"/>
        </p:nvPicPr>
        <p:blipFill rotWithShape="1">
          <a:blip r:embed="rId2">
            <a:extLst>
              <a:ext uri="{28A0092B-C50C-407E-A947-70E740481C1C}">
                <a14:useLocalDpi xmlns:a14="http://schemas.microsoft.com/office/drawing/2010/main" val="0"/>
              </a:ext>
            </a:extLst>
          </a:blip>
          <a:srcRect l="15509" t="13397" r="9549" b="13397"/>
          <a:stretch/>
        </p:blipFill>
        <p:spPr>
          <a:xfrm>
            <a:off x="152400" y="3766736"/>
            <a:ext cx="2514600" cy="2456348"/>
          </a:xfrm>
          <a:prstGeom prst="rect">
            <a:avLst/>
          </a:prstGeom>
          <a:noFill/>
          <a:ln>
            <a:noFill/>
          </a:ln>
        </p:spPr>
      </p:pic>
    </p:spTree>
    <p:extLst>
      <p:ext uri="{BB962C8B-B14F-4D97-AF65-F5344CB8AC3E}">
        <p14:creationId xmlns:p14="http://schemas.microsoft.com/office/powerpoint/2010/main" val="285489095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1087378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Blank - Blue">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3083381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Blank - Orange">
    <p:bg>
      <p:bgPr>
        <a:solidFill>
          <a:schemeClr val="accent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5819031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Blank - YellowGreen">
    <p:bg>
      <p:bgPr>
        <a:solidFill>
          <a:schemeClr val="accent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7825651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Blank - Gray">
    <p:bg>
      <p:bgPr>
        <a:solidFill>
          <a:schemeClr val="accent5">
            <a:lumMod val="20000"/>
            <a:lumOff val="8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7778061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lvl1pPr>
              <a:defRPr>
                <a:latin typeface="Arial" panose="020B0604020202020204"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p:txBody>
          <a:bodyPr/>
          <a:lstStyle>
            <a:lvl1pPr>
              <a:defRPr/>
            </a:lvl1pPr>
          </a:lstStyle>
          <a:p>
            <a:endParaRPr lang="en-US" dirty="0">
              <a:solidFill>
                <a:srgbClr val="666666"/>
              </a:solidFill>
            </a:endParaRPr>
          </a:p>
        </p:txBody>
      </p:sp>
      <p:sp>
        <p:nvSpPr>
          <p:cNvPr id="6" name="Slide Number Placeholder 5"/>
          <p:cNvSpPr>
            <a:spLocks noGrp="1"/>
          </p:cNvSpPr>
          <p:nvPr>
            <p:ph type="sldNum" sz="quarter" idx="12"/>
          </p:nvPr>
        </p:nvSpPr>
        <p:spPr/>
        <p:txBody>
          <a:bodyPr/>
          <a:lstStyle>
            <a:lvl1pPr>
              <a:defRPr/>
            </a:lvl1pPr>
          </a:lstStyle>
          <a:p>
            <a:fld id="{C065B107-4709-465D-B0D9-FACC4FDFE7D4}" type="slidenum">
              <a:rPr lang="en-US" smtClean="0">
                <a:solidFill>
                  <a:srgbClr val="666666"/>
                </a:solidFill>
              </a:rPr>
              <a:pPr/>
              <a:t>‹#›</a:t>
            </a:fld>
            <a:endParaRPr lang="en-US" dirty="0">
              <a:solidFill>
                <a:srgbClr val="666666"/>
              </a:solidFill>
            </a:endParaRPr>
          </a:p>
        </p:txBody>
      </p:sp>
    </p:spTree>
    <p:extLst>
      <p:ext uri="{BB962C8B-B14F-4D97-AF65-F5344CB8AC3E}">
        <p14:creationId xmlns:p14="http://schemas.microsoft.com/office/powerpoint/2010/main" val="275470333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cSld name="Title Only">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lvl1pPr>
              <a:defRPr/>
            </a:lvl1pPr>
          </a:lstStyle>
          <a:p>
            <a:endParaRPr lang="en-US" dirty="0">
              <a:solidFill>
                <a:srgbClr val="FFFFFF"/>
              </a:solidFill>
            </a:endParaRPr>
          </a:p>
        </p:txBody>
      </p:sp>
      <p:sp>
        <p:nvSpPr>
          <p:cNvPr id="5" name="Slide Number Placeholder 4"/>
          <p:cNvSpPr>
            <a:spLocks noGrp="1"/>
          </p:cNvSpPr>
          <p:nvPr>
            <p:ph type="sldNum" sz="quarter" idx="12"/>
          </p:nvPr>
        </p:nvSpPr>
        <p:spPr/>
        <p:txBody>
          <a:bodyPr/>
          <a:lstStyle>
            <a:lvl1pPr>
              <a:defRPr/>
            </a:lvl1pPr>
          </a:lstStyle>
          <a:p>
            <a:fld id="{BC60D48A-29AD-47AA-A733-9A1782EC8829}"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368691630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grpSp>
        <p:nvGrpSpPr>
          <p:cNvPr id="6" name="Group 5"/>
          <p:cNvGrpSpPr/>
          <p:nvPr userDrawn="1"/>
        </p:nvGrpSpPr>
        <p:grpSpPr>
          <a:xfrm>
            <a:off x="0" y="0"/>
            <a:ext cx="9144000" cy="1289050"/>
            <a:chOff x="0" y="-3175"/>
            <a:chExt cx="9144000" cy="1289050"/>
          </a:xfrm>
        </p:grpSpPr>
        <p:pic>
          <p:nvPicPr>
            <p:cNvPr id="7" name="Picture 6" descr="_0010_11.jpg"/>
            <p:cNvPicPr>
              <a:picLocks noChangeAspect="1"/>
            </p:cNvPicPr>
            <p:nvPr userDrawn="1"/>
          </p:nvPicPr>
          <p:blipFill>
            <a:blip r:embed="rId2"/>
            <a:srcRect b="4274"/>
            <a:stretch>
              <a:fillRect/>
            </a:stretch>
          </p:blipFill>
          <p:spPr>
            <a:xfrm>
              <a:off x="0" y="0"/>
              <a:ext cx="9144000" cy="1282700"/>
            </a:xfrm>
            <a:prstGeom prst="rect">
              <a:avLst/>
            </a:prstGeom>
          </p:spPr>
        </p:pic>
        <p:sp>
          <p:nvSpPr>
            <p:cNvPr id="8" name="Freeform 21"/>
            <p:cNvSpPr>
              <a:spLocks/>
            </p:cNvSpPr>
            <p:nvPr/>
          </p:nvSpPr>
          <p:spPr bwMode="auto">
            <a:xfrm>
              <a:off x="1375833" y="-3175"/>
              <a:ext cx="7256874" cy="1289050"/>
            </a:xfrm>
            <a:custGeom>
              <a:avLst/>
              <a:gdLst/>
              <a:ahLst/>
              <a:cxnLst>
                <a:cxn ang="0">
                  <a:pos x="0" y="0"/>
                </a:cxn>
                <a:cxn ang="0">
                  <a:pos x="3216" y="0"/>
                </a:cxn>
                <a:cxn ang="0">
                  <a:pos x="4560" y="810"/>
                </a:cxn>
                <a:cxn ang="0">
                  <a:pos x="0" y="810"/>
                </a:cxn>
                <a:cxn ang="0">
                  <a:pos x="0" y="0"/>
                </a:cxn>
              </a:cxnLst>
              <a:rect l="0" t="0" r="r" b="b"/>
              <a:pathLst>
                <a:path w="4560" h="810">
                  <a:moveTo>
                    <a:pt x="0" y="0"/>
                  </a:moveTo>
                  <a:lnTo>
                    <a:pt x="3216" y="0"/>
                  </a:lnTo>
                  <a:lnTo>
                    <a:pt x="4560" y="810"/>
                  </a:lnTo>
                  <a:lnTo>
                    <a:pt x="0" y="810"/>
                  </a:lnTo>
                  <a:lnTo>
                    <a:pt x="0" y="0"/>
                  </a:lnTo>
                  <a:close/>
                </a:path>
              </a:pathLst>
            </a:custGeom>
            <a:solidFill>
              <a:schemeClr val="bg1"/>
            </a:solidFill>
            <a:ln w="9525" cap="flat" cmpd="sng">
              <a:noFill/>
              <a:prstDash val="solid"/>
              <a:round/>
              <a:headEnd/>
              <a:tailEnd/>
            </a:ln>
            <a:effectLst/>
          </p:spPr>
          <p:txBody>
            <a:bodyPr wrap="none" anchor="ctr">
              <a:prstTxWarp prst="textNoShape">
                <a:avLst/>
              </a:prstTxWarp>
            </a:bodyPr>
            <a:lstStyle/>
            <a:p>
              <a:pPr algn="ctr" fontAlgn="base">
                <a:spcBef>
                  <a:spcPct val="0"/>
                </a:spcBef>
                <a:spcAft>
                  <a:spcPct val="0"/>
                </a:spcAft>
                <a:defRPr/>
              </a:pPr>
              <a:endParaRPr lang="en-US" dirty="0">
                <a:solidFill>
                  <a:srgbClr val="000000"/>
                </a:solidFill>
                <a:latin typeface="Arial" panose="020B0604020202020204" pitchFamily="34" charset="0"/>
              </a:endParaRPr>
            </a:p>
          </p:txBody>
        </p:sp>
        <p:sp>
          <p:nvSpPr>
            <p:cNvPr id="9" name="Freeform 21"/>
            <p:cNvSpPr>
              <a:spLocks/>
            </p:cNvSpPr>
            <p:nvPr/>
          </p:nvSpPr>
          <p:spPr bwMode="auto">
            <a:xfrm>
              <a:off x="0" y="0"/>
              <a:ext cx="7239000" cy="1285875"/>
            </a:xfrm>
            <a:custGeom>
              <a:avLst/>
              <a:gdLst/>
              <a:ahLst/>
              <a:cxnLst>
                <a:cxn ang="0">
                  <a:pos x="0" y="0"/>
                </a:cxn>
                <a:cxn ang="0">
                  <a:pos x="3216" y="0"/>
                </a:cxn>
                <a:cxn ang="0">
                  <a:pos x="4560" y="810"/>
                </a:cxn>
                <a:cxn ang="0">
                  <a:pos x="0" y="810"/>
                </a:cxn>
                <a:cxn ang="0">
                  <a:pos x="0" y="0"/>
                </a:cxn>
              </a:cxnLst>
              <a:rect l="0" t="0" r="r" b="b"/>
              <a:pathLst>
                <a:path w="4560" h="810">
                  <a:moveTo>
                    <a:pt x="0" y="0"/>
                  </a:moveTo>
                  <a:lnTo>
                    <a:pt x="3216" y="0"/>
                  </a:lnTo>
                  <a:lnTo>
                    <a:pt x="4560" y="810"/>
                  </a:lnTo>
                  <a:lnTo>
                    <a:pt x="0" y="810"/>
                  </a:lnTo>
                  <a:lnTo>
                    <a:pt x="0" y="0"/>
                  </a:lnTo>
                  <a:close/>
                </a:path>
              </a:pathLst>
            </a:custGeom>
            <a:solidFill>
              <a:srgbClr val="0091B2"/>
            </a:solidFill>
            <a:ln w="9525" cap="flat" cmpd="sng">
              <a:noFill/>
              <a:prstDash val="solid"/>
              <a:round/>
              <a:headEnd/>
              <a:tailEnd/>
            </a:ln>
            <a:effectLst/>
          </p:spPr>
          <p:txBody>
            <a:bodyPr wrap="none" anchor="ctr">
              <a:prstTxWarp prst="textNoShape">
                <a:avLst/>
              </a:prstTxWarp>
            </a:bodyPr>
            <a:lstStyle/>
            <a:p>
              <a:pPr algn="ctr" fontAlgn="base">
                <a:spcBef>
                  <a:spcPct val="0"/>
                </a:spcBef>
                <a:spcAft>
                  <a:spcPct val="0"/>
                </a:spcAft>
                <a:defRPr/>
              </a:pPr>
              <a:endParaRPr lang="en-US" dirty="0">
                <a:solidFill>
                  <a:srgbClr val="000000"/>
                </a:solidFill>
                <a:latin typeface="Arial" panose="020B0604020202020204" pitchFamily="34" charset="0"/>
              </a:endParaRPr>
            </a:p>
          </p:txBody>
        </p:sp>
      </p:grpSp>
      <p:sp>
        <p:nvSpPr>
          <p:cNvPr id="3" name="Content Placeholder 2"/>
          <p:cNvSpPr>
            <a:spLocks noGrp="1"/>
          </p:cNvSpPr>
          <p:nvPr>
            <p:ph idx="1"/>
          </p:nvPr>
        </p:nvSpPr>
        <p:spPr/>
        <p:txBody>
          <a:bodyPr/>
          <a:lstStyle>
            <a:lvl3pPr marL="914400" indent="177800">
              <a:defRPr/>
            </a:lvl3pPr>
          </a:lstStyle>
          <a:p>
            <a:pPr lvl="0"/>
            <a:r>
              <a:rPr lang="en-US" dirty="0" smtClean="0"/>
              <a:t>Click to edit Master text styles</a:t>
            </a:r>
          </a:p>
          <a:p>
            <a:pPr lvl="1"/>
            <a:r>
              <a:rPr lang="en-US" dirty="0" smtClean="0"/>
              <a:t>Second level</a:t>
            </a:r>
          </a:p>
          <a:p>
            <a:pPr lvl="2"/>
            <a:r>
              <a:rPr lang="en-US" dirty="0" smtClean="0"/>
              <a:t>Third level</a:t>
            </a:r>
          </a:p>
          <a:p>
            <a:pPr lvl="2"/>
            <a:endParaRPr lang="en-US" dirty="0"/>
          </a:p>
        </p:txBody>
      </p:sp>
      <p:sp>
        <p:nvSpPr>
          <p:cNvPr id="5" name="Title Placeholder 23"/>
          <p:cNvSpPr>
            <a:spLocks noGrp="1"/>
          </p:cNvSpPr>
          <p:nvPr>
            <p:ph type="title"/>
          </p:nvPr>
        </p:nvSpPr>
        <p:spPr>
          <a:xfrm>
            <a:off x="0" y="-1"/>
            <a:ext cx="6096000" cy="1285875"/>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11" name="Slide Number Placeholder 24"/>
          <p:cNvSpPr>
            <a:spLocks noGrp="1"/>
          </p:cNvSpPr>
          <p:nvPr>
            <p:ph type="sldNum" sz="quarter" idx="4"/>
          </p:nvPr>
        </p:nvSpPr>
        <p:spPr>
          <a:xfrm>
            <a:off x="6934200" y="6324600"/>
            <a:ext cx="1524000" cy="533400"/>
          </a:xfrm>
          <a:prstGeom prst="rect">
            <a:avLst/>
          </a:prstGeom>
        </p:spPr>
        <p:txBody>
          <a:bodyPr vert="horz" lIns="91440" tIns="45720" rIns="91440" bIns="45720" rtlCol="0" anchor="ctr"/>
          <a:lstStyle>
            <a:lvl1pPr algn="r">
              <a:defRPr sz="1200">
                <a:solidFill>
                  <a:schemeClr val="bg1">
                    <a:lumMod val="65000"/>
                  </a:schemeClr>
                </a:solidFill>
              </a:defRPr>
            </a:lvl1pPr>
          </a:lstStyle>
          <a:p>
            <a:fld id="{FA7FE77C-AF48-3246-81CD-1FACB1FB746A}" type="slidenum">
              <a:rPr lang="en-US" smtClean="0">
                <a:solidFill>
                  <a:srgbClr val="FFFFFF">
                    <a:lumMod val="65000"/>
                  </a:srgbClr>
                </a:solidFill>
              </a:rPr>
              <a:pPr/>
              <a:t>‹#›</a:t>
            </a:fld>
            <a:endParaRPr lang="en-US" dirty="0">
              <a:solidFill>
                <a:srgbClr val="FFFFFF">
                  <a:lumMod val="65000"/>
                </a:srgbClr>
              </a:solidFill>
            </a:endParaRPr>
          </a:p>
        </p:txBody>
      </p:sp>
      <p:sp>
        <p:nvSpPr>
          <p:cNvPr id="10" name="Footer Placeholder 71"/>
          <p:cNvSpPr>
            <a:spLocks noGrp="1"/>
          </p:cNvSpPr>
          <p:nvPr userDrawn="1">
            <p:ph type="ftr" sz="quarter" idx="3"/>
          </p:nvPr>
        </p:nvSpPr>
        <p:spPr>
          <a:xfrm>
            <a:off x="0" y="6324600"/>
            <a:ext cx="7239000" cy="533400"/>
          </a:xfrm>
        </p:spPr>
        <p:txBody>
          <a:bodyPr/>
          <a:lstStyle>
            <a:lvl1pPr>
              <a:defRPr/>
            </a:lvl1pPr>
          </a:lstStyle>
          <a:p>
            <a:endParaRPr lang="en-US" dirty="0">
              <a:solidFill>
                <a:srgbClr val="666666"/>
              </a:solidFill>
            </a:endParaRPr>
          </a:p>
        </p:txBody>
      </p:sp>
    </p:spTree>
    <p:extLst>
      <p:ext uri="{BB962C8B-B14F-4D97-AF65-F5344CB8AC3E}">
        <p14:creationId xmlns:p14="http://schemas.microsoft.com/office/powerpoint/2010/main" val="944247513"/>
      </p:ext>
    </p:extLst>
  </p:cSld>
  <p:clrMapOvr>
    <a:masterClrMapping/>
  </p:clrMapOvr>
  <p:transition spd="med" advClick="0">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Body - TN Mark">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152400" y="1143000"/>
            <a:ext cx="8839200" cy="5562600"/>
          </a:xfrm>
        </p:spPr>
        <p:txBody>
          <a:bodyPr>
            <a:normAutofit/>
          </a:bodyPr>
          <a:lstStyle>
            <a:lvl1pPr>
              <a:buClr>
                <a:schemeClr val="bg2"/>
              </a:buClr>
              <a:defRPr sz="2400">
                <a:latin typeface="Arial" panose="020B0604020202020204" pitchFamily="34" charset="0"/>
                <a:ea typeface="Open Sans" panose="020B0606030504020204" pitchFamily="34" charset="0"/>
                <a:cs typeface="Arial" panose="020B0604020202020204" pitchFamily="34" charset="0"/>
              </a:defRPr>
            </a:lvl1pPr>
            <a:lvl2pPr>
              <a:buClr>
                <a:schemeClr val="bg2"/>
              </a:buClr>
              <a:defRPr sz="2000">
                <a:latin typeface="Arial" panose="020B0604020202020204" pitchFamily="34" charset="0"/>
                <a:ea typeface="Open Sans" panose="020B0606030504020204" pitchFamily="34" charset="0"/>
                <a:cs typeface="Arial" panose="020B0604020202020204" pitchFamily="34" charset="0"/>
              </a:defRPr>
            </a:lvl2pPr>
            <a:lvl3pPr>
              <a:buClr>
                <a:schemeClr val="bg2"/>
              </a:buClr>
              <a:defRPr sz="1800">
                <a:latin typeface="Arial" panose="020B0604020202020204" pitchFamily="34" charset="0"/>
                <a:ea typeface="Open Sans" panose="020B0606030504020204" pitchFamily="34" charset="0"/>
                <a:cs typeface="Arial" panose="020B0604020202020204" pitchFamily="34" charset="0"/>
              </a:defRPr>
            </a:lvl3pPr>
            <a:lvl4pPr>
              <a:buClr>
                <a:schemeClr val="bg2"/>
              </a:buClr>
              <a:defRPr sz="1600">
                <a:latin typeface="Arial" panose="020B0604020202020204" pitchFamily="34" charset="0"/>
                <a:ea typeface="Open Sans" panose="020B0606030504020204" pitchFamily="34" charset="0"/>
                <a:cs typeface="Arial" panose="020B0604020202020204" pitchFamily="34" charset="0"/>
              </a:defRPr>
            </a:lvl4pPr>
            <a:lvl5pPr>
              <a:buClr>
                <a:schemeClr val="bg2"/>
              </a:buClr>
              <a:defRPr sz="1600">
                <a:latin typeface="Arial" panose="020B0604020202020204" pitchFamily="34" charset="0"/>
                <a:ea typeface="Open Sans" panose="020B0606030504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05800" y="6019800"/>
            <a:ext cx="866774" cy="866774"/>
          </a:xfrm>
          <a:prstGeom prst="rect">
            <a:avLst/>
          </a:prstGeom>
        </p:spPr>
      </p:pic>
    </p:spTree>
    <p:extLst>
      <p:ext uri="{BB962C8B-B14F-4D97-AF65-F5344CB8AC3E}">
        <p14:creationId xmlns:p14="http://schemas.microsoft.com/office/powerpoint/2010/main" val="1899978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od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228600" y="1193804"/>
            <a:ext cx="8763000" cy="4958462"/>
          </a:xfrm>
        </p:spPr>
        <p:txBody>
          <a:bodyPr>
            <a:normAutofit/>
          </a:bodyPr>
          <a:lstStyle>
            <a:lvl1pPr>
              <a:buClr>
                <a:schemeClr val="bg2"/>
              </a:buClr>
              <a:defRPr sz="2400">
                <a:latin typeface="Arial" panose="020B0604020202020204" pitchFamily="34" charset="0"/>
                <a:ea typeface="Open Sans" panose="020B0606030504020204" pitchFamily="34" charset="0"/>
                <a:cs typeface="Arial" panose="020B0604020202020204" pitchFamily="34" charset="0"/>
              </a:defRPr>
            </a:lvl1pPr>
            <a:lvl2pPr>
              <a:buClr>
                <a:schemeClr val="bg2"/>
              </a:buClr>
              <a:defRPr sz="2000">
                <a:latin typeface="Arial" panose="020B0604020202020204" pitchFamily="34" charset="0"/>
                <a:ea typeface="Open Sans" panose="020B0606030504020204" pitchFamily="34" charset="0"/>
                <a:cs typeface="Arial" panose="020B0604020202020204" pitchFamily="34" charset="0"/>
              </a:defRPr>
            </a:lvl2pPr>
            <a:lvl3pPr>
              <a:buClr>
                <a:schemeClr val="bg2"/>
              </a:buClr>
              <a:defRPr sz="1800">
                <a:latin typeface="Arial" panose="020B0604020202020204" pitchFamily="34" charset="0"/>
                <a:ea typeface="Open Sans" panose="020B0606030504020204" pitchFamily="34" charset="0"/>
                <a:cs typeface="Arial" panose="020B0604020202020204" pitchFamily="34" charset="0"/>
              </a:defRPr>
            </a:lvl3pPr>
            <a:lvl4pPr>
              <a:buClr>
                <a:schemeClr val="bg2"/>
              </a:buClr>
              <a:defRPr sz="1600">
                <a:latin typeface="Arial" panose="020B0604020202020204" pitchFamily="34" charset="0"/>
                <a:ea typeface="Open Sans" panose="020B0606030504020204" pitchFamily="34" charset="0"/>
                <a:cs typeface="Arial" panose="020B0604020202020204" pitchFamily="34" charset="0"/>
              </a:defRPr>
            </a:lvl4pPr>
            <a:lvl5pPr>
              <a:buClr>
                <a:schemeClr val="bg2"/>
              </a:buClr>
              <a:defRPr sz="1600">
                <a:latin typeface="Arial" panose="020B0604020202020204" pitchFamily="34" charset="0"/>
                <a:ea typeface="Open Sans" panose="020B0606030504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Rectangle 9"/>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12"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Arial" panose="020B0604020202020204" pitchFamily="34" charset="0"/>
                <a:ea typeface="Open Sans" panose="020B0606030504020204" pitchFamily="34" charset="0"/>
                <a:cs typeface="Arial" panose="020B0604020202020204" pitchFamily="34" charset="0"/>
              </a:defRPr>
            </a:lvl1pPr>
          </a:lstStyle>
          <a:p>
            <a:endParaRPr lang="en-US" dirty="0"/>
          </a:p>
        </p:txBody>
      </p:sp>
      <p:sp>
        <p:nvSpPr>
          <p:cNvPr id="13"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Arial" panose="020B0604020202020204" pitchFamily="34" charset="0"/>
                <a:ea typeface="Open Sans" panose="020B0606030504020204" pitchFamily="34" charset="0"/>
                <a:cs typeface="Arial" panose="020B0604020202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Tree>
    <p:extLst>
      <p:ext uri="{BB962C8B-B14F-4D97-AF65-F5344CB8AC3E}">
        <p14:creationId xmlns:p14="http://schemas.microsoft.com/office/powerpoint/2010/main" val="60601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Body - Red">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rgbClr val="FF0F00"/>
              </a:buClr>
              <a:defRPr sz="2400">
                <a:latin typeface="Arial" panose="020B0604020202020204" pitchFamily="34" charset="0"/>
                <a:ea typeface="Open Sans" panose="020B0606030504020204" pitchFamily="34" charset="0"/>
                <a:cs typeface="Arial" panose="020B0604020202020204" pitchFamily="34" charset="0"/>
              </a:defRPr>
            </a:lvl1pPr>
            <a:lvl2pPr>
              <a:buClr>
                <a:srgbClr val="FF0F00"/>
              </a:buClr>
              <a:defRPr sz="2000">
                <a:latin typeface="Arial" panose="020B0604020202020204" pitchFamily="34" charset="0"/>
                <a:ea typeface="Open Sans" panose="020B0606030504020204" pitchFamily="34" charset="0"/>
                <a:cs typeface="Arial" panose="020B0604020202020204" pitchFamily="34" charset="0"/>
              </a:defRPr>
            </a:lvl2pPr>
            <a:lvl3pPr>
              <a:buClr>
                <a:srgbClr val="FF0F00"/>
              </a:buClr>
              <a:defRPr sz="1800">
                <a:latin typeface="Arial" panose="020B0604020202020204" pitchFamily="34" charset="0"/>
                <a:ea typeface="Open Sans" panose="020B0606030504020204" pitchFamily="34" charset="0"/>
                <a:cs typeface="Arial" panose="020B0604020202020204" pitchFamily="34" charset="0"/>
              </a:defRPr>
            </a:lvl3pPr>
            <a:lvl4pPr>
              <a:buClr>
                <a:srgbClr val="FF0F00"/>
              </a:buClr>
              <a:defRPr sz="1600">
                <a:latin typeface="Arial" panose="020B0604020202020204" pitchFamily="34" charset="0"/>
                <a:ea typeface="Open Sans" panose="020B0606030504020204" pitchFamily="34" charset="0"/>
                <a:cs typeface="Arial" panose="020B0604020202020204" pitchFamily="34" charset="0"/>
              </a:defRPr>
            </a:lvl4pPr>
            <a:lvl5pPr>
              <a:buClr>
                <a:srgbClr val="FF0F00"/>
              </a:buClr>
              <a:defRPr sz="1600">
                <a:latin typeface="Arial" panose="020B0604020202020204" pitchFamily="34" charset="0"/>
                <a:ea typeface="Open Sans" panose="020B0606030504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Rectangle 7"/>
          <p:cNvSpPr/>
          <p:nvPr userDrawn="1"/>
        </p:nvSpPr>
        <p:spPr>
          <a:xfrm>
            <a:off x="0" y="990602"/>
            <a:ext cx="9144000" cy="88900"/>
          </a:xfrm>
          <a:prstGeom prst="rect">
            <a:avLst/>
          </a:prstGeom>
          <a:solidFill>
            <a:srgbClr val="FF0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Arial" panose="020B0604020202020204" pitchFamily="34" charset="0"/>
                <a:ea typeface="Open Sans" panose="020B0606030504020204" pitchFamily="34" charset="0"/>
                <a:cs typeface="Arial" panose="020B0604020202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Arial" panose="020B0604020202020204" pitchFamily="34" charset="0"/>
                <a:ea typeface="Open Sans" panose="020B0606030504020204" pitchFamily="34" charset="0"/>
                <a:cs typeface="Arial" panose="020B0604020202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Tree>
    <p:extLst>
      <p:ext uri="{BB962C8B-B14F-4D97-AF65-F5344CB8AC3E}">
        <p14:creationId xmlns:p14="http://schemas.microsoft.com/office/powerpoint/2010/main" val="2770656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ody - Orange">
    <p:spTree>
      <p:nvGrpSpPr>
        <p:cNvPr id="1" name=""/>
        <p:cNvGrpSpPr/>
        <p:nvPr/>
      </p:nvGrpSpPr>
      <p:grpSpPr>
        <a:xfrm>
          <a:off x="0" y="0"/>
          <a:ext cx="0" cy="0"/>
          <a:chOff x="0" y="0"/>
          <a:chExt cx="0" cy="0"/>
        </a:xfrm>
      </p:grpSpPr>
      <p:sp>
        <p:nvSpPr>
          <p:cNvPr id="12" name="Rectangle 11"/>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13"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Arial" panose="020B0604020202020204" pitchFamily="34" charset="0"/>
              </a:defRPr>
            </a:lvl1pPr>
          </a:lstStyle>
          <a:p>
            <a:r>
              <a:rPr lang="en-US" dirty="0" smtClean="0"/>
              <a:t>Click to edit Master title style</a:t>
            </a:r>
            <a:endParaRPr lang="en-US" dirty="0"/>
          </a:p>
        </p:txBody>
      </p:sp>
      <p:sp>
        <p:nvSpPr>
          <p:cNvPr id="14" name="Content Placeholder 2"/>
          <p:cNvSpPr>
            <a:spLocks noGrp="1"/>
          </p:cNvSpPr>
          <p:nvPr>
            <p:ph idx="1"/>
          </p:nvPr>
        </p:nvSpPr>
        <p:spPr>
          <a:xfrm>
            <a:off x="228600" y="1193800"/>
            <a:ext cx="8763000" cy="4958465"/>
          </a:xfrm>
        </p:spPr>
        <p:txBody>
          <a:bodyPr>
            <a:normAutofit/>
          </a:bodyPr>
          <a:lstStyle>
            <a:lvl1pPr>
              <a:buClr>
                <a:schemeClr val="accent3"/>
              </a:buClr>
              <a:defRPr sz="2400">
                <a:latin typeface="Arial" panose="020B0604020202020204" pitchFamily="34" charset="0"/>
                <a:ea typeface="Open Sans" panose="020B0606030504020204" pitchFamily="34" charset="0"/>
                <a:cs typeface="Arial" panose="020B0604020202020204" pitchFamily="34" charset="0"/>
              </a:defRPr>
            </a:lvl1pPr>
            <a:lvl2pPr>
              <a:buClr>
                <a:schemeClr val="accent3"/>
              </a:buClr>
              <a:defRPr sz="2000">
                <a:latin typeface="Arial" panose="020B0604020202020204" pitchFamily="34" charset="0"/>
                <a:ea typeface="Open Sans" panose="020B0606030504020204" pitchFamily="34" charset="0"/>
                <a:cs typeface="Arial" panose="020B0604020202020204" pitchFamily="34" charset="0"/>
              </a:defRPr>
            </a:lvl2pPr>
            <a:lvl3pPr>
              <a:buClr>
                <a:schemeClr val="accent3"/>
              </a:buClr>
              <a:defRPr sz="1800">
                <a:latin typeface="Arial" panose="020B0604020202020204" pitchFamily="34" charset="0"/>
                <a:ea typeface="Open Sans" panose="020B0606030504020204" pitchFamily="34" charset="0"/>
                <a:cs typeface="Arial" panose="020B0604020202020204" pitchFamily="34" charset="0"/>
              </a:defRPr>
            </a:lvl3pPr>
            <a:lvl4pPr>
              <a:buClr>
                <a:schemeClr val="accent3"/>
              </a:buClr>
              <a:defRPr sz="1600">
                <a:latin typeface="Arial" panose="020B0604020202020204" pitchFamily="34" charset="0"/>
                <a:ea typeface="Open Sans" panose="020B0606030504020204" pitchFamily="34" charset="0"/>
                <a:cs typeface="Arial" panose="020B0604020202020204" pitchFamily="34" charset="0"/>
              </a:defRPr>
            </a:lvl4pPr>
            <a:lvl5pPr>
              <a:buClr>
                <a:schemeClr val="accent3"/>
              </a:buClr>
              <a:defRPr sz="1600">
                <a:latin typeface="Arial" panose="020B0604020202020204" pitchFamily="34" charset="0"/>
                <a:ea typeface="Open Sans" panose="020B0606030504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7" name="Rectangle 16"/>
          <p:cNvSpPr/>
          <p:nvPr userDrawn="1"/>
        </p:nvSpPr>
        <p:spPr>
          <a:xfrm>
            <a:off x="0" y="990602"/>
            <a:ext cx="9144000" cy="889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Arial" panose="020B0604020202020204" pitchFamily="34" charset="0"/>
                <a:ea typeface="Open Sans" panose="020B0606030504020204" pitchFamily="34" charset="0"/>
                <a:cs typeface="Arial" panose="020B0604020202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Arial" panose="020B0604020202020204" pitchFamily="34" charset="0"/>
                <a:ea typeface="Open Sans" panose="020B0606030504020204" pitchFamily="34" charset="0"/>
                <a:cs typeface="Arial" panose="020B0604020202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Tree>
    <p:extLst>
      <p:ext uri="{BB962C8B-B14F-4D97-AF65-F5344CB8AC3E}">
        <p14:creationId xmlns:p14="http://schemas.microsoft.com/office/powerpoint/2010/main" val="2563395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Body - Blue">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1"/>
              </a:buClr>
              <a:defRPr sz="2400">
                <a:latin typeface="Arial" panose="020B0604020202020204" pitchFamily="34" charset="0"/>
                <a:ea typeface="Open Sans" panose="020B0606030504020204" pitchFamily="34" charset="0"/>
                <a:cs typeface="Arial" panose="020B0604020202020204" pitchFamily="34" charset="0"/>
              </a:defRPr>
            </a:lvl1pPr>
            <a:lvl2pPr>
              <a:buClr>
                <a:schemeClr val="accent1"/>
              </a:buClr>
              <a:defRPr sz="2000">
                <a:latin typeface="Arial" panose="020B0604020202020204" pitchFamily="34" charset="0"/>
                <a:ea typeface="Open Sans" panose="020B0606030504020204" pitchFamily="34" charset="0"/>
                <a:cs typeface="Arial" panose="020B0604020202020204" pitchFamily="34" charset="0"/>
              </a:defRPr>
            </a:lvl2pPr>
            <a:lvl3pPr>
              <a:buClr>
                <a:schemeClr val="accent1"/>
              </a:buClr>
              <a:defRPr sz="1800">
                <a:latin typeface="Arial" panose="020B0604020202020204" pitchFamily="34" charset="0"/>
                <a:ea typeface="Open Sans" panose="020B0606030504020204" pitchFamily="34" charset="0"/>
                <a:cs typeface="Arial" panose="020B0604020202020204" pitchFamily="34" charset="0"/>
              </a:defRPr>
            </a:lvl3pPr>
            <a:lvl4pPr>
              <a:buClr>
                <a:schemeClr val="accent1"/>
              </a:buClr>
              <a:defRPr sz="1600">
                <a:latin typeface="Arial" panose="020B0604020202020204" pitchFamily="34" charset="0"/>
                <a:ea typeface="Open Sans" panose="020B0606030504020204" pitchFamily="34" charset="0"/>
                <a:cs typeface="Arial" panose="020B0604020202020204" pitchFamily="34" charset="0"/>
              </a:defRPr>
            </a:lvl4pPr>
            <a:lvl5pPr>
              <a:buClr>
                <a:schemeClr val="accent1"/>
              </a:buClr>
              <a:defRPr sz="1600">
                <a:latin typeface="Arial" panose="020B0604020202020204" pitchFamily="34" charset="0"/>
                <a:ea typeface="Open Sans" panose="020B0606030504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Rectangle 7"/>
          <p:cNvSpPr/>
          <p:nvPr userDrawn="1"/>
        </p:nvSpPr>
        <p:spPr>
          <a:xfrm>
            <a:off x="0" y="990602"/>
            <a:ext cx="9144000" cy="889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Arial" panose="020B0604020202020204" pitchFamily="34" charset="0"/>
                <a:ea typeface="Open Sans" panose="020B0606030504020204" pitchFamily="34" charset="0"/>
                <a:cs typeface="Arial" panose="020B0604020202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Arial" panose="020B0604020202020204" pitchFamily="34" charset="0"/>
                <a:ea typeface="Open Sans" panose="020B0606030504020204" pitchFamily="34" charset="0"/>
                <a:cs typeface="Arial" panose="020B0604020202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Tree>
    <p:extLst>
      <p:ext uri="{BB962C8B-B14F-4D97-AF65-F5344CB8AC3E}">
        <p14:creationId xmlns:p14="http://schemas.microsoft.com/office/powerpoint/2010/main" val="2335100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Body - YellowGreen">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2"/>
              </a:buClr>
              <a:defRPr sz="2400">
                <a:latin typeface="Arial" panose="020B0604020202020204" pitchFamily="34" charset="0"/>
                <a:ea typeface="Open Sans" panose="020B0606030504020204" pitchFamily="34" charset="0"/>
                <a:cs typeface="Arial" panose="020B0604020202020204" pitchFamily="34" charset="0"/>
              </a:defRPr>
            </a:lvl1pPr>
            <a:lvl2pPr>
              <a:buClr>
                <a:schemeClr val="accent2"/>
              </a:buClr>
              <a:defRPr sz="2000">
                <a:latin typeface="Arial" panose="020B0604020202020204" pitchFamily="34" charset="0"/>
                <a:ea typeface="Open Sans" panose="020B0606030504020204" pitchFamily="34" charset="0"/>
                <a:cs typeface="Arial" panose="020B0604020202020204" pitchFamily="34" charset="0"/>
              </a:defRPr>
            </a:lvl2pPr>
            <a:lvl3pPr>
              <a:buClr>
                <a:schemeClr val="accent2"/>
              </a:buClr>
              <a:defRPr sz="1800">
                <a:latin typeface="Arial" panose="020B0604020202020204" pitchFamily="34" charset="0"/>
                <a:ea typeface="Open Sans" panose="020B0606030504020204" pitchFamily="34" charset="0"/>
                <a:cs typeface="Arial" panose="020B0604020202020204" pitchFamily="34" charset="0"/>
              </a:defRPr>
            </a:lvl3pPr>
            <a:lvl4pPr>
              <a:buClr>
                <a:schemeClr val="accent2"/>
              </a:buClr>
              <a:defRPr sz="1600">
                <a:latin typeface="Arial" panose="020B0604020202020204" pitchFamily="34" charset="0"/>
                <a:ea typeface="Open Sans" panose="020B0606030504020204" pitchFamily="34" charset="0"/>
                <a:cs typeface="Arial" panose="020B0604020202020204" pitchFamily="34" charset="0"/>
              </a:defRPr>
            </a:lvl4pPr>
            <a:lvl5pPr>
              <a:buClr>
                <a:schemeClr val="accent2"/>
              </a:buClr>
              <a:defRPr sz="1600">
                <a:latin typeface="Arial" panose="020B0604020202020204" pitchFamily="34" charset="0"/>
                <a:ea typeface="Open Sans" panose="020B0606030504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Rectangle 7"/>
          <p:cNvSpPr/>
          <p:nvPr userDrawn="1"/>
        </p:nvSpPr>
        <p:spPr>
          <a:xfrm>
            <a:off x="0" y="990602"/>
            <a:ext cx="9144000" cy="88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Arial" panose="020B0604020202020204" pitchFamily="34" charset="0"/>
                <a:ea typeface="Open Sans" panose="020B0606030504020204" pitchFamily="34" charset="0"/>
                <a:cs typeface="Arial" panose="020B0604020202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Arial" panose="020B0604020202020204" pitchFamily="34" charset="0"/>
                <a:ea typeface="Open Sans" panose="020B0606030504020204" pitchFamily="34" charset="0"/>
                <a:cs typeface="Arial" panose="020B0604020202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Tree>
    <p:extLst>
      <p:ext uri="{BB962C8B-B14F-4D97-AF65-F5344CB8AC3E}">
        <p14:creationId xmlns:p14="http://schemas.microsoft.com/office/powerpoint/2010/main" val="2883267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slideLayout" Target="../slideLayouts/slideLayout35.xml"/><Relationship Id="rId3" Type="http://schemas.openxmlformats.org/officeDocument/2006/relationships/slideLayout" Target="../slideLayouts/slideLayout20.xml"/><Relationship Id="rId21" Type="http://schemas.openxmlformats.org/officeDocument/2006/relationships/theme" Target="../theme/theme2.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20" Type="http://schemas.openxmlformats.org/officeDocument/2006/relationships/slideLayout" Target="../slideLayouts/slideLayout37.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19" Type="http://schemas.openxmlformats.org/officeDocument/2006/relationships/slideLayout" Target="../slideLayouts/slideLayout36.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3124200" y="6416675"/>
            <a:ext cx="2895600" cy="365125"/>
          </a:xfrm>
          <a:prstGeom prst="rect">
            <a:avLst/>
          </a:prstGeom>
        </p:spPr>
        <p:txBody>
          <a:bodyPr vert="horz" lIns="91440" tIns="45720" rIns="91440" bIns="45720" rtlCol="0" anchor="b"/>
          <a:lstStyle>
            <a:lvl1pPr algn="ctr">
              <a:defRPr sz="1000" i="1">
                <a:solidFill>
                  <a:schemeClr val="accent5"/>
                </a:solidFill>
                <a:latin typeface="Arial" panose="020B0604020202020204" pitchFamily="34" charset="0"/>
                <a:ea typeface="Open Sans" panose="020B0606030504020204" pitchFamily="34" charset="0"/>
                <a:cs typeface="Arial" panose="020B0604020202020204" pitchFamily="34" charset="0"/>
              </a:defRPr>
            </a:lvl1pPr>
          </a:lstStyle>
          <a:p>
            <a:endParaRPr lang="en-US" dirty="0"/>
          </a:p>
        </p:txBody>
      </p:sp>
      <p:sp>
        <p:nvSpPr>
          <p:cNvPr id="7" name="Slide Number Placeholder 5"/>
          <p:cNvSpPr>
            <a:spLocks noGrp="1"/>
          </p:cNvSpPr>
          <p:nvPr>
            <p:ph type="sldNum" sz="quarter" idx="4"/>
          </p:nvPr>
        </p:nvSpPr>
        <p:spPr>
          <a:xfrm>
            <a:off x="6858000" y="6410326"/>
            <a:ext cx="2133600" cy="365125"/>
          </a:xfrm>
          <a:prstGeom prst="rect">
            <a:avLst/>
          </a:prstGeom>
        </p:spPr>
        <p:txBody>
          <a:bodyPr anchor="b"/>
          <a:lstStyle>
            <a:lvl1pPr algn="r">
              <a:defRPr sz="1000" i="1">
                <a:solidFill>
                  <a:schemeClr val="accent5"/>
                </a:solidFill>
                <a:latin typeface="Arial" panose="020B0604020202020204" pitchFamily="34" charset="0"/>
                <a:ea typeface="Open Sans" panose="020B0606030504020204" pitchFamily="34" charset="0"/>
                <a:cs typeface="Arial" panose="020B0604020202020204" pitchFamily="34" charset="0"/>
              </a:defRPr>
            </a:lvl1pPr>
          </a:lstStyle>
          <a:p>
            <a:fld id="{5C76A076-0EB6-4ACF-BC93-AE169B35ECF5}" type="slidenum">
              <a:rPr lang="en-US" smtClean="0"/>
              <a:pPr/>
              <a:t>‹#›</a:t>
            </a:fld>
            <a:endParaRPr lang="en-US" dirty="0"/>
          </a:p>
        </p:txBody>
      </p:sp>
    </p:spTree>
    <p:extLst>
      <p:ext uri="{BB962C8B-B14F-4D97-AF65-F5344CB8AC3E}">
        <p14:creationId xmlns:p14="http://schemas.microsoft.com/office/powerpoint/2010/main" val="1143005989"/>
      </p:ext>
    </p:extLst>
  </p:cSld>
  <p:clrMap bg1="lt1" tx1="dk1" bg2="lt2" tx2="dk2" accent1="accent1" accent2="accent2" accent3="accent3" accent4="accent4" accent5="accent5" accent6="accent6" hlink="hlink" folHlink="folHlink"/>
  <p:sldLayoutIdLst>
    <p:sldLayoutId id="2147483660" r:id="rId1"/>
    <p:sldLayoutId id="2147483670" r:id="rId2"/>
    <p:sldLayoutId id="2147483649" r:id="rId3"/>
    <p:sldLayoutId id="2147483680" r:id="rId4"/>
    <p:sldLayoutId id="2147483679" r:id="rId5"/>
    <p:sldLayoutId id="2147483668" r:id="rId6"/>
    <p:sldLayoutId id="2147483665" r:id="rId7"/>
    <p:sldLayoutId id="2147483672" r:id="rId8"/>
    <p:sldLayoutId id="2147483673" r:id="rId9"/>
    <p:sldLayoutId id="2147483671" r:id="rId10"/>
    <p:sldLayoutId id="2147483674" r:id="rId11"/>
    <p:sldLayoutId id="2147483662" r:id="rId12"/>
    <p:sldLayoutId id="2147483663" r:id="rId13"/>
    <p:sldLayoutId id="2147483676" r:id="rId14"/>
    <p:sldLayoutId id="2147483677" r:id="rId15"/>
    <p:sldLayoutId id="2147483675" r:id="rId16"/>
    <p:sldLayoutId id="2147483678" r:id="rId17"/>
  </p:sldLayoutIdLst>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3124200" y="6416675"/>
            <a:ext cx="2895600" cy="365125"/>
          </a:xfrm>
          <a:prstGeom prst="rect">
            <a:avLst/>
          </a:prstGeom>
        </p:spPr>
        <p:txBody>
          <a:bodyPr vert="horz" lIns="91440" tIns="45720" rIns="91440" bIns="45720" rtlCol="0" anchor="b"/>
          <a:lstStyle>
            <a:lvl1pPr algn="ctr">
              <a:defRPr sz="1000" i="1">
                <a:solidFill>
                  <a:schemeClr val="accent5"/>
                </a:solidFill>
                <a:latin typeface="Arial" panose="020B0604020202020204" pitchFamily="34" charset="0"/>
                <a:ea typeface="Open Sans" panose="020B0606030504020204" pitchFamily="34" charset="0"/>
                <a:cs typeface="Arial" panose="020B0604020202020204" pitchFamily="34" charset="0"/>
              </a:defRPr>
            </a:lvl1pPr>
          </a:lstStyle>
          <a:p>
            <a:endParaRPr lang="en-US" dirty="0">
              <a:solidFill>
                <a:srgbClr val="666666"/>
              </a:solidFill>
            </a:endParaRPr>
          </a:p>
        </p:txBody>
      </p:sp>
      <p:sp>
        <p:nvSpPr>
          <p:cNvPr id="7" name="Slide Number Placeholder 5"/>
          <p:cNvSpPr>
            <a:spLocks noGrp="1"/>
          </p:cNvSpPr>
          <p:nvPr>
            <p:ph type="sldNum" sz="quarter" idx="4"/>
          </p:nvPr>
        </p:nvSpPr>
        <p:spPr>
          <a:xfrm>
            <a:off x="6858000" y="6410326"/>
            <a:ext cx="2133600" cy="365125"/>
          </a:xfrm>
          <a:prstGeom prst="rect">
            <a:avLst/>
          </a:prstGeom>
        </p:spPr>
        <p:txBody>
          <a:bodyPr anchor="b"/>
          <a:lstStyle>
            <a:lvl1pPr algn="r">
              <a:defRPr sz="1000" i="1">
                <a:solidFill>
                  <a:schemeClr val="accent5"/>
                </a:solidFill>
                <a:latin typeface="Arial" panose="020B0604020202020204" pitchFamily="34" charset="0"/>
                <a:ea typeface="Open Sans" panose="020B0606030504020204" pitchFamily="34" charset="0"/>
                <a:cs typeface="Arial" panose="020B0604020202020204" pitchFamily="34" charset="0"/>
              </a:defRPr>
            </a:lvl1pPr>
          </a:lstStyle>
          <a:p>
            <a:fld id="{C065B107-4709-465D-B0D9-FACC4FDFE7D4}" type="slidenum">
              <a:rPr lang="en-US" smtClean="0">
                <a:solidFill>
                  <a:srgbClr val="666666"/>
                </a:solidFill>
              </a:rPr>
              <a:pPr/>
              <a:t>‹#›</a:t>
            </a:fld>
            <a:endParaRPr lang="en-US" dirty="0">
              <a:solidFill>
                <a:srgbClr val="666666"/>
              </a:solidFill>
            </a:endParaRPr>
          </a:p>
        </p:txBody>
      </p:sp>
    </p:spTree>
    <p:extLst>
      <p:ext uri="{BB962C8B-B14F-4D97-AF65-F5344CB8AC3E}">
        <p14:creationId xmlns:p14="http://schemas.microsoft.com/office/powerpoint/2010/main" val="4129033537"/>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 id="2147483694" r:id="rId13"/>
    <p:sldLayoutId id="2147483695" r:id="rId14"/>
    <p:sldLayoutId id="2147483696" r:id="rId15"/>
    <p:sldLayoutId id="2147483697" r:id="rId16"/>
    <p:sldLayoutId id="2147483698" r:id="rId17"/>
    <p:sldLayoutId id="2147483699" r:id="rId18"/>
    <p:sldLayoutId id="2147483700" r:id="rId19"/>
    <p:sldLayoutId id="2147483701" r:id="rId20"/>
  </p:sldLayoutIdLst>
  <p:hf hdr="0" ftr="0" dt="0"/>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hyperlink" Target="mailto:TNStandardsReview@tn.gov" TargetMode="External"/><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en-US" dirty="0" smtClean="0"/>
              <a:t>Standards Review Update</a:t>
            </a:r>
            <a:endParaRPr lang="en-US" dirty="0"/>
          </a:p>
        </p:txBody>
      </p:sp>
      <p:sp>
        <p:nvSpPr>
          <p:cNvPr id="3" name="Text Placeholder 2"/>
          <p:cNvSpPr>
            <a:spLocks noGrp="1"/>
          </p:cNvSpPr>
          <p:nvPr>
            <p:ph type="body" sz="quarter" idx="12"/>
          </p:nvPr>
        </p:nvSpPr>
        <p:spPr/>
        <p:txBody>
          <a:bodyPr/>
          <a:lstStyle/>
          <a:p>
            <a:endParaRPr lang="en-US"/>
          </a:p>
        </p:txBody>
      </p:sp>
      <p:sp>
        <p:nvSpPr>
          <p:cNvPr id="2" name="Text Placeholder 1"/>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36119845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Standards Review Timeline</a:t>
            </a:r>
            <a:endParaRPr lang="en-US" dirty="0"/>
          </a:p>
        </p:txBody>
      </p:sp>
      <p:sp>
        <p:nvSpPr>
          <p:cNvPr id="4" name="Content Placeholder 3"/>
          <p:cNvSpPr>
            <a:spLocks noGrp="1"/>
          </p:cNvSpPr>
          <p:nvPr>
            <p:ph idx="1"/>
          </p:nvPr>
        </p:nvSpPr>
        <p:spPr/>
        <p:txBody>
          <a:bodyPr>
            <a:normAutofit lnSpcReduction="10000"/>
          </a:bodyPr>
          <a:lstStyle/>
          <a:p>
            <a:pPr>
              <a:spcBef>
                <a:spcPts val="600"/>
              </a:spcBef>
            </a:pPr>
            <a:r>
              <a:rPr lang="en-US" sz="1800" b="1" dirty="0" smtClean="0"/>
              <a:t>ELA and Math</a:t>
            </a:r>
          </a:p>
          <a:p>
            <a:pPr lvl="1">
              <a:spcBef>
                <a:spcPts val="600"/>
              </a:spcBef>
            </a:pPr>
            <a:r>
              <a:rPr lang="en-US" sz="1800" dirty="0" smtClean="0"/>
              <a:t>Last year, more than </a:t>
            </a:r>
            <a:r>
              <a:rPr lang="en-US" sz="1800" b="1" dirty="0" smtClean="0"/>
              <a:t>130,000</a:t>
            </a:r>
            <a:r>
              <a:rPr lang="en-US" sz="1800" dirty="0" smtClean="0"/>
              <a:t> reviews and more than </a:t>
            </a:r>
            <a:r>
              <a:rPr lang="en-US" sz="1800" b="1" dirty="0" smtClean="0"/>
              <a:t>20,000</a:t>
            </a:r>
            <a:r>
              <a:rPr lang="en-US" sz="1800" dirty="0" smtClean="0"/>
              <a:t> comments were collected on the current ELA and math standards.</a:t>
            </a:r>
          </a:p>
          <a:p>
            <a:pPr lvl="1">
              <a:spcBef>
                <a:spcPts val="600"/>
              </a:spcBef>
            </a:pPr>
            <a:r>
              <a:rPr lang="en-US" sz="1800" dirty="0" smtClean="0"/>
              <a:t>An advisory </a:t>
            </a:r>
            <a:r>
              <a:rPr lang="en-US" sz="1800" dirty="0"/>
              <a:t>team of nearly </a:t>
            </a:r>
            <a:r>
              <a:rPr lang="en-US" sz="1800" b="1" dirty="0"/>
              <a:t>50</a:t>
            </a:r>
            <a:r>
              <a:rPr lang="en-US" sz="1800" dirty="0"/>
              <a:t> Tennessee educators and higher education faculty worked </a:t>
            </a:r>
            <a:r>
              <a:rPr lang="en-US" sz="1800" dirty="0" smtClean="0"/>
              <a:t>to </a:t>
            </a:r>
            <a:r>
              <a:rPr lang="en-US" sz="1800" dirty="0"/>
              <a:t>evaluate and revise the </a:t>
            </a:r>
            <a:r>
              <a:rPr lang="en-US" sz="1800" dirty="0" smtClean="0"/>
              <a:t>standards during Summer 2015.</a:t>
            </a:r>
          </a:p>
          <a:p>
            <a:pPr lvl="1">
              <a:spcBef>
                <a:spcPts val="600"/>
              </a:spcBef>
            </a:pPr>
            <a:r>
              <a:rPr lang="en-US" sz="1800" dirty="0"/>
              <a:t>A second window</a:t>
            </a:r>
            <a:r>
              <a:rPr lang="en-US" sz="1800" b="1" dirty="0"/>
              <a:t> </a:t>
            </a:r>
            <a:r>
              <a:rPr lang="en-US" sz="1800" dirty="0"/>
              <a:t>of public feedback on the newly revised ELA and math standards opened in October and closed on Dec. 1, 2015</a:t>
            </a:r>
            <a:r>
              <a:rPr lang="en-US" sz="1800" dirty="0" smtClean="0"/>
              <a:t>. The revised standards documents were also posted online for public review.</a:t>
            </a:r>
          </a:p>
          <a:p>
            <a:pPr lvl="1">
              <a:spcBef>
                <a:spcPts val="600"/>
              </a:spcBef>
            </a:pPr>
            <a:r>
              <a:rPr lang="en-US" sz="1800" dirty="0" smtClean="0"/>
              <a:t>An appointed Standards Recommendation Committee convened in August, October, November, and December 2015 to learn about the advisory team’s work, hear public feedback received, and issue a set of recommendations for further revision to the standards. The Committee will issue their final recommended standards to the State Board in January 2016.</a:t>
            </a:r>
          </a:p>
          <a:p>
            <a:pPr lvl="1">
              <a:spcBef>
                <a:spcPts val="600"/>
              </a:spcBef>
            </a:pPr>
            <a:r>
              <a:rPr lang="en-US" sz="1800" dirty="0" smtClean="0"/>
              <a:t>The State Board will first read the draft standards in January 2016 and will hold a second </a:t>
            </a:r>
            <a:r>
              <a:rPr lang="en-US" sz="1800" dirty="0" smtClean="0"/>
              <a:t>reading </a:t>
            </a:r>
            <a:r>
              <a:rPr lang="en-US" sz="1800" dirty="0" smtClean="0"/>
              <a:t>in April 2016, when they will likely vote to approve the standards.</a:t>
            </a:r>
          </a:p>
          <a:p>
            <a:pPr lvl="1">
              <a:spcBef>
                <a:spcPts val="600"/>
              </a:spcBef>
            </a:pPr>
            <a:r>
              <a:rPr lang="en-US" sz="1800" dirty="0" smtClean="0"/>
              <a:t>Implementation will take place in the </a:t>
            </a:r>
            <a:r>
              <a:rPr lang="en-US" sz="1800" b="1" dirty="0" smtClean="0"/>
              <a:t>2017-18</a:t>
            </a:r>
            <a:r>
              <a:rPr lang="en-US" sz="1800" dirty="0" smtClean="0"/>
              <a:t> school year.</a:t>
            </a:r>
          </a:p>
          <a:p>
            <a:pPr marL="457200" lvl="1" indent="0">
              <a:spcBef>
                <a:spcPts val="600"/>
              </a:spcBef>
              <a:buNone/>
            </a:pPr>
            <a:endParaRPr lang="en-US" sz="1800" dirty="0" smtClean="0"/>
          </a:p>
        </p:txBody>
      </p:sp>
    </p:spTree>
    <p:extLst>
      <p:ext uri="{BB962C8B-B14F-4D97-AF65-F5344CB8AC3E}">
        <p14:creationId xmlns:p14="http://schemas.microsoft.com/office/powerpoint/2010/main" val="11615767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Standards Review Timeline</a:t>
            </a:r>
          </a:p>
        </p:txBody>
      </p:sp>
      <p:sp>
        <p:nvSpPr>
          <p:cNvPr id="3" name="Content Placeholder 2"/>
          <p:cNvSpPr>
            <a:spLocks noGrp="1"/>
          </p:cNvSpPr>
          <p:nvPr>
            <p:ph idx="1"/>
          </p:nvPr>
        </p:nvSpPr>
        <p:spPr/>
        <p:txBody>
          <a:bodyPr/>
          <a:lstStyle/>
          <a:p>
            <a:pPr>
              <a:spcBef>
                <a:spcPts val="600"/>
              </a:spcBef>
            </a:pPr>
            <a:r>
              <a:rPr lang="en-US" sz="1800" b="1" dirty="0"/>
              <a:t>Science</a:t>
            </a:r>
          </a:p>
          <a:p>
            <a:pPr lvl="1">
              <a:spcBef>
                <a:spcPts val="600"/>
              </a:spcBef>
            </a:pPr>
            <a:r>
              <a:rPr lang="en-US" sz="1800" dirty="0"/>
              <a:t>Initial revisions to science standards were developed by teams of educators from throughout the state in 2014-15.</a:t>
            </a:r>
          </a:p>
          <a:p>
            <a:pPr lvl="1">
              <a:spcBef>
                <a:spcPts val="600"/>
              </a:spcBef>
            </a:pPr>
            <a:r>
              <a:rPr lang="en-US" sz="1800" dirty="0"/>
              <a:t>The first of two windows of </a:t>
            </a:r>
            <a:r>
              <a:rPr lang="en-US" sz="1800" dirty="0" smtClean="0"/>
              <a:t>online public </a:t>
            </a:r>
            <a:r>
              <a:rPr lang="en-US" sz="1800" dirty="0"/>
              <a:t>feedback on new science standards closed Dec. 15, 2015. </a:t>
            </a:r>
          </a:p>
          <a:p>
            <a:pPr lvl="1">
              <a:spcBef>
                <a:spcPts val="600"/>
              </a:spcBef>
            </a:pPr>
            <a:r>
              <a:rPr lang="en-US" sz="1800" dirty="0"/>
              <a:t>Educator development teams will review the website </a:t>
            </a:r>
            <a:r>
              <a:rPr lang="en-US" sz="1800" dirty="0" smtClean="0"/>
              <a:t>feedback in early 2016 and </a:t>
            </a:r>
            <a:r>
              <a:rPr lang="en-US" sz="1800" dirty="0"/>
              <a:t>make additional revisions. </a:t>
            </a:r>
          </a:p>
          <a:p>
            <a:pPr lvl="1">
              <a:spcBef>
                <a:spcPts val="600"/>
              </a:spcBef>
            </a:pPr>
            <a:r>
              <a:rPr lang="en-US" sz="1800" dirty="0"/>
              <a:t>Another draft set of standards will be posted in spring 2016 and an appointed Standards Recommendation Committee will make the ultimate recommendation for new science standards to the State Board of Education in summer 2016.</a:t>
            </a:r>
          </a:p>
          <a:p>
            <a:pPr lvl="1">
              <a:spcBef>
                <a:spcPts val="600"/>
              </a:spcBef>
            </a:pPr>
            <a:r>
              <a:rPr lang="en-US" sz="1800" dirty="0"/>
              <a:t>Implementation will take place in the </a:t>
            </a:r>
            <a:r>
              <a:rPr lang="en-US" sz="1800" b="1" dirty="0"/>
              <a:t>2018-19</a:t>
            </a:r>
            <a:r>
              <a:rPr lang="en-US" sz="1800" dirty="0"/>
              <a:t> school year</a:t>
            </a:r>
            <a:r>
              <a:rPr lang="en-US" sz="1800" dirty="0" smtClean="0"/>
              <a:t>.</a:t>
            </a:r>
          </a:p>
          <a:p>
            <a:pPr>
              <a:spcBef>
                <a:spcPts val="600"/>
              </a:spcBef>
            </a:pPr>
            <a:r>
              <a:rPr lang="en-US" sz="1800" b="1" dirty="0"/>
              <a:t>Social Studies</a:t>
            </a:r>
            <a:endParaRPr lang="en-US" sz="1800" dirty="0"/>
          </a:p>
          <a:p>
            <a:pPr lvl="1">
              <a:spcBef>
                <a:spcPts val="600"/>
              </a:spcBef>
            </a:pPr>
            <a:r>
              <a:rPr lang="en-US" sz="1800" dirty="0"/>
              <a:t>The standards review process for social studies will begin in </a:t>
            </a:r>
            <a:r>
              <a:rPr lang="en-US" sz="1800" b="1" dirty="0"/>
              <a:t>January </a:t>
            </a:r>
            <a:r>
              <a:rPr lang="en-US" sz="1800" b="1" dirty="0" smtClean="0"/>
              <a:t>2016</a:t>
            </a:r>
            <a:r>
              <a:rPr lang="en-US" sz="1800" dirty="0" smtClean="0"/>
              <a:t>.</a:t>
            </a:r>
            <a:endParaRPr lang="en-US" sz="1800" dirty="0"/>
          </a:p>
          <a:p>
            <a:endParaRPr lang="en-US" dirty="0"/>
          </a:p>
        </p:txBody>
      </p:sp>
    </p:spTree>
    <p:extLst>
      <p:ext uri="{BB962C8B-B14F-4D97-AF65-F5344CB8AC3E}">
        <p14:creationId xmlns:p14="http://schemas.microsoft.com/office/powerpoint/2010/main" val="2920686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Educator and Parent Roundtables</a:t>
            </a:r>
            <a:endParaRPr lang="en-US" dirty="0"/>
          </a:p>
        </p:txBody>
      </p:sp>
      <p:sp>
        <p:nvSpPr>
          <p:cNvPr id="3" name="Content Placeholder 2"/>
          <p:cNvSpPr>
            <a:spLocks noGrp="1"/>
          </p:cNvSpPr>
          <p:nvPr>
            <p:ph idx="1"/>
          </p:nvPr>
        </p:nvSpPr>
        <p:spPr/>
        <p:txBody>
          <a:bodyPr>
            <a:normAutofit/>
          </a:bodyPr>
          <a:lstStyle/>
          <a:p>
            <a:pPr>
              <a:buClrTx/>
            </a:pPr>
            <a:r>
              <a:rPr lang="en-US" sz="2000" b="1" dirty="0" smtClean="0"/>
              <a:t>Purpose: </a:t>
            </a:r>
            <a:r>
              <a:rPr lang="en-US" sz="2000" dirty="0" smtClean="0"/>
              <a:t>Gather more feedback</a:t>
            </a:r>
          </a:p>
          <a:p>
            <a:pPr>
              <a:buClrTx/>
            </a:pPr>
            <a:r>
              <a:rPr lang="en-US" sz="2000" b="1" dirty="0" smtClean="0"/>
              <a:t>Goals:</a:t>
            </a:r>
            <a:r>
              <a:rPr lang="en-US" sz="2000" dirty="0" smtClean="0"/>
              <a:t> </a:t>
            </a:r>
          </a:p>
          <a:p>
            <a:pPr lvl="1">
              <a:buClrTx/>
            </a:pPr>
            <a:r>
              <a:rPr lang="en-US" dirty="0" smtClean="0"/>
              <a:t>Explain rationale behind math and ELA standards revisions</a:t>
            </a:r>
          </a:p>
          <a:p>
            <a:pPr lvl="1">
              <a:buClrTx/>
            </a:pPr>
            <a:r>
              <a:rPr lang="en-US" dirty="0" smtClean="0"/>
              <a:t>Directly answer questions about the standards</a:t>
            </a:r>
          </a:p>
          <a:p>
            <a:pPr lvl="1">
              <a:buClrTx/>
            </a:pPr>
            <a:r>
              <a:rPr lang="en-US" dirty="0" smtClean="0"/>
              <a:t>Come away with specific feedback and comments</a:t>
            </a:r>
          </a:p>
          <a:p>
            <a:pPr lvl="1">
              <a:buClrTx/>
            </a:pPr>
            <a:endParaRPr lang="en-US" dirty="0"/>
          </a:p>
          <a:p>
            <a:pPr marL="457200" lvl="1" indent="0">
              <a:buClrTx/>
              <a:buNone/>
            </a:pPr>
            <a:endParaRPr lang="en-US" dirty="0"/>
          </a:p>
        </p:txBody>
      </p:sp>
      <p:graphicFrame>
        <p:nvGraphicFramePr>
          <p:cNvPr id="5" name="Content Placeholder 3"/>
          <p:cNvGraphicFramePr>
            <a:graphicFrameLocks/>
          </p:cNvGraphicFramePr>
          <p:nvPr>
            <p:extLst>
              <p:ext uri="{D42A27DB-BD31-4B8C-83A1-F6EECF244321}">
                <p14:modId xmlns:p14="http://schemas.microsoft.com/office/powerpoint/2010/main" val="2536445805"/>
              </p:ext>
            </p:extLst>
          </p:nvPr>
        </p:nvGraphicFramePr>
        <p:xfrm>
          <a:off x="1832264" y="3200400"/>
          <a:ext cx="5562600" cy="1791745"/>
        </p:xfrm>
        <a:graphic>
          <a:graphicData uri="http://schemas.openxmlformats.org/drawingml/2006/table">
            <a:tbl>
              <a:tblPr firstRow="1" firstCol="1" bandRow="1">
                <a:tableStyleId>{F5AB1C69-6EDB-4FF4-983F-18BD219EF322}</a:tableStyleId>
              </a:tblPr>
              <a:tblGrid>
                <a:gridCol w="1880275"/>
                <a:gridCol w="1944013"/>
                <a:gridCol w="1738312"/>
              </a:tblGrid>
              <a:tr h="169013">
                <a:tc>
                  <a:txBody>
                    <a:bodyPr/>
                    <a:lstStyle>
                      <a:lvl1pPr marL="0" algn="l" defTabSz="914400" rtl="0" eaLnBrk="1" latinLnBrk="0" hangingPunct="1">
                        <a:defRPr sz="1800" b="1" kern="1200">
                          <a:solidFill>
                            <a:schemeClr val="lt1"/>
                          </a:solidFill>
                          <a:latin typeface="Century Gothic"/>
                        </a:defRPr>
                      </a:lvl1pPr>
                      <a:lvl2pPr marL="457200" algn="l" defTabSz="914400" rtl="0" eaLnBrk="1" latinLnBrk="0" hangingPunct="1">
                        <a:defRPr sz="1800" b="1" kern="1200">
                          <a:solidFill>
                            <a:schemeClr val="lt1"/>
                          </a:solidFill>
                          <a:latin typeface="Century Gothic"/>
                        </a:defRPr>
                      </a:lvl2pPr>
                      <a:lvl3pPr marL="914400" algn="l" defTabSz="914400" rtl="0" eaLnBrk="1" latinLnBrk="0" hangingPunct="1">
                        <a:defRPr sz="1800" b="1" kern="1200">
                          <a:solidFill>
                            <a:schemeClr val="lt1"/>
                          </a:solidFill>
                          <a:latin typeface="Century Gothic"/>
                        </a:defRPr>
                      </a:lvl3pPr>
                      <a:lvl4pPr marL="1371600" algn="l" defTabSz="914400" rtl="0" eaLnBrk="1" latinLnBrk="0" hangingPunct="1">
                        <a:defRPr sz="1800" b="1" kern="1200">
                          <a:solidFill>
                            <a:schemeClr val="lt1"/>
                          </a:solidFill>
                          <a:latin typeface="Century Gothic"/>
                        </a:defRPr>
                      </a:lvl4pPr>
                      <a:lvl5pPr marL="1828800" algn="l" defTabSz="914400" rtl="0" eaLnBrk="1" latinLnBrk="0" hangingPunct="1">
                        <a:defRPr sz="1800" b="1" kern="1200">
                          <a:solidFill>
                            <a:schemeClr val="lt1"/>
                          </a:solidFill>
                          <a:latin typeface="Century Gothic"/>
                        </a:defRPr>
                      </a:lvl5pPr>
                      <a:lvl6pPr marL="2286000" algn="l" defTabSz="914400" rtl="0" eaLnBrk="1" latinLnBrk="0" hangingPunct="1">
                        <a:defRPr sz="1800" b="1" kern="1200">
                          <a:solidFill>
                            <a:schemeClr val="lt1"/>
                          </a:solidFill>
                          <a:latin typeface="Century Gothic"/>
                        </a:defRPr>
                      </a:lvl6pPr>
                      <a:lvl7pPr marL="2743200" algn="l" defTabSz="914400" rtl="0" eaLnBrk="1" latinLnBrk="0" hangingPunct="1">
                        <a:defRPr sz="1800" b="1" kern="1200">
                          <a:solidFill>
                            <a:schemeClr val="lt1"/>
                          </a:solidFill>
                          <a:latin typeface="Century Gothic"/>
                        </a:defRPr>
                      </a:lvl7pPr>
                      <a:lvl8pPr marL="3200400" algn="l" defTabSz="914400" rtl="0" eaLnBrk="1" latinLnBrk="0" hangingPunct="1">
                        <a:defRPr sz="1800" b="1" kern="1200">
                          <a:solidFill>
                            <a:schemeClr val="lt1"/>
                          </a:solidFill>
                          <a:latin typeface="Century Gothic"/>
                        </a:defRPr>
                      </a:lvl8pPr>
                      <a:lvl9pPr marL="3657600" algn="l" defTabSz="914400" rtl="0" eaLnBrk="1" latinLnBrk="0" hangingPunct="1">
                        <a:defRPr sz="1800" b="1" kern="1200">
                          <a:solidFill>
                            <a:schemeClr val="lt1"/>
                          </a:solidFill>
                          <a:latin typeface="Century Gothic"/>
                        </a:defRPr>
                      </a:lvl9pPr>
                    </a:lstStyle>
                    <a:p>
                      <a:pPr marL="0" marR="0" algn="ctr">
                        <a:spcBef>
                          <a:spcPts val="0"/>
                        </a:spcBef>
                        <a:spcAft>
                          <a:spcPts val="0"/>
                        </a:spcAft>
                      </a:pPr>
                      <a:r>
                        <a:rPr lang="en-US" sz="1200" dirty="0">
                          <a:effectLst/>
                        </a:rPr>
                        <a:t>REGION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lvl1pPr marL="0" algn="l" defTabSz="914400" rtl="0" eaLnBrk="1" latinLnBrk="0" hangingPunct="1">
                        <a:defRPr sz="1800" b="1" kern="1200">
                          <a:solidFill>
                            <a:schemeClr val="lt1"/>
                          </a:solidFill>
                          <a:latin typeface="Century Gothic"/>
                        </a:defRPr>
                      </a:lvl1pPr>
                      <a:lvl2pPr marL="457200" algn="l" defTabSz="914400" rtl="0" eaLnBrk="1" latinLnBrk="0" hangingPunct="1">
                        <a:defRPr sz="1800" b="1" kern="1200">
                          <a:solidFill>
                            <a:schemeClr val="lt1"/>
                          </a:solidFill>
                          <a:latin typeface="Century Gothic"/>
                        </a:defRPr>
                      </a:lvl2pPr>
                      <a:lvl3pPr marL="914400" algn="l" defTabSz="914400" rtl="0" eaLnBrk="1" latinLnBrk="0" hangingPunct="1">
                        <a:defRPr sz="1800" b="1" kern="1200">
                          <a:solidFill>
                            <a:schemeClr val="lt1"/>
                          </a:solidFill>
                          <a:latin typeface="Century Gothic"/>
                        </a:defRPr>
                      </a:lvl3pPr>
                      <a:lvl4pPr marL="1371600" algn="l" defTabSz="914400" rtl="0" eaLnBrk="1" latinLnBrk="0" hangingPunct="1">
                        <a:defRPr sz="1800" b="1" kern="1200">
                          <a:solidFill>
                            <a:schemeClr val="lt1"/>
                          </a:solidFill>
                          <a:latin typeface="Century Gothic"/>
                        </a:defRPr>
                      </a:lvl4pPr>
                      <a:lvl5pPr marL="1828800" algn="l" defTabSz="914400" rtl="0" eaLnBrk="1" latinLnBrk="0" hangingPunct="1">
                        <a:defRPr sz="1800" b="1" kern="1200">
                          <a:solidFill>
                            <a:schemeClr val="lt1"/>
                          </a:solidFill>
                          <a:latin typeface="Century Gothic"/>
                        </a:defRPr>
                      </a:lvl5pPr>
                      <a:lvl6pPr marL="2286000" algn="l" defTabSz="914400" rtl="0" eaLnBrk="1" latinLnBrk="0" hangingPunct="1">
                        <a:defRPr sz="1800" b="1" kern="1200">
                          <a:solidFill>
                            <a:schemeClr val="lt1"/>
                          </a:solidFill>
                          <a:latin typeface="Century Gothic"/>
                        </a:defRPr>
                      </a:lvl6pPr>
                      <a:lvl7pPr marL="2743200" algn="l" defTabSz="914400" rtl="0" eaLnBrk="1" latinLnBrk="0" hangingPunct="1">
                        <a:defRPr sz="1800" b="1" kern="1200">
                          <a:solidFill>
                            <a:schemeClr val="lt1"/>
                          </a:solidFill>
                          <a:latin typeface="Century Gothic"/>
                        </a:defRPr>
                      </a:lvl7pPr>
                      <a:lvl8pPr marL="3200400" algn="l" defTabSz="914400" rtl="0" eaLnBrk="1" latinLnBrk="0" hangingPunct="1">
                        <a:defRPr sz="1800" b="1" kern="1200">
                          <a:solidFill>
                            <a:schemeClr val="lt1"/>
                          </a:solidFill>
                          <a:latin typeface="Century Gothic"/>
                        </a:defRPr>
                      </a:lvl8pPr>
                      <a:lvl9pPr marL="3657600" algn="l" defTabSz="914400" rtl="0" eaLnBrk="1" latinLnBrk="0" hangingPunct="1">
                        <a:defRPr sz="1800" b="1" kern="1200">
                          <a:solidFill>
                            <a:schemeClr val="lt1"/>
                          </a:solidFill>
                          <a:latin typeface="Century Gothic"/>
                        </a:defRPr>
                      </a:lvl9pPr>
                    </a:lstStyle>
                    <a:p>
                      <a:pPr marL="0" marR="0" algn="ctr">
                        <a:spcBef>
                          <a:spcPts val="0"/>
                        </a:spcBef>
                        <a:spcAft>
                          <a:spcPts val="0"/>
                        </a:spcAft>
                      </a:pPr>
                      <a:r>
                        <a:rPr lang="en-US" sz="1200" dirty="0">
                          <a:effectLst/>
                        </a:rPr>
                        <a:t>DATE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lvl1pPr marL="0" algn="l" defTabSz="914400" rtl="0" eaLnBrk="1" latinLnBrk="0" hangingPunct="1">
                        <a:defRPr sz="1800" b="1" kern="1200">
                          <a:solidFill>
                            <a:schemeClr val="lt1"/>
                          </a:solidFill>
                          <a:latin typeface="Century Gothic"/>
                        </a:defRPr>
                      </a:lvl1pPr>
                      <a:lvl2pPr marL="457200" algn="l" defTabSz="914400" rtl="0" eaLnBrk="1" latinLnBrk="0" hangingPunct="1">
                        <a:defRPr sz="1800" b="1" kern="1200">
                          <a:solidFill>
                            <a:schemeClr val="lt1"/>
                          </a:solidFill>
                          <a:latin typeface="Century Gothic"/>
                        </a:defRPr>
                      </a:lvl2pPr>
                      <a:lvl3pPr marL="914400" algn="l" defTabSz="914400" rtl="0" eaLnBrk="1" latinLnBrk="0" hangingPunct="1">
                        <a:defRPr sz="1800" b="1" kern="1200">
                          <a:solidFill>
                            <a:schemeClr val="lt1"/>
                          </a:solidFill>
                          <a:latin typeface="Century Gothic"/>
                        </a:defRPr>
                      </a:lvl3pPr>
                      <a:lvl4pPr marL="1371600" algn="l" defTabSz="914400" rtl="0" eaLnBrk="1" latinLnBrk="0" hangingPunct="1">
                        <a:defRPr sz="1800" b="1" kern="1200">
                          <a:solidFill>
                            <a:schemeClr val="lt1"/>
                          </a:solidFill>
                          <a:latin typeface="Century Gothic"/>
                        </a:defRPr>
                      </a:lvl4pPr>
                      <a:lvl5pPr marL="1828800" algn="l" defTabSz="914400" rtl="0" eaLnBrk="1" latinLnBrk="0" hangingPunct="1">
                        <a:defRPr sz="1800" b="1" kern="1200">
                          <a:solidFill>
                            <a:schemeClr val="lt1"/>
                          </a:solidFill>
                          <a:latin typeface="Century Gothic"/>
                        </a:defRPr>
                      </a:lvl5pPr>
                      <a:lvl6pPr marL="2286000" algn="l" defTabSz="914400" rtl="0" eaLnBrk="1" latinLnBrk="0" hangingPunct="1">
                        <a:defRPr sz="1800" b="1" kern="1200">
                          <a:solidFill>
                            <a:schemeClr val="lt1"/>
                          </a:solidFill>
                          <a:latin typeface="Century Gothic"/>
                        </a:defRPr>
                      </a:lvl6pPr>
                      <a:lvl7pPr marL="2743200" algn="l" defTabSz="914400" rtl="0" eaLnBrk="1" latinLnBrk="0" hangingPunct="1">
                        <a:defRPr sz="1800" b="1" kern="1200">
                          <a:solidFill>
                            <a:schemeClr val="lt1"/>
                          </a:solidFill>
                          <a:latin typeface="Century Gothic"/>
                        </a:defRPr>
                      </a:lvl7pPr>
                      <a:lvl8pPr marL="3200400" algn="l" defTabSz="914400" rtl="0" eaLnBrk="1" latinLnBrk="0" hangingPunct="1">
                        <a:defRPr sz="1800" b="1" kern="1200">
                          <a:solidFill>
                            <a:schemeClr val="lt1"/>
                          </a:solidFill>
                          <a:latin typeface="Century Gothic"/>
                        </a:defRPr>
                      </a:lvl8pPr>
                      <a:lvl9pPr marL="3657600" algn="l" defTabSz="914400" rtl="0" eaLnBrk="1" latinLnBrk="0" hangingPunct="1">
                        <a:defRPr sz="1800" b="1" kern="1200">
                          <a:solidFill>
                            <a:schemeClr val="lt1"/>
                          </a:solidFill>
                          <a:latin typeface="Century Gothic"/>
                        </a:defRPr>
                      </a:lvl9pPr>
                    </a:lstStyle>
                    <a:p>
                      <a:pPr marL="0" marR="0" algn="ctr">
                        <a:spcBef>
                          <a:spcPts val="0"/>
                        </a:spcBef>
                        <a:spcAft>
                          <a:spcPts val="0"/>
                        </a:spcAft>
                      </a:pPr>
                      <a:r>
                        <a:rPr lang="en-US" sz="1200" dirty="0">
                          <a:effectLst/>
                        </a:rPr>
                        <a:t>CITY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21773">
                <a:tc>
                  <a:txBody>
                    <a:bodyPr/>
                    <a:lstStyle>
                      <a:lvl1pPr marL="0" algn="l" defTabSz="914400" rtl="0" eaLnBrk="1" latinLnBrk="0" hangingPunct="1">
                        <a:defRPr sz="1800" b="1" kern="1200">
                          <a:solidFill>
                            <a:schemeClr val="lt1"/>
                          </a:solidFill>
                          <a:latin typeface="Century Gothic"/>
                        </a:defRPr>
                      </a:lvl1pPr>
                      <a:lvl2pPr marL="457200" algn="l" defTabSz="914400" rtl="0" eaLnBrk="1" latinLnBrk="0" hangingPunct="1">
                        <a:defRPr sz="1800" b="1" kern="1200">
                          <a:solidFill>
                            <a:schemeClr val="lt1"/>
                          </a:solidFill>
                          <a:latin typeface="Century Gothic"/>
                        </a:defRPr>
                      </a:lvl2pPr>
                      <a:lvl3pPr marL="914400" algn="l" defTabSz="914400" rtl="0" eaLnBrk="1" latinLnBrk="0" hangingPunct="1">
                        <a:defRPr sz="1800" b="1" kern="1200">
                          <a:solidFill>
                            <a:schemeClr val="lt1"/>
                          </a:solidFill>
                          <a:latin typeface="Century Gothic"/>
                        </a:defRPr>
                      </a:lvl3pPr>
                      <a:lvl4pPr marL="1371600" algn="l" defTabSz="914400" rtl="0" eaLnBrk="1" latinLnBrk="0" hangingPunct="1">
                        <a:defRPr sz="1800" b="1" kern="1200">
                          <a:solidFill>
                            <a:schemeClr val="lt1"/>
                          </a:solidFill>
                          <a:latin typeface="Century Gothic"/>
                        </a:defRPr>
                      </a:lvl4pPr>
                      <a:lvl5pPr marL="1828800" algn="l" defTabSz="914400" rtl="0" eaLnBrk="1" latinLnBrk="0" hangingPunct="1">
                        <a:defRPr sz="1800" b="1" kern="1200">
                          <a:solidFill>
                            <a:schemeClr val="lt1"/>
                          </a:solidFill>
                          <a:latin typeface="Century Gothic"/>
                        </a:defRPr>
                      </a:lvl5pPr>
                      <a:lvl6pPr marL="2286000" algn="l" defTabSz="914400" rtl="0" eaLnBrk="1" latinLnBrk="0" hangingPunct="1">
                        <a:defRPr sz="1800" b="1" kern="1200">
                          <a:solidFill>
                            <a:schemeClr val="lt1"/>
                          </a:solidFill>
                          <a:latin typeface="Century Gothic"/>
                        </a:defRPr>
                      </a:lvl6pPr>
                      <a:lvl7pPr marL="2743200" algn="l" defTabSz="914400" rtl="0" eaLnBrk="1" latinLnBrk="0" hangingPunct="1">
                        <a:defRPr sz="1800" b="1" kern="1200">
                          <a:solidFill>
                            <a:schemeClr val="lt1"/>
                          </a:solidFill>
                          <a:latin typeface="Century Gothic"/>
                        </a:defRPr>
                      </a:lvl7pPr>
                      <a:lvl8pPr marL="3200400" algn="l" defTabSz="914400" rtl="0" eaLnBrk="1" latinLnBrk="0" hangingPunct="1">
                        <a:defRPr sz="1800" b="1" kern="1200">
                          <a:solidFill>
                            <a:schemeClr val="lt1"/>
                          </a:solidFill>
                          <a:latin typeface="Century Gothic"/>
                        </a:defRPr>
                      </a:lvl8pPr>
                      <a:lvl9pPr marL="3657600" algn="l" defTabSz="914400" rtl="0" eaLnBrk="1" latinLnBrk="0" hangingPunct="1">
                        <a:defRPr sz="1800" b="1" kern="1200">
                          <a:solidFill>
                            <a:schemeClr val="lt1"/>
                          </a:solidFill>
                          <a:latin typeface="Century Gothic"/>
                        </a:defRPr>
                      </a:lvl9pPr>
                    </a:lstStyle>
                    <a:p>
                      <a:pPr marL="0" marR="0" algn="ctr">
                        <a:spcBef>
                          <a:spcPts val="0"/>
                        </a:spcBef>
                        <a:spcAft>
                          <a:spcPts val="0"/>
                        </a:spcAft>
                      </a:pPr>
                      <a:r>
                        <a:rPr lang="en-US" sz="1200" dirty="0">
                          <a:effectLst/>
                        </a:rPr>
                        <a:t>First TN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lvl1pPr marL="0" algn="l" defTabSz="914400" rtl="0" eaLnBrk="1" latinLnBrk="0" hangingPunct="1">
                        <a:defRPr sz="1800" kern="1200">
                          <a:solidFill>
                            <a:schemeClr val="dk1"/>
                          </a:solidFill>
                          <a:latin typeface="Century Gothic"/>
                        </a:defRPr>
                      </a:lvl1pPr>
                      <a:lvl2pPr marL="457200" algn="l" defTabSz="914400" rtl="0" eaLnBrk="1" latinLnBrk="0" hangingPunct="1">
                        <a:defRPr sz="1800" kern="1200">
                          <a:solidFill>
                            <a:schemeClr val="dk1"/>
                          </a:solidFill>
                          <a:latin typeface="Century Gothic"/>
                        </a:defRPr>
                      </a:lvl2pPr>
                      <a:lvl3pPr marL="914400" algn="l" defTabSz="914400" rtl="0" eaLnBrk="1" latinLnBrk="0" hangingPunct="1">
                        <a:defRPr sz="1800" kern="1200">
                          <a:solidFill>
                            <a:schemeClr val="dk1"/>
                          </a:solidFill>
                          <a:latin typeface="Century Gothic"/>
                        </a:defRPr>
                      </a:lvl3pPr>
                      <a:lvl4pPr marL="1371600" algn="l" defTabSz="914400" rtl="0" eaLnBrk="1" latinLnBrk="0" hangingPunct="1">
                        <a:defRPr sz="1800" kern="1200">
                          <a:solidFill>
                            <a:schemeClr val="dk1"/>
                          </a:solidFill>
                          <a:latin typeface="Century Gothic"/>
                        </a:defRPr>
                      </a:lvl4pPr>
                      <a:lvl5pPr marL="1828800" algn="l" defTabSz="914400" rtl="0" eaLnBrk="1" latinLnBrk="0" hangingPunct="1">
                        <a:defRPr sz="1800" kern="1200">
                          <a:solidFill>
                            <a:schemeClr val="dk1"/>
                          </a:solidFill>
                          <a:latin typeface="Century Gothic"/>
                        </a:defRPr>
                      </a:lvl5pPr>
                      <a:lvl6pPr marL="2286000" algn="l" defTabSz="914400" rtl="0" eaLnBrk="1" latinLnBrk="0" hangingPunct="1">
                        <a:defRPr sz="1800" kern="1200">
                          <a:solidFill>
                            <a:schemeClr val="dk1"/>
                          </a:solidFill>
                          <a:latin typeface="Century Gothic"/>
                        </a:defRPr>
                      </a:lvl6pPr>
                      <a:lvl7pPr marL="2743200" algn="l" defTabSz="914400" rtl="0" eaLnBrk="1" latinLnBrk="0" hangingPunct="1">
                        <a:defRPr sz="1800" kern="1200">
                          <a:solidFill>
                            <a:schemeClr val="dk1"/>
                          </a:solidFill>
                          <a:latin typeface="Century Gothic"/>
                        </a:defRPr>
                      </a:lvl7pPr>
                      <a:lvl8pPr marL="3200400" algn="l" defTabSz="914400" rtl="0" eaLnBrk="1" latinLnBrk="0" hangingPunct="1">
                        <a:defRPr sz="1800" kern="1200">
                          <a:solidFill>
                            <a:schemeClr val="dk1"/>
                          </a:solidFill>
                          <a:latin typeface="Century Gothic"/>
                        </a:defRPr>
                      </a:lvl8pPr>
                      <a:lvl9pPr marL="3657600" algn="l" defTabSz="914400" rtl="0" eaLnBrk="1" latinLnBrk="0" hangingPunct="1">
                        <a:defRPr sz="1800" kern="1200">
                          <a:solidFill>
                            <a:schemeClr val="dk1"/>
                          </a:solidFill>
                          <a:latin typeface="Century Gothic"/>
                        </a:defRPr>
                      </a:lvl9pPr>
                    </a:lstStyle>
                    <a:p>
                      <a:pPr marL="0" marR="0" algn="ctr">
                        <a:spcBef>
                          <a:spcPts val="0"/>
                        </a:spcBef>
                        <a:spcAft>
                          <a:spcPts val="0"/>
                        </a:spcAft>
                      </a:pPr>
                      <a:r>
                        <a:rPr lang="en-US" sz="1200" dirty="0">
                          <a:effectLst/>
                        </a:rPr>
                        <a:t>Monday, Nov. 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lvl1pPr marL="0" algn="l" defTabSz="914400" rtl="0" eaLnBrk="1" latinLnBrk="0" hangingPunct="1">
                        <a:defRPr sz="1800" kern="1200">
                          <a:solidFill>
                            <a:schemeClr val="dk1"/>
                          </a:solidFill>
                          <a:latin typeface="Century Gothic"/>
                        </a:defRPr>
                      </a:lvl1pPr>
                      <a:lvl2pPr marL="457200" algn="l" defTabSz="914400" rtl="0" eaLnBrk="1" latinLnBrk="0" hangingPunct="1">
                        <a:defRPr sz="1800" kern="1200">
                          <a:solidFill>
                            <a:schemeClr val="dk1"/>
                          </a:solidFill>
                          <a:latin typeface="Century Gothic"/>
                        </a:defRPr>
                      </a:lvl2pPr>
                      <a:lvl3pPr marL="914400" algn="l" defTabSz="914400" rtl="0" eaLnBrk="1" latinLnBrk="0" hangingPunct="1">
                        <a:defRPr sz="1800" kern="1200">
                          <a:solidFill>
                            <a:schemeClr val="dk1"/>
                          </a:solidFill>
                          <a:latin typeface="Century Gothic"/>
                        </a:defRPr>
                      </a:lvl3pPr>
                      <a:lvl4pPr marL="1371600" algn="l" defTabSz="914400" rtl="0" eaLnBrk="1" latinLnBrk="0" hangingPunct="1">
                        <a:defRPr sz="1800" kern="1200">
                          <a:solidFill>
                            <a:schemeClr val="dk1"/>
                          </a:solidFill>
                          <a:latin typeface="Century Gothic"/>
                        </a:defRPr>
                      </a:lvl4pPr>
                      <a:lvl5pPr marL="1828800" algn="l" defTabSz="914400" rtl="0" eaLnBrk="1" latinLnBrk="0" hangingPunct="1">
                        <a:defRPr sz="1800" kern="1200">
                          <a:solidFill>
                            <a:schemeClr val="dk1"/>
                          </a:solidFill>
                          <a:latin typeface="Century Gothic"/>
                        </a:defRPr>
                      </a:lvl5pPr>
                      <a:lvl6pPr marL="2286000" algn="l" defTabSz="914400" rtl="0" eaLnBrk="1" latinLnBrk="0" hangingPunct="1">
                        <a:defRPr sz="1800" kern="1200">
                          <a:solidFill>
                            <a:schemeClr val="dk1"/>
                          </a:solidFill>
                          <a:latin typeface="Century Gothic"/>
                        </a:defRPr>
                      </a:lvl6pPr>
                      <a:lvl7pPr marL="2743200" algn="l" defTabSz="914400" rtl="0" eaLnBrk="1" latinLnBrk="0" hangingPunct="1">
                        <a:defRPr sz="1800" kern="1200">
                          <a:solidFill>
                            <a:schemeClr val="dk1"/>
                          </a:solidFill>
                          <a:latin typeface="Century Gothic"/>
                        </a:defRPr>
                      </a:lvl7pPr>
                      <a:lvl8pPr marL="3200400" algn="l" defTabSz="914400" rtl="0" eaLnBrk="1" latinLnBrk="0" hangingPunct="1">
                        <a:defRPr sz="1800" kern="1200">
                          <a:solidFill>
                            <a:schemeClr val="dk1"/>
                          </a:solidFill>
                          <a:latin typeface="Century Gothic"/>
                        </a:defRPr>
                      </a:lvl8pPr>
                      <a:lvl9pPr marL="3657600" algn="l" defTabSz="914400" rtl="0" eaLnBrk="1" latinLnBrk="0" hangingPunct="1">
                        <a:defRPr sz="1800" kern="1200">
                          <a:solidFill>
                            <a:schemeClr val="dk1"/>
                          </a:solidFill>
                          <a:latin typeface="Century Gothic"/>
                        </a:defRPr>
                      </a:lvl9pPr>
                    </a:lstStyle>
                    <a:p>
                      <a:pPr marL="0" marR="0" algn="ctr">
                        <a:spcBef>
                          <a:spcPts val="0"/>
                        </a:spcBef>
                        <a:spcAft>
                          <a:spcPts val="0"/>
                        </a:spcAft>
                      </a:pPr>
                      <a:r>
                        <a:rPr lang="en-US" sz="1200">
                          <a:effectLst/>
                        </a:rPr>
                        <a:t>Kingsport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21773">
                <a:tc>
                  <a:txBody>
                    <a:bodyPr/>
                    <a:lstStyle>
                      <a:lvl1pPr marL="0" algn="l" defTabSz="914400" rtl="0" eaLnBrk="1" latinLnBrk="0" hangingPunct="1">
                        <a:defRPr sz="1800" b="1" kern="1200">
                          <a:solidFill>
                            <a:schemeClr val="lt1"/>
                          </a:solidFill>
                          <a:latin typeface="Century Gothic"/>
                        </a:defRPr>
                      </a:lvl1pPr>
                      <a:lvl2pPr marL="457200" algn="l" defTabSz="914400" rtl="0" eaLnBrk="1" latinLnBrk="0" hangingPunct="1">
                        <a:defRPr sz="1800" b="1" kern="1200">
                          <a:solidFill>
                            <a:schemeClr val="lt1"/>
                          </a:solidFill>
                          <a:latin typeface="Century Gothic"/>
                        </a:defRPr>
                      </a:lvl2pPr>
                      <a:lvl3pPr marL="914400" algn="l" defTabSz="914400" rtl="0" eaLnBrk="1" latinLnBrk="0" hangingPunct="1">
                        <a:defRPr sz="1800" b="1" kern="1200">
                          <a:solidFill>
                            <a:schemeClr val="lt1"/>
                          </a:solidFill>
                          <a:latin typeface="Century Gothic"/>
                        </a:defRPr>
                      </a:lvl3pPr>
                      <a:lvl4pPr marL="1371600" algn="l" defTabSz="914400" rtl="0" eaLnBrk="1" latinLnBrk="0" hangingPunct="1">
                        <a:defRPr sz="1800" b="1" kern="1200">
                          <a:solidFill>
                            <a:schemeClr val="lt1"/>
                          </a:solidFill>
                          <a:latin typeface="Century Gothic"/>
                        </a:defRPr>
                      </a:lvl4pPr>
                      <a:lvl5pPr marL="1828800" algn="l" defTabSz="914400" rtl="0" eaLnBrk="1" latinLnBrk="0" hangingPunct="1">
                        <a:defRPr sz="1800" b="1" kern="1200">
                          <a:solidFill>
                            <a:schemeClr val="lt1"/>
                          </a:solidFill>
                          <a:latin typeface="Century Gothic"/>
                        </a:defRPr>
                      </a:lvl5pPr>
                      <a:lvl6pPr marL="2286000" algn="l" defTabSz="914400" rtl="0" eaLnBrk="1" latinLnBrk="0" hangingPunct="1">
                        <a:defRPr sz="1800" b="1" kern="1200">
                          <a:solidFill>
                            <a:schemeClr val="lt1"/>
                          </a:solidFill>
                          <a:latin typeface="Century Gothic"/>
                        </a:defRPr>
                      </a:lvl6pPr>
                      <a:lvl7pPr marL="2743200" algn="l" defTabSz="914400" rtl="0" eaLnBrk="1" latinLnBrk="0" hangingPunct="1">
                        <a:defRPr sz="1800" b="1" kern="1200">
                          <a:solidFill>
                            <a:schemeClr val="lt1"/>
                          </a:solidFill>
                          <a:latin typeface="Century Gothic"/>
                        </a:defRPr>
                      </a:lvl7pPr>
                      <a:lvl8pPr marL="3200400" algn="l" defTabSz="914400" rtl="0" eaLnBrk="1" latinLnBrk="0" hangingPunct="1">
                        <a:defRPr sz="1800" b="1" kern="1200">
                          <a:solidFill>
                            <a:schemeClr val="lt1"/>
                          </a:solidFill>
                          <a:latin typeface="Century Gothic"/>
                        </a:defRPr>
                      </a:lvl8pPr>
                      <a:lvl9pPr marL="3657600" algn="l" defTabSz="914400" rtl="0" eaLnBrk="1" latinLnBrk="0" hangingPunct="1">
                        <a:defRPr sz="1800" b="1" kern="1200">
                          <a:solidFill>
                            <a:schemeClr val="lt1"/>
                          </a:solidFill>
                          <a:latin typeface="Century Gothic"/>
                        </a:defRPr>
                      </a:lvl9pPr>
                    </a:lstStyle>
                    <a:p>
                      <a:pPr marL="0" marR="0" algn="ctr">
                        <a:spcBef>
                          <a:spcPts val="0"/>
                        </a:spcBef>
                        <a:spcAft>
                          <a:spcPts val="0"/>
                        </a:spcAft>
                      </a:pPr>
                      <a:r>
                        <a:rPr lang="en-US" sz="1200" dirty="0">
                          <a:effectLst/>
                        </a:rPr>
                        <a:t>East TN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lvl1pPr marL="0" algn="l" defTabSz="914400" rtl="0" eaLnBrk="1" latinLnBrk="0" hangingPunct="1">
                        <a:defRPr sz="1800" kern="1200">
                          <a:solidFill>
                            <a:schemeClr val="dk1"/>
                          </a:solidFill>
                          <a:latin typeface="Century Gothic"/>
                        </a:defRPr>
                      </a:lvl1pPr>
                      <a:lvl2pPr marL="457200" algn="l" defTabSz="914400" rtl="0" eaLnBrk="1" latinLnBrk="0" hangingPunct="1">
                        <a:defRPr sz="1800" kern="1200">
                          <a:solidFill>
                            <a:schemeClr val="dk1"/>
                          </a:solidFill>
                          <a:latin typeface="Century Gothic"/>
                        </a:defRPr>
                      </a:lvl2pPr>
                      <a:lvl3pPr marL="914400" algn="l" defTabSz="914400" rtl="0" eaLnBrk="1" latinLnBrk="0" hangingPunct="1">
                        <a:defRPr sz="1800" kern="1200">
                          <a:solidFill>
                            <a:schemeClr val="dk1"/>
                          </a:solidFill>
                          <a:latin typeface="Century Gothic"/>
                        </a:defRPr>
                      </a:lvl3pPr>
                      <a:lvl4pPr marL="1371600" algn="l" defTabSz="914400" rtl="0" eaLnBrk="1" latinLnBrk="0" hangingPunct="1">
                        <a:defRPr sz="1800" kern="1200">
                          <a:solidFill>
                            <a:schemeClr val="dk1"/>
                          </a:solidFill>
                          <a:latin typeface="Century Gothic"/>
                        </a:defRPr>
                      </a:lvl4pPr>
                      <a:lvl5pPr marL="1828800" algn="l" defTabSz="914400" rtl="0" eaLnBrk="1" latinLnBrk="0" hangingPunct="1">
                        <a:defRPr sz="1800" kern="1200">
                          <a:solidFill>
                            <a:schemeClr val="dk1"/>
                          </a:solidFill>
                          <a:latin typeface="Century Gothic"/>
                        </a:defRPr>
                      </a:lvl5pPr>
                      <a:lvl6pPr marL="2286000" algn="l" defTabSz="914400" rtl="0" eaLnBrk="1" latinLnBrk="0" hangingPunct="1">
                        <a:defRPr sz="1800" kern="1200">
                          <a:solidFill>
                            <a:schemeClr val="dk1"/>
                          </a:solidFill>
                          <a:latin typeface="Century Gothic"/>
                        </a:defRPr>
                      </a:lvl6pPr>
                      <a:lvl7pPr marL="2743200" algn="l" defTabSz="914400" rtl="0" eaLnBrk="1" latinLnBrk="0" hangingPunct="1">
                        <a:defRPr sz="1800" kern="1200">
                          <a:solidFill>
                            <a:schemeClr val="dk1"/>
                          </a:solidFill>
                          <a:latin typeface="Century Gothic"/>
                        </a:defRPr>
                      </a:lvl7pPr>
                      <a:lvl8pPr marL="3200400" algn="l" defTabSz="914400" rtl="0" eaLnBrk="1" latinLnBrk="0" hangingPunct="1">
                        <a:defRPr sz="1800" kern="1200">
                          <a:solidFill>
                            <a:schemeClr val="dk1"/>
                          </a:solidFill>
                          <a:latin typeface="Century Gothic"/>
                        </a:defRPr>
                      </a:lvl8pPr>
                      <a:lvl9pPr marL="3657600" algn="l" defTabSz="914400" rtl="0" eaLnBrk="1" latinLnBrk="0" hangingPunct="1">
                        <a:defRPr sz="1800" kern="1200">
                          <a:solidFill>
                            <a:schemeClr val="dk1"/>
                          </a:solidFill>
                          <a:latin typeface="Century Gothic"/>
                        </a:defRPr>
                      </a:lvl9pPr>
                    </a:lstStyle>
                    <a:p>
                      <a:pPr marL="0" marR="0" algn="ctr">
                        <a:spcBef>
                          <a:spcPts val="0"/>
                        </a:spcBef>
                        <a:spcAft>
                          <a:spcPts val="0"/>
                        </a:spcAft>
                      </a:pPr>
                      <a:r>
                        <a:rPr lang="en-US" sz="1200" dirty="0">
                          <a:effectLst/>
                        </a:rPr>
                        <a:t>Tuesday, Nov. 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lvl1pPr marL="0" algn="l" defTabSz="914400" rtl="0" eaLnBrk="1" latinLnBrk="0" hangingPunct="1">
                        <a:defRPr sz="1800" kern="1200">
                          <a:solidFill>
                            <a:schemeClr val="dk1"/>
                          </a:solidFill>
                          <a:latin typeface="Century Gothic"/>
                        </a:defRPr>
                      </a:lvl1pPr>
                      <a:lvl2pPr marL="457200" algn="l" defTabSz="914400" rtl="0" eaLnBrk="1" latinLnBrk="0" hangingPunct="1">
                        <a:defRPr sz="1800" kern="1200">
                          <a:solidFill>
                            <a:schemeClr val="dk1"/>
                          </a:solidFill>
                          <a:latin typeface="Century Gothic"/>
                        </a:defRPr>
                      </a:lvl2pPr>
                      <a:lvl3pPr marL="914400" algn="l" defTabSz="914400" rtl="0" eaLnBrk="1" latinLnBrk="0" hangingPunct="1">
                        <a:defRPr sz="1800" kern="1200">
                          <a:solidFill>
                            <a:schemeClr val="dk1"/>
                          </a:solidFill>
                          <a:latin typeface="Century Gothic"/>
                        </a:defRPr>
                      </a:lvl3pPr>
                      <a:lvl4pPr marL="1371600" algn="l" defTabSz="914400" rtl="0" eaLnBrk="1" latinLnBrk="0" hangingPunct="1">
                        <a:defRPr sz="1800" kern="1200">
                          <a:solidFill>
                            <a:schemeClr val="dk1"/>
                          </a:solidFill>
                          <a:latin typeface="Century Gothic"/>
                        </a:defRPr>
                      </a:lvl4pPr>
                      <a:lvl5pPr marL="1828800" algn="l" defTabSz="914400" rtl="0" eaLnBrk="1" latinLnBrk="0" hangingPunct="1">
                        <a:defRPr sz="1800" kern="1200">
                          <a:solidFill>
                            <a:schemeClr val="dk1"/>
                          </a:solidFill>
                          <a:latin typeface="Century Gothic"/>
                        </a:defRPr>
                      </a:lvl5pPr>
                      <a:lvl6pPr marL="2286000" algn="l" defTabSz="914400" rtl="0" eaLnBrk="1" latinLnBrk="0" hangingPunct="1">
                        <a:defRPr sz="1800" kern="1200">
                          <a:solidFill>
                            <a:schemeClr val="dk1"/>
                          </a:solidFill>
                          <a:latin typeface="Century Gothic"/>
                        </a:defRPr>
                      </a:lvl6pPr>
                      <a:lvl7pPr marL="2743200" algn="l" defTabSz="914400" rtl="0" eaLnBrk="1" latinLnBrk="0" hangingPunct="1">
                        <a:defRPr sz="1800" kern="1200">
                          <a:solidFill>
                            <a:schemeClr val="dk1"/>
                          </a:solidFill>
                          <a:latin typeface="Century Gothic"/>
                        </a:defRPr>
                      </a:lvl7pPr>
                      <a:lvl8pPr marL="3200400" algn="l" defTabSz="914400" rtl="0" eaLnBrk="1" latinLnBrk="0" hangingPunct="1">
                        <a:defRPr sz="1800" kern="1200">
                          <a:solidFill>
                            <a:schemeClr val="dk1"/>
                          </a:solidFill>
                          <a:latin typeface="Century Gothic"/>
                        </a:defRPr>
                      </a:lvl8pPr>
                      <a:lvl9pPr marL="3657600" algn="l" defTabSz="914400" rtl="0" eaLnBrk="1" latinLnBrk="0" hangingPunct="1">
                        <a:defRPr sz="1800" kern="1200">
                          <a:solidFill>
                            <a:schemeClr val="dk1"/>
                          </a:solidFill>
                          <a:latin typeface="Century Gothic"/>
                        </a:defRPr>
                      </a:lvl9pPr>
                    </a:lstStyle>
                    <a:p>
                      <a:pPr marL="0" marR="0" algn="ctr">
                        <a:spcBef>
                          <a:spcPts val="0"/>
                        </a:spcBef>
                        <a:spcAft>
                          <a:spcPts val="0"/>
                        </a:spcAft>
                      </a:pPr>
                      <a:r>
                        <a:rPr lang="en-US" sz="1200" dirty="0">
                          <a:effectLst/>
                        </a:rPr>
                        <a:t>Knoxville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21773">
                <a:tc>
                  <a:txBody>
                    <a:bodyPr/>
                    <a:lstStyle>
                      <a:lvl1pPr marL="0" algn="l" defTabSz="914400" rtl="0" eaLnBrk="1" latinLnBrk="0" hangingPunct="1">
                        <a:defRPr sz="1800" b="1" kern="1200">
                          <a:solidFill>
                            <a:schemeClr val="lt1"/>
                          </a:solidFill>
                          <a:latin typeface="Century Gothic"/>
                        </a:defRPr>
                      </a:lvl1pPr>
                      <a:lvl2pPr marL="457200" algn="l" defTabSz="914400" rtl="0" eaLnBrk="1" latinLnBrk="0" hangingPunct="1">
                        <a:defRPr sz="1800" b="1" kern="1200">
                          <a:solidFill>
                            <a:schemeClr val="lt1"/>
                          </a:solidFill>
                          <a:latin typeface="Century Gothic"/>
                        </a:defRPr>
                      </a:lvl2pPr>
                      <a:lvl3pPr marL="914400" algn="l" defTabSz="914400" rtl="0" eaLnBrk="1" latinLnBrk="0" hangingPunct="1">
                        <a:defRPr sz="1800" b="1" kern="1200">
                          <a:solidFill>
                            <a:schemeClr val="lt1"/>
                          </a:solidFill>
                          <a:latin typeface="Century Gothic"/>
                        </a:defRPr>
                      </a:lvl3pPr>
                      <a:lvl4pPr marL="1371600" algn="l" defTabSz="914400" rtl="0" eaLnBrk="1" latinLnBrk="0" hangingPunct="1">
                        <a:defRPr sz="1800" b="1" kern="1200">
                          <a:solidFill>
                            <a:schemeClr val="lt1"/>
                          </a:solidFill>
                          <a:latin typeface="Century Gothic"/>
                        </a:defRPr>
                      </a:lvl4pPr>
                      <a:lvl5pPr marL="1828800" algn="l" defTabSz="914400" rtl="0" eaLnBrk="1" latinLnBrk="0" hangingPunct="1">
                        <a:defRPr sz="1800" b="1" kern="1200">
                          <a:solidFill>
                            <a:schemeClr val="lt1"/>
                          </a:solidFill>
                          <a:latin typeface="Century Gothic"/>
                        </a:defRPr>
                      </a:lvl5pPr>
                      <a:lvl6pPr marL="2286000" algn="l" defTabSz="914400" rtl="0" eaLnBrk="1" latinLnBrk="0" hangingPunct="1">
                        <a:defRPr sz="1800" b="1" kern="1200">
                          <a:solidFill>
                            <a:schemeClr val="lt1"/>
                          </a:solidFill>
                          <a:latin typeface="Century Gothic"/>
                        </a:defRPr>
                      </a:lvl6pPr>
                      <a:lvl7pPr marL="2743200" algn="l" defTabSz="914400" rtl="0" eaLnBrk="1" latinLnBrk="0" hangingPunct="1">
                        <a:defRPr sz="1800" b="1" kern="1200">
                          <a:solidFill>
                            <a:schemeClr val="lt1"/>
                          </a:solidFill>
                          <a:latin typeface="Century Gothic"/>
                        </a:defRPr>
                      </a:lvl7pPr>
                      <a:lvl8pPr marL="3200400" algn="l" defTabSz="914400" rtl="0" eaLnBrk="1" latinLnBrk="0" hangingPunct="1">
                        <a:defRPr sz="1800" b="1" kern="1200">
                          <a:solidFill>
                            <a:schemeClr val="lt1"/>
                          </a:solidFill>
                          <a:latin typeface="Century Gothic"/>
                        </a:defRPr>
                      </a:lvl8pPr>
                      <a:lvl9pPr marL="3657600" algn="l" defTabSz="914400" rtl="0" eaLnBrk="1" latinLnBrk="0" hangingPunct="1">
                        <a:defRPr sz="1800" b="1" kern="1200">
                          <a:solidFill>
                            <a:schemeClr val="lt1"/>
                          </a:solidFill>
                          <a:latin typeface="Century Gothic"/>
                        </a:defRPr>
                      </a:lvl9pPr>
                    </a:lstStyle>
                    <a:p>
                      <a:pPr marL="0" marR="0" algn="ctr">
                        <a:spcBef>
                          <a:spcPts val="0"/>
                        </a:spcBef>
                        <a:spcAft>
                          <a:spcPts val="0"/>
                        </a:spcAft>
                      </a:pPr>
                      <a:r>
                        <a:rPr lang="en-US" sz="1200" dirty="0" smtClean="0">
                          <a:effectLst/>
                        </a:rPr>
                        <a:t>  Mid </a:t>
                      </a:r>
                      <a:r>
                        <a:rPr lang="en-US" sz="1200" dirty="0">
                          <a:effectLst/>
                        </a:rPr>
                        <a:t>Cumberland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lvl1pPr marL="0" algn="l" defTabSz="914400" rtl="0" eaLnBrk="1" latinLnBrk="0" hangingPunct="1">
                        <a:defRPr sz="1800" kern="1200">
                          <a:solidFill>
                            <a:schemeClr val="dk1"/>
                          </a:solidFill>
                          <a:latin typeface="Century Gothic"/>
                        </a:defRPr>
                      </a:lvl1pPr>
                      <a:lvl2pPr marL="457200" algn="l" defTabSz="914400" rtl="0" eaLnBrk="1" latinLnBrk="0" hangingPunct="1">
                        <a:defRPr sz="1800" kern="1200">
                          <a:solidFill>
                            <a:schemeClr val="dk1"/>
                          </a:solidFill>
                          <a:latin typeface="Century Gothic"/>
                        </a:defRPr>
                      </a:lvl2pPr>
                      <a:lvl3pPr marL="914400" algn="l" defTabSz="914400" rtl="0" eaLnBrk="1" latinLnBrk="0" hangingPunct="1">
                        <a:defRPr sz="1800" kern="1200">
                          <a:solidFill>
                            <a:schemeClr val="dk1"/>
                          </a:solidFill>
                          <a:latin typeface="Century Gothic"/>
                        </a:defRPr>
                      </a:lvl3pPr>
                      <a:lvl4pPr marL="1371600" algn="l" defTabSz="914400" rtl="0" eaLnBrk="1" latinLnBrk="0" hangingPunct="1">
                        <a:defRPr sz="1800" kern="1200">
                          <a:solidFill>
                            <a:schemeClr val="dk1"/>
                          </a:solidFill>
                          <a:latin typeface="Century Gothic"/>
                        </a:defRPr>
                      </a:lvl4pPr>
                      <a:lvl5pPr marL="1828800" algn="l" defTabSz="914400" rtl="0" eaLnBrk="1" latinLnBrk="0" hangingPunct="1">
                        <a:defRPr sz="1800" kern="1200">
                          <a:solidFill>
                            <a:schemeClr val="dk1"/>
                          </a:solidFill>
                          <a:latin typeface="Century Gothic"/>
                        </a:defRPr>
                      </a:lvl5pPr>
                      <a:lvl6pPr marL="2286000" algn="l" defTabSz="914400" rtl="0" eaLnBrk="1" latinLnBrk="0" hangingPunct="1">
                        <a:defRPr sz="1800" kern="1200">
                          <a:solidFill>
                            <a:schemeClr val="dk1"/>
                          </a:solidFill>
                          <a:latin typeface="Century Gothic"/>
                        </a:defRPr>
                      </a:lvl6pPr>
                      <a:lvl7pPr marL="2743200" algn="l" defTabSz="914400" rtl="0" eaLnBrk="1" latinLnBrk="0" hangingPunct="1">
                        <a:defRPr sz="1800" kern="1200">
                          <a:solidFill>
                            <a:schemeClr val="dk1"/>
                          </a:solidFill>
                          <a:latin typeface="Century Gothic"/>
                        </a:defRPr>
                      </a:lvl7pPr>
                      <a:lvl8pPr marL="3200400" algn="l" defTabSz="914400" rtl="0" eaLnBrk="1" latinLnBrk="0" hangingPunct="1">
                        <a:defRPr sz="1800" kern="1200">
                          <a:solidFill>
                            <a:schemeClr val="dk1"/>
                          </a:solidFill>
                          <a:latin typeface="Century Gothic"/>
                        </a:defRPr>
                      </a:lvl8pPr>
                      <a:lvl9pPr marL="3657600" algn="l" defTabSz="914400" rtl="0" eaLnBrk="1" latinLnBrk="0" hangingPunct="1">
                        <a:defRPr sz="1800" kern="1200">
                          <a:solidFill>
                            <a:schemeClr val="dk1"/>
                          </a:solidFill>
                          <a:latin typeface="Century Gothic"/>
                        </a:defRPr>
                      </a:lvl9pPr>
                    </a:lstStyle>
                    <a:p>
                      <a:pPr marL="0" marR="0" algn="ctr">
                        <a:spcBef>
                          <a:spcPts val="0"/>
                        </a:spcBef>
                        <a:spcAft>
                          <a:spcPts val="0"/>
                        </a:spcAft>
                      </a:pPr>
                      <a:r>
                        <a:rPr lang="en-US" sz="1200" dirty="0">
                          <a:effectLst/>
                        </a:rPr>
                        <a:t>Monday, Nov. 9</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lvl1pPr marL="0" algn="l" defTabSz="914400" rtl="0" eaLnBrk="1" latinLnBrk="0" hangingPunct="1">
                        <a:defRPr sz="1800" kern="1200">
                          <a:solidFill>
                            <a:schemeClr val="dk1"/>
                          </a:solidFill>
                          <a:latin typeface="Century Gothic"/>
                        </a:defRPr>
                      </a:lvl1pPr>
                      <a:lvl2pPr marL="457200" algn="l" defTabSz="914400" rtl="0" eaLnBrk="1" latinLnBrk="0" hangingPunct="1">
                        <a:defRPr sz="1800" kern="1200">
                          <a:solidFill>
                            <a:schemeClr val="dk1"/>
                          </a:solidFill>
                          <a:latin typeface="Century Gothic"/>
                        </a:defRPr>
                      </a:lvl2pPr>
                      <a:lvl3pPr marL="914400" algn="l" defTabSz="914400" rtl="0" eaLnBrk="1" latinLnBrk="0" hangingPunct="1">
                        <a:defRPr sz="1800" kern="1200">
                          <a:solidFill>
                            <a:schemeClr val="dk1"/>
                          </a:solidFill>
                          <a:latin typeface="Century Gothic"/>
                        </a:defRPr>
                      </a:lvl3pPr>
                      <a:lvl4pPr marL="1371600" algn="l" defTabSz="914400" rtl="0" eaLnBrk="1" latinLnBrk="0" hangingPunct="1">
                        <a:defRPr sz="1800" kern="1200">
                          <a:solidFill>
                            <a:schemeClr val="dk1"/>
                          </a:solidFill>
                          <a:latin typeface="Century Gothic"/>
                        </a:defRPr>
                      </a:lvl4pPr>
                      <a:lvl5pPr marL="1828800" algn="l" defTabSz="914400" rtl="0" eaLnBrk="1" latinLnBrk="0" hangingPunct="1">
                        <a:defRPr sz="1800" kern="1200">
                          <a:solidFill>
                            <a:schemeClr val="dk1"/>
                          </a:solidFill>
                          <a:latin typeface="Century Gothic"/>
                        </a:defRPr>
                      </a:lvl5pPr>
                      <a:lvl6pPr marL="2286000" algn="l" defTabSz="914400" rtl="0" eaLnBrk="1" latinLnBrk="0" hangingPunct="1">
                        <a:defRPr sz="1800" kern="1200">
                          <a:solidFill>
                            <a:schemeClr val="dk1"/>
                          </a:solidFill>
                          <a:latin typeface="Century Gothic"/>
                        </a:defRPr>
                      </a:lvl6pPr>
                      <a:lvl7pPr marL="2743200" algn="l" defTabSz="914400" rtl="0" eaLnBrk="1" latinLnBrk="0" hangingPunct="1">
                        <a:defRPr sz="1800" kern="1200">
                          <a:solidFill>
                            <a:schemeClr val="dk1"/>
                          </a:solidFill>
                          <a:latin typeface="Century Gothic"/>
                        </a:defRPr>
                      </a:lvl7pPr>
                      <a:lvl8pPr marL="3200400" algn="l" defTabSz="914400" rtl="0" eaLnBrk="1" latinLnBrk="0" hangingPunct="1">
                        <a:defRPr sz="1800" kern="1200">
                          <a:solidFill>
                            <a:schemeClr val="dk1"/>
                          </a:solidFill>
                          <a:latin typeface="Century Gothic"/>
                        </a:defRPr>
                      </a:lvl8pPr>
                      <a:lvl9pPr marL="3657600" algn="l" defTabSz="914400" rtl="0" eaLnBrk="1" latinLnBrk="0" hangingPunct="1">
                        <a:defRPr sz="1800" kern="1200">
                          <a:solidFill>
                            <a:schemeClr val="dk1"/>
                          </a:solidFill>
                          <a:latin typeface="Century Gothic"/>
                        </a:defRPr>
                      </a:lvl9pPr>
                    </a:lstStyle>
                    <a:p>
                      <a:pPr marL="0" marR="0" algn="ctr">
                        <a:spcBef>
                          <a:spcPts val="0"/>
                        </a:spcBef>
                        <a:spcAft>
                          <a:spcPts val="0"/>
                        </a:spcAft>
                      </a:pPr>
                      <a:r>
                        <a:rPr lang="en-US" sz="1200" dirty="0">
                          <a:effectLst/>
                        </a:rPr>
                        <a:t>Nashville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21773">
                <a:tc>
                  <a:txBody>
                    <a:bodyPr/>
                    <a:lstStyle>
                      <a:lvl1pPr marL="0" algn="l" defTabSz="914400" rtl="0" eaLnBrk="1" latinLnBrk="0" hangingPunct="1">
                        <a:defRPr sz="1800" b="1" kern="1200">
                          <a:solidFill>
                            <a:schemeClr val="lt1"/>
                          </a:solidFill>
                          <a:latin typeface="Century Gothic"/>
                        </a:defRPr>
                      </a:lvl1pPr>
                      <a:lvl2pPr marL="457200" algn="l" defTabSz="914400" rtl="0" eaLnBrk="1" latinLnBrk="0" hangingPunct="1">
                        <a:defRPr sz="1800" b="1" kern="1200">
                          <a:solidFill>
                            <a:schemeClr val="lt1"/>
                          </a:solidFill>
                          <a:latin typeface="Century Gothic"/>
                        </a:defRPr>
                      </a:lvl2pPr>
                      <a:lvl3pPr marL="914400" algn="l" defTabSz="914400" rtl="0" eaLnBrk="1" latinLnBrk="0" hangingPunct="1">
                        <a:defRPr sz="1800" b="1" kern="1200">
                          <a:solidFill>
                            <a:schemeClr val="lt1"/>
                          </a:solidFill>
                          <a:latin typeface="Century Gothic"/>
                        </a:defRPr>
                      </a:lvl3pPr>
                      <a:lvl4pPr marL="1371600" algn="l" defTabSz="914400" rtl="0" eaLnBrk="1" latinLnBrk="0" hangingPunct="1">
                        <a:defRPr sz="1800" b="1" kern="1200">
                          <a:solidFill>
                            <a:schemeClr val="lt1"/>
                          </a:solidFill>
                          <a:latin typeface="Century Gothic"/>
                        </a:defRPr>
                      </a:lvl4pPr>
                      <a:lvl5pPr marL="1828800" algn="l" defTabSz="914400" rtl="0" eaLnBrk="1" latinLnBrk="0" hangingPunct="1">
                        <a:defRPr sz="1800" b="1" kern="1200">
                          <a:solidFill>
                            <a:schemeClr val="lt1"/>
                          </a:solidFill>
                          <a:latin typeface="Century Gothic"/>
                        </a:defRPr>
                      </a:lvl5pPr>
                      <a:lvl6pPr marL="2286000" algn="l" defTabSz="914400" rtl="0" eaLnBrk="1" latinLnBrk="0" hangingPunct="1">
                        <a:defRPr sz="1800" b="1" kern="1200">
                          <a:solidFill>
                            <a:schemeClr val="lt1"/>
                          </a:solidFill>
                          <a:latin typeface="Century Gothic"/>
                        </a:defRPr>
                      </a:lvl6pPr>
                      <a:lvl7pPr marL="2743200" algn="l" defTabSz="914400" rtl="0" eaLnBrk="1" latinLnBrk="0" hangingPunct="1">
                        <a:defRPr sz="1800" b="1" kern="1200">
                          <a:solidFill>
                            <a:schemeClr val="lt1"/>
                          </a:solidFill>
                          <a:latin typeface="Century Gothic"/>
                        </a:defRPr>
                      </a:lvl7pPr>
                      <a:lvl8pPr marL="3200400" algn="l" defTabSz="914400" rtl="0" eaLnBrk="1" latinLnBrk="0" hangingPunct="1">
                        <a:defRPr sz="1800" b="1" kern="1200">
                          <a:solidFill>
                            <a:schemeClr val="lt1"/>
                          </a:solidFill>
                          <a:latin typeface="Century Gothic"/>
                        </a:defRPr>
                      </a:lvl8pPr>
                      <a:lvl9pPr marL="3657600" algn="l" defTabSz="914400" rtl="0" eaLnBrk="1" latinLnBrk="0" hangingPunct="1">
                        <a:defRPr sz="1800" b="1" kern="1200">
                          <a:solidFill>
                            <a:schemeClr val="lt1"/>
                          </a:solidFill>
                          <a:latin typeface="Century Gothic"/>
                        </a:defRPr>
                      </a:lvl9pPr>
                    </a:lstStyle>
                    <a:p>
                      <a:pPr marL="0" marR="0" algn="ctr">
                        <a:spcBef>
                          <a:spcPts val="0"/>
                        </a:spcBef>
                        <a:spcAft>
                          <a:spcPts val="0"/>
                        </a:spcAft>
                      </a:pPr>
                      <a:r>
                        <a:rPr lang="en-US" sz="1200" dirty="0">
                          <a:effectLst/>
                        </a:rPr>
                        <a:t>Northwest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lvl1pPr marL="0" algn="l" defTabSz="914400" rtl="0" eaLnBrk="1" latinLnBrk="0" hangingPunct="1">
                        <a:defRPr sz="1800" kern="1200">
                          <a:solidFill>
                            <a:schemeClr val="dk1"/>
                          </a:solidFill>
                          <a:latin typeface="Century Gothic"/>
                        </a:defRPr>
                      </a:lvl1pPr>
                      <a:lvl2pPr marL="457200" algn="l" defTabSz="914400" rtl="0" eaLnBrk="1" latinLnBrk="0" hangingPunct="1">
                        <a:defRPr sz="1800" kern="1200">
                          <a:solidFill>
                            <a:schemeClr val="dk1"/>
                          </a:solidFill>
                          <a:latin typeface="Century Gothic"/>
                        </a:defRPr>
                      </a:lvl2pPr>
                      <a:lvl3pPr marL="914400" algn="l" defTabSz="914400" rtl="0" eaLnBrk="1" latinLnBrk="0" hangingPunct="1">
                        <a:defRPr sz="1800" kern="1200">
                          <a:solidFill>
                            <a:schemeClr val="dk1"/>
                          </a:solidFill>
                          <a:latin typeface="Century Gothic"/>
                        </a:defRPr>
                      </a:lvl3pPr>
                      <a:lvl4pPr marL="1371600" algn="l" defTabSz="914400" rtl="0" eaLnBrk="1" latinLnBrk="0" hangingPunct="1">
                        <a:defRPr sz="1800" kern="1200">
                          <a:solidFill>
                            <a:schemeClr val="dk1"/>
                          </a:solidFill>
                          <a:latin typeface="Century Gothic"/>
                        </a:defRPr>
                      </a:lvl4pPr>
                      <a:lvl5pPr marL="1828800" algn="l" defTabSz="914400" rtl="0" eaLnBrk="1" latinLnBrk="0" hangingPunct="1">
                        <a:defRPr sz="1800" kern="1200">
                          <a:solidFill>
                            <a:schemeClr val="dk1"/>
                          </a:solidFill>
                          <a:latin typeface="Century Gothic"/>
                        </a:defRPr>
                      </a:lvl5pPr>
                      <a:lvl6pPr marL="2286000" algn="l" defTabSz="914400" rtl="0" eaLnBrk="1" latinLnBrk="0" hangingPunct="1">
                        <a:defRPr sz="1800" kern="1200">
                          <a:solidFill>
                            <a:schemeClr val="dk1"/>
                          </a:solidFill>
                          <a:latin typeface="Century Gothic"/>
                        </a:defRPr>
                      </a:lvl6pPr>
                      <a:lvl7pPr marL="2743200" algn="l" defTabSz="914400" rtl="0" eaLnBrk="1" latinLnBrk="0" hangingPunct="1">
                        <a:defRPr sz="1800" kern="1200">
                          <a:solidFill>
                            <a:schemeClr val="dk1"/>
                          </a:solidFill>
                          <a:latin typeface="Century Gothic"/>
                        </a:defRPr>
                      </a:lvl7pPr>
                      <a:lvl8pPr marL="3200400" algn="l" defTabSz="914400" rtl="0" eaLnBrk="1" latinLnBrk="0" hangingPunct="1">
                        <a:defRPr sz="1800" kern="1200">
                          <a:solidFill>
                            <a:schemeClr val="dk1"/>
                          </a:solidFill>
                          <a:latin typeface="Century Gothic"/>
                        </a:defRPr>
                      </a:lvl8pPr>
                      <a:lvl9pPr marL="3657600" algn="l" defTabSz="914400" rtl="0" eaLnBrk="1" latinLnBrk="0" hangingPunct="1">
                        <a:defRPr sz="1800" kern="1200">
                          <a:solidFill>
                            <a:schemeClr val="dk1"/>
                          </a:solidFill>
                          <a:latin typeface="Century Gothic"/>
                        </a:defRPr>
                      </a:lvl9pPr>
                    </a:lstStyle>
                    <a:p>
                      <a:pPr marL="0" marR="0" algn="ctr">
                        <a:spcBef>
                          <a:spcPts val="0"/>
                        </a:spcBef>
                        <a:spcAft>
                          <a:spcPts val="0"/>
                        </a:spcAft>
                      </a:pPr>
                      <a:r>
                        <a:rPr lang="en-US" sz="1200" dirty="0">
                          <a:effectLst/>
                        </a:rPr>
                        <a:t>Thursday, Nov. 12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lvl1pPr marL="0" algn="l" defTabSz="914400" rtl="0" eaLnBrk="1" latinLnBrk="0" hangingPunct="1">
                        <a:defRPr sz="1800" kern="1200">
                          <a:solidFill>
                            <a:schemeClr val="dk1"/>
                          </a:solidFill>
                          <a:latin typeface="Century Gothic"/>
                        </a:defRPr>
                      </a:lvl1pPr>
                      <a:lvl2pPr marL="457200" algn="l" defTabSz="914400" rtl="0" eaLnBrk="1" latinLnBrk="0" hangingPunct="1">
                        <a:defRPr sz="1800" kern="1200">
                          <a:solidFill>
                            <a:schemeClr val="dk1"/>
                          </a:solidFill>
                          <a:latin typeface="Century Gothic"/>
                        </a:defRPr>
                      </a:lvl2pPr>
                      <a:lvl3pPr marL="914400" algn="l" defTabSz="914400" rtl="0" eaLnBrk="1" latinLnBrk="0" hangingPunct="1">
                        <a:defRPr sz="1800" kern="1200">
                          <a:solidFill>
                            <a:schemeClr val="dk1"/>
                          </a:solidFill>
                          <a:latin typeface="Century Gothic"/>
                        </a:defRPr>
                      </a:lvl3pPr>
                      <a:lvl4pPr marL="1371600" algn="l" defTabSz="914400" rtl="0" eaLnBrk="1" latinLnBrk="0" hangingPunct="1">
                        <a:defRPr sz="1800" kern="1200">
                          <a:solidFill>
                            <a:schemeClr val="dk1"/>
                          </a:solidFill>
                          <a:latin typeface="Century Gothic"/>
                        </a:defRPr>
                      </a:lvl4pPr>
                      <a:lvl5pPr marL="1828800" algn="l" defTabSz="914400" rtl="0" eaLnBrk="1" latinLnBrk="0" hangingPunct="1">
                        <a:defRPr sz="1800" kern="1200">
                          <a:solidFill>
                            <a:schemeClr val="dk1"/>
                          </a:solidFill>
                          <a:latin typeface="Century Gothic"/>
                        </a:defRPr>
                      </a:lvl5pPr>
                      <a:lvl6pPr marL="2286000" algn="l" defTabSz="914400" rtl="0" eaLnBrk="1" latinLnBrk="0" hangingPunct="1">
                        <a:defRPr sz="1800" kern="1200">
                          <a:solidFill>
                            <a:schemeClr val="dk1"/>
                          </a:solidFill>
                          <a:latin typeface="Century Gothic"/>
                        </a:defRPr>
                      </a:lvl6pPr>
                      <a:lvl7pPr marL="2743200" algn="l" defTabSz="914400" rtl="0" eaLnBrk="1" latinLnBrk="0" hangingPunct="1">
                        <a:defRPr sz="1800" kern="1200">
                          <a:solidFill>
                            <a:schemeClr val="dk1"/>
                          </a:solidFill>
                          <a:latin typeface="Century Gothic"/>
                        </a:defRPr>
                      </a:lvl7pPr>
                      <a:lvl8pPr marL="3200400" algn="l" defTabSz="914400" rtl="0" eaLnBrk="1" latinLnBrk="0" hangingPunct="1">
                        <a:defRPr sz="1800" kern="1200">
                          <a:solidFill>
                            <a:schemeClr val="dk1"/>
                          </a:solidFill>
                          <a:latin typeface="Century Gothic"/>
                        </a:defRPr>
                      </a:lvl8pPr>
                      <a:lvl9pPr marL="3657600" algn="l" defTabSz="914400" rtl="0" eaLnBrk="1" latinLnBrk="0" hangingPunct="1">
                        <a:defRPr sz="1800" kern="1200">
                          <a:solidFill>
                            <a:schemeClr val="dk1"/>
                          </a:solidFill>
                          <a:latin typeface="Century Gothic"/>
                        </a:defRPr>
                      </a:lvl9pPr>
                    </a:lstStyle>
                    <a:p>
                      <a:pPr marL="0" marR="0" algn="ctr">
                        <a:spcBef>
                          <a:spcPts val="0"/>
                        </a:spcBef>
                        <a:spcAft>
                          <a:spcPts val="0"/>
                        </a:spcAft>
                      </a:pPr>
                      <a:r>
                        <a:rPr lang="en-US" sz="1200" dirty="0">
                          <a:effectLst/>
                        </a:rPr>
                        <a:t>Martin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21773">
                <a:tc>
                  <a:txBody>
                    <a:bodyPr/>
                    <a:lstStyle>
                      <a:lvl1pPr marL="0" algn="l" defTabSz="914400" rtl="0" eaLnBrk="1" latinLnBrk="0" hangingPunct="1">
                        <a:defRPr sz="1800" b="1" kern="1200">
                          <a:solidFill>
                            <a:schemeClr val="lt1"/>
                          </a:solidFill>
                          <a:latin typeface="Century Gothic"/>
                        </a:defRPr>
                      </a:lvl1pPr>
                      <a:lvl2pPr marL="457200" algn="l" defTabSz="914400" rtl="0" eaLnBrk="1" latinLnBrk="0" hangingPunct="1">
                        <a:defRPr sz="1800" b="1" kern="1200">
                          <a:solidFill>
                            <a:schemeClr val="lt1"/>
                          </a:solidFill>
                          <a:latin typeface="Century Gothic"/>
                        </a:defRPr>
                      </a:lvl2pPr>
                      <a:lvl3pPr marL="914400" algn="l" defTabSz="914400" rtl="0" eaLnBrk="1" latinLnBrk="0" hangingPunct="1">
                        <a:defRPr sz="1800" b="1" kern="1200">
                          <a:solidFill>
                            <a:schemeClr val="lt1"/>
                          </a:solidFill>
                          <a:latin typeface="Century Gothic"/>
                        </a:defRPr>
                      </a:lvl3pPr>
                      <a:lvl4pPr marL="1371600" algn="l" defTabSz="914400" rtl="0" eaLnBrk="1" latinLnBrk="0" hangingPunct="1">
                        <a:defRPr sz="1800" b="1" kern="1200">
                          <a:solidFill>
                            <a:schemeClr val="lt1"/>
                          </a:solidFill>
                          <a:latin typeface="Century Gothic"/>
                        </a:defRPr>
                      </a:lvl4pPr>
                      <a:lvl5pPr marL="1828800" algn="l" defTabSz="914400" rtl="0" eaLnBrk="1" latinLnBrk="0" hangingPunct="1">
                        <a:defRPr sz="1800" b="1" kern="1200">
                          <a:solidFill>
                            <a:schemeClr val="lt1"/>
                          </a:solidFill>
                          <a:latin typeface="Century Gothic"/>
                        </a:defRPr>
                      </a:lvl5pPr>
                      <a:lvl6pPr marL="2286000" algn="l" defTabSz="914400" rtl="0" eaLnBrk="1" latinLnBrk="0" hangingPunct="1">
                        <a:defRPr sz="1800" b="1" kern="1200">
                          <a:solidFill>
                            <a:schemeClr val="lt1"/>
                          </a:solidFill>
                          <a:latin typeface="Century Gothic"/>
                        </a:defRPr>
                      </a:lvl6pPr>
                      <a:lvl7pPr marL="2743200" algn="l" defTabSz="914400" rtl="0" eaLnBrk="1" latinLnBrk="0" hangingPunct="1">
                        <a:defRPr sz="1800" b="1" kern="1200">
                          <a:solidFill>
                            <a:schemeClr val="lt1"/>
                          </a:solidFill>
                          <a:latin typeface="Century Gothic"/>
                        </a:defRPr>
                      </a:lvl7pPr>
                      <a:lvl8pPr marL="3200400" algn="l" defTabSz="914400" rtl="0" eaLnBrk="1" latinLnBrk="0" hangingPunct="1">
                        <a:defRPr sz="1800" b="1" kern="1200">
                          <a:solidFill>
                            <a:schemeClr val="lt1"/>
                          </a:solidFill>
                          <a:latin typeface="Century Gothic"/>
                        </a:defRPr>
                      </a:lvl8pPr>
                      <a:lvl9pPr marL="3657600" algn="l" defTabSz="914400" rtl="0" eaLnBrk="1" latinLnBrk="0" hangingPunct="1">
                        <a:defRPr sz="1800" b="1" kern="1200">
                          <a:solidFill>
                            <a:schemeClr val="lt1"/>
                          </a:solidFill>
                          <a:latin typeface="Century Gothic"/>
                        </a:defRPr>
                      </a:lvl9pPr>
                    </a:lstStyle>
                    <a:p>
                      <a:pPr marL="0" marR="0" algn="ctr">
                        <a:spcBef>
                          <a:spcPts val="0"/>
                        </a:spcBef>
                        <a:spcAft>
                          <a:spcPts val="0"/>
                        </a:spcAft>
                      </a:pPr>
                      <a:r>
                        <a:rPr lang="en-US" sz="1200" dirty="0">
                          <a:effectLst/>
                        </a:rPr>
                        <a:t>Southwest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lvl1pPr marL="0" algn="l" defTabSz="914400" rtl="0" eaLnBrk="1" latinLnBrk="0" hangingPunct="1">
                        <a:defRPr sz="1800" kern="1200">
                          <a:solidFill>
                            <a:schemeClr val="dk1"/>
                          </a:solidFill>
                          <a:latin typeface="Century Gothic"/>
                        </a:defRPr>
                      </a:lvl1pPr>
                      <a:lvl2pPr marL="457200" algn="l" defTabSz="914400" rtl="0" eaLnBrk="1" latinLnBrk="0" hangingPunct="1">
                        <a:defRPr sz="1800" kern="1200">
                          <a:solidFill>
                            <a:schemeClr val="dk1"/>
                          </a:solidFill>
                          <a:latin typeface="Century Gothic"/>
                        </a:defRPr>
                      </a:lvl2pPr>
                      <a:lvl3pPr marL="914400" algn="l" defTabSz="914400" rtl="0" eaLnBrk="1" latinLnBrk="0" hangingPunct="1">
                        <a:defRPr sz="1800" kern="1200">
                          <a:solidFill>
                            <a:schemeClr val="dk1"/>
                          </a:solidFill>
                          <a:latin typeface="Century Gothic"/>
                        </a:defRPr>
                      </a:lvl3pPr>
                      <a:lvl4pPr marL="1371600" algn="l" defTabSz="914400" rtl="0" eaLnBrk="1" latinLnBrk="0" hangingPunct="1">
                        <a:defRPr sz="1800" kern="1200">
                          <a:solidFill>
                            <a:schemeClr val="dk1"/>
                          </a:solidFill>
                          <a:latin typeface="Century Gothic"/>
                        </a:defRPr>
                      </a:lvl4pPr>
                      <a:lvl5pPr marL="1828800" algn="l" defTabSz="914400" rtl="0" eaLnBrk="1" latinLnBrk="0" hangingPunct="1">
                        <a:defRPr sz="1800" kern="1200">
                          <a:solidFill>
                            <a:schemeClr val="dk1"/>
                          </a:solidFill>
                          <a:latin typeface="Century Gothic"/>
                        </a:defRPr>
                      </a:lvl5pPr>
                      <a:lvl6pPr marL="2286000" algn="l" defTabSz="914400" rtl="0" eaLnBrk="1" latinLnBrk="0" hangingPunct="1">
                        <a:defRPr sz="1800" kern="1200">
                          <a:solidFill>
                            <a:schemeClr val="dk1"/>
                          </a:solidFill>
                          <a:latin typeface="Century Gothic"/>
                        </a:defRPr>
                      </a:lvl6pPr>
                      <a:lvl7pPr marL="2743200" algn="l" defTabSz="914400" rtl="0" eaLnBrk="1" latinLnBrk="0" hangingPunct="1">
                        <a:defRPr sz="1800" kern="1200">
                          <a:solidFill>
                            <a:schemeClr val="dk1"/>
                          </a:solidFill>
                          <a:latin typeface="Century Gothic"/>
                        </a:defRPr>
                      </a:lvl7pPr>
                      <a:lvl8pPr marL="3200400" algn="l" defTabSz="914400" rtl="0" eaLnBrk="1" latinLnBrk="0" hangingPunct="1">
                        <a:defRPr sz="1800" kern="1200">
                          <a:solidFill>
                            <a:schemeClr val="dk1"/>
                          </a:solidFill>
                          <a:latin typeface="Century Gothic"/>
                        </a:defRPr>
                      </a:lvl8pPr>
                      <a:lvl9pPr marL="3657600" algn="l" defTabSz="914400" rtl="0" eaLnBrk="1" latinLnBrk="0" hangingPunct="1">
                        <a:defRPr sz="1800" kern="1200">
                          <a:solidFill>
                            <a:schemeClr val="dk1"/>
                          </a:solidFill>
                          <a:latin typeface="Century Gothic"/>
                        </a:defRPr>
                      </a:lvl9pPr>
                    </a:lstStyle>
                    <a:p>
                      <a:pPr marL="0" marR="0" algn="ctr">
                        <a:spcBef>
                          <a:spcPts val="0"/>
                        </a:spcBef>
                        <a:spcAft>
                          <a:spcPts val="0"/>
                        </a:spcAft>
                      </a:pPr>
                      <a:r>
                        <a:rPr lang="en-US" sz="1200">
                          <a:effectLst/>
                        </a:rPr>
                        <a:t>Tuesday, Dec. 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lvl1pPr marL="0" algn="l" defTabSz="914400" rtl="0" eaLnBrk="1" latinLnBrk="0" hangingPunct="1">
                        <a:defRPr sz="1800" kern="1200">
                          <a:solidFill>
                            <a:schemeClr val="dk1"/>
                          </a:solidFill>
                          <a:latin typeface="Century Gothic"/>
                        </a:defRPr>
                      </a:lvl1pPr>
                      <a:lvl2pPr marL="457200" algn="l" defTabSz="914400" rtl="0" eaLnBrk="1" latinLnBrk="0" hangingPunct="1">
                        <a:defRPr sz="1800" kern="1200">
                          <a:solidFill>
                            <a:schemeClr val="dk1"/>
                          </a:solidFill>
                          <a:latin typeface="Century Gothic"/>
                        </a:defRPr>
                      </a:lvl2pPr>
                      <a:lvl3pPr marL="914400" algn="l" defTabSz="914400" rtl="0" eaLnBrk="1" latinLnBrk="0" hangingPunct="1">
                        <a:defRPr sz="1800" kern="1200">
                          <a:solidFill>
                            <a:schemeClr val="dk1"/>
                          </a:solidFill>
                          <a:latin typeface="Century Gothic"/>
                        </a:defRPr>
                      </a:lvl3pPr>
                      <a:lvl4pPr marL="1371600" algn="l" defTabSz="914400" rtl="0" eaLnBrk="1" latinLnBrk="0" hangingPunct="1">
                        <a:defRPr sz="1800" kern="1200">
                          <a:solidFill>
                            <a:schemeClr val="dk1"/>
                          </a:solidFill>
                          <a:latin typeface="Century Gothic"/>
                        </a:defRPr>
                      </a:lvl4pPr>
                      <a:lvl5pPr marL="1828800" algn="l" defTabSz="914400" rtl="0" eaLnBrk="1" latinLnBrk="0" hangingPunct="1">
                        <a:defRPr sz="1800" kern="1200">
                          <a:solidFill>
                            <a:schemeClr val="dk1"/>
                          </a:solidFill>
                          <a:latin typeface="Century Gothic"/>
                        </a:defRPr>
                      </a:lvl5pPr>
                      <a:lvl6pPr marL="2286000" algn="l" defTabSz="914400" rtl="0" eaLnBrk="1" latinLnBrk="0" hangingPunct="1">
                        <a:defRPr sz="1800" kern="1200">
                          <a:solidFill>
                            <a:schemeClr val="dk1"/>
                          </a:solidFill>
                          <a:latin typeface="Century Gothic"/>
                        </a:defRPr>
                      </a:lvl6pPr>
                      <a:lvl7pPr marL="2743200" algn="l" defTabSz="914400" rtl="0" eaLnBrk="1" latinLnBrk="0" hangingPunct="1">
                        <a:defRPr sz="1800" kern="1200">
                          <a:solidFill>
                            <a:schemeClr val="dk1"/>
                          </a:solidFill>
                          <a:latin typeface="Century Gothic"/>
                        </a:defRPr>
                      </a:lvl7pPr>
                      <a:lvl8pPr marL="3200400" algn="l" defTabSz="914400" rtl="0" eaLnBrk="1" latinLnBrk="0" hangingPunct="1">
                        <a:defRPr sz="1800" kern="1200">
                          <a:solidFill>
                            <a:schemeClr val="dk1"/>
                          </a:solidFill>
                          <a:latin typeface="Century Gothic"/>
                        </a:defRPr>
                      </a:lvl8pPr>
                      <a:lvl9pPr marL="3657600" algn="l" defTabSz="914400" rtl="0" eaLnBrk="1" latinLnBrk="0" hangingPunct="1">
                        <a:defRPr sz="1800" kern="1200">
                          <a:solidFill>
                            <a:schemeClr val="dk1"/>
                          </a:solidFill>
                          <a:latin typeface="Century Gothic"/>
                        </a:defRPr>
                      </a:lvl9pPr>
                    </a:lstStyle>
                    <a:p>
                      <a:pPr marL="0" marR="0" algn="ctr">
                        <a:spcBef>
                          <a:spcPts val="0"/>
                        </a:spcBef>
                        <a:spcAft>
                          <a:spcPts val="0"/>
                        </a:spcAft>
                      </a:pPr>
                      <a:r>
                        <a:rPr lang="en-US" sz="1200" dirty="0">
                          <a:effectLst/>
                        </a:rPr>
                        <a:t>Jackson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13462945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lstStyle/>
          <a:p>
            <a:pPr marL="0" indent="0">
              <a:buNone/>
            </a:pPr>
            <a:r>
              <a:rPr lang="en-US" sz="2800" b="1" dirty="0" smtClean="0"/>
              <a:t>Tennessee Education Standards Review</a:t>
            </a:r>
          </a:p>
          <a:p>
            <a:r>
              <a:rPr lang="en-US" dirty="0" smtClean="0"/>
              <a:t>Feedback: </a:t>
            </a:r>
            <a:r>
              <a:rPr lang="en-US" dirty="0" smtClean="0">
                <a:solidFill>
                  <a:srgbClr val="0070C0"/>
                </a:solidFill>
              </a:rPr>
              <a:t>https://</a:t>
            </a:r>
            <a:r>
              <a:rPr lang="en-US" dirty="0" err="1" smtClean="0">
                <a:solidFill>
                  <a:srgbClr val="0070C0"/>
                </a:solidFill>
              </a:rPr>
              <a:t>apps.tn.gov</a:t>
            </a:r>
            <a:r>
              <a:rPr lang="en-US" dirty="0" smtClean="0">
                <a:solidFill>
                  <a:srgbClr val="0070C0"/>
                </a:solidFill>
              </a:rPr>
              <a:t>/tcas/</a:t>
            </a:r>
          </a:p>
          <a:p>
            <a:r>
              <a:rPr lang="en-US" dirty="0" smtClean="0"/>
              <a:t>Questions: </a:t>
            </a:r>
            <a:r>
              <a:rPr lang="en-US" dirty="0" smtClean="0">
                <a:solidFill>
                  <a:schemeClr val="tx2">
                    <a:lumMod val="60000"/>
                    <a:lumOff val="40000"/>
                  </a:schemeClr>
                </a:solidFill>
                <a:hlinkClick r:id="rId2"/>
              </a:rPr>
              <a:t>TNStandardsReview@tn.gov</a:t>
            </a:r>
            <a:endParaRPr lang="en-US" dirty="0" smtClean="0">
              <a:solidFill>
                <a:schemeClr val="tx2">
                  <a:lumMod val="60000"/>
                  <a:lumOff val="40000"/>
                </a:schemeClr>
              </a:solidFill>
            </a:endParaRPr>
          </a:p>
          <a:p>
            <a:pPr marL="0" indent="0">
              <a:buNone/>
            </a:pPr>
            <a:endParaRPr lang="en-US" dirty="0" smtClean="0">
              <a:solidFill>
                <a:schemeClr val="tx2">
                  <a:lumMod val="60000"/>
                  <a:lumOff val="40000"/>
                </a:schemeClr>
              </a:solidFill>
            </a:endParaRPr>
          </a:p>
          <a:p>
            <a:pPr marL="0" indent="0" algn="ctr">
              <a:buNone/>
            </a:pPr>
            <a:endParaRPr lang="en-US" sz="2800" b="1" dirty="0" smtClean="0"/>
          </a:p>
          <a:p>
            <a:pPr marL="0" indent="0">
              <a:buNone/>
            </a:pPr>
            <a:endParaRPr lang="en-US" sz="2800" b="1" dirty="0" smtClean="0"/>
          </a:p>
          <a:p>
            <a:endParaRPr lang="en-US" sz="2800" b="1" dirty="0" smtClean="0"/>
          </a:p>
          <a:p>
            <a:endParaRPr lang="en-US" sz="2800" b="1" dirty="0" smtClean="0"/>
          </a:p>
        </p:txBody>
      </p:sp>
      <p:sp>
        <p:nvSpPr>
          <p:cNvPr id="4" name="Slide Number Placeholder 3"/>
          <p:cNvSpPr>
            <a:spLocks noGrp="1"/>
          </p:cNvSpPr>
          <p:nvPr>
            <p:ph type="sldNum" sz="quarter" idx="12"/>
          </p:nvPr>
        </p:nvSpPr>
        <p:spPr/>
        <p:txBody>
          <a:bodyPr/>
          <a:lstStyle/>
          <a:p>
            <a:fld id="{C065B107-4709-465D-B0D9-FACC4FDFE7D4}" type="slidenum">
              <a:rPr lang="en-US" smtClean="0">
                <a:solidFill>
                  <a:srgbClr val="1B365D"/>
                </a:solidFill>
              </a:rPr>
              <a:pPr/>
              <a:t>5</a:t>
            </a:fld>
            <a:endParaRPr lang="en-US" dirty="0">
              <a:solidFill>
                <a:srgbClr val="1B365D"/>
              </a:solidFill>
            </a:endParaRPr>
          </a:p>
        </p:txBody>
      </p:sp>
    </p:spTree>
    <p:extLst>
      <p:ext uri="{BB962C8B-B14F-4D97-AF65-F5344CB8AC3E}">
        <p14:creationId xmlns:p14="http://schemas.microsoft.com/office/powerpoint/2010/main" val="3482316473"/>
      </p:ext>
    </p:extLst>
  </p:cSld>
  <p:clrMapOvr>
    <a:masterClrMapping/>
  </p:clrMapOvr>
  <p:timing>
    <p:tnLst>
      <p:par>
        <p:cTn id="1" dur="indefinite" restart="never" nodeType="tmRoot"/>
      </p:par>
    </p:tnLst>
  </p:timing>
</p:sld>
</file>

<file path=ppt/theme/theme1.xml><?xml version="1.0" encoding="utf-8"?>
<a:theme xmlns:a="http://schemas.openxmlformats.org/drawingml/2006/main" name="PowerPoint B">
  <a:themeElements>
    <a:clrScheme name="Brand Colors">
      <a:dk1>
        <a:sysClr val="windowText" lastClr="000000"/>
      </a:dk1>
      <a:lt1>
        <a:sysClr val="window" lastClr="FFFFFF"/>
      </a:lt1>
      <a:dk2>
        <a:srgbClr val="1B365D"/>
      </a:dk2>
      <a:lt2>
        <a:srgbClr val="FF0F00"/>
      </a:lt2>
      <a:accent1>
        <a:srgbClr val="2DCCD3"/>
      </a:accent1>
      <a:accent2>
        <a:srgbClr val="D2D755"/>
      </a:accent2>
      <a:accent3>
        <a:srgbClr val="E87722"/>
      </a:accent3>
      <a:accent4>
        <a:srgbClr val="7C2529"/>
      </a:accent4>
      <a:accent5>
        <a:srgbClr val="666666"/>
      </a:accent5>
      <a:accent6>
        <a:srgbClr val="E6D395"/>
      </a:accent6>
      <a:hlink>
        <a:srgbClr val="131E29"/>
      </a:hlink>
      <a:folHlink>
        <a:srgbClr val="CBC4B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TDOE Theme">
  <a:themeElements>
    <a:clrScheme name="Brand Colors">
      <a:dk1>
        <a:sysClr val="windowText" lastClr="000000"/>
      </a:dk1>
      <a:lt1>
        <a:sysClr val="window" lastClr="FFFFFF"/>
      </a:lt1>
      <a:dk2>
        <a:srgbClr val="1B365D"/>
      </a:dk2>
      <a:lt2>
        <a:srgbClr val="FF0F00"/>
      </a:lt2>
      <a:accent1>
        <a:srgbClr val="2DCCD3"/>
      </a:accent1>
      <a:accent2>
        <a:srgbClr val="D2D755"/>
      </a:accent2>
      <a:accent3>
        <a:srgbClr val="E87722"/>
      </a:accent3>
      <a:accent4>
        <a:srgbClr val="7C2529"/>
      </a:accent4>
      <a:accent5>
        <a:srgbClr val="666666"/>
      </a:accent5>
      <a:accent6>
        <a:srgbClr val="E6D395"/>
      </a:accent6>
      <a:hlink>
        <a:srgbClr val="131E29"/>
      </a:hlink>
      <a:folHlink>
        <a:srgbClr val="CBC4B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TDOE Theme" id="{76BDF057-C17B-43E0-8792-A1A4FB4AAD87}" vid="{455963F0-AD43-4C4B-8FF0-7ACAA8A1C468}"/>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631</TotalTime>
  <Words>324</Words>
  <Application>Microsoft Office PowerPoint</Application>
  <PresentationFormat>On-screen Show (4:3)</PresentationFormat>
  <Paragraphs>51</Paragraphs>
  <Slides>5</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5</vt:i4>
      </vt:variant>
    </vt:vector>
  </HeadingPairs>
  <TitlesOfParts>
    <vt:vector size="12" baseType="lpstr">
      <vt:lpstr>Arial</vt:lpstr>
      <vt:lpstr>Calibri</vt:lpstr>
      <vt:lpstr>Century Gothic</vt:lpstr>
      <vt:lpstr>Open Sans</vt:lpstr>
      <vt:lpstr>Times New Roman</vt:lpstr>
      <vt:lpstr>PowerPoint B</vt:lpstr>
      <vt:lpstr>TDOE Theme</vt:lpstr>
      <vt:lpstr>Standards Review Update</vt:lpstr>
      <vt:lpstr>Standards Review Timeline</vt:lpstr>
      <vt:lpstr>Standards Review Timeline</vt:lpstr>
      <vt:lpstr>Educator and Parent Roundtables</vt:lpstr>
      <vt:lpstr>Resources</vt:lpstr>
    </vt:vector>
  </TitlesOfParts>
  <Company>State of Tennessee: Finance &amp; Administration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Molly Wehlage</dc:creator>
  <cp:lastModifiedBy>Erin Milligan-Mattes</cp:lastModifiedBy>
  <cp:revision>195</cp:revision>
  <cp:lastPrinted>2015-11-15T21:18:02Z</cp:lastPrinted>
  <dcterms:created xsi:type="dcterms:W3CDTF">2015-04-23T14:06:28Z</dcterms:created>
  <dcterms:modified xsi:type="dcterms:W3CDTF">2015-12-16T17:03:16Z</dcterms:modified>
</cp:coreProperties>
</file>