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4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F00"/>
    <a:srgbClr val="4870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62" autoAdjust="0"/>
  </p:normalViewPr>
  <p:slideViewPr>
    <p:cSldViewPr>
      <p:cViewPr varScale="1">
        <p:scale>
          <a:sx n="102" d="100"/>
          <a:sy n="102" d="100"/>
        </p:scale>
        <p:origin x="26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886200"/>
            <a:ext cx="9144000" cy="2514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038603"/>
            <a:ext cx="8839200" cy="1422399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" y="5461001"/>
            <a:ext cx="8839200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pPr lvl="0"/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400800"/>
            <a:ext cx="9144000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aseline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smtClean="0"/>
              <a:t>Name, Position | Date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133475"/>
            <a:ext cx="5029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423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8763000" cy="4958462"/>
          </a:xfrm>
        </p:spPr>
        <p:txBody>
          <a:bodyPr>
            <a:normAutofit/>
          </a:bodyPr>
          <a:lstStyle>
            <a:lvl1pPr>
              <a:buClr>
                <a:schemeClr val="accent5">
                  <a:lumMod val="60000"/>
                  <a:lumOff val="40000"/>
                </a:schemeClr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5">
                  <a:lumMod val="60000"/>
                  <a:lumOff val="40000"/>
                </a:schemeClr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5">
                  <a:lumMod val="60000"/>
                  <a:lumOff val="40000"/>
                </a:schemeClr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6139372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884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6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6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6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6139372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185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-Column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4191000" cy="4958462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724400" y="1193804"/>
            <a:ext cx="4191000" cy="4958462"/>
          </a:xfrm>
        </p:spPr>
        <p:txBody>
          <a:bodyPr>
            <a:normAutofit/>
          </a:bodyPr>
          <a:lstStyle>
            <a:lvl1pPr>
              <a:buClr>
                <a:srgbClr val="FF00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0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0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6139372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569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4455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Yellow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0678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Gray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81000" y="2209801"/>
            <a:ext cx="3962400" cy="2235200"/>
          </a:xfrm>
        </p:spPr>
        <p:txBody>
          <a:bodyPr>
            <a:noAutofit/>
          </a:bodyPr>
          <a:lstStyle>
            <a:lvl1pPr marL="0" indent="0" algn="l">
              <a:defRPr sz="3600">
                <a:effectLst/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5562600"/>
            <a:ext cx="4038600" cy="1117600"/>
          </a:xfrm>
        </p:spPr>
        <p:txBody>
          <a:bodyPr anchor="b">
            <a:normAutofit/>
          </a:bodyPr>
          <a:lstStyle>
            <a:lvl1pPr marL="0" indent="0">
              <a:buNone/>
              <a:defRPr sz="11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smtClean="0"/>
              <a:t>Name, Position</a:t>
            </a:r>
          </a:p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4445001"/>
            <a:ext cx="3962400" cy="8128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5"/>
                </a:solidFill>
                <a:latin typeface="PermianSlabSerifTypeface" pitchFamily="50" charset="0"/>
              </a:defRPr>
            </a:lvl1pPr>
          </a:lstStyle>
          <a:p>
            <a:pPr lvl="0"/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234696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976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590800" y="3874770"/>
            <a:ext cx="6553200" cy="22402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3962400"/>
            <a:ext cx="6324600" cy="2057400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9" t="13397" r="9549" b="13397"/>
          <a:stretch/>
        </p:blipFill>
        <p:spPr>
          <a:xfrm>
            <a:off x="152400" y="3766736"/>
            <a:ext cx="2514600" cy="24563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4890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N 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6019800"/>
            <a:ext cx="866774" cy="86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978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8763000" cy="4958462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6139372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01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rgbClr val="FF0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6139372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656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3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3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6139372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395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1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1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6139372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00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Yellow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6139372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26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0326"/>
            <a:ext cx="2133600" cy="365125"/>
          </a:xfrm>
          <a:prstGeom prst="rect">
            <a:avLst/>
          </a:prstGeom>
        </p:spPr>
        <p:txBody>
          <a:bodyPr anchor="b"/>
          <a:lstStyle>
            <a:lvl1pPr algn="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005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0" r:id="rId2"/>
    <p:sldLayoutId id="2147483649" r:id="rId3"/>
    <p:sldLayoutId id="2147483680" r:id="rId4"/>
    <p:sldLayoutId id="2147483679" r:id="rId5"/>
    <p:sldLayoutId id="2147483668" r:id="rId6"/>
    <p:sldLayoutId id="2147483665" r:id="rId7"/>
    <p:sldLayoutId id="2147483672" r:id="rId8"/>
    <p:sldLayoutId id="2147483673" r:id="rId9"/>
    <p:sldLayoutId id="2147483671" r:id="rId10"/>
    <p:sldLayoutId id="2147483674" r:id="rId11"/>
    <p:sldLayoutId id="2147483662" r:id="rId12"/>
    <p:sldLayoutId id="2147483663" r:id="rId13"/>
    <p:sldLayoutId id="2147483676" r:id="rId14"/>
    <p:sldLayoutId id="2147483677" r:id="rId15"/>
    <p:sldLayoutId id="2147483675" r:id="rId16"/>
    <p:sldLayoutId id="2147483678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191000"/>
            <a:ext cx="8839200" cy="1422399"/>
          </a:xfrm>
        </p:spPr>
        <p:txBody>
          <a:bodyPr>
            <a:normAutofit/>
          </a:bodyPr>
          <a:lstStyle/>
          <a:p>
            <a:r>
              <a:rPr lang="en-US" sz="5000" dirty="0" smtClean="0"/>
              <a:t>NAEP Results</a:t>
            </a:r>
            <a:endParaRPr lang="en-US" sz="5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52400" y="5257797"/>
            <a:ext cx="8839200" cy="812800"/>
          </a:xfrm>
        </p:spPr>
        <p:txBody>
          <a:bodyPr>
            <a:normAutofit/>
          </a:bodyPr>
          <a:lstStyle/>
          <a:p>
            <a:r>
              <a:rPr lang="en-US" sz="3500" dirty="0" smtClean="0"/>
              <a:t>2015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47926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CA19029\Desktop\NAEP 2015\2015 Final Final NAEP Poster - sm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" y="152400"/>
            <a:ext cx="9136398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78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A19029\Desktop\NAEP 2015\NAEP2015 - Math only grap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4800"/>
            <a:ext cx="8892189" cy="604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355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A19029\Desktop\2015 NAEP Graphs - 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8991600" cy="672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97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N Branded PowerPoint Template1">
  <a:themeElements>
    <a:clrScheme name="Brand Colors">
      <a:dk1>
        <a:sysClr val="windowText" lastClr="000000"/>
      </a:dk1>
      <a:lt1>
        <a:sysClr val="window" lastClr="FFFFFF"/>
      </a:lt1>
      <a:dk2>
        <a:srgbClr val="1B365D"/>
      </a:dk2>
      <a:lt2>
        <a:srgbClr val="FF0F00"/>
      </a:lt2>
      <a:accent1>
        <a:srgbClr val="2DCCD3"/>
      </a:accent1>
      <a:accent2>
        <a:srgbClr val="D2D755"/>
      </a:accent2>
      <a:accent3>
        <a:srgbClr val="E87722"/>
      </a:accent3>
      <a:accent4>
        <a:srgbClr val="7C2529"/>
      </a:accent4>
      <a:accent5>
        <a:srgbClr val="666666"/>
      </a:accent5>
      <a:accent6>
        <a:srgbClr val="E6D395"/>
      </a:accent6>
      <a:hlink>
        <a:srgbClr val="131E29"/>
      </a:hlink>
      <a:folHlink>
        <a:srgbClr val="CBC4B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TN Branded PowerPoint Template1</Template>
  <TotalTime>906</TotalTime>
  <Words>3</Words>
  <Application>Microsoft Office PowerPoint</Application>
  <PresentationFormat>On-screen Show (4:3)</PresentationFormat>
  <Paragraphs>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Open Sans</vt:lpstr>
      <vt:lpstr>PermianSlabSerifTypeface</vt:lpstr>
      <vt:lpstr>TN Branded PowerPoint Template1</vt:lpstr>
      <vt:lpstr>NAEP Results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NAEP Results</dc:title>
  <dc:creator>Katy Bridger</dc:creator>
  <cp:lastModifiedBy>Erin Milligan-Mattes</cp:lastModifiedBy>
  <cp:revision>6</cp:revision>
  <dcterms:created xsi:type="dcterms:W3CDTF">2015-10-27T22:40:01Z</dcterms:created>
  <dcterms:modified xsi:type="dcterms:W3CDTF">2015-12-14T18:00:10Z</dcterms:modified>
</cp:coreProperties>
</file>