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50.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56.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2" r:id="rId2"/>
  </p:sldMasterIdLst>
  <p:notesMasterIdLst>
    <p:notesMasterId r:id="rId68"/>
  </p:notesMasterIdLst>
  <p:handoutMasterIdLst>
    <p:handoutMasterId r:id="rId69"/>
  </p:handoutMasterIdLst>
  <p:sldIdLst>
    <p:sldId id="263" r:id="rId3"/>
    <p:sldId id="257" r:id="rId4"/>
    <p:sldId id="361" r:id="rId5"/>
    <p:sldId id="1779" r:id="rId6"/>
    <p:sldId id="270" r:id="rId7"/>
    <p:sldId id="364" r:id="rId8"/>
    <p:sldId id="365" r:id="rId9"/>
    <p:sldId id="1809" r:id="rId10"/>
    <p:sldId id="574" r:id="rId11"/>
    <p:sldId id="1812" r:id="rId12"/>
    <p:sldId id="1869" r:id="rId13"/>
    <p:sldId id="1815" r:id="rId14"/>
    <p:sldId id="1782" r:id="rId15"/>
    <p:sldId id="295" r:id="rId16"/>
    <p:sldId id="1858" r:id="rId17"/>
    <p:sldId id="1866" r:id="rId18"/>
    <p:sldId id="290" r:id="rId19"/>
    <p:sldId id="1868" r:id="rId20"/>
    <p:sldId id="1808" r:id="rId21"/>
    <p:sldId id="1864" r:id="rId22"/>
    <p:sldId id="544" r:id="rId23"/>
    <p:sldId id="1865" r:id="rId24"/>
    <p:sldId id="1816" r:id="rId25"/>
    <p:sldId id="1843" r:id="rId26"/>
    <p:sldId id="285" r:id="rId27"/>
    <p:sldId id="332" r:id="rId28"/>
    <p:sldId id="333" r:id="rId29"/>
    <p:sldId id="334" r:id="rId30"/>
    <p:sldId id="298" r:id="rId31"/>
    <p:sldId id="304" r:id="rId32"/>
    <p:sldId id="300" r:id="rId33"/>
    <p:sldId id="1847" r:id="rId34"/>
    <p:sldId id="1848" r:id="rId35"/>
    <p:sldId id="314" r:id="rId36"/>
    <p:sldId id="342" r:id="rId37"/>
    <p:sldId id="343" r:id="rId38"/>
    <p:sldId id="344" r:id="rId39"/>
    <p:sldId id="1736" r:id="rId40"/>
    <p:sldId id="1859" r:id="rId41"/>
    <p:sldId id="1841" r:id="rId42"/>
    <p:sldId id="369" r:id="rId43"/>
    <p:sldId id="1817" r:id="rId44"/>
    <p:sldId id="1818" r:id="rId45"/>
    <p:sldId id="1720" r:id="rId46"/>
    <p:sldId id="495" r:id="rId47"/>
    <p:sldId id="498" r:id="rId48"/>
    <p:sldId id="426" r:id="rId49"/>
    <p:sldId id="1831" r:id="rId50"/>
    <p:sldId id="1860" r:id="rId51"/>
    <p:sldId id="370" r:id="rId52"/>
    <p:sldId id="1832" r:id="rId53"/>
    <p:sldId id="1852" r:id="rId54"/>
    <p:sldId id="1797" r:id="rId55"/>
    <p:sldId id="1799" r:id="rId56"/>
    <p:sldId id="1837" r:id="rId57"/>
    <p:sldId id="1800" r:id="rId58"/>
    <p:sldId id="1853" r:id="rId59"/>
    <p:sldId id="1838" r:id="rId60"/>
    <p:sldId id="1870" r:id="rId61"/>
    <p:sldId id="1819" r:id="rId62"/>
    <p:sldId id="1806" r:id="rId63"/>
    <p:sldId id="1854" r:id="rId64"/>
    <p:sldId id="1839" r:id="rId65"/>
    <p:sldId id="1871" r:id="rId66"/>
    <p:sldId id="371" r:id="rId67"/>
  </p:sldIdLst>
  <p:sldSz cx="12192000" cy="6858000"/>
  <p:notesSz cx="7010400" cy="9296400"/>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ryn Mullen Upton" initials="" lastIdx="1" clrIdx="0"/>
  <p:cmAuthor id="1" name="Erin Marwah" initials="EM" lastIdx="11" clrIdx="1">
    <p:extLst>
      <p:ext uri="{19B8F6BF-5375-455C-9EA6-DF929625EA0E}">
        <p15:presenceInfo xmlns:p15="http://schemas.microsoft.com/office/powerpoint/2012/main" userId="S::erinr@qualitycharters.org::ea896109-ca2e-4c09-b8d8-e6ce54fae072" providerId="AD"/>
      </p:ext>
    </p:extLst>
  </p:cmAuthor>
  <p:cmAuthor id="2" name="Elisa Westapher" initials="EW" lastIdx="32" clrIdx="2">
    <p:extLst>
      <p:ext uri="{19B8F6BF-5375-455C-9EA6-DF929625EA0E}">
        <p15:presenceInfo xmlns:p15="http://schemas.microsoft.com/office/powerpoint/2012/main" userId="S::elisaw@qualitycharters.org::a14934f4-66bf-4696-8d8b-042443b7c066" providerId="AD"/>
      </p:ext>
    </p:extLst>
  </p:cmAuthor>
  <p:cmAuthor id="3" name="Tess Stovall" initials="TS" lastIdx="8" clrIdx="3">
    <p:extLst>
      <p:ext uri="{19B8F6BF-5375-455C-9EA6-DF929625EA0E}">
        <p15:presenceInfo xmlns:p15="http://schemas.microsoft.com/office/powerpoint/2012/main" userId="Tess Stova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B7B7B7"/>
    <a:srgbClr val="B8B7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1" autoAdjust="0"/>
    <p:restoredTop sz="78138" autoAdjust="0"/>
  </p:normalViewPr>
  <p:slideViewPr>
    <p:cSldViewPr snapToGrid="0">
      <p:cViewPr varScale="1">
        <p:scale>
          <a:sx n="58" d="100"/>
          <a:sy n="58" d="100"/>
        </p:scale>
        <p:origin x="978" y="6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2" d="100"/>
          <a:sy n="82" d="100"/>
        </p:scale>
        <p:origin x="-3664"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16.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51.svg"/><Relationship Id="rId1" Type="http://schemas.openxmlformats.org/officeDocument/2006/relationships/image" Target="../media/image42.png"/><Relationship Id="rId6" Type="http://schemas.openxmlformats.org/officeDocument/2006/relationships/image" Target="../media/image55.svg"/><Relationship Id="rId5" Type="http://schemas.openxmlformats.org/officeDocument/2006/relationships/image" Target="../media/image44.png"/><Relationship Id="rId4" Type="http://schemas.openxmlformats.org/officeDocument/2006/relationships/image" Target="../media/image53.svg"/></Relationships>
</file>

<file path=ppt/diagrams/_rels/data21.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image" Target="../media/image68.svg"/><Relationship Id="rId1" Type="http://schemas.openxmlformats.org/officeDocument/2006/relationships/image" Target="../media/image50.png"/><Relationship Id="rId6" Type="http://schemas.openxmlformats.org/officeDocument/2006/relationships/image" Target="../media/image71.svg"/><Relationship Id="rId5" Type="http://schemas.openxmlformats.org/officeDocument/2006/relationships/image" Target="../media/image52.png"/><Relationship Id="rId10" Type="http://schemas.openxmlformats.org/officeDocument/2006/relationships/image" Target="../media/image75.svg"/><Relationship Id="rId4" Type="http://schemas.openxmlformats.org/officeDocument/2006/relationships/image" Target="../media/image53.svg"/><Relationship Id="rId9" Type="http://schemas.openxmlformats.org/officeDocument/2006/relationships/image" Target="../media/image5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C5475A-6269-4890-BB9E-53C06C4E45C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3DEDC94-550E-4B23-926C-A8DE04315E0B}">
      <dgm:prSet phldrT="[Text]"/>
      <dgm:spPr/>
      <dgm:t>
        <a:bodyPr/>
        <a:lstStyle/>
        <a:p>
          <a:r>
            <a:rPr lang="en-US" b="1" dirty="0"/>
            <a:t>Welcome </a:t>
          </a:r>
          <a:r>
            <a:rPr lang="en-US" dirty="0"/>
            <a:t>(10 min)</a:t>
          </a:r>
        </a:p>
      </dgm:t>
    </dgm:pt>
    <dgm:pt modelId="{BB993AE2-34B5-45AE-8FA4-495B7174A472}" type="parTrans" cxnId="{E48FC4C3-7B3F-495B-AED0-61961E7B1386}">
      <dgm:prSet/>
      <dgm:spPr/>
      <dgm:t>
        <a:bodyPr/>
        <a:lstStyle/>
        <a:p>
          <a:endParaRPr lang="en-US"/>
        </a:p>
      </dgm:t>
    </dgm:pt>
    <dgm:pt modelId="{56AE1506-1BE7-49F0-94C2-3CF8C94A58DB}" type="sibTrans" cxnId="{E48FC4C3-7B3F-495B-AED0-61961E7B1386}">
      <dgm:prSet/>
      <dgm:spPr/>
      <dgm:t>
        <a:bodyPr/>
        <a:lstStyle/>
        <a:p>
          <a:endParaRPr lang="en-US"/>
        </a:p>
      </dgm:t>
    </dgm:pt>
    <dgm:pt modelId="{797C4B32-8DD8-428D-8905-0BEAF83615C7}">
      <dgm:prSet phldrT="[Text]"/>
      <dgm:spPr/>
      <dgm:t>
        <a:bodyPr/>
        <a:lstStyle/>
        <a:p>
          <a:r>
            <a:rPr lang="en-US" b="1" dirty="0"/>
            <a:t>The Charter School Lifecycle: The Commissioner’s Role </a:t>
          </a:r>
          <a:r>
            <a:rPr lang="en-US" b="0" dirty="0"/>
            <a:t>(20 min)</a:t>
          </a:r>
        </a:p>
      </dgm:t>
    </dgm:pt>
    <dgm:pt modelId="{CB66410B-B68B-407B-9174-C0FAF8CE6528}" type="parTrans" cxnId="{B2F9891B-6562-45DB-939C-7D98BDD1EE40}">
      <dgm:prSet/>
      <dgm:spPr/>
      <dgm:t>
        <a:bodyPr/>
        <a:lstStyle/>
        <a:p>
          <a:endParaRPr lang="en-US"/>
        </a:p>
      </dgm:t>
    </dgm:pt>
    <dgm:pt modelId="{5A3E00D5-8AD6-429E-AAC1-29FF3D572D38}" type="sibTrans" cxnId="{B2F9891B-6562-45DB-939C-7D98BDD1EE40}">
      <dgm:prSet/>
      <dgm:spPr/>
      <dgm:t>
        <a:bodyPr/>
        <a:lstStyle/>
        <a:p>
          <a:endParaRPr lang="en-US"/>
        </a:p>
      </dgm:t>
    </dgm:pt>
    <dgm:pt modelId="{CF9232E2-4BE5-40C2-8A04-DB3EE10A5572}">
      <dgm:prSet phldrT="[Text]"/>
      <dgm:spPr/>
      <dgm:t>
        <a:bodyPr/>
        <a:lstStyle/>
        <a:p>
          <a:r>
            <a:rPr lang="en-US" b="1" dirty="0"/>
            <a:t>Quality Decision-Making </a:t>
          </a:r>
          <a:r>
            <a:rPr lang="en-US" b="0" dirty="0"/>
            <a:t>(30 min)</a:t>
          </a:r>
        </a:p>
      </dgm:t>
    </dgm:pt>
    <dgm:pt modelId="{5568AFA8-00B9-45AF-BBBB-775DAD7E8CCE}" type="parTrans" cxnId="{3B7EDCBD-345E-4519-A40B-FD0D1513BF3B}">
      <dgm:prSet/>
      <dgm:spPr/>
      <dgm:t>
        <a:bodyPr/>
        <a:lstStyle/>
        <a:p>
          <a:endParaRPr lang="en-US"/>
        </a:p>
      </dgm:t>
    </dgm:pt>
    <dgm:pt modelId="{0D009C92-A17B-4D10-AB90-D3DCA7B7519A}" type="sibTrans" cxnId="{3B7EDCBD-345E-4519-A40B-FD0D1513BF3B}">
      <dgm:prSet/>
      <dgm:spPr/>
      <dgm:t>
        <a:bodyPr/>
        <a:lstStyle/>
        <a:p>
          <a:endParaRPr lang="en-US"/>
        </a:p>
      </dgm:t>
    </dgm:pt>
    <dgm:pt modelId="{5F8F0354-D15E-40D9-98E2-5682CD972E59}">
      <dgm:prSet phldrT="[Text]"/>
      <dgm:spPr/>
      <dgm:t>
        <a:bodyPr/>
        <a:lstStyle/>
        <a:p>
          <a:r>
            <a:rPr lang="en-US" b="1" dirty="0"/>
            <a:t>Break </a:t>
          </a:r>
          <a:r>
            <a:rPr lang="en-US" b="0" dirty="0"/>
            <a:t>(5 min)</a:t>
          </a:r>
        </a:p>
      </dgm:t>
    </dgm:pt>
    <dgm:pt modelId="{2C2255EF-E698-465C-A489-4F0AC9141618}" type="parTrans" cxnId="{8357B40A-4D96-463F-9546-A6FB6A0D837C}">
      <dgm:prSet/>
      <dgm:spPr/>
      <dgm:t>
        <a:bodyPr/>
        <a:lstStyle/>
        <a:p>
          <a:endParaRPr lang="en-US"/>
        </a:p>
      </dgm:t>
    </dgm:pt>
    <dgm:pt modelId="{6B48896E-61E3-4BA8-94A1-BA5FA9D065C9}" type="sibTrans" cxnId="{8357B40A-4D96-463F-9546-A6FB6A0D837C}">
      <dgm:prSet/>
      <dgm:spPr/>
      <dgm:t>
        <a:bodyPr/>
        <a:lstStyle/>
        <a:p>
          <a:endParaRPr lang="en-US"/>
        </a:p>
      </dgm:t>
    </dgm:pt>
    <dgm:pt modelId="{18F7494D-61AD-496B-9C09-E7DC5C63AFE0}">
      <dgm:prSet phldrT="[Text]"/>
      <dgm:spPr/>
      <dgm:t>
        <a:bodyPr/>
        <a:lstStyle/>
        <a:p>
          <a:r>
            <a:rPr lang="en-US" b="1" dirty="0"/>
            <a:t>Quality Practices </a:t>
          </a:r>
          <a:r>
            <a:rPr lang="en-US" b="0" dirty="0"/>
            <a:t>(60 min)</a:t>
          </a:r>
        </a:p>
      </dgm:t>
    </dgm:pt>
    <dgm:pt modelId="{9083962F-75C1-4901-BEC2-E19051D87388}" type="parTrans" cxnId="{DCB388BC-B63A-41EC-B6ED-CFDB7FE2059C}">
      <dgm:prSet/>
      <dgm:spPr/>
      <dgm:t>
        <a:bodyPr/>
        <a:lstStyle/>
        <a:p>
          <a:endParaRPr lang="en-US"/>
        </a:p>
      </dgm:t>
    </dgm:pt>
    <dgm:pt modelId="{737AAB61-C6A7-44E2-BE31-3A295A1A1AC8}" type="sibTrans" cxnId="{DCB388BC-B63A-41EC-B6ED-CFDB7FE2059C}">
      <dgm:prSet/>
      <dgm:spPr/>
      <dgm:t>
        <a:bodyPr/>
        <a:lstStyle/>
        <a:p>
          <a:endParaRPr lang="en-US"/>
        </a:p>
      </dgm:t>
    </dgm:pt>
    <dgm:pt modelId="{407905A8-A8AE-442E-BBCD-4204EEF2C3F9}">
      <dgm:prSet phldrT="[Text]" custT="1"/>
      <dgm:spPr/>
      <dgm:t>
        <a:bodyPr/>
        <a:lstStyle/>
        <a:p>
          <a:endParaRPr lang="en-US" sz="2000" dirty="0"/>
        </a:p>
      </dgm:t>
    </dgm:pt>
    <dgm:pt modelId="{35995B0F-138F-4670-980E-2D1833489AAA}" type="parTrans" cxnId="{37DD22B7-465A-4FB2-B792-2A1299FF8517}">
      <dgm:prSet/>
      <dgm:spPr/>
      <dgm:t>
        <a:bodyPr/>
        <a:lstStyle/>
        <a:p>
          <a:endParaRPr lang="en-US"/>
        </a:p>
      </dgm:t>
    </dgm:pt>
    <dgm:pt modelId="{F09AC9C5-21D4-4AAB-8778-B88A27F9D695}" type="sibTrans" cxnId="{37DD22B7-465A-4FB2-B792-2A1299FF8517}">
      <dgm:prSet/>
      <dgm:spPr/>
      <dgm:t>
        <a:bodyPr/>
        <a:lstStyle/>
        <a:p>
          <a:endParaRPr lang="en-US"/>
        </a:p>
      </dgm:t>
    </dgm:pt>
    <dgm:pt modelId="{CA117D36-1DF9-4435-96BB-04DF790A89A1}">
      <dgm:prSet/>
      <dgm:spPr/>
      <dgm:t>
        <a:bodyPr/>
        <a:lstStyle/>
        <a:p>
          <a:r>
            <a:rPr lang="en-US" dirty="0"/>
            <a:t>Applications on Appeal (30 min)</a:t>
          </a:r>
        </a:p>
      </dgm:t>
    </dgm:pt>
    <dgm:pt modelId="{719D56D1-FB45-415B-A27D-3E6D13AC3562}" type="parTrans" cxnId="{0325C7E0-48C9-41C7-9D7E-7B565A69BB47}">
      <dgm:prSet/>
      <dgm:spPr/>
      <dgm:t>
        <a:bodyPr/>
        <a:lstStyle/>
        <a:p>
          <a:endParaRPr lang="en-US"/>
        </a:p>
      </dgm:t>
    </dgm:pt>
    <dgm:pt modelId="{84653579-0BAB-43FD-A441-6FF41CE74A14}" type="sibTrans" cxnId="{0325C7E0-48C9-41C7-9D7E-7B565A69BB47}">
      <dgm:prSet/>
      <dgm:spPr/>
      <dgm:t>
        <a:bodyPr/>
        <a:lstStyle/>
        <a:p>
          <a:endParaRPr lang="en-US"/>
        </a:p>
      </dgm:t>
    </dgm:pt>
    <dgm:pt modelId="{31E2D96F-5C54-48A6-BB11-7700502B88D7}">
      <dgm:prSet/>
      <dgm:spPr/>
      <dgm:t>
        <a:bodyPr/>
        <a:lstStyle/>
        <a:p>
          <a:r>
            <a:rPr lang="en-US" dirty="0"/>
            <a:t>Performance Contracting and Ongoing Evaluation (15 min)</a:t>
          </a:r>
        </a:p>
      </dgm:t>
    </dgm:pt>
    <dgm:pt modelId="{B96240D9-6AE7-46B0-A076-BBF3AB540FEB}" type="parTrans" cxnId="{389128A7-E3D3-4C69-A14C-2CF7279DAB77}">
      <dgm:prSet/>
      <dgm:spPr/>
      <dgm:t>
        <a:bodyPr/>
        <a:lstStyle/>
        <a:p>
          <a:endParaRPr lang="en-US"/>
        </a:p>
      </dgm:t>
    </dgm:pt>
    <dgm:pt modelId="{D477A858-6489-44C6-895F-2F636BDD5A8F}" type="sibTrans" cxnId="{389128A7-E3D3-4C69-A14C-2CF7279DAB77}">
      <dgm:prSet/>
      <dgm:spPr/>
      <dgm:t>
        <a:bodyPr/>
        <a:lstStyle/>
        <a:p>
          <a:endParaRPr lang="en-US"/>
        </a:p>
      </dgm:t>
    </dgm:pt>
    <dgm:pt modelId="{AB3EDFDC-D878-4FE1-AC28-24A6BB7438B4}">
      <dgm:prSet/>
      <dgm:spPr/>
      <dgm:t>
        <a:bodyPr/>
        <a:lstStyle/>
        <a:p>
          <a:r>
            <a:rPr lang="en-US" dirty="0"/>
            <a:t>Renewal/Revocation and Renewal/Revocation on Appeal (15 min)</a:t>
          </a:r>
        </a:p>
      </dgm:t>
    </dgm:pt>
    <dgm:pt modelId="{55EE10B5-6B27-427D-95CD-544D5F467391}" type="parTrans" cxnId="{5C98DAC9-5D5C-4ADC-8B01-22BD64425B47}">
      <dgm:prSet/>
      <dgm:spPr/>
      <dgm:t>
        <a:bodyPr/>
        <a:lstStyle/>
        <a:p>
          <a:endParaRPr lang="en-US"/>
        </a:p>
      </dgm:t>
    </dgm:pt>
    <dgm:pt modelId="{AE96C94A-F91D-4729-AB9D-1BA9EECC0E9E}" type="sibTrans" cxnId="{5C98DAC9-5D5C-4ADC-8B01-22BD64425B47}">
      <dgm:prSet/>
      <dgm:spPr/>
      <dgm:t>
        <a:bodyPr/>
        <a:lstStyle/>
        <a:p>
          <a:endParaRPr lang="en-US"/>
        </a:p>
      </dgm:t>
    </dgm:pt>
    <dgm:pt modelId="{B479993A-BBFD-4BDC-A0E3-80C492F5BAF2}">
      <dgm:prSet/>
      <dgm:spPr/>
      <dgm:t>
        <a:bodyPr/>
        <a:lstStyle/>
        <a:p>
          <a:r>
            <a:rPr lang="en-US" b="1" dirty="0"/>
            <a:t>Wrap up </a:t>
          </a:r>
          <a:r>
            <a:rPr lang="en-US" dirty="0"/>
            <a:t>(5 min)</a:t>
          </a:r>
        </a:p>
      </dgm:t>
    </dgm:pt>
    <dgm:pt modelId="{68E3A9B3-3D13-4FC6-BEF9-01AC362DB1D6}" type="parTrans" cxnId="{7D986241-D5C0-46A9-ABC2-FE63463A40C8}">
      <dgm:prSet/>
      <dgm:spPr/>
      <dgm:t>
        <a:bodyPr/>
        <a:lstStyle/>
        <a:p>
          <a:endParaRPr lang="en-US"/>
        </a:p>
      </dgm:t>
    </dgm:pt>
    <dgm:pt modelId="{DCC184E8-0C0F-4BD6-9155-BBF921EE39DA}" type="sibTrans" cxnId="{7D986241-D5C0-46A9-ABC2-FE63463A40C8}">
      <dgm:prSet/>
      <dgm:spPr/>
      <dgm:t>
        <a:bodyPr/>
        <a:lstStyle/>
        <a:p>
          <a:endParaRPr lang="en-US"/>
        </a:p>
      </dgm:t>
    </dgm:pt>
    <dgm:pt modelId="{8C62AC55-2F9A-4DDE-B0D6-B8087A7AAEC8}" type="pres">
      <dgm:prSet presAssocID="{82C5475A-6269-4890-BB9E-53C06C4E45CA}" presName="linear" presStyleCnt="0">
        <dgm:presLayoutVars>
          <dgm:dir/>
          <dgm:animLvl val="lvl"/>
          <dgm:resizeHandles val="exact"/>
        </dgm:presLayoutVars>
      </dgm:prSet>
      <dgm:spPr/>
      <dgm:t>
        <a:bodyPr/>
        <a:lstStyle/>
        <a:p>
          <a:endParaRPr lang="en-US"/>
        </a:p>
      </dgm:t>
    </dgm:pt>
    <dgm:pt modelId="{45146BFA-C1DD-40EB-B72E-478C703863F6}" type="pres">
      <dgm:prSet presAssocID="{93DEDC94-550E-4B23-926C-A8DE04315E0B}" presName="parentLin" presStyleCnt="0"/>
      <dgm:spPr/>
    </dgm:pt>
    <dgm:pt modelId="{84FD75C1-FB23-4065-8F98-5A6DA69FD664}" type="pres">
      <dgm:prSet presAssocID="{93DEDC94-550E-4B23-926C-A8DE04315E0B}" presName="parentLeftMargin" presStyleLbl="node1" presStyleIdx="0" presStyleCnt="6"/>
      <dgm:spPr/>
      <dgm:t>
        <a:bodyPr/>
        <a:lstStyle/>
        <a:p>
          <a:endParaRPr lang="en-US"/>
        </a:p>
      </dgm:t>
    </dgm:pt>
    <dgm:pt modelId="{E6E3CD75-6AC1-4314-8D8D-4811E014B184}" type="pres">
      <dgm:prSet presAssocID="{93DEDC94-550E-4B23-926C-A8DE04315E0B}" presName="parentText" presStyleLbl="node1" presStyleIdx="0" presStyleCnt="6">
        <dgm:presLayoutVars>
          <dgm:chMax val="0"/>
          <dgm:bulletEnabled val="1"/>
        </dgm:presLayoutVars>
      </dgm:prSet>
      <dgm:spPr/>
      <dgm:t>
        <a:bodyPr/>
        <a:lstStyle/>
        <a:p>
          <a:endParaRPr lang="en-US"/>
        </a:p>
      </dgm:t>
    </dgm:pt>
    <dgm:pt modelId="{C26B2D6F-DC44-4122-8F94-F35722B452E7}" type="pres">
      <dgm:prSet presAssocID="{93DEDC94-550E-4B23-926C-A8DE04315E0B}" presName="negativeSpace" presStyleCnt="0"/>
      <dgm:spPr/>
    </dgm:pt>
    <dgm:pt modelId="{11D832A6-56D0-42B8-9B49-A6F1E6D744D4}" type="pres">
      <dgm:prSet presAssocID="{93DEDC94-550E-4B23-926C-A8DE04315E0B}" presName="childText" presStyleLbl="conFgAcc1" presStyleIdx="0" presStyleCnt="6">
        <dgm:presLayoutVars>
          <dgm:bulletEnabled val="1"/>
        </dgm:presLayoutVars>
      </dgm:prSet>
      <dgm:spPr/>
    </dgm:pt>
    <dgm:pt modelId="{62D33BE5-359C-478A-A18B-AE29BEE8CBEF}" type="pres">
      <dgm:prSet presAssocID="{56AE1506-1BE7-49F0-94C2-3CF8C94A58DB}" presName="spaceBetweenRectangles" presStyleCnt="0"/>
      <dgm:spPr/>
    </dgm:pt>
    <dgm:pt modelId="{AECD07BB-145F-4AA1-8C36-D5B1E79445F3}" type="pres">
      <dgm:prSet presAssocID="{797C4B32-8DD8-428D-8905-0BEAF83615C7}" presName="parentLin" presStyleCnt="0"/>
      <dgm:spPr/>
    </dgm:pt>
    <dgm:pt modelId="{9E563972-54BC-4674-9A92-DF6C581CF417}" type="pres">
      <dgm:prSet presAssocID="{797C4B32-8DD8-428D-8905-0BEAF83615C7}" presName="parentLeftMargin" presStyleLbl="node1" presStyleIdx="0" presStyleCnt="6"/>
      <dgm:spPr/>
      <dgm:t>
        <a:bodyPr/>
        <a:lstStyle/>
        <a:p>
          <a:endParaRPr lang="en-US"/>
        </a:p>
      </dgm:t>
    </dgm:pt>
    <dgm:pt modelId="{CF14FB34-A1E3-490C-97FE-A9E2792EE707}" type="pres">
      <dgm:prSet presAssocID="{797C4B32-8DD8-428D-8905-0BEAF83615C7}" presName="parentText" presStyleLbl="node1" presStyleIdx="1" presStyleCnt="6" custScaleX="111333">
        <dgm:presLayoutVars>
          <dgm:chMax val="0"/>
          <dgm:bulletEnabled val="1"/>
        </dgm:presLayoutVars>
      </dgm:prSet>
      <dgm:spPr/>
      <dgm:t>
        <a:bodyPr/>
        <a:lstStyle/>
        <a:p>
          <a:endParaRPr lang="en-US"/>
        </a:p>
      </dgm:t>
    </dgm:pt>
    <dgm:pt modelId="{6885E4E4-7C27-4AF5-9E11-85052BBAB8E3}" type="pres">
      <dgm:prSet presAssocID="{797C4B32-8DD8-428D-8905-0BEAF83615C7}" presName="negativeSpace" presStyleCnt="0"/>
      <dgm:spPr/>
    </dgm:pt>
    <dgm:pt modelId="{EF6A83CA-5AB4-434E-8180-5ACC553D0531}" type="pres">
      <dgm:prSet presAssocID="{797C4B32-8DD8-428D-8905-0BEAF83615C7}" presName="childText" presStyleLbl="conFgAcc1" presStyleIdx="1" presStyleCnt="6">
        <dgm:presLayoutVars>
          <dgm:bulletEnabled val="1"/>
        </dgm:presLayoutVars>
      </dgm:prSet>
      <dgm:spPr/>
    </dgm:pt>
    <dgm:pt modelId="{A5968095-7A8B-4D19-BEDC-6B8111F5C63B}" type="pres">
      <dgm:prSet presAssocID="{5A3E00D5-8AD6-429E-AAC1-29FF3D572D38}" presName="spaceBetweenRectangles" presStyleCnt="0"/>
      <dgm:spPr/>
    </dgm:pt>
    <dgm:pt modelId="{6D3F3AAF-7FC2-4F8C-B82A-E0E92169A655}" type="pres">
      <dgm:prSet presAssocID="{CF9232E2-4BE5-40C2-8A04-DB3EE10A5572}" presName="parentLin" presStyleCnt="0"/>
      <dgm:spPr/>
    </dgm:pt>
    <dgm:pt modelId="{98216373-193A-432A-9DEF-4B27A8456DF1}" type="pres">
      <dgm:prSet presAssocID="{CF9232E2-4BE5-40C2-8A04-DB3EE10A5572}" presName="parentLeftMargin" presStyleLbl="node1" presStyleIdx="1" presStyleCnt="6"/>
      <dgm:spPr/>
      <dgm:t>
        <a:bodyPr/>
        <a:lstStyle/>
        <a:p>
          <a:endParaRPr lang="en-US"/>
        </a:p>
      </dgm:t>
    </dgm:pt>
    <dgm:pt modelId="{12C01DBD-78C0-42A3-A7F0-663CB287D597}" type="pres">
      <dgm:prSet presAssocID="{CF9232E2-4BE5-40C2-8A04-DB3EE10A5572}" presName="parentText" presStyleLbl="node1" presStyleIdx="2" presStyleCnt="6">
        <dgm:presLayoutVars>
          <dgm:chMax val="0"/>
          <dgm:bulletEnabled val="1"/>
        </dgm:presLayoutVars>
      </dgm:prSet>
      <dgm:spPr/>
      <dgm:t>
        <a:bodyPr/>
        <a:lstStyle/>
        <a:p>
          <a:endParaRPr lang="en-US"/>
        </a:p>
      </dgm:t>
    </dgm:pt>
    <dgm:pt modelId="{1BCAEEB9-DDBC-4714-94D5-BD1BABC03D5B}" type="pres">
      <dgm:prSet presAssocID="{CF9232E2-4BE5-40C2-8A04-DB3EE10A5572}" presName="negativeSpace" presStyleCnt="0"/>
      <dgm:spPr/>
    </dgm:pt>
    <dgm:pt modelId="{560A4434-8EB9-4E4D-ADA0-D7E4DE0572C9}" type="pres">
      <dgm:prSet presAssocID="{CF9232E2-4BE5-40C2-8A04-DB3EE10A5572}" presName="childText" presStyleLbl="conFgAcc1" presStyleIdx="2" presStyleCnt="6" custLinFactNeighborX="851">
        <dgm:presLayoutVars>
          <dgm:bulletEnabled val="1"/>
        </dgm:presLayoutVars>
      </dgm:prSet>
      <dgm:spPr/>
      <dgm:t>
        <a:bodyPr/>
        <a:lstStyle/>
        <a:p>
          <a:endParaRPr lang="en-US"/>
        </a:p>
      </dgm:t>
    </dgm:pt>
    <dgm:pt modelId="{FCD9BA0B-F298-4957-ADA4-2DD012777C3E}" type="pres">
      <dgm:prSet presAssocID="{0D009C92-A17B-4D10-AB90-D3DCA7B7519A}" presName="spaceBetweenRectangles" presStyleCnt="0"/>
      <dgm:spPr/>
    </dgm:pt>
    <dgm:pt modelId="{BFB24BCA-89C4-4A32-8E43-68ECC2D6EF00}" type="pres">
      <dgm:prSet presAssocID="{5F8F0354-D15E-40D9-98E2-5682CD972E59}" presName="parentLin" presStyleCnt="0"/>
      <dgm:spPr/>
    </dgm:pt>
    <dgm:pt modelId="{276DDE1C-0774-44EC-811A-1848A4D2EC29}" type="pres">
      <dgm:prSet presAssocID="{5F8F0354-D15E-40D9-98E2-5682CD972E59}" presName="parentLeftMargin" presStyleLbl="node1" presStyleIdx="2" presStyleCnt="6"/>
      <dgm:spPr/>
      <dgm:t>
        <a:bodyPr/>
        <a:lstStyle/>
        <a:p>
          <a:endParaRPr lang="en-US"/>
        </a:p>
      </dgm:t>
    </dgm:pt>
    <dgm:pt modelId="{D6E1A5BB-6859-446B-A0FE-F18D31986B21}" type="pres">
      <dgm:prSet presAssocID="{5F8F0354-D15E-40D9-98E2-5682CD972E59}" presName="parentText" presStyleLbl="node1" presStyleIdx="3" presStyleCnt="6">
        <dgm:presLayoutVars>
          <dgm:chMax val="0"/>
          <dgm:bulletEnabled val="1"/>
        </dgm:presLayoutVars>
      </dgm:prSet>
      <dgm:spPr/>
      <dgm:t>
        <a:bodyPr/>
        <a:lstStyle/>
        <a:p>
          <a:endParaRPr lang="en-US"/>
        </a:p>
      </dgm:t>
    </dgm:pt>
    <dgm:pt modelId="{E2252D4D-0566-4D27-8E84-A42ECC3D1773}" type="pres">
      <dgm:prSet presAssocID="{5F8F0354-D15E-40D9-98E2-5682CD972E59}" presName="negativeSpace" presStyleCnt="0"/>
      <dgm:spPr/>
    </dgm:pt>
    <dgm:pt modelId="{75E32FC0-3D39-40B6-9BCE-1BD787FD01FF}" type="pres">
      <dgm:prSet presAssocID="{5F8F0354-D15E-40D9-98E2-5682CD972E59}" presName="childText" presStyleLbl="conFgAcc1" presStyleIdx="3" presStyleCnt="6">
        <dgm:presLayoutVars>
          <dgm:bulletEnabled val="1"/>
        </dgm:presLayoutVars>
      </dgm:prSet>
      <dgm:spPr/>
    </dgm:pt>
    <dgm:pt modelId="{A19F2742-DE8A-4498-B956-A51C4C35EB75}" type="pres">
      <dgm:prSet presAssocID="{6B48896E-61E3-4BA8-94A1-BA5FA9D065C9}" presName="spaceBetweenRectangles" presStyleCnt="0"/>
      <dgm:spPr/>
    </dgm:pt>
    <dgm:pt modelId="{6D67E68F-85C5-408C-B049-B29A2F29D756}" type="pres">
      <dgm:prSet presAssocID="{18F7494D-61AD-496B-9C09-E7DC5C63AFE0}" presName="parentLin" presStyleCnt="0"/>
      <dgm:spPr/>
    </dgm:pt>
    <dgm:pt modelId="{796A88E6-144B-4018-8BEA-8CC2AA7F6290}" type="pres">
      <dgm:prSet presAssocID="{18F7494D-61AD-496B-9C09-E7DC5C63AFE0}" presName="parentLeftMargin" presStyleLbl="node1" presStyleIdx="3" presStyleCnt="6"/>
      <dgm:spPr/>
      <dgm:t>
        <a:bodyPr/>
        <a:lstStyle/>
        <a:p>
          <a:endParaRPr lang="en-US"/>
        </a:p>
      </dgm:t>
    </dgm:pt>
    <dgm:pt modelId="{AF9A3B14-73C9-448A-8739-C3623FBDB6EF}" type="pres">
      <dgm:prSet presAssocID="{18F7494D-61AD-496B-9C09-E7DC5C63AFE0}" presName="parentText" presStyleLbl="node1" presStyleIdx="4" presStyleCnt="6">
        <dgm:presLayoutVars>
          <dgm:chMax val="0"/>
          <dgm:bulletEnabled val="1"/>
        </dgm:presLayoutVars>
      </dgm:prSet>
      <dgm:spPr/>
      <dgm:t>
        <a:bodyPr/>
        <a:lstStyle/>
        <a:p>
          <a:endParaRPr lang="en-US"/>
        </a:p>
      </dgm:t>
    </dgm:pt>
    <dgm:pt modelId="{E7084B96-B272-4643-BCF6-78DD2C67EDF2}" type="pres">
      <dgm:prSet presAssocID="{18F7494D-61AD-496B-9C09-E7DC5C63AFE0}" presName="negativeSpace" presStyleCnt="0"/>
      <dgm:spPr/>
    </dgm:pt>
    <dgm:pt modelId="{2995D944-3748-455C-ABF0-E7FCA6C3F7FB}" type="pres">
      <dgm:prSet presAssocID="{18F7494D-61AD-496B-9C09-E7DC5C63AFE0}" presName="childText" presStyleLbl="conFgAcc1" presStyleIdx="4" presStyleCnt="6">
        <dgm:presLayoutVars>
          <dgm:bulletEnabled val="1"/>
        </dgm:presLayoutVars>
      </dgm:prSet>
      <dgm:spPr/>
      <dgm:t>
        <a:bodyPr/>
        <a:lstStyle/>
        <a:p>
          <a:endParaRPr lang="en-US"/>
        </a:p>
      </dgm:t>
    </dgm:pt>
    <dgm:pt modelId="{6D4A466A-80C1-4015-B65A-C5909CCE4BFD}" type="pres">
      <dgm:prSet presAssocID="{737AAB61-C6A7-44E2-BE31-3A295A1A1AC8}" presName="spaceBetweenRectangles" presStyleCnt="0"/>
      <dgm:spPr/>
    </dgm:pt>
    <dgm:pt modelId="{DEBCA74F-DC61-4E13-A4DC-C827EDE73EBF}" type="pres">
      <dgm:prSet presAssocID="{B479993A-BBFD-4BDC-A0E3-80C492F5BAF2}" presName="parentLin" presStyleCnt="0"/>
      <dgm:spPr/>
    </dgm:pt>
    <dgm:pt modelId="{BB650139-3CA4-4F45-A552-C23C3458DACE}" type="pres">
      <dgm:prSet presAssocID="{B479993A-BBFD-4BDC-A0E3-80C492F5BAF2}" presName="parentLeftMargin" presStyleLbl="node1" presStyleIdx="4" presStyleCnt="6"/>
      <dgm:spPr/>
      <dgm:t>
        <a:bodyPr/>
        <a:lstStyle/>
        <a:p>
          <a:endParaRPr lang="en-US"/>
        </a:p>
      </dgm:t>
    </dgm:pt>
    <dgm:pt modelId="{7F351F52-C20A-41E6-85E1-318A4D1C44B8}" type="pres">
      <dgm:prSet presAssocID="{B479993A-BBFD-4BDC-A0E3-80C492F5BAF2}" presName="parentText" presStyleLbl="node1" presStyleIdx="5" presStyleCnt="6">
        <dgm:presLayoutVars>
          <dgm:chMax val="0"/>
          <dgm:bulletEnabled val="1"/>
        </dgm:presLayoutVars>
      </dgm:prSet>
      <dgm:spPr/>
      <dgm:t>
        <a:bodyPr/>
        <a:lstStyle/>
        <a:p>
          <a:endParaRPr lang="en-US"/>
        </a:p>
      </dgm:t>
    </dgm:pt>
    <dgm:pt modelId="{E1705F56-76AD-4DD2-A125-D2FC6A61FAA0}" type="pres">
      <dgm:prSet presAssocID="{B479993A-BBFD-4BDC-A0E3-80C492F5BAF2}" presName="negativeSpace" presStyleCnt="0"/>
      <dgm:spPr/>
    </dgm:pt>
    <dgm:pt modelId="{499B2518-CAE1-472A-82EF-DB81979FB1A6}" type="pres">
      <dgm:prSet presAssocID="{B479993A-BBFD-4BDC-A0E3-80C492F5BAF2}" presName="childText" presStyleLbl="conFgAcc1" presStyleIdx="5" presStyleCnt="6">
        <dgm:presLayoutVars>
          <dgm:bulletEnabled val="1"/>
        </dgm:presLayoutVars>
      </dgm:prSet>
      <dgm:spPr/>
    </dgm:pt>
  </dgm:ptLst>
  <dgm:cxnLst>
    <dgm:cxn modelId="{DCB388BC-B63A-41EC-B6ED-CFDB7FE2059C}" srcId="{82C5475A-6269-4890-BB9E-53C06C4E45CA}" destId="{18F7494D-61AD-496B-9C09-E7DC5C63AFE0}" srcOrd="4" destOrd="0" parTransId="{9083962F-75C1-4901-BEC2-E19051D87388}" sibTransId="{737AAB61-C6A7-44E2-BE31-3A295A1A1AC8}"/>
    <dgm:cxn modelId="{4F6D08A2-FB76-4B62-AF01-71188A3AF1E4}" type="presOf" srcId="{18F7494D-61AD-496B-9C09-E7DC5C63AFE0}" destId="{AF9A3B14-73C9-448A-8739-C3623FBDB6EF}" srcOrd="1" destOrd="0" presId="urn:microsoft.com/office/officeart/2005/8/layout/list1"/>
    <dgm:cxn modelId="{1CFD43E0-F9BC-4373-AE67-AC532C5CAB90}" type="presOf" srcId="{82C5475A-6269-4890-BB9E-53C06C4E45CA}" destId="{8C62AC55-2F9A-4DDE-B0D6-B8087A7AAEC8}" srcOrd="0" destOrd="0" presId="urn:microsoft.com/office/officeart/2005/8/layout/list1"/>
    <dgm:cxn modelId="{E5081731-D04B-45A8-AB2A-264EDED4E7CE}" type="presOf" srcId="{797C4B32-8DD8-428D-8905-0BEAF83615C7}" destId="{9E563972-54BC-4674-9A92-DF6C581CF417}" srcOrd="0" destOrd="0" presId="urn:microsoft.com/office/officeart/2005/8/layout/list1"/>
    <dgm:cxn modelId="{9E9D6973-A77B-40EB-9C3F-DBC3282A870E}" type="presOf" srcId="{B479993A-BBFD-4BDC-A0E3-80C492F5BAF2}" destId="{7F351F52-C20A-41E6-85E1-318A4D1C44B8}" srcOrd="1" destOrd="0" presId="urn:microsoft.com/office/officeart/2005/8/layout/list1"/>
    <dgm:cxn modelId="{261EA3D1-384C-4D93-8EF6-78B8DD2587E8}" type="presOf" srcId="{B479993A-BBFD-4BDC-A0E3-80C492F5BAF2}" destId="{BB650139-3CA4-4F45-A552-C23C3458DACE}" srcOrd="0" destOrd="0" presId="urn:microsoft.com/office/officeart/2005/8/layout/list1"/>
    <dgm:cxn modelId="{4E843B85-6905-4D87-8300-8D7335F06FEA}" type="presOf" srcId="{93DEDC94-550E-4B23-926C-A8DE04315E0B}" destId="{84FD75C1-FB23-4065-8F98-5A6DA69FD664}" srcOrd="0" destOrd="0" presId="urn:microsoft.com/office/officeart/2005/8/layout/list1"/>
    <dgm:cxn modelId="{0325C7E0-48C9-41C7-9D7E-7B565A69BB47}" srcId="{18F7494D-61AD-496B-9C09-E7DC5C63AFE0}" destId="{CA117D36-1DF9-4435-96BB-04DF790A89A1}" srcOrd="0" destOrd="0" parTransId="{719D56D1-FB45-415B-A27D-3E6D13AC3562}" sibTransId="{84653579-0BAB-43FD-A441-6FF41CE74A14}"/>
    <dgm:cxn modelId="{5C98DAC9-5D5C-4ADC-8B01-22BD64425B47}" srcId="{18F7494D-61AD-496B-9C09-E7DC5C63AFE0}" destId="{AB3EDFDC-D878-4FE1-AC28-24A6BB7438B4}" srcOrd="2" destOrd="0" parTransId="{55EE10B5-6B27-427D-95CD-544D5F467391}" sibTransId="{AE96C94A-F91D-4729-AB9D-1BA9EECC0E9E}"/>
    <dgm:cxn modelId="{938E485D-BC42-45B0-A4A5-978F7F5553E8}" type="presOf" srcId="{5F8F0354-D15E-40D9-98E2-5682CD972E59}" destId="{276DDE1C-0774-44EC-811A-1848A4D2EC29}" srcOrd="0" destOrd="0" presId="urn:microsoft.com/office/officeart/2005/8/layout/list1"/>
    <dgm:cxn modelId="{45D5D19B-8AA3-4A94-9CA1-96F4FF8DE37D}" type="presOf" srcId="{5F8F0354-D15E-40D9-98E2-5682CD972E59}" destId="{D6E1A5BB-6859-446B-A0FE-F18D31986B21}" srcOrd="1" destOrd="0" presId="urn:microsoft.com/office/officeart/2005/8/layout/list1"/>
    <dgm:cxn modelId="{389128A7-E3D3-4C69-A14C-2CF7279DAB77}" srcId="{18F7494D-61AD-496B-9C09-E7DC5C63AFE0}" destId="{31E2D96F-5C54-48A6-BB11-7700502B88D7}" srcOrd="1" destOrd="0" parTransId="{B96240D9-6AE7-46B0-A076-BBF3AB540FEB}" sibTransId="{D477A858-6489-44C6-895F-2F636BDD5A8F}"/>
    <dgm:cxn modelId="{123A3681-287C-430E-8203-4E89DD637D6B}" type="presOf" srcId="{CF9232E2-4BE5-40C2-8A04-DB3EE10A5572}" destId="{98216373-193A-432A-9DEF-4B27A8456DF1}" srcOrd="0" destOrd="0" presId="urn:microsoft.com/office/officeart/2005/8/layout/list1"/>
    <dgm:cxn modelId="{B2F9891B-6562-45DB-939C-7D98BDD1EE40}" srcId="{82C5475A-6269-4890-BB9E-53C06C4E45CA}" destId="{797C4B32-8DD8-428D-8905-0BEAF83615C7}" srcOrd="1" destOrd="0" parTransId="{CB66410B-B68B-407B-9174-C0FAF8CE6528}" sibTransId="{5A3E00D5-8AD6-429E-AAC1-29FF3D572D38}"/>
    <dgm:cxn modelId="{3B7EDCBD-345E-4519-A40B-FD0D1513BF3B}" srcId="{82C5475A-6269-4890-BB9E-53C06C4E45CA}" destId="{CF9232E2-4BE5-40C2-8A04-DB3EE10A5572}" srcOrd="2" destOrd="0" parTransId="{5568AFA8-00B9-45AF-BBBB-775DAD7E8CCE}" sibTransId="{0D009C92-A17B-4D10-AB90-D3DCA7B7519A}"/>
    <dgm:cxn modelId="{37DD22B7-465A-4FB2-B792-2A1299FF8517}" srcId="{CF9232E2-4BE5-40C2-8A04-DB3EE10A5572}" destId="{407905A8-A8AE-442E-BBCD-4204EEF2C3F9}" srcOrd="0" destOrd="0" parTransId="{35995B0F-138F-4670-980E-2D1833489AAA}" sibTransId="{F09AC9C5-21D4-4AAB-8778-B88A27F9D695}"/>
    <dgm:cxn modelId="{E48FC4C3-7B3F-495B-AED0-61961E7B1386}" srcId="{82C5475A-6269-4890-BB9E-53C06C4E45CA}" destId="{93DEDC94-550E-4B23-926C-A8DE04315E0B}" srcOrd="0" destOrd="0" parTransId="{BB993AE2-34B5-45AE-8FA4-495B7174A472}" sibTransId="{56AE1506-1BE7-49F0-94C2-3CF8C94A58DB}"/>
    <dgm:cxn modelId="{68DF4E6A-2513-413B-A96B-87647F24911F}" type="presOf" srcId="{AB3EDFDC-D878-4FE1-AC28-24A6BB7438B4}" destId="{2995D944-3748-455C-ABF0-E7FCA6C3F7FB}" srcOrd="0" destOrd="2" presId="urn:microsoft.com/office/officeart/2005/8/layout/list1"/>
    <dgm:cxn modelId="{8357B40A-4D96-463F-9546-A6FB6A0D837C}" srcId="{82C5475A-6269-4890-BB9E-53C06C4E45CA}" destId="{5F8F0354-D15E-40D9-98E2-5682CD972E59}" srcOrd="3" destOrd="0" parTransId="{2C2255EF-E698-465C-A489-4F0AC9141618}" sibTransId="{6B48896E-61E3-4BA8-94A1-BA5FA9D065C9}"/>
    <dgm:cxn modelId="{96569BF4-69DF-43A8-B3EE-F53C057664E5}" type="presOf" srcId="{407905A8-A8AE-442E-BBCD-4204EEF2C3F9}" destId="{560A4434-8EB9-4E4D-ADA0-D7E4DE0572C9}" srcOrd="0" destOrd="0" presId="urn:microsoft.com/office/officeart/2005/8/layout/list1"/>
    <dgm:cxn modelId="{AD0CA196-411B-489C-8032-CC56A3F0B499}" type="presOf" srcId="{93DEDC94-550E-4B23-926C-A8DE04315E0B}" destId="{E6E3CD75-6AC1-4314-8D8D-4811E014B184}" srcOrd="1" destOrd="0" presId="urn:microsoft.com/office/officeart/2005/8/layout/list1"/>
    <dgm:cxn modelId="{87E7BAC0-DE39-46C0-91C8-F8BC2BD6CF90}" type="presOf" srcId="{31E2D96F-5C54-48A6-BB11-7700502B88D7}" destId="{2995D944-3748-455C-ABF0-E7FCA6C3F7FB}" srcOrd="0" destOrd="1" presId="urn:microsoft.com/office/officeart/2005/8/layout/list1"/>
    <dgm:cxn modelId="{7D986241-D5C0-46A9-ABC2-FE63463A40C8}" srcId="{82C5475A-6269-4890-BB9E-53C06C4E45CA}" destId="{B479993A-BBFD-4BDC-A0E3-80C492F5BAF2}" srcOrd="5" destOrd="0" parTransId="{68E3A9B3-3D13-4FC6-BEF9-01AC362DB1D6}" sibTransId="{DCC184E8-0C0F-4BD6-9155-BBF921EE39DA}"/>
    <dgm:cxn modelId="{A2EC5181-AD1D-465B-80AD-DF373B29BDA7}" type="presOf" srcId="{797C4B32-8DD8-428D-8905-0BEAF83615C7}" destId="{CF14FB34-A1E3-490C-97FE-A9E2792EE707}" srcOrd="1" destOrd="0" presId="urn:microsoft.com/office/officeart/2005/8/layout/list1"/>
    <dgm:cxn modelId="{F4DA9958-AF50-4413-B756-3A8C6D8213B6}" type="presOf" srcId="{CA117D36-1DF9-4435-96BB-04DF790A89A1}" destId="{2995D944-3748-455C-ABF0-E7FCA6C3F7FB}" srcOrd="0" destOrd="0" presId="urn:microsoft.com/office/officeart/2005/8/layout/list1"/>
    <dgm:cxn modelId="{37DCD23F-6619-4935-84D8-A7D9A10F510D}" type="presOf" srcId="{CF9232E2-4BE5-40C2-8A04-DB3EE10A5572}" destId="{12C01DBD-78C0-42A3-A7F0-663CB287D597}" srcOrd="1" destOrd="0" presId="urn:microsoft.com/office/officeart/2005/8/layout/list1"/>
    <dgm:cxn modelId="{A4720CAF-6780-4051-8355-5EAF3556A180}" type="presOf" srcId="{18F7494D-61AD-496B-9C09-E7DC5C63AFE0}" destId="{796A88E6-144B-4018-8BEA-8CC2AA7F6290}" srcOrd="0" destOrd="0" presId="urn:microsoft.com/office/officeart/2005/8/layout/list1"/>
    <dgm:cxn modelId="{A678B3F3-1CA7-4C8E-BCE4-5923320B662B}" type="presParOf" srcId="{8C62AC55-2F9A-4DDE-B0D6-B8087A7AAEC8}" destId="{45146BFA-C1DD-40EB-B72E-478C703863F6}" srcOrd="0" destOrd="0" presId="urn:microsoft.com/office/officeart/2005/8/layout/list1"/>
    <dgm:cxn modelId="{9E518B6D-C04D-4409-8406-8F68CA235177}" type="presParOf" srcId="{45146BFA-C1DD-40EB-B72E-478C703863F6}" destId="{84FD75C1-FB23-4065-8F98-5A6DA69FD664}" srcOrd="0" destOrd="0" presId="urn:microsoft.com/office/officeart/2005/8/layout/list1"/>
    <dgm:cxn modelId="{723E1ACC-BD73-422E-A2CC-5FBD09B99A85}" type="presParOf" srcId="{45146BFA-C1DD-40EB-B72E-478C703863F6}" destId="{E6E3CD75-6AC1-4314-8D8D-4811E014B184}" srcOrd="1" destOrd="0" presId="urn:microsoft.com/office/officeart/2005/8/layout/list1"/>
    <dgm:cxn modelId="{1BC56118-F26F-4004-9C4E-291AFABF4CD8}" type="presParOf" srcId="{8C62AC55-2F9A-4DDE-B0D6-B8087A7AAEC8}" destId="{C26B2D6F-DC44-4122-8F94-F35722B452E7}" srcOrd="1" destOrd="0" presId="urn:microsoft.com/office/officeart/2005/8/layout/list1"/>
    <dgm:cxn modelId="{EEC7C527-678C-4ED0-9C2E-97E391C854C4}" type="presParOf" srcId="{8C62AC55-2F9A-4DDE-B0D6-B8087A7AAEC8}" destId="{11D832A6-56D0-42B8-9B49-A6F1E6D744D4}" srcOrd="2" destOrd="0" presId="urn:microsoft.com/office/officeart/2005/8/layout/list1"/>
    <dgm:cxn modelId="{7708436E-248D-405E-BAA0-B1EEA09D09A4}" type="presParOf" srcId="{8C62AC55-2F9A-4DDE-B0D6-B8087A7AAEC8}" destId="{62D33BE5-359C-478A-A18B-AE29BEE8CBEF}" srcOrd="3" destOrd="0" presId="urn:microsoft.com/office/officeart/2005/8/layout/list1"/>
    <dgm:cxn modelId="{7E4A5BC3-447A-4744-B846-9F25CC543C25}" type="presParOf" srcId="{8C62AC55-2F9A-4DDE-B0D6-B8087A7AAEC8}" destId="{AECD07BB-145F-4AA1-8C36-D5B1E79445F3}" srcOrd="4" destOrd="0" presId="urn:microsoft.com/office/officeart/2005/8/layout/list1"/>
    <dgm:cxn modelId="{A5C787C4-B4D8-4D2A-92B8-F4D05E43A237}" type="presParOf" srcId="{AECD07BB-145F-4AA1-8C36-D5B1E79445F3}" destId="{9E563972-54BC-4674-9A92-DF6C581CF417}" srcOrd="0" destOrd="0" presId="urn:microsoft.com/office/officeart/2005/8/layout/list1"/>
    <dgm:cxn modelId="{ED28182E-E615-4D63-9A5E-A9170F33F312}" type="presParOf" srcId="{AECD07BB-145F-4AA1-8C36-D5B1E79445F3}" destId="{CF14FB34-A1E3-490C-97FE-A9E2792EE707}" srcOrd="1" destOrd="0" presId="urn:microsoft.com/office/officeart/2005/8/layout/list1"/>
    <dgm:cxn modelId="{FB7194F2-300A-4757-B7E1-C493D13DA2BA}" type="presParOf" srcId="{8C62AC55-2F9A-4DDE-B0D6-B8087A7AAEC8}" destId="{6885E4E4-7C27-4AF5-9E11-85052BBAB8E3}" srcOrd="5" destOrd="0" presId="urn:microsoft.com/office/officeart/2005/8/layout/list1"/>
    <dgm:cxn modelId="{96DE10D1-5575-4B6E-9515-B6C526F18CCE}" type="presParOf" srcId="{8C62AC55-2F9A-4DDE-B0D6-B8087A7AAEC8}" destId="{EF6A83CA-5AB4-434E-8180-5ACC553D0531}" srcOrd="6" destOrd="0" presId="urn:microsoft.com/office/officeart/2005/8/layout/list1"/>
    <dgm:cxn modelId="{21956A95-AC25-4C56-939F-54C56E5C6E79}" type="presParOf" srcId="{8C62AC55-2F9A-4DDE-B0D6-B8087A7AAEC8}" destId="{A5968095-7A8B-4D19-BEDC-6B8111F5C63B}" srcOrd="7" destOrd="0" presId="urn:microsoft.com/office/officeart/2005/8/layout/list1"/>
    <dgm:cxn modelId="{0503CD7F-DE14-4666-BE98-CF9E7AB26521}" type="presParOf" srcId="{8C62AC55-2F9A-4DDE-B0D6-B8087A7AAEC8}" destId="{6D3F3AAF-7FC2-4F8C-B82A-E0E92169A655}" srcOrd="8" destOrd="0" presId="urn:microsoft.com/office/officeart/2005/8/layout/list1"/>
    <dgm:cxn modelId="{9EADCF73-60EA-48E1-84F2-72BB648E22F3}" type="presParOf" srcId="{6D3F3AAF-7FC2-4F8C-B82A-E0E92169A655}" destId="{98216373-193A-432A-9DEF-4B27A8456DF1}" srcOrd="0" destOrd="0" presId="urn:microsoft.com/office/officeart/2005/8/layout/list1"/>
    <dgm:cxn modelId="{C94CCDCF-B3BB-47D5-8DFA-CBAE17ED6F38}" type="presParOf" srcId="{6D3F3AAF-7FC2-4F8C-B82A-E0E92169A655}" destId="{12C01DBD-78C0-42A3-A7F0-663CB287D597}" srcOrd="1" destOrd="0" presId="urn:microsoft.com/office/officeart/2005/8/layout/list1"/>
    <dgm:cxn modelId="{5FFA8970-6D08-428C-846D-16965E89A314}" type="presParOf" srcId="{8C62AC55-2F9A-4DDE-B0D6-B8087A7AAEC8}" destId="{1BCAEEB9-DDBC-4714-94D5-BD1BABC03D5B}" srcOrd="9" destOrd="0" presId="urn:microsoft.com/office/officeart/2005/8/layout/list1"/>
    <dgm:cxn modelId="{CF1C110D-3239-4238-AD8C-795C8CE9118E}" type="presParOf" srcId="{8C62AC55-2F9A-4DDE-B0D6-B8087A7AAEC8}" destId="{560A4434-8EB9-4E4D-ADA0-D7E4DE0572C9}" srcOrd="10" destOrd="0" presId="urn:microsoft.com/office/officeart/2005/8/layout/list1"/>
    <dgm:cxn modelId="{29A70A10-52AC-4C40-AF3B-EDBE70E11F2B}" type="presParOf" srcId="{8C62AC55-2F9A-4DDE-B0D6-B8087A7AAEC8}" destId="{FCD9BA0B-F298-4957-ADA4-2DD012777C3E}" srcOrd="11" destOrd="0" presId="urn:microsoft.com/office/officeart/2005/8/layout/list1"/>
    <dgm:cxn modelId="{32F0FFE1-0DFB-42F4-8AA2-F87D828BFF11}" type="presParOf" srcId="{8C62AC55-2F9A-4DDE-B0D6-B8087A7AAEC8}" destId="{BFB24BCA-89C4-4A32-8E43-68ECC2D6EF00}" srcOrd="12" destOrd="0" presId="urn:microsoft.com/office/officeart/2005/8/layout/list1"/>
    <dgm:cxn modelId="{D503D69F-7B99-46AC-9A24-6CE0058E9B43}" type="presParOf" srcId="{BFB24BCA-89C4-4A32-8E43-68ECC2D6EF00}" destId="{276DDE1C-0774-44EC-811A-1848A4D2EC29}" srcOrd="0" destOrd="0" presId="urn:microsoft.com/office/officeart/2005/8/layout/list1"/>
    <dgm:cxn modelId="{22A83744-A944-468B-8E61-5B21B75DC84F}" type="presParOf" srcId="{BFB24BCA-89C4-4A32-8E43-68ECC2D6EF00}" destId="{D6E1A5BB-6859-446B-A0FE-F18D31986B21}" srcOrd="1" destOrd="0" presId="urn:microsoft.com/office/officeart/2005/8/layout/list1"/>
    <dgm:cxn modelId="{2FE76249-BB93-4C25-A44A-4761FF77B077}" type="presParOf" srcId="{8C62AC55-2F9A-4DDE-B0D6-B8087A7AAEC8}" destId="{E2252D4D-0566-4D27-8E84-A42ECC3D1773}" srcOrd="13" destOrd="0" presId="urn:microsoft.com/office/officeart/2005/8/layout/list1"/>
    <dgm:cxn modelId="{D070766F-C9A8-4D88-8700-226EC4F39442}" type="presParOf" srcId="{8C62AC55-2F9A-4DDE-B0D6-B8087A7AAEC8}" destId="{75E32FC0-3D39-40B6-9BCE-1BD787FD01FF}" srcOrd="14" destOrd="0" presId="urn:microsoft.com/office/officeart/2005/8/layout/list1"/>
    <dgm:cxn modelId="{97A1A856-8313-4E98-B2BC-94A216944883}" type="presParOf" srcId="{8C62AC55-2F9A-4DDE-B0D6-B8087A7AAEC8}" destId="{A19F2742-DE8A-4498-B956-A51C4C35EB75}" srcOrd="15" destOrd="0" presId="urn:microsoft.com/office/officeart/2005/8/layout/list1"/>
    <dgm:cxn modelId="{57C3CCF3-DFC3-4D6B-AD49-0D85DDEA934C}" type="presParOf" srcId="{8C62AC55-2F9A-4DDE-B0D6-B8087A7AAEC8}" destId="{6D67E68F-85C5-408C-B049-B29A2F29D756}" srcOrd="16" destOrd="0" presId="urn:microsoft.com/office/officeart/2005/8/layout/list1"/>
    <dgm:cxn modelId="{004BFFD1-D02F-4249-827F-9E818ED42988}" type="presParOf" srcId="{6D67E68F-85C5-408C-B049-B29A2F29D756}" destId="{796A88E6-144B-4018-8BEA-8CC2AA7F6290}" srcOrd="0" destOrd="0" presId="urn:microsoft.com/office/officeart/2005/8/layout/list1"/>
    <dgm:cxn modelId="{0B63829F-0641-4DC6-8850-2A8B9C2C223A}" type="presParOf" srcId="{6D67E68F-85C5-408C-B049-B29A2F29D756}" destId="{AF9A3B14-73C9-448A-8739-C3623FBDB6EF}" srcOrd="1" destOrd="0" presId="urn:microsoft.com/office/officeart/2005/8/layout/list1"/>
    <dgm:cxn modelId="{8E02D53F-996B-41E6-9251-2A8FF606E350}" type="presParOf" srcId="{8C62AC55-2F9A-4DDE-B0D6-B8087A7AAEC8}" destId="{E7084B96-B272-4643-BCF6-78DD2C67EDF2}" srcOrd="17" destOrd="0" presId="urn:microsoft.com/office/officeart/2005/8/layout/list1"/>
    <dgm:cxn modelId="{DB5AB5A9-20A8-4D37-9BFF-7ECC1E6C503A}" type="presParOf" srcId="{8C62AC55-2F9A-4DDE-B0D6-B8087A7AAEC8}" destId="{2995D944-3748-455C-ABF0-E7FCA6C3F7FB}" srcOrd="18" destOrd="0" presId="urn:microsoft.com/office/officeart/2005/8/layout/list1"/>
    <dgm:cxn modelId="{D926FDA9-3146-412A-8881-221EEA18014B}" type="presParOf" srcId="{8C62AC55-2F9A-4DDE-B0D6-B8087A7AAEC8}" destId="{6D4A466A-80C1-4015-B65A-C5909CCE4BFD}" srcOrd="19" destOrd="0" presId="urn:microsoft.com/office/officeart/2005/8/layout/list1"/>
    <dgm:cxn modelId="{1F515D43-B858-4FCB-BE9F-B9F2D09BFED2}" type="presParOf" srcId="{8C62AC55-2F9A-4DDE-B0D6-B8087A7AAEC8}" destId="{DEBCA74F-DC61-4E13-A4DC-C827EDE73EBF}" srcOrd="20" destOrd="0" presId="urn:microsoft.com/office/officeart/2005/8/layout/list1"/>
    <dgm:cxn modelId="{940F63D6-EF61-4D5B-8DFE-98E077341D0E}" type="presParOf" srcId="{DEBCA74F-DC61-4E13-A4DC-C827EDE73EBF}" destId="{BB650139-3CA4-4F45-A552-C23C3458DACE}" srcOrd="0" destOrd="0" presId="urn:microsoft.com/office/officeart/2005/8/layout/list1"/>
    <dgm:cxn modelId="{94B89787-028A-49C4-9B43-535411D4762B}" type="presParOf" srcId="{DEBCA74F-DC61-4E13-A4DC-C827EDE73EBF}" destId="{7F351F52-C20A-41E6-85E1-318A4D1C44B8}" srcOrd="1" destOrd="0" presId="urn:microsoft.com/office/officeart/2005/8/layout/list1"/>
    <dgm:cxn modelId="{42DC7E1C-7DED-49F2-A444-E3E74F679D49}" type="presParOf" srcId="{8C62AC55-2F9A-4DDE-B0D6-B8087A7AAEC8}" destId="{E1705F56-76AD-4DD2-A125-D2FC6A61FAA0}" srcOrd="21" destOrd="0" presId="urn:microsoft.com/office/officeart/2005/8/layout/list1"/>
    <dgm:cxn modelId="{8B799C1C-AE92-4713-AE59-A44F50FDA56B}" type="presParOf" srcId="{8C62AC55-2F9A-4DDE-B0D6-B8087A7AAEC8}" destId="{499B2518-CAE1-472A-82EF-DB81979FB1A6}"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2DFB48-BBC7-4A1B-9A2D-C7247BEFF332}"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65B0D44E-A494-438F-A941-9059EC089F0A}">
      <dgm:prSet phldrT="[Text]"/>
      <dgm:spPr/>
      <dgm:t>
        <a:bodyPr/>
        <a:lstStyle/>
        <a:p>
          <a:r>
            <a:rPr lang="en-US" dirty="0"/>
            <a:t>Objectivity</a:t>
          </a:r>
        </a:p>
      </dgm:t>
    </dgm:pt>
    <dgm:pt modelId="{1AF31C6F-B9C7-4AB7-9DD9-6BAF0964FDDA}" type="parTrans" cxnId="{96FF4B08-B1C6-42A6-8B84-CC35429F53C1}">
      <dgm:prSet/>
      <dgm:spPr/>
      <dgm:t>
        <a:bodyPr/>
        <a:lstStyle/>
        <a:p>
          <a:endParaRPr lang="en-US"/>
        </a:p>
      </dgm:t>
    </dgm:pt>
    <dgm:pt modelId="{EDBD94C5-C8C8-4869-B28C-58C4E64EFBE9}" type="sibTrans" cxnId="{96FF4B08-B1C6-42A6-8B84-CC35429F53C1}">
      <dgm:prSet/>
      <dgm:spPr/>
      <dgm:t>
        <a:bodyPr/>
        <a:lstStyle/>
        <a:p>
          <a:endParaRPr lang="en-US"/>
        </a:p>
      </dgm:t>
    </dgm:pt>
    <dgm:pt modelId="{C462CB0A-37DB-4055-9F96-A63C54765E34}">
      <dgm:prSet/>
      <dgm:spPr/>
      <dgm:t>
        <a:bodyPr/>
        <a:lstStyle/>
        <a:p>
          <a:r>
            <a:rPr lang="en-US" dirty="0"/>
            <a:t>Expertise</a:t>
          </a:r>
        </a:p>
      </dgm:t>
    </dgm:pt>
    <dgm:pt modelId="{00E990A9-9FA5-4CDD-8973-EB52704C0638}" type="parTrans" cxnId="{870BC852-DAAD-48E7-B20A-EADEAD374C5B}">
      <dgm:prSet/>
      <dgm:spPr/>
      <dgm:t>
        <a:bodyPr/>
        <a:lstStyle/>
        <a:p>
          <a:endParaRPr lang="en-US"/>
        </a:p>
      </dgm:t>
    </dgm:pt>
    <dgm:pt modelId="{6A7292CA-C8D3-433F-90D9-712CF9741630}" type="sibTrans" cxnId="{870BC852-DAAD-48E7-B20A-EADEAD374C5B}">
      <dgm:prSet/>
      <dgm:spPr/>
      <dgm:t>
        <a:bodyPr/>
        <a:lstStyle/>
        <a:p>
          <a:endParaRPr lang="en-US"/>
        </a:p>
      </dgm:t>
    </dgm:pt>
    <dgm:pt modelId="{4C17E4DD-9482-4683-8329-952EF5C407A6}">
      <dgm:prSet/>
      <dgm:spPr/>
      <dgm:t>
        <a:bodyPr/>
        <a:lstStyle/>
        <a:p>
          <a:r>
            <a:rPr lang="en-US" dirty="0"/>
            <a:t>Feedback</a:t>
          </a:r>
        </a:p>
      </dgm:t>
    </dgm:pt>
    <dgm:pt modelId="{E0453361-4596-4EEC-99A0-F6E8BF26CB5F}" type="parTrans" cxnId="{1BBFCFB3-8115-467B-90DB-B29945C4CE7A}">
      <dgm:prSet/>
      <dgm:spPr/>
      <dgm:t>
        <a:bodyPr/>
        <a:lstStyle/>
        <a:p>
          <a:endParaRPr lang="en-US"/>
        </a:p>
      </dgm:t>
    </dgm:pt>
    <dgm:pt modelId="{DE3C0467-B959-4E93-82BE-EC4A7CB8CEB0}" type="sibTrans" cxnId="{1BBFCFB3-8115-467B-90DB-B29945C4CE7A}">
      <dgm:prSet/>
      <dgm:spPr/>
      <dgm:t>
        <a:bodyPr/>
        <a:lstStyle/>
        <a:p>
          <a:endParaRPr lang="en-US"/>
        </a:p>
      </dgm:t>
    </dgm:pt>
    <dgm:pt modelId="{B6921EE5-2825-42DE-B1D7-E76B155C60B9}">
      <dgm:prSet/>
      <dgm:spPr/>
      <dgm:t>
        <a:bodyPr/>
        <a:lstStyle/>
        <a:p>
          <a:endParaRPr lang="en-US" dirty="0"/>
        </a:p>
      </dgm:t>
    </dgm:pt>
    <dgm:pt modelId="{841C0E0A-680F-48B1-9685-B7729A5922C2}" type="parTrans" cxnId="{03E60C13-BC76-416A-949A-9C7AA6511913}">
      <dgm:prSet/>
      <dgm:spPr/>
      <dgm:t>
        <a:bodyPr/>
        <a:lstStyle/>
        <a:p>
          <a:endParaRPr lang="en-US"/>
        </a:p>
      </dgm:t>
    </dgm:pt>
    <dgm:pt modelId="{18954357-4C08-4ACB-B56A-702A0B46F320}" type="sibTrans" cxnId="{03E60C13-BC76-416A-949A-9C7AA6511913}">
      <dgm:prSet/>
      <dgm:spPr/>
      <dgm:t>
        <a:bodyPr/>
        <a:lstStyle/>
        <a:p>
          <a:endParaRPr lang="en-US"/>
        </a:p>
      </dgm:t>
    </dgm:pt>
    <dgm:pt modelId="{E3F66405-B4CA-4C7C-A30A-916A6222F146}">
      <dgm:prSet/>
      <dgm:spPr/>
      <dgm:t>
        <a:bodyPr/>
        <a:lstStyle/>
        <a:p>
          <a:endParaRPr lang="en-US"/>
        </a:p>
      </dgm:t>
    </dgm:pt>
    <dgm:pt modelId="{3343733E-3E5E-47FC-9CD9-54BD2DC4B411}" type="parTrans" cxnId="{427222B3-D8C7-465F-8B60-C5B2EA8DBE8B}">
      <dgm:prSet/>
      <dgm:spPr/>
      <dgm:t>
        <a:bodyPr/>
        <a:lstStyle/>
        <a:p>
          <a:endParaRPr lang="en-US"/>
        </a:p>
      </dgm:t>
    </dgm:pt>
    <dgm:pt modelId="{266CA448-1073-4CDB-85C0-4F1AB68D90B7}" type="sibTrans" cxnId="{427222B3-D8C7-465F-8B60-C5B2EA8DBE8B}">
      <dgm:prSet/>
      <dgm:spPr/>
      <dgm:t>
        <a:bodyPr/>
        <a:lstStyle/>
        <a:p>
          <a:endParaRPr lang="en-US"/>
        </a:p>
      </dgm:t>
    </dgm:pt>
    <dgm:pt modelId="{456D0977-78AA-4099-9DBD-587CFDADB7B1}">
      <dgm:prSet/>
      <dgm:spPr/>
      <dgm:t>
        <a:bodyPr/>
        <a:lstStyle/>
        <a:p>
          <a:endParaRPr lang="en-US"/>
        </a:p>
      </dgm:t>
    </dgm:pt>
    <dgm:pt modelId="{551C0CD6-9CEC-445A-86AB-632CCB89864E}" type="parTrans" cxnId="{D7B4B44D-9670-418C-8496-707233CC04EB}">
      <dgm:prSet/>
      <dgm:spPr/>
      <dgm:t>
        <a:bodyPr/>
        <a:lstStyle/>
        <a:p>
          <a:endParaRPr lang="en-US"/>
        </a:p>
      </dgm:t>
    </dgm:pt>
    <dgm:pt modelId="{8956E0A5-B46C-4857-BB96-D6F626DA24BE}" type="sibTrans" cxnId="{D7B4B44D-9670-418C-8496-707233CC04EB}">
      <dgm:prSet/>
      <dgm:spPr/>
      <dgm:t>
        <a:bodyPr/>
        <a:lstStyle/>
        <a:p>
          <a:endParaRPr lang="en-US"/>
        </a:p>
      </dgm:t>
    </dgm:pt>
    <dgm:pt modelId="{707D0F0B-BEDB-413F-AAEB-7D021DE0A381}">
      <dgm:prSet/>
      <dgm:spPr/>
      <dgm:t>
        <a:bodyPr/>
        <a:lstStyle/>
        <a:p>
          <a:r>
            <a:rPr lang="en-US" dirty="0"/>
            <a:t>Integrity</a:t>
          </a:r>
        </a:p>
      </dgm:t>
    </dgm:pt>
    <dgm:pt modelId="{8D9F6BBA-0F0B-4FFC-B838-C83253C4883F}" type="parTrans" cxnId="{6B2F2B46-C7FF-4232-AC44-CF7269FBB9D2}">
      <dgm:prSet/>
      <dgm:spPr/>
      <dgm:t>
        <a:bodyPr/>
        <a:lstStyle/>
        <a:p>
          <a:endParaRPr lang="en-US"/>
        </a:p>
      </dgm:t>
    </dgm:pt>
    <dgm:pt modelId="{5832A8CE-BE91-440C-94B7-2CE3164DBD1D}" type="sibTrans" cxnId="{6B2F2B46-C7FF-4232-AC44-CF7269FBB9D2}">
      <dgm:prSet/>
      <dgm:spPr/>
      <dgm:t>
        <a:bodyPr/>
        <a:lstStyle/>
        <a:p>
          <a:endParaRPr lang="en-US"/>
        </a:p>
      </dgm:t>
    </dgm:pt>
    <dgm:pt modelId="{5463B08B-A1F5-426F-823A-CC1C7D6D1934}" type="pres">
      <dgm:prSet presAssocID="{712DFB48-BBC7-4A1B-9A2D-C7247BEFF332}" presName="matrix" presStyleCnt="0">
        <dgm:presLayoutVars>
          <dgm:chMax val="1"/>
          <dgm:dir/>
          <dgm:resizeHandles val="exact"/>
        </dgm:presLayoutVars>
      </dgm:prSet>
      <dgm:spPr/>
      <dgm:t>
        <a:bodyPr/>
        <a:lstStyle/>
        <a:p>
          <a:endParaRPr lang="en-US"/>
        </a:p>
      </dgm:t>
    </dgm:pt>
    <dgm:pt modelId="{39651240-2E01-4B15-88D5-C9FE65FAE339}" type="pres">
      <dgm:prSet presAssocID="{712DFB48-BBC7-4A1B-9A2D-C7247BEFF332}" presName="diamond" presStyleLbl="bgShp" presStyleIdx="0" presStyleCnt="1"/>
      <dgm:spPr/>
    </dgm:pt>
    <dgm:pt modelId="{E6ED240D-DCEB-46E5-9F97-A4CBBDC193B6}" type="pres">
      <dgm:prSet presAssocID="{712DFB48-BBC7-4A1B-9A2D-C7247BEFF332}" presName="quad1" presStyleLbl="node1" presStyleIdx="0" presStyleCnt="4">
        <dgm:presLayoutVars>
          <dgm:chMax val="0"/>
          <dgm:chPref val="0"/>
          <dgm:bulletEnabled val="1"/>
        </dgm:presLayoutVars>
      </dgm:prSet>
      <dgm:spPr/>
      <dgm:t>
        <a:bodyPr/>
        <a:lstStyle/>
        <a:p>
          <a:endParaRPr lang="en-US"/>
        </a:p>
      </dgm:t>
    </dgm:pt>
    <dgm:pt modelId="{0FDC3A5D-5701-40D5-9902-EBFB0EEA7772}" type="pres">
      <dgm:prSet presAssocID="{712DFB48-BBC7-4A1B-9A2D-C7247BEFF332}" presName="quad2" presStyleLbl="node1" presStyleIdx="1" presStyleCnt="4">
        <dgm:presLayoutVars>
          <dgm:chMax val="0"/>
          <dgm:chPref val="0"/>
          <dgm:bulletEnabled val="1"/>
        </dgm:presLayoutVars>
      </dgm:prSet>
      <dgm:spPr/>
      <dgm:t>
        <a:bodyPr/>
        <a:lstStyle/>
        <a:p>
          <a:endParaRPr lang="en-US"/>
        </a:p>
      </dgm:t>
    </dgm:pt>
    <dgm:pt modelId="{02E6B098-4FE7-4DB0-9250-96FC0929DA31}" type="pres">
      <dgm:prSet presAssocID="{712DFB48-BBC7-4A1B-9A2D-C7247BEFF332}" presName="quad3" presStyleLbl="node1" presStyleIdx="2" presStyleCnt="4">
        <dgm:presLayoutVars>
          <dgm:chMax val="0"/>
          <dgm:chPref val="0"/>
          <dgm:bulletEnabled val="1"/>
        </dgm:presLayoutVars>
      </dgm:prSet>
      <dgm:spPr/>
      <dgm:t>
        <a:bodyPr/>
        <a:lstStyle/>
        <a:p>
          <a:endParaRPr lang="en-US"/>
        </a:p>
      </dgm:t>
    </dgm:pt>
    <dgm:pt modelId="{98F0DD2C-0FF0-4727-B7BB-0385A2108639}" type="pres">
      <dgm:prSet presAssocID="{712DFB48-BBC7-4A1B-9A2D-C7247BEFF332}" presName="quad4" presStyleLbl="node1" presStyleIdx="3" presStyleCnt="4">
        <dgm:presLayoutVars>
          <dgm:chMax val="0"/>
          <dgm:chPref val="0"/>
          <dgm:bulletEnabled val="1"/>
        </dgm:presLayoutVars>
      </dgm:prSet>
      <dgm:spPr/>
      <dgm:t>
        <a:bodyPr/>
        <a:lstStyle/>
        <a:p>
          <a:endParaRPr lang="en-US"/>
        </a:p>
      </dgm:t>
    </dgm:pt>
  </dgm:ptLst>
  <dgm:cxnLst>
    <dgm:cxn modelId="{D7B4B44D-9670-418C-8496-707233CC04EB}" srcId="{712DFB48-BBC7-4A1B-9A2D-C7247BEFF332}" destId="{456D0977-78AA-4099-9DBD-587CFDADB7B1}" srcOrd="4" destOrd="0" parTransId="{551C0CD6-9CEC-445A-86AB-632CCB89864E}" sibTransId="{8956E0A5-B46C-4857-BB96-D6F626DA24BE}"/>
    <dgm:cxn modelId="{427222B3-D8C7-465F-8B60-C5B2EA8DBE8B}" srcId="{712DFB48-BBC7-4A1B-9A2D-C7247BEFF332}" destId="{E3F66405-B4CA-4C7C-A30A-916A6222F146}" srcOrd="5" destOrd="0" parTransId="{3343733E-3E5E-47FC-9CD9-54BD2DC4B411}" sibTransId="{266CA448-1073-4CDB-85C0-4F1AB68D90B7}"/>
    <dgm:cxn modelId="{C6D50310-3084-46C4-ABF8-AF302643E290}" type="presOf" srcId="{65B0D44E-A494-438F-A941-9059EC089F0A}" destId="{E6ED240D-DCEB-46E5-9F97-A4CBBDC193B6}" srcOrd="0" destOrd="0" presId="urn:microsoft.com/office/officeart/2005/8/layout/matrix3"/>
    <dgm:cxn modelId="{6B2F2B46-C7FF-4232-AC44-CF7269FBB9D2}" srcId="{712DFB48-BBC7-4A1B-9A2D-C7247BEFF332}" destId="{707D0F0B-BEDB-413F-AAEB-7D021DE0A381}" srcOrd="3" destOrd="0" parTransId="{8D9F6BBA-0F0B-4FFC-B838-C83253C4883F}" sibTransId="{5832A8CE-BE91-440C-94B7-2CE3164DBD1D}"/>
    <dgm:cxn modelId="{99418E28-48EB-4E00-B52F-99CDFEC90EAE}" type="presOf" srcId="{712DFB48-BBC7-4A1B-9A2D-C7247BEFF332}" destId="{5463B08B-A1F5-426F-823A-CC1C7D6D1934}" srcOrd="0" destOrd="0" presId="urn:microsoft.com/office/officeart/2005/8/layout/matrix3"/>
    <dgm:cxn modelId="{FEF61B54-83D2-44B5-9379-B34663330401}" type="presOf" srcId="{4C17E4DD-9482-4683-8329-952EF5C407A6}" destId="{02E6B098-4FE7-4DB0-9250-96FC0929DA31}" srcOrd="0" destOrd="0" presId="urn:microsoft.com/office/officeart/2005/8/layout/matrix3"/>
    <dgm:cxn modelId="{96FF4B08-B1C6-42A6-8B84-CC35429F53C1}" srcId="{712DFB48-BBC7-4A1B-9A2D-C7247BEFF332}" destId="{65B0D44E-A494-438F-A941-9059EC089F0A}" srcOrd="0" destOrd="0" parTransId="{1AF31C6F-B9C7-4AB7-9DD9-6BAF0964FDDA}" sibTransId="{EDBD94C5-C8C8-4869-B28C-58C4E64EFBE9}"/>
    <dgm:cxn modelId="{1BBFCFB3-8115-467B-90DB-B29945C4CE7A}" srcId="{712DFB48-BBC7-4A1B-9A2D-C7247BEFF332}" destId="{4C17E4DD-9482-4683-8329-952EF5C407A6}" srcOrd="2" destOrd="0" parTransId="{E0453361-4596-4EEC-99A0-F6E8BF26CB5F}" sibTransId="{DE3C0467-B959-4E93-82BE-EC4A7CB8CEB0}"/>
    <dgm:cxn modelId="{74BE5018-B119-49D7-BD05-E0B65FBBBD13}" type="presOf" srcId="{707D0F0B-BEDB-413F-AAEB-7D021DE0A381}" destId="{98F0DD2C-0FF0-4727-B7BB-0385A2108639}" srcOrd="0" destOrd="0" presId="urn:microsoft.com/office/officeart/2005/8/layout/matrix3"/>
    <dgm:cxn modelId="{CA82B654-8470-4308-AED5-10015B9DF61A}" type="presOf" srcId="{C462CB0A-37DB-4055-9F96-A63C54765E34}" destId="{0FDC3A5D-5701-40D5-9902-EBFB0EEA7772}" srcOrd="0" destOrd="0" presId="urn:microsoft.com/office/officeart/2005/8/layout/matrix3"/>
    <dgm:cxn modelId="{870BC852-DAAD-48E7-B20A-EADEAD374C5B}" srcId="{712DFB48-BBC7-4A1B-9A2D-C7247BEFF332}" destId="{C462CB0A-37DB-4055-9F96-A63C54765E34}" srcOrd="1" destOrd="0" parTransId="{00E990A9-9FA5-4CDD-8973-EB52704C0638}" sibTransId="{6A7292CA-C8D3-433F-90D9-712CF9741630}"/>
    <dgm:cxn modelId="{03E60C13-BC76-416A-949A-9C7AA6511913}" srcId="{712DFB48-BBC7-4A1B-9A2D-C7247BEFF332}" destId="{B6921EE5-2825-42DE-B1D7-E76B155C60B9}" srcOrd="6" destOrd="0" parTransId="{841C0E0A-680F-48B1-9685-B7729A5922C2}" sibTransId="{18954357-4C08-4ACB-B56A-702A0B46F320}"/>
    <dgm:cxn modelId="{0C042521-686A-4550-B940-B92F5D71A503}" type="presParOf" srcId="{5463B08B-A1F5-426F-823A-CC1C7D6D1934}" destId="{39651240-2E01-4B15-88D5-C9FE65FAE339}" srcOrd="0" destOrd="0" presId="urn:microsoft.com/office/officeart/2005/8/layout/matrix3"/>
    <dgm:cxn modelId="{D758A787-3A89-4286-B58F-66AB7D0B1400}" type="presParOf" srcId="{5463B08B-A1F5-426F-823A-CC1C7D6D1934}" destId="{E6ED240D-DCEB-46E5-9F97-A4CBBDC193B6}" srcOrd="1" destOrd="0" presId="urn:microsoft.com/office/officeart/2005/8/layout/matrix3"/>
    <dgm:cxn modelId="{F45C347E-6FF0-49ED-A31D-E40A1B066ACD}" type="presParOf" srcId="{5463B08B-A1F5-426F-823A-CC1C7D6D1934}" destId="{0FDC3A5D-5701-40D5-9902-EBFB0EEA7772}" srcOrd="2" destOrd="0" presId="urn:microsoft.com/office/officeart/2005/8/layout/matrix3"/>
    <dgm:cxn modelId="{BE9E94B1-689A-461E-A8B3-31BD5DFD79AE}" type="presParOf" srcId="{5463B08B-A1F5-426F-823A-CC1C7D6D1934}" destId="{02E6B098-4FE7-4DB0-9250-96FC0929DA31}" srcOrd="3" destOrd="0" presId="urn:microsoft.com/office/officeart/2005/8/layout/matrix3"/>
    <dgm:cxn modelId="{907AD0B3-2D9B-43C8-A86C-03E4CA732B66}" type="presParOf" srcId="{5463B08B-A1F5-426F-823A-CC1C7D6D1934}" destId="{98F0DD2C-0FF0-4727-B7BB-0385A210863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76ECE36-7385-4E6C-8D22-9377DE4465A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6B105C1-9A28-446D-BAB3-8298B168E7BD}">
      <dgm:prSet phldrT="[Text]"/>
      <dgm:spPr>
        <a:solidFill>
          <a:schemeClr val="accent1"/>
        </a:solidFill>
      </dgm:spPr>
      <dgm:t>
        <a:bodyPr/>
        <a:lstStyle/>
        <a:p>
          <a:r>
            <a:rPr lang="en-US" dirty="0"/>
            <a:t>TNDOE Charter Application*</a:t>
          </a:r>
        </a:p>
      </dgm:t>
    </dgm:pt>
    <dgm:pt modelId="{7A1EC23A-EB74-4304-952D-EC15A5E10CAF}" type="parTrans" cxnId="{6A2D6DE9-89B7-4134-BF1C-3A01EA26D606}">
      <dgm:prSet/>
      <dgm:spPr/>
      <dgm:t>
        <a:bodyPr/>
        <a:lstStyle/>
        <a:p>
          <a:endParaRPr lang="en-US"/>
        </a:p>
      </dgm:t>
    </dgm:pt>
    <dgm:pt modelId="{456A0ED4-7836-4751-836D-11EE26090FBA}" type="sibTrans" cxnId="{6A2D6DE9-89B7-4134-BF1C-3A01EA26D606}">
      <dgm:prSet/>
      <dgm:spPr/>
      <dgm:t>
        <a:bodyPr/>
        <a:lstStyle/>
        <a:p>
          <a:endParaRPr lang="en-US"/>
        </a:p>
      </dgm:t>
    </dgm:pt>
    <dgm:pt modelId="{61496DAA-2CB4-4129-B09C-EEC5A5A89A22}">
      <dgm:prSet phldrT="[Text]"/>
      <dgm:spPr/>
      <dgm:t>
        <a:bodyPr/>
        <a:lstStyle/>
        <a:p>
          <a:r>
            <a:rPr lang="en-US" dirty="0"/>
            <a:t>TNDOE Application Scoring Rubric*</a:t>
          </a:r>
        </a:p>
      </dgm:t>
    </dgm:pt>
    <dgm:pt modelId="{9ADB8D4B-EB81-4F71-A743-10CBD061E857}" type="parTrans" cxnId="{263077D3-C32F-4FF4-A512-A1A38A261738}">
      <dgm:prSet/>
      <dgm:spPr/>
      <dgm:t>
        <a:bodyPr/>
        <a:lstStyle/>
        <a:p>
          <a:endParaRPr lang="en-US"/>
        </a:p>
      </dgm:t>
    </dgm:pt>
    <dgm:pt modelId="{B1B3B4C8-1264-4701-978A-BACAD94FA2B1}" type="sibTrans" cxnId="{263077D3-C32F-4FF4-A512-A1A38A261738}">
      <dgm:prSet/>
      <dgm:spPr/>
      <dgm:t>
        <a:bodyPr/>
        <a:lstStyle/>
        <a:p>
          <a:endParaRPr lang="en-US"/>
        </a:p>
      </dgm:t>
    </dgm:pt>
    <dgm:pt modelId="{3D562E5E-38FD-4337-AA17-68DABB35B523}">
      <dgm:prSet phldrT="[Text]"/>
      <dgm:spPr>
        <a:solidFill>
          <a:schemeClr val="accent1"/>
        </a:solidFill>
      </dgm:spPr>
      <dgm:t>
        <a:bodyPr/>
        <a:lstStyle/>
        <a:p>
          <a:r>
            <a:rPr lang="en-US" dirty="0"/>
            <a:t>Due Diligence</a:t>
          </a:r>
        </a:p>
      </dgm:t>
    </dgm:pt>
    <dgm:pt modelId="{4DC4C464-F830-4140-A509-C9AA52E16DE6}" type="parTrans" cxnId="{F8CDFC98-B47B-4597-9B5D-053FF9234F70}">
      <dgm:prSet/>
      <dgm:spPr/>
      <dgm:t>
        <a:bodyPr/>
        <a:lstStyle/>
        <a:p>
          <a:endParaRPr lang="en-US"/>
        </a:p>
      </dgm:t>
    </dgm:pt>
    <dgm:pt modelId="{078809F4-89EA-4BC5-872A-D7C757D68106}" type="sibTrans" cxnId="{F8CDFC98-B47B-4597-9B5D-053FF9234F70}">
      <dgm:prSet/>
      <dgm:spPr/>
      <dgm:t>
        <a:bodyPr/>
        <a:lstStyle/>
        <a:p>
          <a:endParaRPr lang="en-US"/>
        </a:p>
      </dgm:t>
    </dgm:pt>
    <dgm:pt modelId="{2F52A991-6CEC-4CC8-A9A1-A743FAC37B22}">
      <dgm:prSet phldrT="[Text]"/>
      <dgm:spPr>
        <a:solidFill>
          <a:schemeClr val="accent2">
            <a:lumMod val="60000"/>
            <a:lumOff val="40000"/>
          </a:schemeClr>
        </a:solidFill>
      </dgm:spPr>
      <dgm:t>
        <a:bodyPr/>
        <a:lstStyle/>
        <a:p>
          <a:r>
            <a:rPr lang="en-US" dirty="0"/>
            <a:t>Capacity Interviews</a:t>
          </a:r>
        </a:p>
      </dgm:t>
    </dgm:pt>
    <dgm:pt modelId="{7B64C1EC-F021-4F76-9BB0-FD40C7969665}" type="parTrans" cxnId="{52B38932-FAC5-45B5-9641-53480010BEB7}">
      <dgm:prSet/>
      <dgm:spPr/>
      <dgm:t>
        <a:bodyPr/>
        <a:lstStyle/>
        <a:p>
          <a:endParaRPr lang="en-US"/>
        </a:p>
      </dgm:t>
    </dgm:pt>
    <dgm:pt modelId="{A11E0B1D-EF45-40E6-BC3F-79707F232686}" type="sibTrans" cxnId="{52B38932-FAC5-45B5-9641-53480010BEB7}">
      <dgm:prSet/>
      <dgm:spPr/>
      <dgm:t>
        <a:bodyPr/>
        <a:lstStyle/>
        <a:p>
          <a:endParaRPr lang="en-US"/>
        </a:p>
      </dgm:t>
    </dgm:pt>
    <dgm:pt modelId="{A33F9006-E964-4F6B-93C3-BCA550D788B2}">
      <dgm:prSet phldrT="[Text]"/>
      <dgm:spPr/>
      <dgm:t>
        <a:bodyPr/>
        <a:lstStyle/>
        <a:p>
          <a:r>
            <a:rPr lang="en-US" dirty="0"/>
            <a:t>Evidence-based recommendations</a:t>
          </a:r>
        </a:p>
      </dgm:t>
    </dgm:pt>
    <dgm:pt modelId="{2B6C305A-2660-4387-8DB5-89643B5775EF}" type="parTrans" cxnId="{209E0671-B1E6-46EC-9774-A9F871C61B95}">
      <dgm:prSet/>
      <dgm:spPr/>
      <dgm:t>
        <a:bodyPr/>
        <a:lstStyle/>
        <a:p>
          <a:endParaRPr lang="en-US"/>
        </a:p>
      </dgm:t>
    </dgm:pt>
    <dgm:pt modelId="{D185525F-05E2-4DC9-A0A6-F689A7D1B20E}" type="sibTrans" cxnId="{209E0671-B1E6-46EC-9774-A9F871C61B95}">
      <dgm:prSet/>
      <dgm:spPr/>
      <dgm:t>
        <a:bodyPr/>
        <a:lstStyle/>
        <a:p>
          <a:endParaRPr lang="en-US"/>
        </a:p>
      </dgm:t>
    </dgm:pt>
    <dgm:pt modelId="{EB4B1BD7-F02D-412E-B4D9-BDA4D5F6EA96}">
      <dgm:prSet phldrT="[Text]"/>
      <dgm:spPr>
        <a:solidFill>
          <a:schemeClr val="accent1"/>
        </a:solidFill>
        <a:ln>
          <a:solidFill>
            <a:srgbClr val="982D39"/>
          </a:solidFill>
        </a:ln>
      </dgm:spPr>
      <dgm:t>
        <a:bodyPr/>
        <a:lstStyle/>
        <a:p>
          <a:r>
            <a:rPr lang="en-US" dirty="0"/>
            <a:t>Internal &amp; External Evaluators</a:t>
          </a:r>
        </a:p>
      </dgm:t>
    </dgm:pt>
    <dgm:pt modelId="{3DA6FF13-7C6B-4D1A-AB61-69202AEB01AC}" type="parTrans" cxnId="{677D727A-6E8C-451D-A1B9-954FE3AA2610}">
      <dgm:prSet/>
      <dgm:spPr/>
      <dgm:t>
        <a:bodyPr/>
        <a:lstStyle/>
        <a:p>
          <a:endParaRPr lang="en-US"/>
        </a:p>
      </dgm:t>
    </dgm:pt>
    <dgm:pt modelId="{4FD685B1-835F-43D8-A7FF-04EE65176BB2}" type="sibTrans" cxnId="{677D727A-6E8C-451D-A1B9-954FE3AA2610}">
      <dgm:prSet/>
      <dgm:spPr/>
      <dgm:t>
        <a:bodyPr/>
        <a:lstStyle/>
        <a:p>
          <a:endParaRPr lang="en-US"/>
        </a:p>
      </dgm:t>
    </dgm:pt>
    <dgm:pt modelId="{7D2399AF-3425-46AD-B9BA-D94EF85A4035}">
      <dgm:prSet phldrT="[Text]"/>
      <dgm:spPr>
        <a:solidFill>
          <a:schemeClr val="accent1"/>
        </a:solidFill>
      </dgm:spPr>
      <dgm:t>
        <a:bodyPr/>
        <a:lstStyle/>
        <a:p>
          <a:r>
            <a:rPr lang="en-US" dirty="0"/>
            <a:t>Open Meeting</a:t>
          </a:r>
        </a:p>
      </dgm:t>
    </dgm:pt>
    <dgm:pt modelId="{F0B072EF-D953-4134-A220-110591FE5288}" type="parTrans" cxnId="{D95D896C-9405-42D8-8F0D-02DB9874A48D}">
      <dgm:prSet/>
      <dgm:spPr/>
      <dgm:t>
        <a:bodyPr/>
        <a:lstStyle/>
        <a:p>
          <a:endParaRPr lang="en-US"/>
        </a:p>
      </dgm:t>
    </dgm:pt>
    <dgm:pt modelId="{C3983E5A-D04B-4363-B6FC-048C7CDAD627}" type="sibTrans" cxnId="{D95D896C-9405-42D8-8F0D-02DB9874A48D}">
      <dgm:prSet/>
      <dgm:spPr/>
      <dgm:t>
        <a:bodyPr/>
        <a:lstStyle/>
        <a:p>
          <a:endParaRPr lang="en-US"/>
        </a:p>
      </dgm:t>
    </dgm:pt>
    <dgm:pt modelId="{4E163C1B-1531-4485-8937-392C6497BF5E}">
      <dgm:prSet phldrT="[Text]"/>
      <dgm:spPr>
        <a:solidFill>
          <a:schemeClr val="accent1"/>
        </a:solidFill>
      </dgm:spPr>
      <dgm:t>
        <a:bodyPr/>
        <a:lstStyle/>
        <a:p>
          <a:r>
            <a:rPr lang="en-US" dirty="0"/>
            <a:t>Authorization Decision</a:t>
          </a:r>
        </a:p>
      </dgm:t>
    </dgm:pt>
    <dgm:pt modelId="{54C3A426-5CA4-4853-95DD-E8F957148D2A}" type="sibTrans" cxnId="{61BF88D3-5D2C-4AC6-9E2B-41CB9D90162A}">
      <dgm:prSet/>
      <dgm:spPr/>
      <dgm:t>
        <a:bodyPr/>
        <a:lstStyle/>
        <a:p>
          <a:endParaRPr lang="en-US"/>
        </a:p>
      </dgm:t>
    </dgm:pt>
    <dgm:pt modelId="{4BA1249C-1A69-47B0-AA39-012DF47A0AD4}" type="parTrans" cxnId="{61BF88D3-5D2C-4AC6-9E2B-41CB9D90162A}">
      <dgm:prSet/>
      <dgm:spPr/>
      <dgm:t>
        <a:bodyPr/>
        <a:lstStyle/>
        <a:p>
          <a:endParaRPr lang="en-US"/>
        </a:p>
      </dgm:t>
    </dgm:pt>
    <dgm:pt modelId="{289FDFCD-114F-47B7-B1EC-F9262C4165DB}" type="pres">
      <dgm:prSet presAssocID="{E76ECE36-7385-4E6C-8D22-9377DE4465AF}" presName="diagram" presStyleCnt="0">
        <dgm:presLayoutVars>
          <dgm:dir/>
          <dgm:resizeHandles val="exact"/>
        </dgm:presLayoutVars>
      </dgm:prSet>
      <dgm:spPr/>
      <dgm:t>
        <a:bodyPr/>
        <a:lstStyle/>
        <a:p>
          <a:endParaRPr lang="en-US"/>
        </a:p>
      </dgm:t>
    </dgm:pt>
    <dgm:pt modelId="{65AB3F9B-70F0-4F84-A795-86A419AEB234}" type="pres">
      <dgm:prSet presAssocID="{26B105C1-9A28-446D-BAB3-8298B168E7BD}" presName="node" presStyleLbl="node1" presStyleIdx="0" presStyleCnt="8">
        <dgm:presLayoutVars>
          <dgm:bulletEnabled val="1"/>
        </dgm:presLayoutVars>
      </dgm:prSet>
      <dgm:spPr/>
      <dgm:t>
        <a:bodyPr/>
        <a:lstStyle/>
        <a:p>
          <a:endParaRPr lang="en-US"/>
        </a:p>
      </dgm:t>
    </dgm:pt>
    <dgm:pt modelId="{9ADD0209-290F-4723-BE95-52E97F09A45A}" type="pres">
      <dgm:prSet presAssocID="{456A0ED4-7836-4751-836D-11EE26090FBA}" presName="sibTrans" presStyleCnt="0"/>
      <dgm:spPr/>
    </dgm:pt>
    <dgm:pt modelId="{6165BB5E-51F7-46C7-9EDE-E611D1D7CD0A}" type="pres">
      <dgm:prSet presAssocID="{EB4B1BD7-F02D-412E-B4D9-BDA4D5F6EA96}" presName="node" presStyleLbl="node1" presStyleIdx="1" presStyleCnt="8">
        <dgm:presLayoutVars>
          <dgm:bulletEnabled val="1"/>
        </dgm:presLayoutVars>
      </dgm:prSet>
      <dgm:spPr/>
      <dgm:t>
        <a:bodyPr/>
        <a:lstStyle/>
        <a:p>
          <a:endParaRPr lang="en-US"/>
        </a:p>
      </dgm:t>
    </dgm:pt>
    <dgm:pt modelId="{A3046E93-13AF-4F94-ABA8-50D68D35AD34}" type="pres">
      <dgm:prSet presAssocID="{4FD685B1-835F-43D8-A7FF-04EE65176BB2}" presName="sibTrans" presStyleCnt="0"/>
      <dgm:spPr/>
    </dgm:pt>
    <dgm:pt modelId="{CCAE9F93-2FB3-4BB8-A197-EA7ACE036D80}" type="pres">
      <dgm:prSet presAssocID="{61496DAA-2CB4-4129-B09C-EEC5A5A89A22}" presName="node" presStyleLbl="node1" presStyleIdx="2" presStyleCnt="8">
        <dgm:presLayoutVars>
          <dgm:bulletEnabled val="1"/>
        </dgm:presLayoutVars>
      </dgm:prSet>
      <dgm:spPr/>
      <dgm:t>
        <a:bodyPr/>
        <a:lstStyle/>
        <a:p>
          <a:endParaRPr lang="en-US"/>
        </a:p>
      </dgm:t>
    </dgm:pt>
    <dgm:pt modelId="{4539A21F-D807-4E63-88AF-296BA567FBDC}" type="pres">
      <dgm:prSet presAssocID="{B1B3B4C8-1264-4701-978A-BACAD94FA2B1}" presName="sibTrans" presStyleCnt="0"/>
      <dgm:spPr/>
    </dgm:pt>
    <dgm:pt modelId="{B27D8E40-E12F-4A2E-8C45-A037DF9A0E74}" type="pres">
      <dgm:prSet presAssocID="{3D562E5E-38FD-4337-AA17-68DABB35B523}" presName="node" presStyleLbl="node1" presStyleIdx="3" presStyleCnt="8">
        <dgm:presLayoutVars>
          <dgm:bulletEnabled val="1"/>
        </dgm:presLayoutVars>
      </dgm:prSet>
      <dgm:spPr/>
      <dgm:t>
        <a:bodyPr/>
        <a:lstStyle/>
        <a:p>
          <a:endParaRPr lang="en-US"/>
        </a:p>
      </dgm:t>
    </dgm:pt>
    <dgm:pt modelId="{0D8481CD-6133-403C-BBED-BAA0D55848DE}" type="pres">
      <dgm:prSet presAssocID="{078809F4-89EA-4BC5-872A-D7C757D68106}" presName="sibTrans" presStyleCnt="0"/>
      <dgm:spPr/>
    </dgm:pt>
    <dgm:pt modelId="{29A3D448-B39A-4F86-90EA-8AC0F6CCCDF4}" type="pres">
      <dgm:prSet presAssocID="{2F52A991-6CEC-4CC8-A9A1-A743FAC37B22}" presName="node" presStyleLbl="node1" presStyleIdx="4" presStyleCnt="8">
        <dgm:presLayoutVars>
          <dgm:bulletEnabled val="1"/>
        </dgm:presLayoutVars>
      </dgm:prSet>
      <dgm:spPr/>
      <dgm:t>
        <a:bodyPr/>
        <a:lstStyle/>
        <a:p>
          <a:endParaRPr lang="en-US"/>
        </a:p>
      </dgm:t>
    </dgm:pt>
    <dgm:pt modelId="{A84CDD32-1CBB-42FD-A4D6-C90C264D8C53}" type="pres">
      <dgm:prSet presAssocID="{A11E0B1D-EF45-40E6-BC3F-79707F232686}" presName="sibTrans" presStyleCnt="0"/>
      <dgm:spPr/>
    </dgm:pt>
    <dgm:pt modelId="{E4805C9F-4728-4AC1-AC31-A10D6F9CC7E9}" type="pres">
      <dgm:prSet presAssocID="{7D2399AF-3425-46AD-B9BA-D94EF85A4035}" presName="node" presStyleLbl="node1" presStyleIdx="5" presStyleCnt="8">
        <dgm:presLayoutVars>
          <dgm:bulletEnabled val="1"/>
        </dgm:presLayoutVars>
      </dgm:prSet>
      <dgm:spPr/>
      <dgm:t>
        <a:bodyPr/>
        <a:lstStyle/>
        <a:p>
          <a:endParaRPr lang="en-US"/>
        </a:p>
      </dgm:t>
    </dgm:pt>
    <dgm:pt modelId="{394563A9-AC4F-442B-9FE8-69CBDEE4919B}" type="pres">
      <dgm:prSet presAssocID="{C3983E5A-D04B-4363-B6FC-048C7CDAD627}" presName="sibTrans" presStyleCnt="0"/>
      <dgm:spPr/>
    </dgm:pt>
    <dgm:pt modelId="{301236FD-3036-417D-AAC4-143EA69B23BF}" type="pres">
      <dgm:prSet presAssocID="{A33F9006-E964-4F6B-93C3-BCA550D788B2}" presName="node" presStyleLbl="node1" presStyleIdx="6" presStyleCnt="8">
        <dgm:presLayoutVars>
          <dgm:bulletEnabled val="1"/>
        </dgm:presLayoutVars>
      </dgm:prSet>
      <dgm:spPr/>
      <dgm:t>
        <a:bodyPr/>
        <a:lstStyle/>
        <a:p>
          <a:endParaRPr lang="en-US"/>
        </a:p>
      </dgm:t>
    </dgm:pt>
    <dgm:pt modelId="{4620D445-E5D2-4C28-87A7-E419B32C9C98}" type="pres">
      <dgm:prSet presAssocID="{D185525F-05E2-4DC9-A0A6-F689A7D1B20E}" presName="sibTrans" presStyleCnt="0"/>
      <dgm:spPr/>
    </dgm:pt>
    <dgm:pt modelId="{51B1EA07-EBD6-475C-8EBA-9B91790FDD88}" type="pres">
      <dgm:prSet presAssocID="{4E163C1B-1531-4485-8937-392C6497BF5E}" presName="node" presStyleLbl="node1" presStyleIdx="7" presStyleCnt="8">
        <dgm:presLayoutVars>
          <dgm:bulletEnabled val="1"/>
        </dgm:presLayoutVars>
      </dgm:prSet>
      <dgm:spPr/>
      <dgm:t>
        <a:bodyPr/>
        <a:lstStyle/>
        <a:p>
          <a:endParaRPr lang="en-US"/>
        </a:p>
      </dgm:t>
    </dgm:pt>
  </dgm:ptLst>
  <dgm:cxnLst>
    <dgm:cxn modelId="{677D727A-6E8C-451D-A1B9-954FE3AA2610}" srcId="{E76ECE36-7385-4E6C-8D22-9377DE4465AF}" destId="{EB4B1BD7-F02D-412E-B4D9-BDA4D5F6EA96}" srcOrd="1" destOrd="0" parTransId="{3DA6FF13-7C6B-4D1A-AB61-69202AEB01AC}" sibTransId="{4FD685B1-835F-43D8-A7FF-04EE65176BB2}"/>
    <dgm:cxn modelId="{209E0671-B1E6-46EC-9774-A9F871C61B95}" srcId="{E76ECE36-7385-4E6C-8D22-9377DE4465AF}" destId="{A33F9006-E964-4F6B-93C3-BCA550D788B2}" srcOrd="6" destOrd="0" parTransId="{2B6C305A-2660-4387-8DB5-89643B5775EF}" sibTransId="{D185525F-05E2-4DC9-A0A6-F689A7D1B20E}"/>
    <dgm:cxn modelId="{F7515E55-69AB-438F-91F3-9658A1B68588}" type="presOf" srcId="{EB4B1BD7-F02D-412E-B4D9-BDA4D5F6EA96}" destId="{6165BB5E-51F7-46C7-9EDE-E611D1D7CD0A}" srcOrd="0" destOrd="0" presId="urn:microsoft.com/office/officeart/2005/8/layout/default"/>
    <dgm:cxn modelId="{52B38932-FAC5-45B5-9641-53480010BEB7}" srcId="{E76ECE36-7385-4E6C-8D22-9377DE4465AF}" destId="{2F52A991-6CEC-4CC8-A9A1-A743FAC37B22}" srcOrd="4" destOrd="0" parTransId="{7B64C1EC-F021-4F76-9BB0-FD40C7969665}" sibTransId="{A11E0B1D-EF45-40E6-BC3F-79707F232686}"/>
    <dgm:cxn modelId="{61BF88D3-5D2C-4AC6-9E2B-41CB9D90162A}" srcId="{E76ECE36-7385-4E6C-8D22-9377DE4465AF}" destId="{4E163C1B-1531-4485-8937-392C6497BF5E}" srcOrd="7" destOrd="0" parTransId="{4BA1249C-1A69-47B0-AA39-012DF47A0AD4}" sibTransId="{54C3A426-5CA4-4853-95DD-E8F957148D2A}"/>
    <dgm:cxn modelId="{D95D896C-9405-42D8-8F0D-02DB9874A48D}" srcId="{E76ECE36-7385-4E6C-8D22-9377DE4465AF}" destId="{7D2399AF-3425-46AD-B9BA-D94EF85A4035}" srcOrd="5" destOrd="0" parTransId="{F0B072EF-D953-4134-A220-110591FE5288}" sibTransId="{C3983E5A-D04B-4363-B6FC-048C7CDAD627}"/>
    <dgm:cxn modelId="{C92A7E51-2277-4121-9CE6-DEB0907EF05D}" type="presOf" srcId="{7D2399AF-3425-46AD-B9BA-D94EF85A4035}" destId="{E4805C9F-4728-4AC1-AC31-A10D6F9CC7E9}" srcOrd="0" destOrd="0" presId="urn:microsoft.com/office/officeart/2005/8/layout/default"/>
    <dgm:cxn modelId="{174D45D1-FABC-4342-8A2B-F8CFF7B0CFB2}" type="presOf" srcId="{4E163C1B-1531-4485-8937-392C6497BF5E}" destId="{51B1EA07-EBD6-475C-8EBA-9B91790FDD88}" srcOrd="0" destOrd="0" presId="urn:microsoft.com/office/officeart/2005/8/layout/default"/>
    <dgm:cxn modelId="{8B1D0B39-BA1D-4A9E-A7FE-E2F0DEA767CF}" type="presOf" srcId="{26B105C1-9A28-446D-BAB3-8298B168E7BD}" destId="{65AB3F9B-70F0-4F84-A795-86A419AEB234}" srcOrd="0" destOrd="0" presId="urn:microsoft.com/office/officeart/2005/8/layout/default"/>
    <dgm:cxn modelId="{2B303AD3-89EB-4E4B-BA7B-56C1CEDE2F10}" type="presOf" srcId="{A33F9006-E964-4F6B-93C3-BCA550D788B2}" destId="{301236FD-3036-417D-AAC4-143EA69B23BF}" srcOrd="0" destOrd="0" presId="urn:microsoft.com/office/officeart/2005/8/layout/default"/>
    <dgm:cxn modelId="{328CE572-F4C6-4660-B012-0647564AABF6}" type="presOf" srcId="{61496DAA-2CB4-4129-B09C-EEC5A5A89A22}" destId="{CCAE9F93-2FB3-4BB8-A197-EA7ACE036D80}" srcOrd="0" destOrd="0" presId="urn:microsoft.com/office/officeart/2005/8/layout/default"/>
    <dgm:cxn modelId="{F8CDFC98-B47B-4597-9B5D-053FF9234F70}" srcId="{E76ECE36-7385-4E6C-8D22-9377DE4465AF}" destId="{3D562E5E-38FD-4337-AA17-68DABB35B523}" srcOrd="3" destOrd="0" parTransId="{4DC4C464-F830-4140-A509-C9AA52E16DE6}" sibTransId="{078809F4-89EA-4BC5-872A-D7C757D68106}"/>
    <dgm:cxn modelId="{E4368DCB-DB20-4C3D-B99F-45F14ADC9278}" type="presOf" srcId="{E76ECE36-7385-4E6C-8D22-9377DE4465AF}" destId="{289FDFCD-114F-47B7-B1EC-F9262C4165DB}" srcOrd="0" destOrd="0" presId="urn:microsoft.com/office/officeart/2005/8/layout/default"/>
    <dgm:cxn modelId="{263077D3-C32F-4FF4-A512-A1A38A261738}" srcId="{E76ECE36-7385-4E6C-8D22-9377DE4465AF}" destId="{61496DAA-2CB4-4129-B09C-EEC5A5A89A22}" srcOrd="2" destOrd="0" parTransId="{9ADB8D4B-EB81-4F71-A743-10CBD061E857}" sibTransId="{B1B3B4C8-1264-4701-978A-BACAD94FA2B1}"/>
    <dgm:cxn modelId="{6A2D6DE9-89B7-4134-BF1C-3A01EA26D606}" srcId="{E76ECE36-7385-4E6C-8D22-9377DE4465AF}" destId="{26B105C1-9A28-446D-BAB3-8298B168E7BD}" srcOrd="0" destOrd="0" parTransId="{7A1EC23A-EB74-4304-952D-EC15A5E10CAF}" sibTransId="{456A0ED4-7836-4751-836D-11EE26090FBA}"/>
    <dgm:cxn modelId="{265B120E-D147-4C6F-A486-F05F3F5DAD36}" type="presOf" srcId="{3D562E5E-38FD-4337-AA17-68DABB35B523}" destId="{B27D8E40-E12F-4A2E-8C45-A037DF9A0E74}" srcOrd="0" destOrd="0" presId="urn:microsoft.com/office/officeart/2005/8/layout/default"/>
    <dgm:cxn modelId="{739388AB-B4C3-4FD4-8CFD-9D81A3D7F7FB}" type="presOf" srcId="{2F52A991-6CEC-4CC8-A9A1-A743FAC37B22}" destId="{29A3D448-B39A-4F86-90EA-8AC0F6CCCDF4}" srcOrd="0" destOrd="0" presId="urn:microsoft.com/office/officeart/2005/8/layout/default"/>
    <dgm:cxn modelId="{C557B8C5-02AB-4CEE-B45A-9B486CDBDB7D}" type="presParOf" srcId="{289FDFCD-114F-47B7-B1EC-F9262C4165DB}" destId="{65AB3F9B-70F0-4F84-A795-86A419AEB234}" srcOrd="0" destOrd="0" presId="urn:microsoft.com/office/officeart/2005/8/layout/default"/>
    <dgm:cxn modelId="{0ED92C04-F414-4A09-BDE0-FE5430867077}" type="presParOf" srcId="{289FDFCD-114F-47B7-B1EC-F9262C4165DB}" destId="{9ADD0209-290F-4723-BE95-52E97F09A45A}" srcOrd="1" destOrd="0" presId="urn:microsoft.com/office/officeart/2005/8/layout/default"/>
    <dgm:cxn modelId="{AF5394F5-6966-4F59-B316-BFE33074BDA5}" type="presParOf" srcId="{289FDFCD-114F-47B7-B1EC-F9262C4165DB}" destId="{6165BB5E-51F7-46C7-9EDE-E611D1D7CD0A}" srcOrd="2" destOrd="0" presId="urn:microsoft.com/office/officeart/2005/8/layout/default"/>
    <dgm:cxn modelId="{88A08F04-16E7-4E56-A058-25763AA4842C}" type="presParOf" srcId="{289FDFCD-114F-47B7-B1EC-F9262C4165DB}" destId="{A3046E93-13AF-4F94-ABA8-50D68D35AD34}" srcOrd="3" destOrd="0" presId="urn:microsoft.com/office/officeart/2005/8/layout/default"/>
    <dgm:cxn modelId="{83C5053F-48B2-4CF4-9F00-C6A024E456CE}" type="presParOf" srcId="{289FDFCD-114F-47B7-B1EC-F9262C4165DB}" destId="{CCAE9F93-2FB3-4BB8-A197-EA7ACE036D80}" srcOrd="4" destOrd="0" presId="urn:microsoft.com/office/officeart/2005/8/layout/default"/>
    <dgm:cxn modelId="{DC470335-3657-4D75-9C15-237EE5205BF3}" type="presParOf" srcId="{289FDFCD-114F-47B7-B1EC-F9262C4165DB}" destId="{4539A21F-D807-4E63-88AF-296BA567FBDC}" srcOrd="5" destOrd="0" presId="urn:microsoft.com/office/officeart/2005/8/layout/default"/>
    <dgm:cxn modelId="{B420EA50-566F-442A-876B-AACA529D50C6}" type="presParOf" srcId="{289FDFCD-114F-47B7-B1EC-F9262C4165DB}" destId="{B27D8E40-E12F-4A2E-8C45-A037DF9A0E74}" srcOrd="6" destOrd="0" presId="urn:microsoft.com/office/officeart/2005/8/layout/default"/>
    <dgm:cxn modelId="{9B7CE534-04FA-4FAC-941A-A14CF4B0296A}" type="presParOf" srcId="{289FDFCD-114F-47B7-B1EC-F9262C4165DB}" destId="{0D8481CD-6133-403C-BBED-BAA0D55848DE}" srcOrd="7" destOrd="0" presId="urn:microsoft.com/office/officeart/2005/8/layout/default"/>
    <dgm:cxn modelId="{01D3AF5E-DCDA-4D16-8DF9-45A2B5DBE666}" type="presParOf" srcId="{289FDFCD-114F-47B7-B1EC-F9262C4165DB}" destId="{29A3D448-B39A-4F86-90EA-8AC0F6CCCDF4}" srcOrd="8" destOrd="0" presId="urn:microsoft.com/office/officeart/2005/8/layout/default"/>
    <dgm:cxn modelId="{CA87D79A-D76D-46F4-9768-0819748B0D8F}" type="presParOf" srcId="{289FDFCD-114F-47B7-B1EC-F9262C4165DB}" destId="{A84CDD32-1CBB-42FD-A4D6-C90C264D8C53}" srcOrd="9" destOrd="0" presId="urn:microsoft.com/office/officeart/2005/8/layout/default"/>
    <dgm:cxn modelId="{68844B5A-C227-4D03-BEB9-2CCD948A3C26}" type="presParOf" srcId="{289FDFCD-114F-47B7-B1EC-F9262C4165DB}" destId="{E4805C9F-4728-4AC1-AC31-A10D6F9CC7E9}" srcOrd="10" destOrd="0" presId="urn:microsoft.com/office/officeart/2005/8/layout/default"/>
    <dgm:cxn modelId="{201497A8-1EB8-40B8-838A-3F9EF5019AE1}" type="presParOf" srcId="{289FDFCD-114F-47B7-B1EC-F9262C4165DB}" destId="{394563A9-AC4F-442B-9FE8-69CBDEE4919B}" srcOrd="11" destOrd="0" presId="urn:microsoft.com/office/officeart/2005/8/layout/default"/>
    <dgm:cxn modelId="{EC218D2F-C3BF-4C2F-B4F2-7E2DCA6C2055}" type="presParOf" srcId="{289FDFCD-114F-47B7-B1EC-F9262C4165DB}" destId="{301236FD-3036-417D-AAC4-143EA69B23BF}" srcOrd="12" destOrd="0" presId="urn:microsoft.com/office/officeart/2005/8/layout/default"/>
    <dgm:cxn modelId="{B6355A2C-1434-4720-A602-B00F7D81760C}" type="presParOf" srcId="{289FDFCD-114F-47B7-B1EC-F9262C4165DB}" destId="{4620D445-E5D2-4C28-87A7-E419B32C9C98}" srcOrd="13" destOrd="0" presId="urn:microsoft.com/office/officeart/2005/8/layout/default"/>
    <dgm:cxn modelId="{1C952812-531F-4075-B851-6887790AF1B6}" type="presParOf" srcId="{289FDFCD-114F-47B7-B1EC-F9262C4165DB}" destId="{51B1EA07-EBD6-475C-8EBA-9B91790FDD88}" srcOrd="14"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12DFB48-BBC7-4A1B-9A2D-C7247BEFF332}"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65B0D44E-A494-438F-A941-9059EC089F0A}">
      <dgm:prSet phldrT="[Text]"/>
      <dgm:spPr/>
      <dgm:t>
        <a:bodyPr/>
        <a:lstStyle/>
        <a:p>
          <a:r>
            <a:rPr lang="en-US" dirty="0"/>
            <a:t>Vet</a:t>
          </a:r>
        </a:p>
      </dgm:t>
    </dgm:pt>
    <dgm:pt modelId="{1AF31C6F-B9C7-4AB7-9DD9-6BAF0964FDDA}" type="parTrans" cxnId="{96FF4B08-B1C6-42A6-8B84-CC35429F53C1}">
      <dgm:prSet/>
      <dgm:spPr/>
      <dgm:t>
        <a:bodyPr/>
        <a:lstStyle/>
        <a:p>
          <a:endParaRPr lang="en-US"/>
        </a:p>
      </dgm:t>
    </dgm:pt>
    <dgm:pt modelId="{EDBD94C5-C8C8-4869-B28C-58C4E64EFBE9}" type="sibTrans" cxnId="{96FF4B08-B1C6-42A6-8B84-CC35429F53C1}">
      <dgm:prSet/>
      <dgm:spPr/>
      <dgm:t>
        <a:bodyPr/>
        <a:lstStyle/>
        <a:p>
          <a:endParaRPr lang="en-US"/>
        </a:p>
      </dgm:t>
    </dgm:pt>
    <dgm:pt modelId="{C462CB0A-37DB-4055-9F96-A63C54765E34}">
      <dgm:prSet/>
      <dgm:spPr/>
      <dgm:t>
        <a:bodyPr/>
        <a:lstStyle/>
        <a:p>
          <a:r>
            <a:rPr lang="en-US" dirty="0"/>
            <a:t>Follow-up</a:t>
          </a:r>
        </a:p>
      </dgm:t>
    </dgm:pt>
    <dgm:pt modelId="{00E990A9-9FA5-4CDD-8973-EB52704C0638}" type="parTrans" cxnId="{870BC852-DAAD-48E7-B20A-EADEAD374C5B}">
      <dgm:prSet/>
      <dgm:spPr/>
      <dgm:t>
        <a:bodyPr/>
        <a:lstStyle/>
        <a:p>
          <a:endParaRPr lang="en-US"/>
        </a:p>
      </dgm:t>
    </dgm:pt>
    <dgm:pt modelId="{6A7292CA-C8D3-433F-90D9-712CF9741630}" type="sibTrans" cxnId="{870BC852-DAAD-48E7-B20A-EADEAD374C5B}">
      <dgm:prSet/>
      <dgm:spPr/>
      <dgm:t>
        <a:bodyPr/>
        <a:lstStyle/>
        <a:p>
          <a:endParaRPr lang="en-US"/>
        </a:p>
      </dgm:t>
    </dgm:pt>
    <dgm:pt modelId="{4C17E4DD-9482-4683-8329-952EF5C407A6}">
      <dgm:prSet/>
      <dgm:spPr/>
      <dgm:t>
        <a:bodyPr/>
        <a:lstStyle/>
        <a:p>
          <a:r>
            <a:rPr lang="en-US" dirty="0"/>
            <a:t>Probe</a:t>
          </a:r>
        </a:p>
      </dgm:t>
    </dgm:pt>
    <dgm:pt modelId="{E0453361-4596-4EEC-99A0-F6E8BF26CB5F}" type="parTrans" cxnId="{1BBFCFB3-8115-467B-90DB-B29945C4CE7A}">
      <dgm:prSet/>
      <dgm:spPr/>
      <dgm:t>
        <a:bodyPr/>
        <a:lstStyle/>
        <a:p>
          <a:endParaRPr lang="en-US"/>
        </a:p>
      </dgm:t>
    </dgm:pt>
    <dgm:pt modelId="{DE3C0467-B959-4E93-82BE-EC4A7CB8CEB0}" type="sibTrans" cxnId="{1BBFCFB3-8115-467B-90DB-B29945C4CE7A}">
      <dgm:prSet/>
      <dgm:spPr/>
      <dgm:t>
        <a:bodyPr/>
        <a:lstStyle/>
        <a:p>
          <a:endParaRPr lang="en-US"/>
        </a:p>
      </dgm:t>
    </dgm:pt>
    <dgm:pt modelId="{B6921EE5-2825-42DE-B1D7-E76B155C60B9}">
      <dgm:prSet/>
      <dgm:spPr/>
      <dgm:t>
        <a:bodyPr/>
        <a:lstStyle/>
        <a:p>
          <a:r>
            <a:rPr lang="en-US" dirty="0"/>
            <a:t>Revaluate</a:t>
          </a:r>
        </a:p>
      </dgm:t>
    </dgm:pt>
    <dgm:pt modelId="{841C0E0A-680F-48B1-9685-B7729A5922C2}" type="parTrans" cxnId="{03E60C13-BC76-416A-949A-9C7AA6511913}">
      <dgm:prSet/>
      <dgm:spPr/>
      <dgm:t>
        <a:bodyPr/>
        <a:lstStyle/>
        <a:p>
          <a:endParaRPr lang="en-US"/>
        </a:p>
      </dgm:t>
    </dgm:pt>
    <dgm:pt modelId="{18954357-4C08-4ACB-B56A-702A0B46F320}" type="sibTrans" cxnId="{03E60C13-BC76-416A-949A-9C7AA6511913}">
      <dgm:prSet/>
      <dgm:spPr/>
      <dgm:t>
        <a:bodyPr/>
        <a:lstStyle/>
        <a:p>
          <a:endParaRPr lang="en-US"/>
        </a:p>
      </dgm:t>
    </dgm:pt>
    <dgm:pt modelId="{5463B08B-A1F5-426F-823A-CC1C7D6D1934}" type="pres">
      <dgm:prSet presAssocID="{712DFB48-BBC7-4A1B-9A2D-C7247BEFF332}" presName="matrix" presStyleCnt="0">
        <dgm:presLayoutVars>
          <dgm:chMax val="1"/>
          <dgm:dir/>
          <dgm:resizeHandles val="exact"/>
        </dgm:presLayoutVars>
      </dgm:prSet>
      <dgm:spPr/>
      <dgm:t>
        <a:bodyPr/>
        <a:lstStyle/>
        <a:p>
          <a:endParaRPr lang="en-US"/>
        </a:p>
      </dgm:t>
    </dgm:pt>
    <dgm:pt modelId="{39651240-2E01-4B15-88D5-C9FE65FAE339}" type="pres">
      <dgm:prSet presAssocID="{712DFB48-BBC7-4A1B-9A2D-C7247BEFF332}" presName="diamond" presStyleLbl="bgShp" presStyleIdx="0" presStyleCnt="1"/>
      <dgm:spPr/>
    </dgm:pt>
    <dgm:pt modelId="{E6ED240D-DCEB-46E5-9F97-A4CBBDC193B6}" type="pres">
      <dgm:prSet presAssocID="{712DFB48-BBC7-4A1B-9A2D-C7247BEFF332}" presName="quad1" presStyleLbl="node1" presStyleIdx="0" presStyleCnt="4">
        <dgm:presLayoutVars>
          <dgm:chMax val="0"/>
          <dgm:chPref val="0"/>
          <dgm:bulletEnabled val="1"/>
        </dgm:presLayoutVars>
      </dgm:prSet>
      <dgm:spPr/>
      <dgm:t>
        <a:bodyPr/>
        <a:lstStyle/>
        <a:p>
          <a:endParaRPr lang="en-US"/>
        </a:p>
      </dgm:t>
    </dgm:pt>
    <dgm:pt modelId="{0FDC3A5D-5701-40D5-9902-EBFB0EEA7772}" type="pres">
      <dgm:prSet presAssocID="{712DFB48-BBC7-4A1B-9A2D-C7247BEFF332}" presName="quad2" presStyleLbl="node1" presStyleIdx="1" presStyleCnt="4">
        <dgm:presLayoutVars>
          <dgm:chMax val="0"/>
          <dgm:chPref val="0"/>
          <dgm:bulletEnabled val="1"/>
        </dgm:presLayoutVars>
      </dgm:prSet>
      <dgm:spPr/>
      <dgm:t>
        <a:bodyPr/>
        <a:lstStyle/>
        <a:p>
          <a:endParaRPr lang="en-US"/>
        </a:p>
      </dgm:t>
    </dgm:pt>
    <dgm:pt modelId="{02E6B098-4FE7-4DB0-9250-96FC0929DA31}" type="pres">
      <dgm:prSet presAssocID="{712DFB48-BBC7-4A1B-9A2D-C7247BEFF332}" presName="quad3" presStyleLbl="node1" presStyleIdx="2" presStyleCnt="4">
        <dgm:presLayoutVars>
          <dgm:chMax val="0"/>
          <dgm:chPref val="0"/>
          <dgm:bulletEnabled val="1"/>
        </dgm:presLayoutVars>
      </dgm:prSet>
      <dgm:spPr/>
      <dgm:t>
        <a:bodyPr/>
        <a:lstStyle/>
        <a:p>
          <a:endParaRPr lang="en-US"/>
        </a:p>
      </dgm:t>
    </dgm:pt>
    <dgm:pt modelId="{98F0DD2C-0FF0-4727-B7BB-0385A2108639}" type="pres">
      <dgm:prSet presAssocID="{712DFB48-BBC7-4A1B-9A2D-C7247BEFF332}" presName="quad4" presStyleLbl="node1" presStyleIdx="3" presStyleCnt="4">
        <dgm:presLayoutVars>
          <dgm:chMax val="0"/>
          <dgm:chPref val="0"/>
          <dgm:bulletEnabled val="1"/>
        </dgm:presLayoutVars>
      </dgm:prSet>
      <dgm:spPr/>
      <dgm:t>
        <a:bodyPr/>
        <a:lstStyle/>
        <a:p>
          <a:endParaRPr lang="en-US"/>
        </a:p>
      </dgm:t>
    </dgm:pt>
  </dgm:ptLst>
  <dgm:cxnLst>
    <dgm:cxn modelId="{5ACC7DC0-B038-E740-AED0-744AFCAD34D9}" type="presOf" srcId="{4C17E4DD-9482-4683-8329-952EF5C407A6}" destId="{02E6B098-4FE7-4DB0-9250-96FC0929DA31}" srcOrd="0" destOrd="0" presId="urn:microsoft.com/office/officeart/2005/8/layout/matrix3"/>
    <dgm:cxn modelId="{57BB2FF1-0DEF-4344-A056-272F09459527}" type="presOf" srcId="{65B0D44E-A494-438F-A941-9059EC089F0A}" destId="{E6ED240D-DCEB-46E5-9F97-A4CBBDC193B6}" srcOrd="0" destOrd="0" presId="urn:microsoft.com/office/officeart/2005/8/layout/matrix3"/>
    <dgm:cxn modelId="{6E45001F-713B-7446-8144-E2D40BC6F864}" type="presOf" srcId="{C462CB0A-37DB-4055-9F96-A63C54765E34}" destId="{0FDC3A5D-5701-40D5-9902-EBFB0EEA7772}" srcOrd="0" destOrd="0" presId="urn:microsoft.com/office/officeart/2005/8/layout/matrix3"/>
    <dgm:cxn modelId="{96FF4B08-B1C6-42A6-8B84-CC35429F53C1}" srcId="{712DFB48-BBC7-4A1B-9A2D-C7247BEFF332}" destId="{65B0D44E-A494-438F-A941-9059EC089F0A}" srcOrd="0" destOrd="0" parTransId="{1AF31C6F-B9C7-4AB7-9DD9-6BAF0964FDDA}" sibTransId="{EDBD94C5-C8C8-4869-B28C-58C4E64EFBE9}"/>
    <dgm:cxn modelId="{1BBFCFB3-8115-467B-90DB-B29945C4CE7A}" srcId="{712DFB48-BBC7-4A1B-9A2D-C7247BEFF332}" destId="{4C17E4DD-9482-4683-8329-952EF5C407A6}" srcOrd="2" destOrd="0" parTransId="{E0453361-4596-4EEC-99A0-F6E8BF26CB5F}" sibTransId="{DE3C0467-B959-4E93-82BE-EC4A7CB8CEB0}"/>
    <dgm:cxn modelId="{CBA9CB21-0F1A-9745-9DF3-EAE54A796FDF}" type="presOf" srcId="{B6921EE5-2825-42DE-B1D7-E76B155C60B9}" destId="{98F0DD2C-0FF0-4727-B7BB-0385A2108639}" srcOrd="0" destOrd="0" presId="urn:microsoft.com/office/officeart/2005/8/layout/matrix3"/>
    <dgm:cxn modelId="{2E3262C9-DA5F-9F41-9014-946DB592B156}" type="presOf" srcId="{712DFB48-BBC7-4A1B-9A2D-C7247BEFF332}" destId="{5463B08B-A1F5-426F-823A-CC1C7D6D1934}" srcOrd="0" destOrd="0" presId="urn:microsoft.com/office/officeart/2005/8/layout/matrix3"/>
    <dgm:cxn modelId="{870BC852-DAAD-48E7-B20A-EADEAD374C5B}" srcId="{712DFB48-BBC7-4A1B-9A2D-C7247BEFF332}" destId="{C462CB0A-37DB-4055-9F96-A63C54765E34}" srcOrd="1" destOrd="0" parTransId="{00E990A9-9FA5-4CDD-8973-EB52704C0638}" sibTransId="{6A7292CA-C8D3-433F-90D9-712CF9741630}"/>
    <dgm:cxn modelId="{03E60C13-BC76-416A-949A-9C7AA6511913}" srcId="{712DFB48-BBC7-4A1B-9A2D-C7247BEFF332}" destId="{B6921EE5-2825-42DE-B1D7-E76B155C60B9}" srcOrd="3" destOrd="0" parTransId="{841C0E0A-680F-48B1-9685-B7729A5922C2}" sibTransId="{18954357-4C08-4ACB-B56A-702A0B46F320}"/>
    <dgm:cxn modelId="{C42DD68B-0A6D-924B-B121-2ACB6EDB3C52}" type="presParOf" srcId="{5463B08B-A1F5-426F-823A-CC1C7D6D1934}" destId="{39651240-2E01-4B15-88D5-C9FE65FAE339}" srcOrd="0" destOrd="0" presId="urn:microsoft.com/office/officeart/2005/8/layout/matrix3"/>
    <dgm:cxn modelId="{B7AA5256-3D37-964E-8A42-5E199C7727F6}" type="presParOf" srcId="{5463B08B-A1F5-426F-823A-CC1C7D6D1934}" destId="{E6ED240D-DCEB-46E5-9F97-A4CBBDC193B6}" srcOrd="1" destOrd="0" presId="urn:microsoft.com/office/officeart/2005/8/layout/matrix3"/>
    <dgm:cxn modelId="{111A9669-D331-3F4A-B3AC-DBC7EEB50C36}" type="presParOf" srcId="{5463B08B-A1F5-426F-823A-CC1C7D6D1934}" destId="{0FDC3A5D-5701-40D5-9902-EBFB0EEA7772}" srcOrd="2" destOrd="0" presId="urn:microsoft.com/office/officeart/2005/8/layout/matrix3"/>
    <dgm:cxn modelId="{4DF5AD8A-8B63-B64E-857E-A7FE7D152147}" type="presParOf" srcId="{5463B08B-A1F5-426F-823A-CC1C7D6D1934}" destId="{02E6B098-4FE7-4DB0-9250-96FC0929DA31}" srcOrd="3" destOrd="0" presId="urn:microsoft.com/office/officeart/2005/8/layout/matrix3"/>
    <dgm:cxn modelId="{265D8E8B-1224-D446-BED0-FF4E700C5BE7}" type="presParOf" srcId="{5463B08B-A1F5-426F-823A-CC1C7D6D1934}" destId="{98F0DD2C-0FF0-4727-B7BB-0385A210863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47C420C-8FCC-410B-8437-FBDEDA902B98}"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C525B9F1-D43C-4EED-A31C-2A7A7448B2DD}">
      <dgm:prSet phldrT="[Text]" custT="1"/>
      <dgm:spPr>
        <a:xfrm>
          <a:off x="894080" y="4040293"/>
          <a:ext cx="1389888" cy="1209040"/>
        </a:xfrm>
      </dgm:spPr>
      <dgm:t>
        <a:bodyPr/>
        <a:lstStyle/>
        <a:p>
          <a:pPr>
            <a:buNone/>
          </a:pPr>
          <a:r>
            <a:rPr lang="en-US" sz="1650" dirty="0">
              <a:latin typeface="Franklin Gothic Book"/>
              <a:ea typeface="+mn-ea"/>
              <a:cs typeface="+mn-cs"/>
            </a:rPr>
            <a:t>At least 1 week prior, notice must be published in LEA’s newspaper and on Commission website</a:t>
          </a:r>
        </a:p>
      </dgm:t>
    </dgm:pt>
    <dgm:pt modelId="{D967331C-3058-4312-A344-94898873455B}" type="parTrans" cxnId="{36999A4D-DD9C-42DE-A504-1EF215E78E74}">
      <dgm:prSet/>
      <dgm:spPr/>
      <dgm:t>
        <a:bodyPr/>
        <a:lstStyle/>
        <a:p>
          <a:endParaRPr lang="en-US"/>
        </a:p>
      </dgm:t>
    </dgm:pt>
    <dgm:pt modelId="{B10A0E40-3015-4FAA-87EF-AE5B49C188E9}" type="sibTrans" cxnId="{36999A4D-DD9C-42DE-A504-1EF215E78E74}">
      <dgm:prSet/>
      <dgm:spPr/>
      <dgm:t>
        <a:bodyPr/>
        <a:lstStyle/>
        <a:p>
          <a:endParaRPr lang="en-US"/>
        </a:p>
      </dgm:t>
    </dgm:pt>
    <dgm:pt modelId="{604E224B-F204-4B47-84EE-4F9BB8635D63}">
      <dgm:prSet phldrT="[Text]" custT="1"/>
      <dgm:spPr>
        <a:xfrm>
          <a:off x="2283968" y="2927773"/>
          <a:ext cx="1706880" cy="2321559"/>
        </a:xfrm>
      </dgm:spPr>
      <dgm:t>
        <a:bodyPr/>
        <a:lstStyle/>
        <a:p>
          <a:pPr>
            <a:buNone/>
          </a:pPr>
          <a:r>
            <a:rPr lang="en-US" sz="2000" dirty="0">
              <a:latin typeface="Franklin Gothic Book"/>
              <a:ea typeface="+mn-ea"/>
              <a:cs typeface="+mn-cs"/>
            </a:rPr>
            <a:t>Post full application online for review</a:t>
          </a:r>
        </a:p>
      </dgm:t>
    </dgm:pt>
    <dgm:pt modelId="{B0FB0BFA-6C1A-44A3-A2FF-CD1989191669}" type="parTrans" cxnId="{4E8793F4-2BA8-48AB-B58E-D1FF551346FD}">
      <dgm:prSet/>
      <dgm:spPr/>
      <dgm:t>
        <a:bodyPr/>
        <a:lstStyle/>
        <a:p>
          <a:endParaRPr lang="en-US"/>
        </a:p>
      </dgm:t>
    </dgm:pt>
    <dgm:pt modelId="{011975DD-750E-4155-BAEA-794410AE9035}" type="sibTrans" cxnId="{4E8793F4-2BA8-48AB-B58E-D1FF551346FD}">
      <dgm:prSet/>
      <dgm:spPr/>
      <dgm:t>
        <a:bodyPr/>
        <a:lstStyle/>
        <a:p>
          <a:endParaRPr lang="en-US"/>
        </a:p>
      </dgm:t>
    </dgm:pt>
    <dgm:pt modelId="{69C3E7C2-CAF7-4E8D-83D0-2A330E95886D}">
      <dgm:prSet phldrT="[Text]" custT="1"/>
      <dgm:spPr>
        <a:xfrm>
          <a:off x="4023360" y="2109893"/>
          <a:ext cx="1706880" cy="3139440"/>
        </a:xfrm>
      </dgm:spPr>
      <dgm:t>
        <a:bodyPr/>
        <a:lstStyle/>
        <a:p>
          <a:pPr>
            <a:buNone/>
          </a:pPr>
          <a:r>
            <a:rPr lang="en-US" sz="2000" dirty="0">
              <a:latin typeface="Franklin Gothic Book"/>
              <a:ea typeface="+mn-ea"/>
              <a:cs typeface="+mn-cs"/>
            </a:rPr>
            <a:t>Applicant group may provide overview/ answer questions </a:t>
          </a:r>
        </a:p>
      </dgm:t>
    </dgm:pt>
    <dgm:pt modelId="{7193573B-A8A2-4B34-8A2A-1EE64BB15BAF}" type="parTrans" cxnId="{38FE58F6-CDB0-4F66-896D-C4527F8E3121}">
      <dgm:prSet/>
      <dgm:spPr/>
      <dgm:t>
        <a:bodyPr/>
        <a:lstStyle/>
        <a:p>
          <a:endParaRPr lang="en-US"/>
        </a:p>
      </dgm:t>
    </dgm:pt>
    <dgm:pt modelId="{6B54D9D3-E63B-47BD-9339-B0112C2B96FA}" type="sibTrans" cxnId="{38FE58F6-CDB0-4F66-896D-C4527F8E3121}">
      <dgm:prSet/>
      <dgm:spPr/>
      <dgm:t>
        <a:bodyPr/>
        <a:lstStyle/>
        <a:p>
          <a:endParaRPr lang="en-US"/>
        </a:p>
      </dgm:t>
    </dgm:pt>
    <dgm:pt modelId="{903B5C46-FE7A-4F78-B1C6-F3FA89F28AA2}">
      <dgm:prSet phldrT="[Text]" custT="1"/>
      <dgm:spPr>
        <a:xfrm>
          <a:off x="5674950" y="1606973"/>
          <a:ext cx="2223859" cy="3642360"/>
        </a:xfrm>
      </dgm:spPr>
      <dgm:t>
        <a:bodyPr/>
        <a:lstStyle/>
        <a:p>
          <a:pPr>
            <a:buNone/>
          </a:pPr>
          <a:r>
            <a:rPr lang="en-US" sz="2000" b="1" dirty="0">
              <a:latin typeface="Franklin Gothic Book"/>
              <a:ea typeface="+mn-ea"/>
              <a:cs typeface="+mn-cs"/>
            </a:rPr>
            <a:t>Collect feedback on potential impact of charter on community</a:t>
          </a:r>
        </a:p>
      </dgm:t>
    </dgm:pt>
    <dgm:pt modelId="{1587E970-B800-43DA-92BB-10FC85D203D7}" type="parTrans" cxnId="{ACEA064E-C3DB-4131-9B10-55846078FC55}">
      <dgm:prSet/>
      <dgm:spPr/>
      <dgm:t>
        <a:bodyPr/>
        <a:lstStyle/>
        <a:p>
          <a:endParaRPr lang="en-US"/>
        </a:p>
      </dgm:t>
    </dgm:pt>
    <dgm:pt modelId="{35A6C850-CBCE-4894-BA57-F7B730909325}" type="sibTrans" cxnId="{ACEA064E-C3DB-4131-9B10-55846078FC55}">
      <dgm:prSet/>
      <dgm:spPr/>
      <dgm:t>
        <a:bodyPr/>
        <a:lstStyle/>
        <a:p>
          <a:endParaRPr lang="en-US"/>
        </a:p>
      </dgm:t>
    </dgm:pt>
    <dgm:pt modelId="{9E579B13-39D6-4089-86A7-B2675924AC57}">
      <dgm:prSet/>
      <dgm:spPr/>
      <dgm:t>
        <a:bodyPr/>
        <a:lstStyle/>
        <a:p>
          <a:r>
            <a:rPr lang="en-US" dirty="0"/>
            <a:t>Hold meeting in LEA where application was submitted</a:t>
          </a:r>
        </a:p>
      </dgm:t>
    </dgm:pt>
    <dgm:pt modelId="{E3A336DD-CAFA-45B2-B298-72B1FFCFDEAC}" type="parTrans" cxnId="{0618F0D5-5D0F-4E1F-8F35-4A745CF0F00D}">
      <dgm:prSet/>
      <dgm:spPr/>
      <dgm:t>
        <a:bodyPr/>
        <a:lstStyle/>
        <a:p>
          <a:endParaRPr lang="en-US"/>
        </a:p>
      </dgm:t>
    </dgm:pt>
    <dgm:pt modelId="{B9C6FBA7-4229-41E9-91F6-CA6C920D9AD3}" type="sibTrans" cxnId="{0618F0D5-5D0F-4E1F-8F35-4A745CF0F00D}">
      <dgm:prSet/>
      <dgm:spPr/>
      <dgm:t>
        <a:bodyPr/>
        <a:lstStyle/>
        <a:p>
          <a:endParaRPr lang="en-US"/>
        </a:p>
      </dgm:t>
    </dgm:pt>
    <dgm:pt modelId="{AC6944E6-82C0-468C-B36B-9FA65CD89B01}" type="pres">
      <dgm:prSet presAssocID="{247C420C-8FCC-410B-8437-FBDEDA902B98}" presName="Name0" presStyleCnt="0">
        <dgm:presLayoutVars>
          <dgm:chMax val="11"/>
          <dgm:chPref val="11"/>
          <dgm:dir/>
          <dgm:resizeHandles/>
        </dgm:presLayoutVars>
      </dgm:prSet>
      <dgm:spPr/>
      <dgm:t>
        <a:bodyPr/>
        <a:lstStyle/>
        <a:p>
          <a:endParaRPr lang="en-US"/>
        </a:p>
      </dgm:t>
    </dgm:pt>
    <dgm:pt modelId="{0EE70496-AE49-444A-B119-3E57218119ED}" type="pres">
      <dgm:prSet presAssocID="{903B5C46-FE7A-4F78-B1C6-F3FA89F28AA2}" presName="Accent5" presStyleCnt="0"/>
      <dgm:spPr/>
    </dgm:pt>
    <dgm:pt modelId="{76470460-6579-493C-8CC8-FFCB9BFFEE61}" type="pres">
      <dgm:prSet presAssocID="{903B5C46-FE7A-4F78-B1C6-F3FA89F28AA2}" presName="Accent" presStyleLbl="node1" presStyleIdx="0" presStyleCnt="5"/>
      <dgm:spPr/>
    </dgm:pt>
    <dgm:pt modelId="{D04A0F70-E281-4EF4-93BF-F57EC6B6C48B}" type="pres">
      <dgm:prSet presAssocID="{903B5C46-FE7A-4F78-B1C6-F3FA89F28AA2}" presName="ParentBackground5" presStyleCnt="0"/>
      <dgm:spPr/>
    </dgm:pt>
    <dgm:pt modelId="{EAA23332-D19B-4AC2-B535-D21FBE8E5206}" type="pres">
      <dgm:prSet presAssocID="{903B5C46-FE7A-4F78-B1C6-F3FA89F28AA2}" presName="ParentBackground" presStyleLbl="fgAcc1" presStyleIdx="0" presStyleCnt="5"/>
      <dgm:spPr/>
      <dgm:t>
        <a:bodyPr/>
        <a:lstStyle/>
        <a:p>
          <a:endParaRPr lang="en-US"/>
        </a:p>
      </dgm:t>
    </dgm:pt>
    <dgm:pt modelId="{E3A52BF1-1743-434B-8B47-1BB18932AA59}" type="pres">
      <dgm:prSet presAssocID="{903B5C46-FE7A-4F78-B1C6-F3FA89F28AA2}" presName="Parent5" presStyleLbl="revTx" presStyleIdx="0" presStyleCnt="0">
        <dgm:presLayoutVars>
          <dgm:chMax val="1"/>
          <dgm:chPref val="1"/>
          <dgm:bulletEnabled val="1"/>
        </dgm:presLayoutVars>
      </dgm:prSet>
      <dgm:spPr/>
      <dgm:t>
        <a:bodyPr/>
        <a:lstStyle/>
        <a:p>
          <a:endParaRPr lang="en-US"/>
        </a:p>
      </dgm:t>
    </dgm:pt>
    <dgm:pt modelId="{D8CB7112-CCA4-4D1C-AC64-D26165A52CE7}" type="pres">
      <dgm:prSet presAssocID="{69C3E7C2-CAF7-4E8D-83D0-2A330E95886D}" presName="Accent4" presStyleCnt="0"/>
      <dgm:spPr/>
    </dgm:pt>
    <dgm:pt modelId="{F6ABC9C9-3121-46F3-86D4-0EF88BC1C2DB}" type="pres">
      <dgm:prSet presAssocID="{69C3E7C2-CAF7-4E8D-83D0-2A330E95886D}" presName="Accent" presStyleLbl="node1" presStyleIdx="1" presStyleCnt="5"/>
      <dgm:spPr/>
    </dgm:pt>
    <dgm:pt modelId="{7AB53B7C-DCFF-4F08-BE01-B0EEA410D620}" type="pres">
      <dgm:prSet presAssocID="{69C3E7C2-CAF7-4E8D-83D0-2A330E95886D}" presName="ParentBackground4" presStyleCnt="0"/>
      <dgm:spPr/>
    </dgm:pt>
    <dgm:pt modelId="{D7E3D139-B18E-415B-941D-D839344299C2}" type="pres">
      <dgm:prSet presAssocID="{69C3E7C2-CAF7-4E8D-83D0-2A330E95886D}" presName="ParentBackground" presStyleLbl="fgAcc1" presStyleIdx="1" presStyleCnt="5"/>
      <dgm:spPr/>
      <dgm:t>
        <a:bodyPr/>
        <a:lstStyle/>
        <a:p>
          <a:endParaRPr lang="en-US"/>
        </a:p>
      </dgm:t>
    </dgm:pt>
    <dgm:pt modelId="{2330A635-E2AD-4150-A5D6-ADD4D1EFA2BD}" type="pres">
      <dgm:prSet presAssocID="{69C3E7C2-CAF7-4E8D-83D0-2A330E95886D}" presName="Parent4" presStyleLbl="revTx" presStyleIdx="0" presStyleCnt="0">
        <dgm:presLayoutVars>
          <dgm:chMax val="1"/>
          <dgm:chPref val="1"/>
          <dgm:bulletEnabled val="1"/>
        </dgm:presLayoutVars>
      </dgm:prSet>
      <dgm:spPr/>
      <dgm:t>
        <a:bodyPr/>
        <a:lstStyle/>
        <a:p>
          <a:endParaRPr lang="en-US"/>
        </a:p>
      </dgm:t>
    </dgm:pt>
    <dgm:pt modelId="{8DA3E972-9F3B-45F3-B65B-DB15178E0959}" type="pres">
      <dgm:prSet presAssocID="{9E579B13-39D6-4089-86A7-B2675924AC57}" presName="Accent3" presStyleCnt="0"/>
      <dgm:spPr/>
    </dgm:pt>
    <dgm:pt modelId="{49ED271D-C7F1-44CF-BF5B-CD900B02603E}" type="pres">
      <dgm:prSet presAssocID="{9E579B13-39D6-4089-86A7-B2675924AC57}" presName="Accent" presStyleLbl="node1" presStyleIdx="2" presStyleCnt="5"/>
      <dgm:spPr/>
    </dgm:pt>
    <dgm:pt modelId="{D15A24F0-E6BF-4077-A389-259708264075}" type="pres">
      <dgm:prSet presAssocID="{9E579B13-39D6-4089-86A7-B2675924AC57}" presName="ParentBackground3" presStyleCnt="0"/>
      <dgm:spPr/>
    </dgm:pt>
    <dgm:pt modelId="{A5A6FA4D-AFA8-44D6-99EC-C5ED51849531}" type="pres">
      <dgm:prSet presAssocID="{9E579B13-39D6-4089-86A7-B2675924AC57}" presName="ParentBackground" presStyleLbl="fgAcc1" presStyleIdx="2" presStyleCnt="5"/>
      <dgm:spPr/>
      <dgm:t>
        <a:bodyPr/>
        <a:lstStyle/>
        <a:p>
          <a:endParaRPr lang="en-US"/>
        </a:p>
      </dgm:t>
    </dgm:pt>
    <dgm:pt modelId="{CD82DF50-52E3-42EB-9166-25F74E87BA7B}" type="pres">
      <dgm:prSet presAssocID="{9E579B13-39D6-4089-86A7-B2675924AC57}" presName="Parent3" presStyleLbl="revTx" presStyleIdx="0" presStyleCnt="0">
        <dgm:presLayoutVars>
          <dgm:chMax val="1"/>
          <dgm:chPref val="1"/>
          <dgm:bulletEnabled val="1"/>
        </dgm:presLayoutVars>
      </dgm:prSet>
      <dgm:spPr/>
      <dgm:t>
        <a:bodyPr/>
        <a:lstStyle/>
        <a:p>
          <a:endParaRPr lang="en-US"/>
        </a:p>
      </dgm:t>
    </dgm:pt>
    <dgm:pt modelId="{D6E7A440-11A6-4CA9-9709-C753840A65C2}" type="pres">
      <dgm:prSet presAssocID="{604E224B-F204-4B47-84EE-4F9BB8635D63}" presName="Accent2" presStyleCnt="0"/>
      <dgm:spPr/>
    </dgm:pt>
    <dgm:pt modelId="{5597C2F1-F3F6-4993-856E-558DD9A16C40}" type="pres">
      <dgm:prSet presAssocID="{604E224B-F204-4B47-84EE-4F9BB8635D63}" presName="Accent" presStyleLbl="node1" presStyleIdx="3" presStyleCnt="5"/>
      <dgm:spPr/>
    </dgm:pt>
    <dgm:pt modelId="{5177A3DC-B14F-47A9-B374-E7AB534FDFB5}" type="pres">
      <dgm:prSet presAssocID="{604E224B-F204-4B47-84EE-4F9BB8635D63}" presName="ParentBackground2" presStyleCnt="0"/>
      <dgm:spPr/>
    </dgm:pt>
    <dgm:pt modelId="{AB8F9AF8-FB41-47F7-B1A3-E0B66770F94A}" type="pres">
      <dgm:prSet presAssocID="{604E224B-F204-4B47-84EE-4F9BB8635D63}" presName="ParentBackground" presStyleLbl="fgAcc1" presStyleIdx="3" presStyleCnt="5"/>
      <dgm:spPr/>
      <dgm:t>
        <a:bodyPr/>
        <a:lstStyle/>
        <a:p>
          <a:endParaRPr lang="en-US"/>
        </a:p>
      </dgm:t>
    </dgm:pt>
    <dgm:pt modelId="{2E863B66-8B01-48E8-A637-F1772CAB7D86}" type="pres">
      <dgm:prSet presAssocID="{604E224B-F204-4B47-84EE-4F9BB8635D63}" presName="Parent2" presStyleLbl="revTx" presStyleIdx="0" presStyleCnt="0">
        <dgm:presLayoutVars>
          <dgm:chMax val="1"/>
          <dgm:chPref val="1"/>
          <dgm:bulletEnabled val="1"/>
        </dgm:presLayoutVars>
      </dgm:prSet>
      <dgm:spPr/>
      <dgm:t>
        <a:bodyPr/>
        <a:lstStyle/>
        <a:p>
          <a:endParaRPr lang="en-US"/>
        </a:p>
      </dgm:t>
    </dgm:pt>
    <dgm:pt modelId="{6C9A3C24-F47B-468D-8CB4-F58723F1102B}" type="pres">
      <dgm:prSet presAssocID="{C525B9F1-D43C-4EED-A31C-2A7A7448B2DD}" presName="Accent1" presStyleCnt="0"/>
      <dgm:spPr/>
    </dgm:pt>
    <dgm:pt modelId="{5BCD1895-8E06-49F9-BF1A-496A48737B04}" type="pres">
      <dgm:prSet presAssocID="{C525B9F1-D43C-4EED-A31C-2A7A7448B2DD}" presName="Accent" presStyleLbl="node1" presStyleIdx="4" presStyleCnt="5"/>
      <dgm:spPr/>
    </dgm:pt>
    <dgm:pt modelId="{392CC695-382A-46E9-AAE5-CA2EBC9A3B22}" type="pres">
      <dgm:prSet presAssocID="{C525B9F1-D43C-4EED-A31C-2A7A7448B2DD}" presName="ParentBackground1" presStyleCnt="0"/>
      <dgm:spPr/>
    </dgm:pt>
    <dgm:pt modelId="{97964EFC-77A2-47F0-ADE4-7EC0AB30A2D7}" type="pres">
      <dgm:prSet presAssocID="{C525B9F1-D43C-4EED-A31C-2A7A7448B2DD}" presName="ParentBackground" presStyleLbl="fgAcc1" presStyleIdx="4" presStyleCnt="5"/>
      <dgm:spPr/>
      <dgm:t>
        <a:bodyPr/>
        <a:lstStyle/>
        <a:p>
          <a:endParaRPr lang="en-US"/>
        </a:p>
      </dgm:t>
    </dgm:pt>
    <dgm:pt modelId="{F3DD7EB3-49AE-4652-96CF-DF5E510CF3BE}" type="pres">
      <dgm:prSet presAssocID="{C525B9F1-D43C-4EED-A31C-2A7A7448B2DD}" presName="Parent1" presStyleLbl="revTx" presStyleIdx="0" presStyleCnt="0">
        <dgm:presLayoutVars>
          <dgm:chMax val="1"/>
          <dgm:chPref val="1"/>
          <dgm:bulletEnabled val="1"/>
        </dgm:presLayoutVars>
      </dgm:prSet>
      <dgm:spPr/>
      <dgm:t>
        <a:bodyPr/>
        <a:lstStyle/>
        <a:p>
          <a:endParaRPr lang="en-US"/>
        </a:p>
      </dgm:t>
    </dgm:pt>
  </dgm:ptLst>
  <dgm:cxnLst>
    <dgm:cxn modelId="{4CB96E8A-6A61-46B6-A345-5B8946765E76}" type="presOf" srcId="{604E224B-F204-4B47-84EE-4F9BB8635D63}" destId="{2E863B66-8B01-48E8-A637-F1772CAB7D86}" srcOrd="1" destOrd="0" presId="urn:microsoft.com/office/officeart/2011/layout/CircleProcess"/>
    <dgm:cxn modelId="{DB99A7C1-4FDF-4F28-87F7-C638D65F3365}" type="presOf" srcId="{903B5C46-FE7A-4F78-B1C6-F3FA89F28AA2}" destId="{E3A52BF1-1743-434B-8B47-1BB18932AA59}" srcOrd="1" destOrd="0" presId="urn:microsoft.com/office/officeart/2011/layout/CircleProcess"/>
    <dgm:cxn modelId="{6F3BDB6F-2FCE-4ACC-84BC-FF4C11B8A73F}" type="presOf" srcId="{604E224B-F204-4B47-84EE-4F9BB8635D63}" destId="{AB8F9AF8-FB41-47F7-B1A3-E0B66770F94A}" srcOrd="0" destOrd="0" presId="urn:microsoft.com/office/officeart/2011/layout/CircleProcess"/>
    <dgm:cxn modelId="{ACEA064E-C3DB-4131-9B10-55846078FC55}" srcId="{247C420C-8FCC-410B-8437-FBDEDA902B98}" destId="{903B5C46-FE7A-4F78-B1C6-F3FA89F28AA2}" srcOrd="4" destOrd="0" parTransId="{1587E970-B800-43DA-92BB-10FC85D203D7}" sibTransId="{35A6C850-CBCE-4894-BA57-F7B730909325}"/>
    <dgm:cxn modelId="{45CD7872-13F1-4D28-83BE-7B0961DDFA50}" type="presOf" srcId="{903B5C46-FE7A-4F78-B1C6-F3FA89F28AA2}" destId="{EAA23332-D19B-4AC2-B535-D21FBE8E5206}" srcOrd="0" destOrd="0" presId="urn:microsoft.com/office/officeart/2011/layout/CircleProcess"/>
    <dgm:cxn modelId="{4B83107B-C187-4A87-B078-4B1E65B5870C}" type="presOf" srcId="{C525B9F1-D43C-4EED-A31C-2A7A7448B2DD}" destId="{F3DD7EB3-49AE-4652-96CF-DF5E510CF3BE}" srcOrd="1" destOrd="0" presId="urn:microsoft.com/office/officeart/2011/layout/CircleProcess"/>
    <dgm:cxn modelId="{3C71343D-A310-40B9-8185-3ED5CFB58A15}" type="presOf" srcId="{C525B9F1-D43C-4EED-A31C-2A7A7448B2DD}" destId="{97964EFC-77A2-47F0-ADE4-7EC0AB30A2D7}" srcOrd="0" destOrd="0" presId="urn:microsoft.com/office/officeart/2011/layout/CircleProcess"/>
    <dgm:cxn modelId="{2AD951F8-7C46-4467-AE3E-01E5143248DC}" type="presOf" srcId="{247C420C-8FCC-410B-8437-FBDEDA902B98}" destId="{AC6944E6-82C0-468C-B36B-9FA65CD89B01}" srcOrd="0" destOrd="0" presId="urn:microsoft.com/office/officeart/2011/layout/CircleProcess"/>
    <dgm:cxn modelId="{3BC20D59-A8D3-43D3-A833-77E1EF259720}" type="presOf" srcId="{9E579B13-39D6-4089-86A7-B2675924AC57}" destId="{CD82DF50-52E3-42EB-9166-25F74E87BA7B}" srcOrd="1" destOrd="0" presId="urn:microsoft.com/office/officeart/2011/layout/CircleProcess"/>
    <dgm:cxn modelId="{9435A95D-87ED-4C99-87F0-E2C4C9A98C2C}" type="presOf" srcId="{9E579B13-39D6-4089-86A7-B2675924AC57}" destId="{A5A6FA4D-AFA8-44D6-99EC-C5ED51849531}" srcOrd="0" destOrd="0" presId="urn:microsoft.com/office/officeart/2011/layout/CircleProcess"/>
    <dgm:cxn modelId="{9DC353F5-A0E5-4029-9E5B-8FB5D0AE711F}" type="presOf" srcId="{69C3E7C2-CAF7-4E8D-83D0-2A330E95886D}" destId="{D7E3D139-B18E-415B-941D-D839344299C2}" srcOrd="0" destOrd="0" presId="urn:microsoft.com/office/officeart/2011/layout/CircleProcess"/>
    <dgm:cxn modelId="{36999A4D-DD9C-42DE-A504-1EF215E78E74}" srcId="{247C420C-8FCC-410B-8437-FBDEDA902B98}" destId="{C525B9F1-D43C-4EED-A31C-2A7A7448B2DD}" srcOrd="0" destOrd="0" parTransId="{D967331C-3058-4312-A344-94898873455B}" sibTransId="{B10A0E40-3015-4FAA-87EF-AE5B49C188E9}"/>
    <dgm:cxn modelId="{38FE58F6-CDB0-4F66-896D-C4527F8E3121}" srcId="{247C420C-8FCC-410B-8437-FBDEDA902B98}" destId="{69C3E7C2-CAF7-4E8D-83D0-2A330E95886D}" srcOrd="3" destOrd="0" parTransId="{7193573B-A8A2-4B34-8A2A-1EE64BB15BAF}" sibTransId="{6B54D9D3-E63B-47BD-9339-B0112C2B96FA}"/>
    <dgm:cxn modelId="{4E8793F4-2BA8-48AB-B58E-D1FF551346FD}" srcId="{247C420C-8FCC-410B-8437-FBDEDA902B98}" destId="{604E224B-F204-4B47-84EE-4F9BB8635D63}" srcOrd="1" destOrd="0" parTransId="{B0FB0BFA-6C1A-44A3-A2FF-CD1989191669}" sibTransId="{011975DD-750E-4155-BAEA-794410AE9035}"/>
    <dgm:cxn modelId="{4AF7C7AA-B671-4A27-9460-FC052F5AD41C}" type="presOf" srcId="{69C3E7C2-CAF7-4E8D-83D0-2A330E95886D}" destId="{2330A635-E2AD-4150-A5D6-ADD4D1EFA2BD}" srcOrd="1" destOrd="0" presId="urn:microsoft.com/office/officeart/2011/layout/CircleProcess"/>
    <dgm:cxn modelId="{0618F0D5-5D0F-4E1F-8F35-4A745CF0F00D}" srcId="{247C420C-8FCC-410B-8437-FBDEDA902B98}" destId="{9E579B13-39D6-4089-86A7-B2675924AC57}" srcOrd="2" destOrd="0" parTransId="{E3A336DD-CAFA-45B2-B298-72B1FFCFDEAC}" sibTransId="{B9C6FBA7-4229-41E9-91F6-CA6C920D9AD3}"/>
    <dgm:cxn modelId="{A61746E1-A365-443A-B6A2-77D171F30C79}" type="presParOf" srcId="{AC6944E6-82C0-468C-B36B-9FA65CD89B01}" destId="{0EE70496-AE49-444A-B119-3E57218119ED}" srcOrd="0" destOrd="0" presId="urn:microsoft.com/office/officeart/2011/layout/CircleProcess"/>
    <dgm:cxn modelId="{2D955890-E282-45F9-9702-68B7C60A8CF9}" type="presParOf" srcId="{0EE70496-AE49-444A-B119-3E57218119ED}" destId="{76470460-6579-493C-8CC8-FFCB9BFFEE61}" srcOrd="0" destOrd="0" presId="urn:microsoft.com/office/officeart/2011/layout/CircleProcess"/>
    <dgm:cxn modelId="{CAEC04CA-9A26-4CF6-8C6A-BBE3071E0F37}" type="presParOf" srcId="{AC6944E6-82C0-468C-B36B-9FA65CD89B01}" destId="{D04A0F70-E281-4EF4-93BF-F57EC6B6C48B}" srcOrd="1" destOrd="0" presId="urn:microsoft.com/office/officeart/2011/layout/CircleProcess"/>
    <dgm:cxn modelId="{87EA407D-419A-4E2C-8DC8-759BAC48D034}" type="presParOf" srcId="{D04A0F70-E281-4EF4-93BF-F57EC6B6C48B}" destId="{EAA23332-D19B-4AC2-B535-D21FBE8E5206}" srcOrd="0" destOrd="0" presId="urn:microsoft.com/office/officeart/2011/layout/CircleProcess"/>
    <dgm:cxn modelId="{3FAF155F-6BE3-42A3-90CD-D28336F2F31F}" type="presParOf" srcId="{AC6944E6-82C0-468C-B36B-9FA65CD89B01}" destId="{E3A52BF1-1743-434B-8B47-1BB18932AA59}" srcOrd="2" destOrd="0" presId="urn:microsoft.com/office/officeart/2011/layout/CircleProcess"/>
    <dgm:cxn modelId="{B522028F-B62D-4549-8B67-569DF9D0D45E}" type="presParOf" srcId="{AC6944E6-82C0-468C-B36B-9FA65CD89B01}" destId="{D8CB7112-CCA4-4D1C-AC64-D26165A52CE7}" srcOrd="3" destOrd="0" presId="urn:microsoft.com/office/officeart/2011/layout/CircleProcess"/>
    <dgm:cxn modelId="{45055637-7984-49DB-81A6-C010CC22CC6E}" type="presParOf" srcId="{D8CB7112-CCA4-4D1C-AC64-D26165A52CE7}" destId="{F6ABC9C9-3121-46F3-86D4-0EF88BC1C2DB}" srcOrd="0" destOrd="0" presId="urn:microsoft.com/office/officeart/2011/layout/CircleProcess"/>
    <dgm:cxn modelId="{DA2E1924-0E58-46EE-95D4-DE51B760BF1B}" type="presParOf" srcId="{AC6944E6-82C0-468C-B36B-9FA65CD89B01}" destId="{7AB53B7C-DCFF-4F08-BE01-B0EEA410D620}" srcOrd="4" destOrd="0" presId="urn:microsoft.com/office/officeart/2011/layout/CircleProcess"/>
    <dgm:cxn modelId="{32DA8737-CB39-4116-B49D-A991C726EA34}" type="presParOf" srcId="{7AB53B7C-DCFF-4F08-BE01-B0EEA410D620}" destId="{D7E3D139-B18E-415B-941D-D839344299C2}" srcOrd="0" destOrd="0" presId="urn:microsoft.com/office/officeart/2011/layout/CircleProcess"/>
    <dgm:cxn modelId="{5E9C5FD1-D75F-4B9E-930C-49FA876A042B}" type="presParOf" srcId="{AC6944E6-82C0-468C-B36B-9FA65CD89B01}" destId="{2330A635-E2AD-4150-A5D6-ADD4D1EFA2BD}" srcOrd="5" destOrd="0" presId="urn:microsoft.com/office/officeart/2011/layout/CircleProcess"/>
    <dgm:cxn modelId="{786D7DAE-2CA8-4743-BCBF-89D19637334A}" type="presParOf" srcId="{AC6944E6-82C0-468C-B36B-9FA65CD89B01}" destId="{8DA3E972-9F3B-45F3-B65B-DB15178E0959}" srcOrd="6" destOrd="0" presId="urn:microsoft.com/office/officeart/2011/layout/CircleProcess"/>
    <dgm:cxn modelId="{7CC645EB-4348-4D26-8A2C-91312D7860F7}" type="presParOf" srcId="{8DA3E972-9F3B-45F3-B65B-DB15178E0959}" destId="{49ED271D-C7F1-44CF-BF5B-CD900B02603E}" srcOrd="0" destOrd="0" presId="urn:microsoft.com/office/officeart/2011/layout/CircleProcess"/>
    <dgm:cxn modelId="{60413171-B1E2-40F3-B8C0-A6B6B85B3749}" type="presParOf" srcId="{AC6944E6-82C0-468C-B36B-9FA65CD89B01}" destId="{D15A24F0-E6BF-4077-A389-259708264075}" srcOrd="7" destOrd="0" presId="urn:microsoft.com/office/officeart/2011/layout/CircleProcess"/>
    <dgm:cxn modelId="{4783BD3B-D196-420E-97BB-2C2A14D3ED37}" type="presParOf" srcId="{D15A24F0-E6BF-4077-A389-259708264075}" destId="{A5A6FA4D-AFA8-44D6-99EC-C5ED51849531}" srcOrd="0" destOrd="0" presId="urn:microsoft.com/office/officeart/2011/layout/CircleProcess"/>
    <dgm:cxn modelId="{3A7134CA-8523-47F2-A8FE-3F5C18E4A339}" type="presParOf" srcId="{AC6944E6-82C0-468C-B36B-9FA65CD89B01}" destId="{CD82DF50-52E3-42EB-9166-25F74E87BA7B}" srcOrd="8" destOrd="0" presId="urn:microsoft.com/office/officeart/2011/layout/CircleProcess"/>
    <dgm:cxn modelId="{45A699EE-9A4D-4A05-B97C-F8CBD713E486}" type="presParOf" srcId="{AC6944E6-82C0-468C-B36B-9FA65CD89B01}" destId="{D6E7A440-11A6-4CA9-9709-C753840A65C2}" srcOrd="9" destOrd="0" presId="urn:microsoft.com/office/officeart/2011/layout/CircleProcess"/>
    <dgm:cxn modelId="{CAE8F641-654C-4644-AF08-9CE00912246B}" type="presParOf" srcId="{D6E7A440-11A6-4CA9-9709-C753840A65C2}" destId="{5597C2F1-F3F6-4993-856E-558DD9A16C40}" srcOrd="0" destOrd="0" presId="urn:microsoft.com/office/officeart/2011/layout/CircleProcess"/>
    <dgm:cxn modelId="{C34B1836-8DAA-4E7D-8474-3C43E116348A}" type="presParOf" srcId="{AC6944E6-82C0-468C-B36B-9FA65CD89B01}" destId="{5177A3DC-B14F-47A9-B374-E7AB534FDFB5}" srcOrd="10" destOrd="0" presId="urn:microsoft.com/office/officeart/2011/layout/CircleProcess"/>
    <dgm:cxn modelId="{D73D0889-82D6-4458-BB02-CB8293D50B9F}" type="presParOf" srcId="{5177A3DC-B14F-47A9-B374-E7AB534FDFB5}" destId="{AB8F9AF8-FB41-47F7-B1A3-E0B66770F94A}" srcOrd="0" destOrd="0" presId="urn:microsoft.com/office/officeart/2011/layout/CircleProcess"/>
    <dgm:cxn modelId="{C4D5BFA6-D946-4314-8B71-BFD186189289}" type="presParOf" srcId="{AC6944E6-82C0-468C-B36B-9FA65CD89B01}" destId="{2E863B66-8B01-48E8-A637-F1772CAB7D86}" srcOrd="11" destOrd="0" presId="urn:microsoft.com/office/officeart/2011/layout/CircleProcess"/>
    <dgm:cxn modelId="{0C71C00E-14FB-44C2-8340-4D5F5EA1C39F}" type="presParOf" srcId="{AC6944E6-82C0-468C-B36B-9FA65CD89B01}" destId="{6C9A3C24-F47B-468D-8CB4-F58723F1102B}" srcOrd="12" destOrd="0" presId="urn:microsoft.com/office/officeart/2011/layout/CircleProcess"/>
    <dgm:cxn modelId="{61894C11-48E3-48E4-AD75-2191FCDBEF3E}" type="presParOf" srcId="{6C9A3C24-F47B-468D-8CB4-F58723F1102B}" destId="{5BCD1895-8E06-49F9-BF1A-496A48737B04}" srcOrd="0" destOrd="0" presId="urn:microsoft.com/office/officeart/2011/layout/CircleProcess"/>
    <dgm:cxn modelId="{3F5AB1D8-55EB-483E-AEB4-BB303240D6A2}" type="presParOf" srcId="{AC6944E6-82C0-468C-B36B-9FA65CD89B01}" destId="{392CC695-382A-46E9-AAE5-CA2EBC9A3B22}" srcOrd="13" destOrd="0" presId="urn:microsoft.com/office/officeart/2011/layout/CircleProcess"/>
    <dgm:cxn modelId="{C8A95974-4AC9-47F6-B961-BAD7B1B2246A}" type="presParOf" srcId="{392CC695-382A-46E9-AAE5-CA2EBC9A3B22}" destId="{97964EFC-77A2-47F0-ADE4-7EC0AB30A2D7}" srcOrd="0" destOrd="0" presId="urn:microsoft.com/office/officeart/2011/layout/CircleProcess"/>
    <dgm:cxn modelId="{CDDBBC41-B956-4D24-85FB-8264395CD3D9}" type="presParOf" srcId="{AC6944E6-82C0-468C-B36B-9FA65CD89B01}" destId="{F3DD7EB3-49AE-4652-96CF-DF5E510CF3BE}" srcOrd="14" destOrd="0" presId="urn:microsoft.com/office/officeart/2011/layout/Circle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21EE835-DC82-4560-B616-0C7E165326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DCC6163-787C-4454-BEEC-3094903B7B16}">
      <dgm:prSet phldrT="[Text]"/>
      <dgm:spPr/>
      <dgm:t>
        <a:bodyPr/>
        <a:lstStyle/>
        <a:p>
          <a:r>
            <a:rPr lang="en-US" dirty="0"/>
            <a:t>Consider ALL Information</a:t>
          </a:r>
        </a:p>
      </dgm:t>
    </dgm:pt>
    <dgm:pt modelId="{B34814B1-04FB-4756-B12E-E734FC4CE63F}" type="parTrans" cxnId="{88902A6C-30B2-4054-9141-D02B457F1B4F}">
      <dgm:prSet/>
      <dgm:spPr/>
      <dgm:t>
        <a:bodyPr/>
        <a:lstStyle/>
        <a:p>
          <a:endParaRPr lang="en-US"/>
        </a:p>
      </dgm:t>
    </dgm:pt>
    <dgm:pt modelId="{933AC72A-C54B-4146-B455-00220226646D}" type="sibTrans" cxnId="{88902A6C-30B2-4054-9141-D02B457F1B4F}">
      <dgm:prSet/>
      <dgm:spPr/>
      <dgm:t>
        <a:bodyPr/>
        <a:lstStyle/>
        <a:p>
          <a:endParaRPr lang="en-US"/>
        </a:p>
      </dgm:t>
    </dgm:pt>
    <dgm:pt modelId="{52ACE330-7C66-4344-82D0-45291FA93905}">
      <dgm:prSet phldrT="[Text]" custT="1"/>
      <dgm:spPr/>
      <dgm:t>
        <a:bodyPr/>
        <a:lstStyle/>
        <a:p>
          <a:r>
            <a:rPr lang="en-US" sz="2800" dirty="0"/>
            <a:t>Full application and attachments</a:t>
          </a:r>
        </a:p>
      </dgm:t>
    </dgm:pt>
    <dgm:pt modelId="{497CDBF9-8C39-408F-8BAA-F987A0757CC3}" type="sibTrans" cxnId="{D0FD2D7F-3814-4C6A-B1F4-4B63197384A7}">
      <dgm:prSet/>
      <dgm:spPr/>
      <dgm:t>
        <a:bodyPr/>
        <a:lstStyle/>
        <a:p>
          <a:endParaRPr lang="en-US"/>
        </a:p>
      </dgm:t>
    </dgm:pt>
    <dgm:pt modelId="{4C5CB26A-A4AE-45D9-BB7F-2964F8364FC0}" type="parTrans" cxnId="{D0FD2D7F-3814-4C6A-B1F4-4B63197384A7}">
      <dgm:prSet/>
      <dgm:spPr/>
      <dgm:t>
        <a:bodyPr/>
        <a:lstStyle/>
        <a:p>
          <a:endParaRPr lang="en-US"/>
        </a:p>
      </dgm:t>
    </dgm:pt>
    <dgm:pt modelId="{DC9A3CE7-3716-4CD3-A37A-7BB39FF18379}">
      <dgm:prSet/>
      <dgm:spPr/>
      <dgm:t>
        <a:bodyPr/>
        <a:lstStyle/>
        <a:p>
          <a:endParaRPr lang="en-US" sz="2700" dirty="0"/>
        </a:p>
      </dgm:t>
    </dgm:pt>
    <dgm:pt modelId="{D8883A17-A2C5-40CC-939E-6CD86C31C9A8}" type="sibTrans" cxnId="{AAA9F4CE-D3A9-41D6-B2F0-D9B90117086F}">
      <dgm:prSet/>
      <dgm:spPr/>
      <dgm:t>
        <a:bodyPr/>
        <a:lstStyle/>
        <a:p>
          <a:endParaRPr lang="en-US"/>
        </a:p>
      </dgm:t>
    </dgm:pt>
    <dgm:pt modelId="{A1DA2031-0953-423E-A9ED-8F501A22294A}" type="parTrans" cxnId="{AAA9F4CE-D3A9-41D6-B2F0-D9B90117086F}">
      <dgm:prSet/>
      <dgm:spPr/>
      <dgm:t>
        <a:bodyPr/>
        <a:lstStyle/>
        <a:p>
          <a:endParaRPr lang="en-US"/>
        </a:p>
      </dgm:t>
    </dgm:pt>
    <dgm:pt modelId="{E053FEB4-67AA-4ECE-AD21-EFA8F8C3A778}">
      <dgm:prSet/>
      <dgm:spPr/>
      <dgm:t>
        <a:bodyPr/>
        <a:lstStyle/>
        <a:p>
          <a:endParaRPr lang="en-US" sz="2700" dirty="0"/>
        </a:p>
      </dgm:t>
    </dgm:pt>
    <dgm:pt modelId="{48B573D1-640B-45DE-A99F-D282C1A50F7A}" type="sibTrans" cxnId="{E5BA0ABD-6DCC-4B0F-86AF-515BE90397E0}">
      <dgm:prSet/>
      <dgm:spPr/>
      <dgm:t>
        <a:bodyPr/>
        <a:lstStyle/>
        <a:p>
          <a:endParaRPr lang="en-US"/>
        </a:p>
      </dgm:t>
    </dgm:pt>
    <dgm:pt modelId="{3294B970-3F72-4346-9EAF-B2FEC3D8DBB5}" type="parTrans" cxnId="{E5BA0ABD-6DCC-4B0F-86AF-515BE90397E0}">
      <dgm:prSet/>
      <dgm:spPr/>
      <dgm:t>
        <a:bodyPr/>
        <a:lstStyle/>
        <a:p>
          <a:endParaRPr lang="en-US"/>
        </a:p>
      </dgm:t>
    </dgm:pt>
    <dgm:pt modelId="{C5B9D918-9E4A-4AD5-86CB-410D0834D7DC}">
      <dgm:prSet custT="1"/>
      <dgm:spPr/>
      <dgm:t>
        <a:bodyPr/>
        <a:lstStyle/>
        <a:p>
          <a:r>
            <a:rPr lang="en-US" sz="2800" dirty="0"/>
            <a:t>Due Diligence</a:t>
          </a:r>
        </a:p>
      </dgm:t>
    </dgm:pt>
    <dgm:pt modelId="{DE32F1F9-9251-4CEB-BD0B-B3952F7082CE}" type="parTrans" cxnId="{A88BFC84-CB61-4316-91E2-03CE4C235D7B}">
      <dgm:prSet/>
      <dgm:spPr/>
      <dgm:t>
        <a:bodyPr/>
        <a:lstStyle/>
        <a:p>
          <a:endParaRPr lang="en-US"/>
        </a:p>
      </dgm:t>
    </dgm:pt>
    <dgm:pt modelId="{94A1E732-0CD8-4456-821D-B40F6D720713}" type="sibTrans" cxnId="{A88BFC84-CB61-4316-91E2-03CE4C235D7B}">
      <dgm:prSet/>
      <dgm:spPr/>
      <dgm:t>
        <a:bodyPr/>
        <a:lstStyle/>
        <a:p>
          <a:endParaRPr lang="en-US"/>
        </a:p>
      </dgm:t>
    </dgm:pt>
    <dgm:pt modelId="{B750978D-5910-46F8-9FDF-16E5EEE13D62}">
      <dgm:prSet custT="1"/>
      <dgm:spPr/>
      <dgm:t>
        <a:bodyPr/>
        <a:lstStyle/>
        <a:p>
          <a:r>
            <a:rPr lang="en-US" sz="2800" dirty="0"/>
            <a:t>Public Hearing Commentary</a:t>
          </a:r>
        </a:p>
      </dgm:t>
    </dgm:pt>
    <dgm:pt modelId="{C149D82F-6EE1-4B86-97C8-1F7260A34CBB}" type="parTrans" cxnId="{A45ACA31-5939-4B98-80D4-0E65BA2B1B9D}">
      <dgm:prSet/>
      <dgm:spPr/>
      <dgm:t>
        <a:bodyPr/>
        <a:lstStyle/>
        <a:p>
          <a:endParaRPr lang="en-US"/>
        </a:p>
      </dgm:t>
    </dgm:pt>
    <dgm:pt modelId="{584AC1E9-3395-4D42-927C-E6BB4678055E}" type="sibTrans" cxnId="{A45ACA31-5939-4B98-80D4-0E65BA2B1B9D}">
      <dgm:prSet/>
      <dgm:spPr/>
      <dgm:t>
        <a:bodyPr/>
        <a:lstStyle/>
        <a:p>
          <a:endParaRPr lang="en-US"/>
        </a:p>
      </dgm:t>
    </dgm:pt>
    <dgm:pt modelId="{1347C6CA-EE00-4B92-AAF1-89ABDA40F88B}">
      <dgm:prSet phldrT="[Text]" custT="1"/>
      <dgm:spPr/>
      <dgm:t>
        <a:bodyPr/>
        <a:lstStyle/>
        <a:p>
          <a:r>
            <a:rPr lang="en-US" sz="2800" dirty="0"/>
            <a:t>Capacity Interviews</a:t>
          </a:r>
        </a:p>
      </dgm:t>
    </dgm:pt>
    <dgm:pt modelId="{B8403FDB-9951-474B-B238-47CBEDE41C10}" type="parTrans" cxnId="{2D716D67-10E3-4A3D-A554-2A8ACEDE4906}">
      <dgm:prSet/>
      <dgm:spPr/>
      <dgm:t>
        <a:bodyPr/>
        <a:lstStyle/>
        <a:p>
          <a:endParaRPr lang="en-US"/>
        </a:p>
      </dgm:t>
    </dgm:pt>
    <dgm:pt modelId="{9DC9C3F8-9C3F-4EAA-91D8-F3CFF472E795}" type="sibTrans" cxnId="{2D716D67-10E3-4A3D-A554-2A8ACEDE4906}">
      <dgm:prSet/>
      <dgm:spPr/>
      <dgm:t>
        <a:bodyPr/>
        <a:lstStyle/>
        <a:p>
          <a:endParaRPr lang="en-US"/>
        </a:p>
      </dgm:t>
    </dgm:pt>
    <dgm:pt modelId="{ECD8A27B-E3D3-48C8-94CE-B5633E9A1F09}" type="pres">
      <dgm:prSet presAssocID="{B21EE835-DC82-4560-B616-0C7E165326E6}" presName="linear" presStyleCnt="0">
        <dgm:presLayoutVars>
          <dgm:animLvl val="lvl"/>
          <dgm:resizeHandles val="exact"/>
        </dgm:presLayoutVars>
      </dgm:prSet>
      <dgm:spPr/>
      <dgm:t>
        <a:bodyPr/>
        <a:lstStyle/>
        <a:p>
          <a:endParaRPr lang="en-US"/>
        </a:p>
      </dgm:t>
    </dgm:pt>
    <dgm:pt modelId="{74391BBE-1506-439D-B22A-8AF6C0FF3158}" type="pres">
      <dgm:prSet presAssocID="{FDCC6163-787C-4454-BEEC-3094903B7B16}" presName="parentText" presStyleLbl="node1" presStyleIdx="0" presStyleCnt="1" custLinFactNeighborY="667">
        <dgm:presLayoutVars>
          <dgm:chMax val="0"/>
          <dgm:bulletEnabled val="1"/>
        </dgm:presLayoutVars>
      </dgm:prSet>
      <dgm:spPr/>
      <dgm:t>
        <a:bodyPr/>
        <a:lstStyle/>
        <a:p>
          <a:endParaRPr lang="en-US"/>
        </a:p>
      </dgm:t>
    </dgm:pt>
    <dgm:pt modelId="{FE334C29-CC37-45BD-8481-5A81D7B4BF9A}" type="pres">
      <dgm:prSet presAssocID="{FDCC6163-787C-4454-BEEC-3094903B7B16}" presName="childText" presStyleLbl="revTx" presStyleIdx="0" presStyleCnt="1" custLinFactNeighborY="15660">
        <dgm:presLayoutVars>
          <dgm:bulletEnabled val="1"/>
        </dgm:presLayoutVars>
      </dgm:prSet>
      <dgm:spPr/>
      <dgm:t>
        <a:bodyPr/>
        <a:lstStyle/>
        <a:p>
          <a:endParaRPr lang="en-US"/>
        </a:p>
      </dgm:t>
    </dgm:pt>
  </dgm:ptLst>
  <dgm:cxnLst>
    <dgm:cxn modelId="{E5BA0ABD-6DCC-4B0F-86AF-515BE90397E0}" srcId="{FDCC6163-787C-4454-BEEC-3094903B7B16}" destId="{E053FEB4-67AA-4ECE-AD21-EFA8F8C3A778}" srcOrd="5" destOrd="0" parTransId="{3294B970-3F72-4346-9EAF-B2FEC3D8DBB5}" sibTransId="{48B573D1-640B-45DE-A99F-D282C1A50F7A}"/>
    <dgm:cxn modelId="{D0FD2D7F-3814-4C6A-B1F4-4B63197384A7}" srcId="{FDCC6163-787C-4454-BEEC-3094903B7B16}" destId="{52ACE330-7C66-4344-82D0-45291FA93905}" srcOrd="0" destOrd="0" parTransId="{4C5CB26A-A4AE-45D9-BB7F-2964F8364FC0}" sibTransId="{497CDBF9-8C39-408F-8BAA-F987A0757CC3}"/>
    <dgm:cxn modelId="{2D716D67-10E3-4A3D-A554-2A8ACEDE4906}" srcId="{FDCC6163-787C-4454-BEEC-3094903B7B16}" destId="{1347C6CA-EE00-4B92-AAF1-89ABDA40F88B}" srcOrd="1" destOrd="0" parTransId="{B8403FDB-9951-474B-B238-47CBEDE41C10}" sibTransId="{9DC9C3F8-9C3F-4EAA-91D8-F3CFF472E795}"/>
    <dgm:cxn modelId="{0CB804CC-3E37-4F17-998D-BBC9EF868939}" type="presOf" srcId="{C5B9D918-9E4A-4AD5-86CB-410D0834D7DC}" destId="{FE334C29-CC37-45BD-8481-5A81D7B4BF9A}" srcOrd="0" destOrd="2" presId="urn:microsoft.com/office/officeart/2005/8/layout/vList2"/>
    <dgm:cxn modelId="{88902A6C-30B2-4054-9141-D02B457F1B4F}" srcId="{B21EE835-DC82-4560-B616-0C7E165326E6}" destId="{FDCC6163-787C-4454-BEEC-3094903B7B16}" srcOrd="0" destOrd="0" parTransId="{B34814B1-04FB-4756-B12E-E734FC4CE63F}" sibTransId="{933AC72A-C54B-4146-B455-00220226646D}"/>
    <dgm:cxn modelId="{A45ACA31-5939-4B98-80D4-0E65BA2B1B9D}" srcId="{FDCC6163-787C-4454-BEEC-3094903B7B16}" destId="{B750978D-5910-46F8-9FDF-16E5EEE13D62}" srcOrd="3" destOrd="0" parTransId="{C149D82F-6EE1-4B86-97C8-1F7260A34CBB}" sibTransId="{584AC1E9-3395-4D42-927C-E6BB4678055E}"/>
    <dgm:cxn modelId="{89F7F977-6255-40EC-A5F6-EC4AA3A22A4A}" type="presOf" srcId="{52ACE330-7C66-4344-82D0-45291FA93905}" destId="{FE334C29-CC37-45BD-8481-5A81D7B4BF9A}" srcOrd="0" destOrd="0" presId="urn:microsoft.com/office/officeart/2005/8/layout/vList2"/>
    <dgm:cxn modelId="{2F83B134-AD1C-4BAD-84E5-7B71DAEF29E2}" type="presOf" srcId="{DC9A3CE7-3716-4CD3-A37A-7BB39FF18379}" destId="{FE334C29-CC37-45BD-8481-5A81D7B4BF9A}" srcOrd="0" destOrd="4" presId="urn:microsoft.com/office/officeart/2005/8/layout/vList2"/>
    <dgm:cxn modelId="{EB39D289-2FF0-4D3D-8DE8-CAE7937515FA}" type="presOf" srcId="{B21EE835-DC82-4560-B616-0C7E165326E6}" destId="{ECD8A27B-E3D3-48C8-94CE-B5633E9A1F09}" srcOrd="0" destOrd="0" presId="urn:microsoft.com/office/officeart/2005/8/layout/vList2"/>
    <dgm:cxn modelId="{AD0F7ABD-5DB7-411D-8355-641DF3617B81}" type="presOf" srcId="{1347C6CA-EE00-4B92-AAF1-89ABDA40F88B}" destId="{FE334C29-CC37-45BD-8481-5A81D7B4BF9A}" srcOrd="0" destOrd="1" presId="urn:microsoft.com/office/officeart/2005/8/layout/vList2"/>
    <dgm:cxn modelId="{E67FB658-E1FE-44E8-8481-C4BA5F6CC586}" type="presOf" srcId="{E053FEB4-67AA-4ECE-AD21-EFA8F8C3A778}" destId="{FE334C29-CC37-45BD-8481-5A81D7B4BF9A}" srcOrd="0" destOrd="5" presId="urn:microsoft.com/office/officeart/2005/8/layout/vList2"/>
    <dgm:cxn modelId="{A88BFC84-CB61-4316-91E2-03CE4C235D7B}" srcId="{FDCC6163-787C-4454-BEEC-3094903B7B16}" destId="{C5B9D918-9E4A-4AD5-86CB-410D0834D7DC}" srcOrd="2" destOrd="0" parTransId="{DE32F1F9-9251-4CEB-BD0B-B3952F7082CE}" sibTransId="{94A1E732-0CD8-4456-821D-B40F6D720713}"/>
    <dgm:cxn modelId="{8E8CD2BA-4A6A-4E31-82E4-B0915D0F5A13}" type="presOf" srcId="{B750978D-5910-46F8-9FDF-16E5EEE13D62}" destId="{FE334C29-CC37-45BD-8481-5A81D7B4BF9A}" srcOrd="0" destOrd="3" presId="urn:microsoft.com/office/officeart/2005/8/layout/vList2"/>
    <dgm:cxn modelId="{069826D4-9771-459A-9147-A629F2F2D829}" type="presOf" srcId="{FDCC6163-787C-4454-BEEC-3094903B7B16}" destId="{74391BBE-1506-439D-B22A-8AF6C0FF3158}" srcOrd="0" destOrd="0" presId="urn:microsoft.com/office/officeart/2005/8/layout/vList2"/>
    <dgm:cxn modelId="{AAA9F4CE-D3A9-41D6-B2F0-D9B90117086F}" srcId="{FDCC6163-787C-4454-BEEC-3094903B7B16}" destId="{DC9A3CE7-3716-4CD3-A37A-7BB39FF18379}" srcOrd="4" destOrd="0" parTransId="{A1DA2031-0953-423E-A9ED-8F501A22294A}" sibTransId="{D8883A17-A2C5-40CC-939E-6CD86C31C9A8}"/>
    <dgm:cxn modelId="{F5AE7E69-1E80-4AA6-893C-97F41FA189A2}" type="presParOf" srcId="{ECD8A27B-E3D3-48C8-94CE-B5633E9A1F09}" destId="{74391BBE-1506-439D-B22A-8AF6C0FF3158}" srcOrd="0" destOrd="0" presId="urn:microsoft.com/office/officeart/2005/8/layout/vList2"/>
    <dgm:cxn modelId="{A9835DA2-CCF5-4145-9F0A-7BE07F50F2FE}" type="presParOf" srcId="{ECD8A27B-E3D3-48C8-94CE-B5633E9A1F09}" destId="{FE334C29-CC37-45BD-8481-5A81D7B4BF9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DCA1D86-81DD-4A3F-8254-434A30AFF8F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DCB28D5-EB79-4592-8772-FFAAE99F67BE}">
      <dgm:prSet phldrT="[Text]" custT="1"/>
      <dgm:spPr>
        <a:xfrm>
          <a:off x="0" y="11055"/>
          <a:ext cx="5038678" cy="866970"/>
        </a:xfrm>
        <a:prstGeom prst="roundRect">
          <a:avLst/>
        </a:prstGeom>
        <a:solidFill>
          <a:srgbClr val="9D223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2800" dirty="0">
              <a:solidFill>
                <a:sysClr val="window" lastClr="FFFFFF"/>
              </a:solidFill>
              <a:latin typeface="Franklin Gothic Book"/>
              <a:ea typeface="+mn-ea"/>
              <a:cs typeface="+mn-cs"/>
            </a:rPr>
            <a:t>Internally Aligned</a:t>
          </a:r>
        </a:p>
      </dgm:t>
    </dgm:pt>
    <dgm:pt modelId="{376EC4D6-6211-4817-96A6-8C6421FCFCB2}" type="parTrans" cxnId="{54E75549-02E9-4169-B8BB-D58D0C9A2EC9}">
      <dgm:prSet/>
      <dgm:spPr/>
      <dgm:t>
        <a:bodyPr/>
        <a:lstStyle/>
        <a:p>
          <a:endParaRPr lang="en-US"/>
        </a:p>
      </dgm:t>
    </dgm:pt>
    <dgm:pt modelId="{56E4B3B0-17E6-4734-8ABB-9C4AC2C07971}" type="sibTrans" cxnId="{54E75549-02E9-4169-B8BB-D58D0C9A2EC9}">
      <dgm:prSet/>
      <dgm:spPr/>
      <dgm:t>
        <a:bodyPr/>
        <a:lstStyle/>
        <a:p>
          <a:endParaRPr lang="en-US"/>
        </a:p>
      </dgm:t>
    </dgm:pt>
    <dgm:pt modelId="{BC9A0007-0EB4-4484-8C61-6699AEDD64D4}">
      <dgm:prSet phldrT="[Text]" custT="1"/>
      <dgm:spPr>
        <a:xfrm>
          <a:off x="0" y="878025"/>
          <a:ext cx="5038678" cy="963585"/>
        </a:xfrm>
        <a:prstGeom prst="rect">
          <a:avLst/>
        </a:prstGeom>
        <a:noFill/>
        <a:ln>
          <a:noFill/>
        </a:ln>
        <a:effectLst/>
      </dgm:spPr>
      <dgm:t>
        <a:bodyPr/>
        <a:lstStyle/>
        <a:p>
          <a:pPr>
            <a:buChar char="•"/>
          </a:pPr>
          <a:r>
            <a:rPr lang="en-US" sz="2800" dirty="0">
              <a:solidFill>
                <a:srgbClr val="404040">
                  <a:hueOff val="0"/>
                  <a:satOff val="0"/>
                  <a:lumOff val="0"/>
                  <a:alphaOff val="0"/>
                </a:srgbClr>
              </a:solidFill>
              <a:latin typeface="Franklin Gothic Book"/>
              <a:ea typeface="+mn-ea"/>
              <a:cs typeface="+mn-cs"/>
            </a:rPr>
            <a:t>Cohesion of elements</a:t>
          </a:r>
        </a:p>
      </dgm:t>
    </dgm:pt>
    <dgm:pt modelId="{8ECE5CA0-E709-4076-8FD5-26DBECA22105}" type="parTrans" cxnId="{42BA1716-33C3-4575-9BC8-58C654AE9D9C}">
      <dgm:prSet/>
      <dgm:spPr/>
      <dgm:t>
        <a:bodyPr/>
        <a:lstStyle/>
        <a:p>
          <a:endParaRPr lang="en-US"/>
        </a:p>
      </dgm:t>
    </dgm:pt>
    <dgm:pt modelId="{EE5B159F-1759-4418-8A5C-C1297E8BF230}" type="sibTrans" cxnId="{42BA1716-33C3-4575-9BC8-58C654AE9D9C}">
      <dgm:prSet/>
      <dgm:spPr/>
      <dgm:t>
        <a:bodyPr/>
        <a:lstStyle/>
        <a:p>
          <a:endParaRPr lang="en-US"/>
        </a:p>
      </dgm:t>
    </dgm:pt>
    <dgm:pt modelId="{35A80875-AE43-411D-8767-ABCE13D9BE10}">
      <dgm:prSet phldrT="[Text]" custT="1"/>
      <dgm:spPr>
        <a:xfrm>
          <a:off x="0" y="1841610"/>
          <a:ext cx="5038678" cy="866970"/>
        </a:xfrm>
        <a:prstGeom prst="roundRect">
          <a:avLst/>
        </a:prstGeom>
        <a:solidFill>
          <a:srgbClr val="9D223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2800" dirty="0">
              <a:solidFill>
                <a:sysClr val="window" lastClr="FFFFFF"/>
              </a:solidFill>
              <a:latin typeface="Franklin Gothic Book"/>
              <a:ea typeface="+mn-ea"/>
              <a:cs typeface="+mn-cs"/>
            </a:rPr>
            <a:t>Externally Validated</a:t>
          </a:r>
        </a:p>
      </dgm:t>
    </dgm:pt>
    <dgm:pt modelId="{2217806A-7E5F-41EA-B7AD-CF5A610CCCB4}" type="parTrans" cxnId="{BEBB2843-C56D-4D9D-9FE6-2BA82335A460}">
      <dgm:prSet/>
      <dgm:spPr/>
      <dgm:t>
        <a:bodyPr/>
        <a:lstStyle/>
        <a:p>
          <a:endParaRPr lang="en-US"/>
        </a:p>
      </dgm:t>
    </dgm:pt>
    <dgm:pt modelId="{71F39CF2-C1FF-4E59-9FE1-323B32440938}" type="sibTrans" cxnId="{BEBB2843-C56D-4D9D-9FE6-2BA82335A460}">
      <dgm:prSet/>
      <dgm:spPr/>
      <dgm:t>
        <a:bodyPr/>
        <a:lstStyle/>
        <a:p>
          <a:endParaRPr lang="en-US"/>
        </a:p>
      </dgm:t>
    </dgm:pt>
    <dgm:pt modelId="{014E7A2D-80A4-4D6A-8A70-ACB6B34DDEAA}">
      <dgm:prSet phldrT="[Text]" custT="1"/>
      <dgm:spPr>
        <a:xfrm>
          <a:off x="0" y="2708580"/>
          <a:ext cx="5038678" cy="963585"/>
        </a:xfrm>
        <a:prstGeom prst="rect">
          <a:avLst/>
        </a:prstGeom>
        <a:noFill/>
        <a:ln>
          <a:noFill/>
        </a:ln>
        <a:effectLst/>
      </dgm:spPr>
      <dgm:t>
        <a:bodyPr/>
        <a:lstStyle/>
        <a:p>
          <a:pPr>
            <a:buChar char="•"/>
          </a:pPr>
          <a:r>
            <a:rPr lang="en-US" sz="2800" dirty="0">
              <a:solidFill>
                <a:srgbClr val="404040">
                  <a:hueOff val="0"/>
                  <a:satOff val="0"/>
                  <a:lumOff val="0"/>
                  <a:alphaOff val="0"/>
                </a:srgbClr>
              </a:solidFill>
              <a:latin typeface="Franklin Gothic Book"/>
              <a:ea typeface="+mn-ea"/>
              <a:cs typeface="+mn-cs"/>
            </a:rPr>
            <a:t>Evidence based</a:t>
          </a:r>
        </a:p>
      </dgm:t>
    </dgm:pt>
    <dgm:pt modelId="{BD6EF94D-345E-46FA-AA05-925C12B5D219}" type="parTrans" cxnId="{C014058D-71C6-42E3-BEBD-9B9C483F0CCB}">
      <dgm:prSet/>
      <dgm:spPr/>
      <dgm:t>
        <a:bodyPr/>
        <a:lstStyle/>
        <a:p>
          <a:endParaRPr lang="en-US"/>
        </a:p>
      </dgm:t>
    </dgm:pt>
    <dgm:pt modelId="{A0774A8D-2141-40E8-8A81-8FC53FB5538D}" type="sibTrans" cxnId="{C014058D-71C6-42E3-BEBD-9B9C483F0CCB}">
      <dgm:prSet/>
      <dgm:spPr/>
      <dgm:t>
        <a:bodyPr/>
        <a:lstStyle/>
        <a:p>
          <a:endParaRPr lang="en-US"/>
        </a:p>
      </dgm:t>
    </dgm:pt>
    <dgm:pt modelId="{FCA2A881-9129-464D-A31B-F1FF5512500D}">
      <dgm:prSet custT="1"/>
      <dgm:spPr>
        <a:xfrm>
          <a:off x="0" y="878025"/>
          <a:ext cx="5038678" cy="963585"/>
        </a:xfrm>
        <a:prstGeom prst="rect">
          <a:avLst/>
        </a:prstGeom>
        <a:noFill/>
        <a:ln>
          <a:noFill/>
        </a:ln>
        <a:effectLst/>
      </dgm:spPr>
      <dgm:t>
        <a:bodyPr/>
        <a:lstStyle/>
        <a:p>
          <a:pPr>
            <a:buChar char="•"/>
          </a:pPr>
          <a:r>
            <a:rPr lang="en-US" sz="2800" dirty="0">
              <a:solidFill>
                <a:srgbClr val="404040">
                  <a:hueOff val="0"/>
                  <a:satOff val="0"/>
                  <a:lumOff val="0"/>
                  <a:alphaOff val="0"/>
                </a:srgbClr>
              </a:solidFill>
              <a:latin typeface="Franklin Gothic Book"/>
              <a:ea typeface="+mn-ea"/>
              <a:cs typeface="+mn-cs"/>
            </a:rPr>
            <a:t>Mission/vision connected</a:t>
          </a:r>
        </a:p>
      </dgm:t>
    </dgm:pt>
    <dgm:pt modelId="{92C8858A-8128-4D22-9F43-2A82FB812F25}" type="parTrans" cxnId="{9BBAB7F9-EB65-4C50-B9A4-0806A3E7876C}">
      <dgm:prSet/>
      <dgm:spPr/>
      <dgm:t>
        <a:bodyPr/>
        <a:lstStyle/>
        <a:p>
          <a:endParaRPr lang="en-US"/>
        </a:p>
      </dgm:t>
    </dgm:pt>
    <dgm:pt modelId="{4BE74DDF-F1E7-47AC-A5A9-781509BC4BDE}" type="sibTrans" cxnId="{9BBAB7F9-EB65-4C50-B9A4-0806A3E7876C}">
      <dgm:prSet/>
      <dgm:spPr/>
      <dgm:t>
        <a:bodyPr/>
        <a:lstStyle/>
        <a:p>
          <a:endParaRPr lang="en-US"/>
        </a:p>
      </dgm:t>
    </dgm:pt>
    <dgm:pt modelId="{3B020860-610E-48C1-A7D6-FD3A5BD7007B}">
      <dgm:prSet custT="1"/>
      <dgm:spPr>
        <a:xfrm>
          <a:off x="0" y="2708580"/>
          <a:ext cx="5038678" cy="963585"/>
        </a:xfrm>
        <a:prstGeom prst="rect">
          <a:avLst/>
        </a:prstGeom>
        <a:noFill/>
        <a:ln>
          <a:noFill/>
        </a:ln>
        <a:effectLst/>
      </dgm:spPr>
      <dgm:t>
        <a:bodyPr/>
        <a:lstStyle/>
        <a:p>
          <a:pPr>
            <a:buChar char="•"/>
          </a:pPr>
          <a:r>
            <a:rPr lang="en-US" sz="2800" dirty="0">
              <a:solidFill>
                <a:srgbClr val="404040">
                  <a:hueOff val="0"/>
                  <a:satOff val="0"/>
                  <a:lumOff val="0"/>
                  <a:alphaOff val="0"/>
                </a:srgbClr>
              </a:solidFill>
              <a:latin typeface="Franklin Gothic Book"/>
              <a:ea typeface="+mn-ea"/>
              <a:cs typeface="+mn-cs"/>
            </a:rPr>
            <a:t>Demonstrated track record</a:t>
          </a:r>
        </a:p>
      </dgm:t>
    </dgm:pt>
    <dgm:pt modelId="{6393637A-2A78-4F4C-A5C2-6ABF73782B4D}" type="parTrans" cxnId="{2A86CF43-ADB5-4DBD-81E4-15D59FD062DB}">
      <dgm:prSet/>
      <dgm:spPr/>
      <dgm:t>
        <a:bodyPr/>
        <a:lstStyle/>
        <a:p>
          <a:endParaRPr lang="en-US"/>
        </a:p>
      </dgm:t>
    </dgm:pt>
    <dgm:pt modelId="{D9CCA3BF-C4F9-4E77-8B25-E487E697EDD4}" type="sibTrans" cxnId="{2A86CF43-ADB5-4DBD-81E4-15D59FD062DB}">
      <dgm:prSet/>
      <dgm:spPr/>
      <dgm:t>
        <a:bodyPr/>
        <a:lstStyle/>
        <a:p>
          <a:endParaRPr lang="en-US"/>
        </a:p>
      </dgm:t>
    </dgm:pt>
    <dgm:pt modelId="{27FAB36E-E94F-490C-A9B0-D6A3FC895E67}" type="pres">
      <dgm:prSet presAssocID="{9DCA1D86-81DD-4A3F-8254-434A30AFF8F3}" presName="linear" presStyleCnt="0">
        <dgm:presLayoutVars>
          <dgm:animLvl val="lvl"/>
          <dgm:resizeHandles val="exact"/>
        </dgm:presLayoutVars>
      </dgm:prSet>
      <dgm:spPr/>
      <dgm:t>
        <a:bodyPr/>
        <a:lstStyle/>
        <a:p>
          <a:endParaRPr lang="en-US"/>
        </a:p>
      </dgm:t>
    </dgm:pt>
    <dgm:pt modelId="{636F1359-2B93-4D61-BE01-2E51C174C272}" type="pres">
      <dgm:prSet presAssocID="{9DCB28D5-EB79-4592-8772-FFAAE99F67BE}" presName="parentText" presStyleLbl="node1" presStyleIdx="0" presStyleCnt="2" custScaleY="50838" custLinFactNeighborY="-9975">
        <dgm:presLayoutVars>
          <dgm:chMax val="0"/>
          <dgm:bulletEnabled val="1"/>
        </dgm:presLayoutVars>
      </dgm:prSet>
      <dgm:spPr/>
      <dgm:t>
        <a:bodyPr/>
        <a:lstStyle/>
        <a:p>
          <a:endParaRPr lang="en-US"/>
        </a:p>
      </dgm:t>
    </dgm:pt>
    <dgm:pt modelId="{12A8E624-E3E3-44B1-877E-5061495C4F0F}" type="pres">
      <dgm:prSet presAssocID="{9DCB28D5-EB79-4592-8772-FFAAE99F67BE}" presName="childText" presStyleLbl="revTx" presStyleIdx="0" presStyleCnt="2">
        <dgm:presLayoutVars>
          <dgm:bulletEnabled val="1"/>
        </dgm:presLayoutVars>
      </dgm:prSet>
      <dgm:spPr/>
      <dgm:t>
        <a:bodyPr/>
        <a:lstStyle/>
        <a:p>
          <a:endParaRPr lang="en-US"/>
        </a:p>
      </dgm:t>
    </dgm:pt>
    <dgm:pt modelId="{D9E51607-EC78-4FEB-B137-4964595AE9EC}" type="pres">
      <dgm:prSet presAssocID="{35A80875-AE43-411D-8767-ABCE13D9BE10}" presName="parentText" presStyleLbl="node1" presStyleIdx="1" presStyleCnt="2" custScaleY="46978">
        <dgm:presLayoutVars>
          <dgm:chMax val="0"/>
          <dgm:bulletEnabled val="1"/>
        </dgm:presLayoutVars>
      </dgm:prSet>
      <dgm:spPr/>
      <dgm:t>
        <a:bodyPr/>
        <a:lstStyle/>
        <a:p>
          <a:endParaRPr lang="en-US"/>
        </a:p>
      </dgm:t>
    </dgm:pt>
    <dgm:pt modelId="{930C513A-CB4B-4D38-AB9B-B31DFB77202F}" type="pres">
      <dgm:prSet presAssocID="{35A80875-AE43-411D-8767-ABCE13D9BE10}" presName="childText" presStyleLbl="revTx" presStyleIdx="1" presStyleCnt="2">
        <dgm:presLayoutVars>
          <dgm:bulletEnabled val="1"/>
        </dgm:presLayoutVars>
      </dgm:prSet>
      <dgm:spPr/>
      <dgm:t>
        <a:bodyPr/>
        <a:lstStyle/>
        <a:p>
          <a:endParaRPr lang="en-US"/>
        </a:p>
      </dgm:t>
    </dgm:pt>
  </dgm:ptLst>
  <dgm:cxnLst>
    <dgm:cxn modelId="{5147ACA2-D402-45B7-92E6-BA52E149E54D}" type="presOf" srcId="{3B020860-610E-48C1-A7D6-FD3A5BD7007B}" destId="{930C513A-CB4B-4D38-AB9B-B31DFB77202F}" srcOrd="0" destOrd="1" presId="urn:microsoft.com/office/officeart/2005/8/layout/vList2"/>
    <dgm:cxn modelId="{FBF3785C-5DB3-4087-9BF3-D3BD80028068}" type="presOf" srcId="{014E7A2D-80A4-4D6A-8A70-ACB6B34DDEAA}" destId="{930C513A-CB4B-4D38-AB9B-B31DFB77202F}" srcOrd="0" destOrd="0" presId="urn:microsoft.com/office/officeart/2005/8/layout/vList2"/>
    <dgm:cxn modelId="{354F1FA7-5D22-4FC6-A9B0-B81D3144A404}" type="presOf" srcId="{FCA2A881-9129-464D-A31B-F1FF5512500D}" destId="{12A8E624-E3E3-44B1-877E-5061495C4F0F}" srcOrd="0" destOrd="1" presId="urn:microsoft.com/office/officeart/2005/8/layout/vList2"/>
    <dgm:cxn modelId="{2A86CF43-ADB5-4DBD-81E4-15D59FD062DB}" srcId="{35A80875-AE43-411D-8767-ABCE13D9BE10}" destId="{3B020860-610E-48C1-A7D6-FD3A5BD7007B}" srcOrd="1" destOrd="0" parTransId="{6393637A-2A78-4F4C-A5C2-6ABF73782B4D}" sibTransId="{D9CCA3BF-C4F9-4E77-8B25-E487E697EDD4}"/>
    <dgm:cxn modelId="{46882AE4-E8C2-4A4D-B5B8-23D9E51EA2CE}" type="presOf" srcId="{9DCA1D86-81DD-4A3F-8254-434A30AFF8F3}" destId="{27FAB36E-E94F-490C-A9B0-D6A3FC895E67}" srcOrd="0" destOrd="0" presId="urn:microsoft.com/office/officeart/2005/8/layout/vList2"/>
    <dgm:cxn modelId="{9BBAB7F9-EB65-4C50-B9A4-0806A3E7876C}" srcId="{9DCB28D5-EB79-4592-8772-FFAAE99F67BE}" destId="{FCA2A881-9129-464D-A31B-F1FF5512500D}" srcOrd="1" destOrd="0" parTransId="{92C8858A-8128-4D22-9F43-2A82FB812F25}" sibTransId="{4BE74DDF-F1E7-47AC-A5A9-781509BC4BDE}"/>
    <dgm:cxn modelId="{6EF48782-2F1B-48DC-9FFC-2C43471381A3}" type="presOf" srcId="{35A80875-AE43-411D-8767-ABCE13D9BE10}" destId="{D9E51607-EC78-4FEB-B137-4964595AE9EC}" srcOrd="0" destOrd="0" presId="urn:microsoft.com/office/officeart/2005/8/layout/vList2"/>
    <dgm:cxn modelId="{BEBB2843-C56D-4D9D-9FE6-2BA82335A460}" srcId="{9DCA1D86-81DD-4A3F-8254-434A30AFF8F3}" destId="{35A80875-AE43-411D-8767-ABCE13D9BE10}" srcOrd="1" destOrd="0" parTransId="{2217806A-7E5F-41EA-B7AD-CF5A610CCCB4}" sibTransId="{71F39CF2-C1FF-4E59-9FE1-323B32440938}"/>
    <dgm:cxn modelId="{42BA1716-33C3-4575-9BC8-58C654AE9D9C}" srcId="{9DCB28D5-EB79-4592-8772-FFAAE99F67BE}" destId="{BC9A0007-0EB4-4484-8C61-6699AEDD64D4}" srcOrd="0" destOrd="0" parTransId="{8ECE5CA0-E709-4076-8FD5-26DBECA22105}" sibTransId="{EE5B159F-1759-4418-8A5C-C1297E8BF230}"/>
    <dgm:cxn modelId="{C014058D-71C6-42E3-BEBD-9B9C483F0CCB}" srcId="{35A80875-AE43-411D-8767-ABCE13D9BE10}" destId="{014E7A2D-80A4-4D6A-8A70-ACB6B34DDEAA}" srcOrd="0" destOrd="0" parTransId="{BD6EF94D-345E-46FA-AA05-925C12B5D219}" sibTransId="{A0774A8D-2141-40E8-8A81-8FC53FB5538D}"/>
    <dgm:cxn modelId="{583B5DF2-62F6-46E1-918D-B31F251D79C4}" type="presOf" srcId="{9DCB28D5-EB79-4592-8772-FFAAE99F67BE}" destId="{636F1359-2B93-4D61-BE01-2E51C174C272}" srcOrd="0" destOrd="0" presId="urn:microsoft.com/office/officeart/2005/8/layout/vList2"/>
    <dgm:cxn modelId="{E9AE1FF8-6F41-4B7C-B115-EB503F6759C0}" type="presOf" srcId="{BC9A0007-0EB4-4484-8C61-6699AEDD64D4}" destId="{12A8E624-E3E3-44B1-877E-5061495C4F0F}" srcOrd="0" destOrd="0" presId="urn:microsoft.com/office/officeart/2005/8/layout/vList2"/>
    <dgm:cxn modelId="{54E75549-02E9-4169-B8BB-D58D0C9A2EC9}" srcId="{9DCA1D86-81DD-4A3F-8254-434A30AFF8F3}" destId="{9DCB28D5-EB79-4592-8772-FFAAE99F67BE}" srcOrd="0" destOrd="0" parTransId="{376EC4D6-6211-4817-96A6-8C6421FCFCB2}" sibTransId="{56E4B3B0-17E6-4734-8ABB-9C4AC2C07971}"/>
    <dgm:cxn modelId="{5283FBC3-1423-44FF-8C84-CAA1EFF445C3}" type="presParOf" srcId="{27FAB36E-E94F-490C-A9B0-D6A3FC895E67}" destId="{636F1359-2B93-4D61-BE01-2E51C174C272}" srcOrd="0" destOrd="0" presId="urn:microsoft.com/office/officeart/2005/8/layout/vList2"/>
    <dgm:cxn modelId="{269E49D3-89BA-4C64-89D1-65457EE3AB98}" type="presParOf" srcId="{27FAB36E-E94F-490C-A9B0-D6A3FC895E67}" destId="{12A8E624-E3E3-44B1-877E-5061495C4F0F}" srcOrd="1" destOrd="0" presId="urn:microsoft.com/office/officeart/2005/8/layout/vList2"/>
    <dgm:cxn modelId="{718DF054-C634-4F23-8E43-3AE2CD32B4DD}" type="presParOf" srcId="{27FAB36E-E94F-490C-A9B0-D6A3FC895E67}" destId="{D9E51607-EC78-4FEB-B137-4964595AE9EC}" srcOrd="2" destOrd="0" presId="urn:microsoft.com/office/officeart/2005/8/layout/vList2"/>
    <dgm:cxn modelId="{7B686A15-83F5-43B0-BB33-1F26248B4834}" type="presParOf" srcId="{27FAB36E-E94F-490C-A9B0-D6A3FC895E67}" destId="{930C513A-CB4B-4D38-AB9B-B31DFB77202F}"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213FA2E-8AC7-4BA3-A4B6-8516C3ED210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CB57CDA-1F6E-49AB-8B17-303B7802D247}">
      <dgm:prSet phldrT="[Text]"/>
      <dgm:spPr/>
      <dgm:t>
        <a:bodyPr/>
        <a:lstStyle/>
        <a:p>
          <a:pPr>
            <a:lnSpc>
              <a:spcPct val="100000"/>
            </a:lnSpc>
          </a:pPr>
          <a:r>
            <a:rPr lang="en-US" dirty="0"/>
            <a:t>Low enrollment &amp; Failure to Pay Obligations</a:t>
          </a:r>
        </a:p>
      </dgm:t>
    </dgm:pt>
    <dgm:pt modelId="{D8C48F78-8DE5-4A2A-B2F2-70ECACEF5901}" type="parTrans" cxnId="{1BED3885-E571-45F6-BCCF-B5FA0CA3A5DD}">
      <dgm:prSet/>
      <dgm:spPr/>
      <dgm:t>
        <a:bodyPr/>
        <a:lstStyle/>
        <a:p>
          <a:endParaRPr lang="en-US"/>
        </a:p>
      </dgm:t>
    </dgm:pt>
    <dgm:pt modelId="{DDCEFC3E-039E-4EC6-9B09-988B19E3D1A5}" type="sibTrans" cxnId="{1BED3885-E571-45F6-BCCF-B5FA0CA3A5DD}">
      <dgm:prSet/>
      <dgm:spPr/>
      <dgm:t>
        <a:bodyPr/>
        <a:lstStyle/>
        <a:p>
          <a:endParaRPr lang="en-US"/>
        </a:p>
      </dgm:t>
    </dgm:pt>
    <dgm:pt modelId="{C1D22672-139B-428F-8DFB-798B3D2C0ED9}">
      <dgm:prSet phldrT="[Text]" custT="1"/>
      <dgm:spPr/>
      <dgm:t>
        <a:bodyPr/>
        <a:lstStyle/>
        <a:p>
          <a:pPr>
            <a:lnSpc>
              <a:spcPct val="100000"/>
            </a:lnSpc>
          </a:pPr>
          <a:r>
            <a:rPr lang="en-US" sz="1400" dirty="0"/>
            <a:t>2/3 of all closures</a:t>
          </a:r>
        </a:p>
      </dgm:t>
    </dgm:pt>
    <dgm:pt modelId="{3B73916E-3788-406D-844D-B431A02036BF}" type="parTrans" cxnId="{F29839D8-E3D7-4CDE-8C42-659159B230C7}">
      <dgm:prSet/>
      <dgm:spPr/>
      <dgm:t>
        <a:bodyPr/>
        <a:lstStyle/>
        <a:p>
          <a:endParaRPr lang="en-US"/>
        </a:p>
      </dgm:t>
    </dgm:pt>
    <dgm:pt modelId="{613B9C14-2158-4E42-9A76-644DFA2E52E1}" type="sibTrans" cxnId="{F29839D8-E3D7-4CDE-8C42-659159B230C7}">
      <dgm:prSet/>
      <dgm:spPr/>
      <dgm:t>
        <a:bodyPr/>
        <a:lstStyle/>
        <a:p>
          <a:endParaRPr lang="en-US"/>
        </a:p>
      </dgm:t>
    </dgm:pt>
    <dgm:pt modelId="{93EE9243-BDF1-4975-8A70-A0A4F36DC9AF}">
      <dgm:prSet phldrT="[Text]"/>
      <dgm:spPr/>
      <dgm:t>
        <a:bodyPr/>
        <a:lstStyle/>
        <a:p>
          <a:pPr>
            <a:lnSpc>
              <a:spcPct val="100000"/>
            </a:lnSpc>
          </a:pPr>
          <a:r>
            <a:rPr lang="en-US" dirty="0"/>
            <a:t>Unapproved &amp; Unsuitable Facility</a:t>
          </a:r>
        </a:p>
      </dgm:t>
    </dgm:pt>
    <dgm:pt modelId="{DC5CE4A3-9577-4113-A263-736717F00E1A}" type="parTrans" cxnId="{25480C7B-FCA4-43BA-87BC-6995575624D5}">
      <dgm:prSet/>
      <dgm:spPr/>
      <dgm:t>
        <a:bodyPr/>
        <a:lstStyle/>
        <a:p>
          <a:endParaRPr lang="en-US"/>
        </a:p>
      </dgm:t>
    </dgm:pt>
    <dgm:pt modelId="{7CF140F4-339A-43AC-89C1-A819D1092C67}" type="sibTrans" cxnId="{25480C7B-FCA4-43BA-87BC-6995575624D5}">
      <dgm:prSet/>
      <dgm:spPr/>
      <dgm:t>
        <a:bodyPr/>
        <a:lstStyle/>
        <a:p>
          <a:endParaRPr lang="en-US"/>
        </a:p>
      </dgm:t>
    </dgm:pt>
    <dgm:pt modelId="{B3DEE4A0-B2AD-423C-A0DF-605FE2654321}">
      <dgm:prSet phldrT="[Text]" custT="1"/>
      <dgm:spPr/>
      <dgm:t>
        <a:bodyPr/>
        <a:lstStyle/>
        <a:p>
          <a:pPr>
            <a:lnSpc>
              <a:spcPct val="100000"/>
            </a:lnSpc>
          </a:pPr>
          <a:r>
            <a:rPr lang="en-US" sz="1400" dirty="0"/>
            <a:t>Facilities differ from application-stated facilities</a:t>
          </a:r>
        </a:p>
      </dgm:t>
    </dgm:pt>
    <dgm:pt modelId="{63C986D3-B85C-42EB-BABA-85FEB18D02ED}" type="parTrans" cxnId="{04498368-98C8-4478-873F-5AD4FD41CC12}">
      <dgm:prSet/>
      <dgm:spPr/>
      <dgm:t>
        <a:bodyPr/>
        <a:lstStyle/>
        <a:p>
          <a:endParaRPr lang="en-US"/>
        </a:p>
      </dgm:t>
    </dgm:pt>
    <dgm:pt modelId="{91740A5B-3F52-4429-BA76-B58BCF8767CD}" type="sibTrans" cxnId="{04498368-98C8-4478-873F-5AD4FD41CC12}">
      <dgm:prSet/>
      <dgm:spPr/>
      <dgm:t>
        <a:bodyPr/>
        <a:lstStyle/>
        <a:p>
          <a:endParaRPr lang="en-US"/>
        </a:p>
      </dgm:t>
    </dgm:pt>
    <dgm:pt modelId="{71E474DD-46B6-48D3-A53F-719BD1A6B000}">
      <dgm:prSet custT="1"/>
      <dgm:spPr/>
      <dgm:t>
        <a:bodyPr/>
        <a:lstStyle/>
        <a:p>
          <a:pPr>
            <a:lnSpc>
              <a:spcPct val="100000"/>
            </a:lnSpc>
          </a:pPr>
          <a:r>
            <a:rPr lang="en-US" sz="1400" dirty="0"/>
            <a:t>Not meeting health and safety requirements</a:t>
          </a:r>
        </a:p>
      </dgm:t>
    </dgm:pt>
    <dgm:pt modelId="{8BD8014D-9BC2-48E4-A3B6-E1E07E4239C5}" type="parTrans" cxnId="{9C7E1E80-D42F-428D-880A-A8B675C98BDA}">
      <dgm:prSet/>
      <dgm:spPr/>
      <dgm:t>
        <a:bodyPr/>
        <a:lstStyle/>
        <a:p>
          <a:endParaRPr lang="en-US"/>
        </a:p>
      </dgm:t>
    </dgm:pt>
    <dgm:pt modelId="{178B5C20-83E5-491F-AF2F-0A0031C00814}" type="sibTrans" cxnId="{9C7E1E80-D42F-428D-880A-A8B675C98BDA}">
      <dgm:prSet/>
      <dgm:spPr/>
      <dgm:t>
        <a:bodyPr/>
        <a:lstStyle/>
        <a:p>
          <a:endParaRPr lang="en-US"/>
        </a:p>
      </dgm:t>
    </dgm:pt>
    <dgm:pt modelId="{4104BCF5-3C06-4E07-90E1-F2F8BDD91BC9}">
      <dgm:prSet/>
      <dgm:spPr/>
      <dgm:t>
        <a:bodyPr/>
        <a:lstStyle/>
        <a:p>
          <a:pPr>
            <a:lnSpc>
              <a:spcPct val="100000"/>
            </a:lnSpc>
          </a:pPr>
          <a:r>
            <a:rPr lang="en-US" dirty="0"/>
            <a:t>Ineffective Relationships with Management Organizations</a:t>
          </a:r>
        </a:p>
      </dgm:t>
    </dgm:pt>
    <dgm:pt modelId="{29CB0C9C-5156-4EFA-B706-2BC04502C18A}" type="parTrans" cxnId="{BF886481-29D7-49D5-B6C1-8430892EF8B9}">
      <dgm:prSet/>
      <dgm:spPr/>
      <dgm:t>
        <a:bodyPr/>
        <a:lstStyle/>
        <a:p>
          <a:endParaRPr lang="en-US"/>
        </a:p>
      </dgm:t>
    </dgm:pt>
    <dgm:pt modelId="{82953B4C-500E-435B-A232-394E7CA40636}" type="sibTrans" cxnId="{BF886481-29D7-49D5-B6C1-8430892EF8B9}">
      <dgm:prSet/>
      <dgm:spPr/>
      <dgm:t>
        <a:bodyPr/>
        <a:lstStyle/>
        <a:p>
          <a:endParaRPr lang="en-US"/>
        </a:p>
      </dgm:t>
    </dgm:pt>
    <dgm:pt modelId="{8EABE968-D372-453D-8653-56CD28C21A52}">
      <dgm:prSet custT="1"/>
      <dgm:spPr/>
      <dgm:t>
        <a:bodyPr/>
        <a:lstStyle/>
        <a:p>
          <a:pPr>
            <a:lnSpc>
              <a:spcPct val="100000"/>
            </a:lnSpc>
          </a:pPr>
          <a:r>
            <a:rPr lang="en-US" sz="1400" dirty="0"/>
            <a:t>Management company financial collapse</a:t>
          </a:r>
        </a:p>
      </dgm:t>
    </dgm:pt>
    <dgm:pt modelId="{044757D9-066B-4337-B249-63B5E1F260BB}" type="parTrans" cxnId="{96157F01-4266-48E8-A8B8-119B4B7AADCD}">
      <dgm:prSet/>
      <dgm:spPr/>
      <dgm:t>
        <a:bodyPr/>
        <a:lstStyle/>
        <a:p>
          <a:endParaRPr lang="en-US"/>
        </a:p>
      </dgm:t>
    </dgm:pt>
    <dgm:pt modelId="{D22064CE-A337-4C77-9649-48578D5B7DE7}" type="sibTrans" cxnId="{96157F01-4266-48E8-A8B8-119B4B7AADCD}">
      <dgm:prSet/>
      <dgm:spPr/>
      <dgm:t>
        <a:bodyPr/>
        <a:lstStyle/>
        <a:p>
          <a:endParaRPr lang="en-US"/>
        </a:p>
      </dgm:t>
    </dgm:pt>
    <dgm:pt modelId="{40EDD3F0-A773-4DAD-B037-93B6A7884AF9}">
      <dgm:prSet custT="1"/>
      <dgm:spPr/>
      <dgm:t>
        <a:bodyPr/>
        <a:lstStyle/>
        <a:p>
          <a:pPr>
            <a:lnSpc>
              <a:spcPct val="100000"/>
            </a:lnSpc>
          </a:pPr>
          <a:r>
            <a:rPr lang="en-US" sz="1400" dirty="0"/>
            <a:t>Financial dependence on mgmt company</a:t>
          </a:r>
        </a:p>
      </dgm:t>
    </dgm:pt>
    <dgm:pt modelId="{CD8CEE5A-A158-41A9-80AE-E565FD25C320}" type="parTrans" cxnId="{E7EABDD5-BD2A-4EC0-AD5D-D35795A9133D}">
      <dgm:prSet/>
      <dgm:spPr/>
      <dgm:t>
        <a:bodyPr/>
        <a:lstStyle/>
        <a:p>
          <a:endParaRPr lang="en-US"/>
        </a:p>
      </dgm:t>
    </dgm:pt>
    <dgm:pt modelId="{305BD1DA-E9D6-4D28-9A32-7EEB58151B71}" type="sibTrans" cxnId="{E7EABDD5-BD2A-4EC0-AD5D-D35795A9133D}">
      <dgm:prSet/>
      <dgm:spPr/>
      <dgm:t>
        <a:bodyPr/>
        <a:lstStyle/>
        <a:p>
          <a:endParaRPr lang="en-US"/>
        </a:p>
      </dgm:t>
    </dgm:pt>
    <dgm:pt modelId="{7088C3AA-241E-4C16-85C9-69F87120DC46}">
      <dgm:prSet/>
      <dgm:spPr/>
      <dgm:t>
        <a:bodyPr/>
        <a:lstStyle/>
        <a:p>
          <a:pPr>
            <a:lnSpc>
              <a:spcPct val="100000"/>
            </a:lnSpc>
          </a:pPr>
          <a:r>
            <a:rPr lang="en-US" dirty="0"/>
            <a:t>Improper Policy &amp; Operational Decision-Making	</a:t>
          </a:r>
        </a:p>
      </dgm:t>
    </dgm:pt>
    <dgm:pt modelId="{371CE0AC-8868-4B4C-9329-326555AD904B}" type="parTrans" cxnId="{42F57BA1-7E30-43CA-B097-2220D2F61287}">
      <dgm:prSet/>
      <dgm:spPr/>
      <dgm:t>
        <a:bodyPr/>
        <a:lstStyle/>
        <a:p>
          <a:endParaRPr lang="en-US"/>
        </a:p>
      </dgm:t>
    </dgm:pt>
    <dgm:pt modelId="{3F9FC225-8CAE-48A2-AB31-B6E0994AB74C}" type="sibTrans" cxnId="{42F57BA1-7E30-43CA-B097-2220D2F61287}">
      <dgm:prSet/>
      <dgm:spPr/>
      <dgm:t>
        <a:bodyPr/>
        <a:lstStyle/>
        <a:p>
          <a:endParaRPr lang="en-US"/>
        </a:p>
      </dgm:t>
    </dgm:pt>
    <dgm:pt modelId="{C4700DD8-908C-4775-804C-BBDFE1ED646E}">
      <dgm:prSet/>
      <dgm:spPr/>
      <dgm:t>
        <a:bodyPr/>
        <a:lstStyle/>
        <a:p>
          <a:pPr>
            <a:lnSpc>
              <a:spcPct val="100000"/>
            </a:lnSpc>
          </a:pPr>
          <a:r>
            <a:rPr lang="en-US" dirty="0"/>
            <a:t>Not conducting criminal background checks</a:t>
          </a:r>
        </a:p>
      </dgm:t>
    </dgm:pt>
    <dgm:pt modelId="{E4E74860-5E12-48FA-87F9-6AE58C7D1150}" type="parTrans" cxnId="{90696B20-1712-43DC-9804-FF8CC61E8608}">
      <dgm:prSet/>
      <dgm:spPr/>
      <dgm:t>
        <a:bodyPr/>
        <a:lstStyle/>
        <a:p>
          <a:endParaRPr lang="en-US"/>
        </a:p>
      </dgm:t>
    </dgm:pt>
    <dgm:pt modelId="{AEAEE5A9-0C99-41E3-B83F-C92F30820AE3}" type="sibTrans" cxnId="{90696B20-1712-43DC-9804-FF8CC61E8608}">
      <dgm:prSet/>
      <dgm:spPr/>
      <dgm:t>
        <a:bodyPr/>
        <a:lstStyle/>
        <a:p>
          <a:endParaRPr lang="en-US"/>
        </a:p>
      </dgm:t>
    </dgm:pt>
    <dgm:pt modelId="{3335897C-4475-49C1-9DF1-DC346A93C650}">
      <dgm:prSet/>
      <dgm:spPr/>
      <dgm:t>
        <a:bodyPr/>
        <a:lstStyle/>
        <a:p>
          <a:pPr>
            <a:lnSpc>
              <a:spcPct val="100000"/>
            </a:lnSpc>
          </a:pPr>
          <a:r>
            <a:rPr lang="en-US" dirty="0"/>
            <a:t>Not identifying ELLs</a:t>
          </a:r>
        </a:p>
      </dgm:t>
    </dgm:pt>
    <dgm:pt modelId="{AC70AB24-656E-4CB8-8AC0-C46D28C0DE85}" type="parTrans" cxnId="{2D75AB3B-685C-4A13-8FF1-5BFEFC77147B}">
      <dgm:prSet/>
      <dgm:spPr/>
      <dgm:t>
        <a:bodyPr/>
        <a:lstStyle/>
        <a:p>
          <a:endParaRPr lang="en-US"/>
        </a:p>
      </dgm:t>
    </dgm:pt>
    <dgm:pt modelId="{16369F35-39F7-4092-8045-E8098EEEEEFE}" type="sibTrans" cxnId="{2D75AB3B-685C-4A13-8FF1-5BFEFC77147B}">
      <dgm:prSet/>
      <dgm:spPr/>
      <dgm:t>
        <a:bodyPr/>
        <a:lstStyle/>
        <a:p>
          <a:endParaRPr lang="en-US"/>
        </a:p>
      </dgm:t>
    </dgm:pt>
    <dgm:pt modelId="{90521DDD-DDE1-4A18-9AF3-106333E650F1}" type="pres">
      <dgm:prSet presAssocID="{5213FA2E-8AC7-4BA3-A4B6-8516C3ED210C}" presName="root" presStyleCnt="0">
        <dgm:presLayoutVars>
          <dgm:dir/>
          <dgm:resizeHandles val="exact"/>
        </dgm:presLayoutVars>
      </dgm:prSet>
      <dgm:spPr/>
      <dgm:t>
        <a:bodyPr/>
        <a:lstStyle/>
        <a:p>
          <a:endParaRPr lang="en-US"/>
        </a:p>
      </dgm:t>
    </dgm:pt>
    <dgm:pt modelId="{0E1F30CA-2E54-4B03-B05F-DFCFCC99A35E}" type="pres">
      <dgm:prSet presAssocID="{2CB57CDA-1F6E-49AB-8B17-303B7802D247}" presName="compNode" presStyleCnt="0"/>
      <dgm:spPr/>
    </dgm:pt>
    <dgm:pt modelId="{E678ED52-898D-41A7-9E30-D928BB060446}" type="pres">
      <dgm:prSet presAssocID="{2CB57CDA-1F6E-49AB-8B17-303B7802D247}" presName="bgRect" presStyleLbl="bgShp" presStyleIdx="0" presStyleCnt="4" custLinFactNeighborX="-5831" custLinFactNeighborY="12030"/>
      <dgm:spPr/>
    </dgm:pt>
    <dgm:pt modelId="{FCF78134-62CE-46DF-8A08-F025256A4984}" type="pres">
      <dgm:prSet presAssocID="{2CB57CDA-1F6E-49AB-8B17-303B7802D247}"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Money"/>
        </a:ext>
      </dgm:extLst>
    </dgm:pt>
    <dgm:pt modelId="{1574BAE9-028E-47EC-844F-657A6D7FA749}" type="pres">
      <dgm:prSet presAssocID="{2CB57CDA-1F6E-49AB-8B17-303B7802D247}" presName="spaceRect" presStyleCnt="0"/>
      <dgm:spPr/>
    </dgm:pt>
    <dgm:pt modelId="{6D121E34-F21F-41B5-A3E1-C48359555E58}" type="pres">
      <dgm:prSet presAssocID="{2CB57CDA-1F6E-49AB-8B17-303B7802D247}" presName="parTx" presStyleLbl="revTx" presStyleIdx="0" presStyleCnt="8">
        <dgm:presLayoutVars>
          <dgm:chMax val="0"/>
          <dgm:chPref val="0"/>
        </dgm:presLayoutVars>
      </dgm:prSet>
      <dgm:spPr/>
      <dgm:t>
        <a:bodyPr/>
        <a:lstStyle/>
        <a:p>
          <a:endParaRPr lang="en-US"/>
        </a:p>
      </dgm:t>
    </dgm:pt>
    <dgm:pt modelId="{6D8CC14C-F3B7-4838-8F91-311ECF9B26EF}" type="pres">
      <dgm:prSet presAssocID="{2CB57CDA-1F6E-49AB-8B17-303B7802D247}" presName="desTx" presStyleLbl="revTx" presStyleIdx="1" presStyleCnt="8">
        <dgm:presLayoutVars/>
      </dgm:prSet>
      <dgm:spPr/>
      <dgm:t>
        <a:bodyPr/>
        <a:lstStyle/>
        <a:p>
          <a:endParaRPr lang="en-US"/>
        </a:p>
      </dgm:t>
    </dgm:pt>
    <dgm:pt modelId="{D0F2C6DA-C799-44B9-8975-4111F6178D18}" type="pres">
      <dgm:prSet presAssocID="{DDCEFC3E-039E-4EC6-9B09-988B19E3D1A5}" presName="sibTrans" presStyleCnt="0"/>
      <dgm:spPr/>
    </dgm:pt>
    <dgm:pt modelId="{57F6BC2B-18DA-4D0A-AA01-AD8B015A4BF6}" type="pres">
      <dgm:prSet presAssocID="{93EE9243-BDF1-4975-8A70-A0A4F36DC9AF}" presName="compNode" presStyleCnt="0"/>
      <dgm:spPr/>
    </dgm:pt>
    <dgm:pt modelId="{5E5A01AC-B213-4301-9D82-BFBF89C81D7B}" type="pres">
      <dgm:prSet presAssocID="{93EE9243-BDF1-4975-8A70-A0A4F36DC9AF}" presName="bgRect" presStyleLbl="bgShp" presStyleIdx="1" presStyleCnt="4"/>
      <dgm:spPr/>
    </dgm:pt>
    <dgm:pt modelId="{B1A0D448-DA98-4637-8117-5D7E5CCB8113}" type="pres">
      <dgm:prSet presAssocID="{93EE9243-BDF1-4975-8A70-A0A4F36DC9AF}"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heckmark"/>
        </a:ext>
      </dgm:extLst>
    </dgm:pt>
    <dgm:pt modelId="{9C1E3F84-0C07-4067-924F-30AE91716537}" type="pres">
      <dgm:prSet presAssocID="{93EE9243-BDF1-4975-8A70-A0A4F36DC9AF}" presName="spaceRect" presStyleCnt="0"/>
      <dgm:spPr/>
    </dgm:pt>
    <dgm:pt modelId="{5286F38D-B77C-48AB-93E4-26D52FC713A4}" type="pres">
      <dgm:prSet presAssocID="{93EE9243-BDF1-4975-8A70-A0A4F36DC9AF}" presName="parTx" presStyleLbl="revTx" presStyleIdx="2" presStyleCnt="8">
        <dgm:presLayoutVars>
          <dgm:chMax val="0"/>
          <dgm:chPref val="0"/>
        </dgm:presLayoutVars>
      </dgm:prSet>
      <dgm:spPr/>
      <dgm:t>
        <a:bodyPr/>
        <a:lstStyle/>
        <a:p>
          <a:endParaRPr lang="en-US"/>
        </a:p>
      </dgm:t>
    </dgm:pt>
    <dgm:pt modelId="{92EF6BA7-5D26-43BD-895E-8BD4CC4695BC}" type="pres">
      <dgm:prSet presAssocID="{93EE9243-BDF1-4975-8A70-A0A4F36DC9AF}" presName="desTx" presStyleLbl="revTx" presStyleIdx="3" presStyleCnt="8" custScaleX="116992">
        <dgm:presLayoutVars/>
      </dgm:prSet>
      <dgm:spPr/>
      <dgm:t>
        <a:bodyPr/>
        <a:lstStyle/>
        <a:p>
          <a:endParaRPr lang="en-US"/>
        </a:p>
      </dgm:t>
    </dgm:pt>
    <dgm:pt modelId="{F72C9F5F-09FA-4C6A-9A71-011ECEE8B62A}" type="pres">
      <dgm:prSet presAssocID="{7CF140F4-339A-43AC-89C1-A819D1092C67}" presName="sibTrans" presStyleCnt="0"/>
      <dgm:spPr/>
    </dgm:pt>
    <dgm:pt modelId="{D73C0F1B-7A4F-4C97-8859-A8C6399998F8}" type="pres">
      <dgm:prSet presAssocID="{4104BCF5-3C06-4E07-90E1-F2F8BDD91BC9}" presName="compNode" presStyleCnt="0"/>
      <dgm:spPr/>
    </dgm:pt>
    <dgm:pt modelId="{8EA49B34-AB4E-4047-9C59-C45F62C031AB}" type="pres">
      <dgm:prSet presAssocID="{4104BCF5-3C06-4E07-90E1-F2F8BDD91BC9}" presName="bgRect" presStyleLbl="bgShp" presStyleIdx="2" presStyleCnt="4"/>
      <dgm:spPr/>
    </dgm:pt>
    <dgm:pt modelId="{9D0A3F19-649B-4E7F-87A8-F09E80C415A4}" type="pres">
      <dgm:prSet presAssocID="{4104BCF5-3C06-4E07-90E1-F2F8BDD91BC9}"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oins"/>
        </a:ext>
      </dgm:extLst>
    </dgm:pt>
    <dgm:pt modelId="{12F2075C-D152-4CDE-992A-99F4DE409FEA}" type="pres">
      <dgm:prSet presAssocID="{4104BCF5-3C06-4E07-90E1-F2F8BDD91BC9}" presName="spaceRect" presStyleCnt="0"/>
      <dgm:spPr/>
    </dgm:pt>
    <dgm:pt modelId="{D341F080-68F9-4A99-A61A-7BE38F75232B}" type="pres">
      <dgm:prSet presAssocID="{4104BCF5-3C06-4E07-90E1-F2F8BDD91BC9}" presName="parTx" presStyleLbl="revTx" presStyleIdx="4" presStyleCnt="8">
        <dgm:presLayoutVars>
          <dgm:chMax val="0"/>
          <dgm:chPref val="0"/>
        </dgm:presLayoutVars>
      </dgm:prSet>
      <dgm:spPr/>
      <dgm:t>
        <a:bodyPr/>
        <a:lstStyle/>
        <a:p>
          <a:endParaRPr lang="en-US"/>
        </a:p>
      </dgm:t>
    </dgm:pt>
    <dgm:pt modelId="{C4E87129-3AD8-4FA9-BD79-7C3E8970A065}" type="pres">
      <dgm:prSet presAssocID="{4104BCF5-3C06-4E07-90E1-F2F8BDD91BC9}" presName="desTx" presStyleLbl="revTx" presStyleIdx="5" presStyleCnt="8" custScaleX="109930">
        <dgm:presLayoutVars/>
      </dgm:prSet>
      <dgm:spPr/>
      <dgm:t>
        <a:bodyPr/>
        <a:lstStyle/>
        <a:p>
          <a:endParaRPr lang="en-US"/>
        </a:p>
      </dgm:t>
    </dgm:pt>
    <dgm:pt modelId="{7D0A3FB2-AF0E-406A-86CF-E4546E2E056D}" type="pres">
      <dgm:prSet presAssocID="{82953B4C-500E-435B-A232-394E7CA40636}" presName="sibTrans" presStyleCnt="0"/>
      <dgm:spPr/>
    </dgm:pt>
    <dgm:pt modelId="{E024B79A-F11A-4A55-AC50-D92FE003C9D5}" type="pres">
      <dgm:prSet presAssocID="{7088C3AA-241E-4C16-85C9-69F87120DC46}" presName="compNode" presStyleCnt="0"/>
      <dgm:spPr/>
    </dgm:pt>
    <dgm:pt modelId="{BAA48407-0BD5-42DB-95AE-AFC318EF0FA4}" type="pres">
      <dgm:prSet presAssocID="{7088C3AA-241E-4C16-85C9-69F87120DC46}" presName="bgRect" presStyleLbl="bgShp" presStyleIdx="3" presStyleCnt="4"/>
      <dgm:spPr/>
    </dgm:pt>
    <dgm:pt modelId="{F2351DDA-1F71-44CF-A6D6-9DAEAB36B484}" type="pres">
      <dgm:prSet presAssocID="{7088C3AA-241E-4C16-85C9-69F87120DC46}"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Gavel"/>
        </a:ext>
      </dgm:extLst>
    </dgm:pt>
    <dgm:pt modelId="{40C663BF-37C2-455E-A7D2-903A48726F10}" type="pres">
      <dgm:prSet presAssocID="{7088C3AA-241E-4C16-85C9-69F87120DC46}" presName="spaceRect" presStyleCnt="0"/>
      <dgm:spPr/>
    </dgm:pt>
    <dgm:pt modelId="{BAF959F7-43D7-452C-B5A0-FE6CAF77AACC}" type="pres">
      <dgm:prSet presAssocID="{7088C3AA-241E-4C16-85C9-69F87120DC46}" presName="parTx" presStyleLbl="revTx" presStyleIdx="6" presStyleCnt="8">
        <dgm:presLayoutVars>
          <dgm:chMax val="0"/>
          <dgm:chPref val="0"/>
        </dgm:presLayoutVars>
      </dgm:prSet>
      <dgm:spPr/>
      <dgm:t>
        <a:bodyPr/>
        <a:lstStyle/>
        <a:p>
          <a:endParaRPr lang="en-US"/>
        </a:p>
      </dgm:t>
    </dgm:pt>
    <dgm:pt modelId="{75FAFA1C-3C27-4B1F-9026-62DE6866DA9A}" type="pres">
      <dgm:prSet presAssocID="{7088C3AA-241E-4C16-85C9-69F87120DC46}" presName="desTx" presStyleLbl="revTx" presStyleIdx="7" presStyleCnt="8">
        <dgm:presLayoutVars/>
      </dgm:prSet>
      <dgm:spPr/>
      <dgm:t>
        <a:bodyPr/>
        <a:lstStyle/>
        <a:p>
          <a:endParaRPr lang="en-US"/>
        </a:p>
      </dgm:t>
    </dgm:pt>
  </dgm:ptLst>
  <dgm:cxnLst>
    <dgm:cxn modelId="{2119D80C-DDDC-4177-A3A7-1DA8521D602E}" type="presOf" srcId="{2CB57CDA-1F6E-49AB-8B17-303B7802D247}" destId="{6D121E34-F21F-41B5-A3E1-C48359555E58}" srcOrd="0" destOrd="0" presId="urn:microsoft.com/office/officeart/2018/2/layout/IconVerticalSolidList"/>
    <dgm:cxn modelId="{42F57BA1-7E30-43CA-B097-2220D2F61287}" srcId="{5213FA2E-8AC7-4BA3-A4B6-8516C3ED210C}" destId="{7088C3AA-241E-4C16-85C9-69F87120DC46}" srcOrd="3" destOrd="0" parTransId="{371CE0AC-8868-4B4C-9329-326555AD904B}" sibTransId="{3F9FC225-8CAE-48A2-AB31-B6E0994AB74C}"/>
    <dgm:cxn modelId="{AAF1E6BF-D072-49BF-B85F-71AF95E379D3}" type="presOf" srcId="{5213FA2E-8AC7-4BA3-A4B6-8516C3ED210C}" destId="{90521DDD-DDE1-4A18-9AF3-106333E650F1}" srcOrd="0" destOrd="0" presId="urn:microsoft.com/office/officeart/2018/2/layout/IconVerticalSolidList"/>
    <dgm:cxn modelId="{E7EABDD5-BD2A-4EC0-AD5D-D35795A9133D}" srcId="{4104BCF5-3C06-4E07-90E1-F2F8BDD91BC9}" destId="{40EDD3F0-A773-4DAD-B037-93B6A7884AF9}" srcOrd="1" destOrd="0" parTransId="{CD8CEE5A-A158-41A9-80AE-E565FD25C320}" sibTransId="{305BD1DA-E9D6-4D28-9A32-7EEB58151B71}"/>
    <dgm:cxn modelId="{2D75AB3B-685C-4A13-8FF1-5BFEFC77147B}" srcId="{7088C3AA-241E-4C16-85C9-69F87120DC46}" destId="{3335897C-4475-49C1-9DF1-DC346A93C650}" srcOrd="1" destOrd="0" parTransId="{AC70AB24-656E-4CB8-8AC0-C46D28C0DE85}" sibTransId="{16369F35-39F7-4092-8045-E8098EEEEEFE}"/>
    <dgm:cxn modelId="{04498368-98C8-4478-873F-5AD4FD41CC12}" srcId="{93EE9243-BDF1-4975-8A70-A0A4F36DC9AF}" destId="{B3DEE4A0-B2AD-423C-A0DF-605FE2654321}" srcOrd="0" destOrd="0" parTransId="{63C986D3-B85C-42EB-BABA-85FEB18D02ED}" sibTransId="{91740A5B-3F52-4429-BA76-B58BCF8767CD}"/>
    <dgm:cxn modelId="{BF886481-29D7-49D5-B6C1-8430892EF8B9}" srcId="{5213FA2E-8AC7-4BA3-A4B6-8516C3ED210C}" destId="{4104BCF5-3C06-4E07-90E1-F2F8BDD91BC9}" srcOrd="2" destOrd="0" parTransId="{29CB0C9C-5156-4EFA-B706-2BC04502C18A}" sibTransId="{82953B4C-500E-435B-A232-394E7CA40636}"/>
    <dgm:cxn modelId="{67D2C6EC-75C8-4119-9FD5-8BEEA1A52BDA}" type="presOf" srcId="{40EDD3F0-A773-4DAD-B037-93B6A7884AF9}" destId="{C4E87129-3AD8-4FA9-BD79-7C3E8970A065}" srcOrd="0" destOrd="1" presId="urn:microsoft.com/office/officeart/2018/2/layout/IconVerticalSolidList"/>
    <dgm:cxn modelId="{25480C7B-FCA4-43BA-87BC-6995575624D5}" srcId="{5213FA2E-8AC7-4BA3-A4B6-8516C3ED210C}" destId="{93EE9243-BDF1-4975-8A70-A0A4F36DC9AF}" srcOrd="1" destOrd="0" parTransId="{DC5CE4A3-9577-4113-A263-736717F00E1A}" sibTransId="{7CF140F4-339A-43AC-89C1-A819D1092C67}"/>
    <dgm:cxn modelId="{A64667EE-FE85-44A9-BCDA-0C14122594BF}" type="presOf" srcId="{B3DEE4A0-B2AD-423C-A0DF-605FE2654321}" destId="{92EF6BA7-5D26-43BD-895E-8BD4CC4695BC}" srcOrd="0" destOrd="0" presId="urn:microsoft.com/office/officeart/2018/2/layout/IconVerticalSolidList"/>
    <dgm:cxn modelId="{5A025F9B-2DBE-4266-91EF-9E1424773CBF}" type="presOf" srcId="{C1D22672-139B-428F-8DFB-798B3D2C0ED9}" destId="{6D8CC14C-F3B7-4838-8F91-311ECF9B26EF}" srcOrd="0" destOrd="0" presId="urn:microsoft.com/office/officeart/2018/2/layout/IconVerticalSolidList"/>
    <dgm:cxn modelId="{90696B20-1712-43DC-9804-FF8CC61E8608}" srcId="{7088C3AA-241E-4C16-85C9-69F87120DC46}" destId="{C4700DD8-908C-4775-804C-BBDFE1ED646E}" srcOrd="0" destOrd="0" parTransId="{E4E74860-5E12-48FA-87F9-6AE58C7D1150}" sibTransId="{AEAEE5A9-0C99-41E3-B83F-C92F30820AE3}"/>
    <dgm:cxn modelId="{96157F01-4266-48E8-A8B8-119B4B7AADCD}" srcId="{4104BCF5-3C06-4E07-90E1-F2F8BDD91BC9}" destId="{8EABE968-D372-453D-8653-56CD28C21A52}" srcOrd="0" destOrd="0" parTransId="{044757D9-066B-4337-B249-63B5E1F260BB}" sibTransId="{D22064CE-A337-4C77-9649-48578D5B7DE7}"/>
    <dgm:cxn modelId="{1211C99E-5781-41E2-A00D-22FEFB3F1302}" type="presOf" srcId="{93EE9243-BDF1-4975-8A70-A0A4F36DC9AF}" destId="{5286F38D-B77C-48AB-93E4-26D52FC713A4}" srcOrd="0" destOrd="0" presId="urn:microsoft.com/office/officeart/2018/2/layout/IconVerticalSolidList"/>
    <dgm:cxn modelId="{1F851CB5-089D-4B27-95D6-A384DE5A065D}" type="presOf" srcId="{C4700DD8-908C-4775-804C-BBDFE1ED646E}" destId="{75FAFA1C-3C27-4B1F-9026-62DE6866DA9A}" srcOrd="0" destOrd="0" presId="urn:microsoft.com/office/officeart/2018/2/layout/IconVerticalSolidList"/>
    <dgm:cxn modelId="{52465249-3FD0-4072-BD51-237DAA3C1BCF}" type="presOf" srcId="{7088C3AA-241E-4C16-85C9-69F87120DC46}" destId="{BAF959F7-43D7-452C-B5A0-FE6CAF77AACC}" srcOrd="0" destOrd="0" presId="urn:microsoft.com/office/officeart/2018/2/layout/IconVerticalSolidList"/>
    <dgm:cxn modelId="{F29839D8-E3D7-4CDE-8C42-659159B230C7}" srcId="{2CB57CDA-1F6E-49AB-8B17-303B7802D247}" destId="{C1D22672-139B-428F-8DFB-798B3D2C0ED9}" srcOrd="0" destOrd="0" parTransId="{3B73916E-3788-406D-844D-B431A02036BF}" sibTransId="{613B9C14-2158-4E42-9A76-644DFA2E52E1}"/>
    <dgm:cxn modelId="{BAD7606E-793A-4491-BAB2-CCC08D93C3A2}" type="presOf" srcId="{71E474DD-46B6-48D3-A53F-719BD1A6B000}" destId="{92EF6BA7-5D26-43BD-895E-8BD4CC4695BC}" srcOrd="0" destOrd="1" presId="urn:microsoft.com/office/officeart/2018/2/layout/IconVerticalSolidList"/>
    <dgm:cxn modelId="{9C7E1E80-D42F-428D-880A-A8B675C98BDA}" srcId="{93EE9243-BDF1-4975-8A70-A0A4F36DC9AF}" destId="{71E474DD-46B6-48D3-A53F-719BD1A6B000}" srcOrd="1" destOrd="0" parTransId="{8BD8014D-9BC2-48E4-A3B6-E1E07E4239C5}" sibTransId="{178B5C20-83E5-491F-AF2F-0A0031C00814}"/>
    <dgm:cxn modelId="{739E642D-1357-4407-9609-B808E023C0BB}" type="presOf" srcId="{8EABE968-D372-453D-8653-56CD28C21A52}" destId="{C4E87129-3AD8-4FA9-BD79-7C3E8970A065}" srcOrd="0" destOrd="0" presId="urn:microsoft.com/office/officeart/2018/2/layout/IconVerticalSolidList"/>
    <dgm:cxn modelId="{5A7C27F5-5BF2-4C6F-8135-79A459B13A49}" type="presOf" srcId="{4104BCF5-3C06-4E07-90E1-F2F8BDD91BC9}" destId="{D341F080-68F9-4A99-A61A-7BE38F75232B}" srcOrd="0" destOrd="0" presId="urn:microsoft.com/office/officeart/2018/2/layout/IconVerticalSolidList"/>
    <dgm:cxn modelId="{1BED3885-E571-45F6-BCCF-B5FA0CA3A5DD}" srcId="{5213FA2E-8AC7-4BA3-A4B6-8516C3ED210C}" destId="{2CB57CDA-1F6E-49AB-8B17-303B7802D247}" srcOrd="0" destOrd="0" parTransId="{D8C48F78-8DE5-4A2A-B2F2-70ECACEF5901}" sibTransId="{DDCEFC3E-039E-4EC6-9B09-988B19E3D1A5}"/>
    <dgm:cxn modelId="{54FAAA34-77F7-4A81-8BC1-3AF4ECD8E307}" type="presOf" srcId="{3335897C-4475-49C1-9DF1-DC346A93C650}" destId="{75FAFA1C-3C27-4B1F-9026-62DE6866DA9A}" srcOrd="0" destOrd="1" presId="urn:microsoft.com/office/officeart/2018/2/layout/IconVerticalSolidList"/>
    <dgm:cxn modelId="{A8B7AE1C-665F-4134-8193-51140A3EE2FC}" type="presParOf" srcId="{90521DDD-DDE1-4A18-9AF3-106333E650F1}" destId="{0E1F30CA-2E54-4B03-B05F-DFCFCC99A35E}" srcOrd="0" destOrd="0" presId="urn:microsoft.com/office/officeart/2018/2/layout/IconVerticalSolidList"/>
    <dgm:cxn modelId="{D617987B-FF1C-4683-8FF8-F8DA6C583807}" type="presParOf" srcId="{0E1F30CA-2E54-4B03-B05F-DFCFCC99A35E}" destId="{E678ED52-898D-41A7-9E30-D928BB060446}" srcOrd="0" destOrd="0" presId="urn:microsoft.com/office/officeart/2018/2/layout/IconVerticalSolidList"/>
    <dgm:cxn modelId="{FEE3ECFB-2F18-4002-A1F0-FA3B4EE3A431}" type="presParOf" srcId="{0E1F30CA-2E54-4B03-B05F-DFCFCC99A35E}" destId="{FCF78134-62CE-46DF-8A08-F025256A4984}" srcOrd="1" destOrd="0" presId="urn:microsoft.com/office/officeart/2018/2/layout/IconVerticalSolidList"/>
    <dgm:cxn modelId="{A8A7EE00-31F1-4115-BF5D-7FCAB9C09CC3}" type="presParOf" srcId="{0E1F30CA-2E54-4B03-B05F-DFCFCC99A35E}" destId="{1574BAE9-028E-47EC-844F-657A6D7FA749}" srcOrd="2" destOrd="0" presId="urn:microsoft.com/office/officeart/2018/2/layout/IconVerticalSolidList"/>
    <dgm:cxn modelId="{27576305-702A-4163-B761-51E4D38300FB}" type="presParOf" srcId="{0E1F30CA-2E54-4B03-B05F-DFCFCC99A35E}" destId="{6D121E34-F21F-41B5-A3E1-C48359555E58}" srcOrd="3" destOrd="0" presId="urn:microsoft.com/office/officeart/2018/2/layout/IconVerticalSolidList"/>
    <dgm:cxn modelId="{FB1D3EC9-3995-4D6C-9669-40396B762F2C}" type="presParOf" srcId="{0E1F30CA-2E54-4B03-B05F-DFCFCC99A35E}" destId="{6D8CC14C-F3B7-4838-8F91-311ECF9B26EF}" srcOrd="4" destOrd="0" presId="urn:microsoft.com/office/officeart/2018/2/layout/IconVerticalSolidList"/>
    <dgm:cxn modelId="{6E150570-8007-457F-9670-750C2FF8627E}" type="presParOf" srcId="{90521DDD-DDE1-4A18-9AF3-106333E650F1}" destId="{D0F2C6DA-C799-44B9-8975-4111F6178D18}" srcOrd="1" destOrd="0" presId="urn:microsoft.com/office/officeart/2018/2/layout/IconVerticalSolidList"/>
    <dgm:cxn modelId="{0643E165-EDF6-4C53-856F-A8B09563EADB}" type="presParOf" srcId="{90521DDD-DDE1-4A18-9AF3-106333E650F1}" destId="{57F6BC2B-18DA-4D0A-AA01-AD8B015A4BF6}" srcOrd="2" destOrd="0" presId="urn:microsoft.com/office/officeart/2018/2/layout/IconVerticalSolidList"/>
    <dgm:cxn modelId="{1A3EAE66-0EC0-4DFF-870A-0DD687971625}" type="presParOf" srcId="{57F6BC2B-18DA-4D0A-AA01-AD8B015A4BF6}" destId="{5E5A01AC-B213-4301-9D82-BFBF89C81D7B}" srcOrd="0" destOrd="0" presId="urn:microsoft.com/office/officeart/2018/2/layout/IconVerticalSolidList"/>
    <dgm:cxn modelId="{B4AEE276-4059-4BBE-B0B8-34B2082CD1C3}" type="presParOf" srcId="{57F6BC2B-18DA-4D0A-AA01-AD8B015A4BF6}" destId="{B1A0D448-DA98-4637-8117-5D7E5CCB8113}" srcOrd="1" destOrd="0" presId="urn:microsoft.com/office/officeart/2018/2/layout/IconVerticalSolidList"/>
    <dgm:cxn modelId="{FEA0DAD3-899A-4C30-BC6E-A2D7F63A67A9}" type="presParOf" srcId="{57F6BC2B-18DA-4D0A-AA01-AD8B015A4BF6}" destId="{9C1E3F84-0C07-4067-924F-30AE91716537}" srcOrd="2" destOrd="0" presId="urn:microsoft.com/office/officeart/2018/2/layout/IconVerticalSolidList"/>
    <dgm:cxn modelId="{0FF5EDC7-4478-4A0B-8ACE-E4A558F7E759}" type="presParOf" srcId="{57F6BC2B-18DA-4D0A-AA01-AD8B015A4BF6}" destId="{5286F38D-B77C-48AB-93E4-26D52FC713A4}" srcOrd="3" destOrd="0" presId="urn:microsoft.com/office/officeart/2018/2/layout/IconVerticalSolidList"/>
    <dgm:cxn modelId="{49FD2C7B-5B0A-40D9-945D-0B1C5DA1CABD}" type="presParOf" srcId="{57F6BC2B-18DA-4D0A-AA01-AD8B015A4BF6}" destId="{92EF6BA7-5D26-43BD-895E-8BD4CC4695BC}" srcOrd="4" destOrd="0" presId="urn:microsoft.com/office/officeart/2018/2/layout/IconVerticalSolidList"/>
    <dgm:cxn modelId="{A2FD450D-77ED-44FB-A672-DCA3EB91A299}" type="presParOf" srcId="{90521DDD-DDE1-4A18-9AF3-106333E650F1}" destId="{F72C9F5F-09FA-4C6A-9A71-011ECEE8B62A}" srcOrd="3" destOrd="0" presId="urn:microsoft.com/office/officeart/2018/2/layout/IconVerticalSolidList"/>
    <dgm:cxn modelId="{37880FE8-430A-4C7D-AFF9-4870AE79A9EB}" type="presParOf" srcId="{90521DDD-DDE1-4A18-9AF3-106333E650F1}" destId="{D73C0F1B-7A4F-4C97-8859-A8C6399998F8}" srcOrd="4" destOrd="0" presId="urn:microsoft.com/office/officeart/2018/2/layout/IconVerticalSolidList"/>
    <dgm:cxn modelId="{2B859E7A-748A-42A5-B4B9-E487DAEF96D4}" type="presParOf" srcId="{D73C0F1B-7A4F-4C97-8859-A8C6399998F8}" destId="{8EA49B34-AB4E-4047-9C59-C45F62C031AB}" srcOrd="0" destOrd="0" presId="urn:microsoft.com/office/officeart/2018/2/layout/IconVerticalSolidList"/>
    <dgm:cxn modelId="{96D27931-CE01-4A3B-83F9-B288887F8063}" type="presParOf" srcId="{D73C0F1B-7A4F-4C97-8859-A8C6399998F8}" destId="{9D0A3F19-649B-4E7F-87A8-F09E80C415A4}" srcOrd="1" destOrd="0" presId="urn:microsoft.com/office/officeart/2018/2/layout/IconVerticalSolidList"/>
    <dgm:cxn modelId="{F1A8D976-2537-4525-B251-EE72A9088A89}" type="presParOf" srcId="{D73C0F1B-7A4F-4C97-8859-A8C6399998F8}" destId="{12F2075C-D152-4CDE-992A-99F4DE409FEA}" srcOrd="2" destOrd="0" presId="urn:microsoft.com/office/officeart/2018/2/layout/IconVerticalSolidList"/>
    <dgm:cxn modelId="{52F8C648-9989-45BB-AAD1-79FE80C8EA22}" type="presParOf" srcId="{D73C0F1B-7A4F-4C97-8859-A8C6399998F8}" destId="{D341F080-68F9-4A99-A61A-7BE38F75232B}" srcOrd="3" destOrd="0" presId="urn:microsoft.com/office/officeart/2018/2/layout/IconVerticalSolidList"/>
    <dgm:cxn modelId="{E66228EC-3022-480F-9F26-52FEC4560776}" type="presParOf" srcId="{D73C0F1B-7A4F-4C97-8859-A8C6399998F8}" destId="{C4E87129-3AD8-4FA9-BD79-7C3E8970A065}" srcOrd="4" destOrd="0" presId="urn:microsoft.com/office/officeart/2018/2/layout/IconVerticalSolidList"/>
    <dgm:cxn modelId="{2A07F35F-D2FF-4168-ADFD-CE6F8EA82858}" type="presParOf" srcId="{90521DDD-DDE1-4A18-9AF3-106333E650F1}" destId="{7D0A3FB2-AF0E-406A-86CF-E4546E2E056D}" srcOrd="5" destOrd="0" presId="urn:microsoft.com/office/officeart/2018/2/layout/IconVerticalSolidList"/>
    <dgm:cxn modelId="{2BAE781C-5EA5-475C-9B81-1EEBAD3D167F}" type="presParOf" srcId="{90521DDD-DDE1-4A18-9AF3-106333E650F1}" destId="{E024B79A-F11A-4A55-AC50-D92FE003C9D5}" srcOrd="6" destOrd="0" presId="urn:microsoft.com/office/officeart/2018/2/layout/IconVerticalSolidList"/>
    <dgm:cxn modelId="{CBD96898-C89F-4DD1-B5D8-38CB824209C6}" type="presParOf" srcId="{E024B79A-F11A-4A55-AC50-D92FE003C9D5}" destId="{BAA48407-0BD5-42DB-95AE-AFC318EF0FA4}" srcOrd="0" destOrd="0" presId="urn:microsoft.com/office/officeart/2018/2/layout/IconVerticalSolidList"/>
    <dgm:cxn modelId="{CC27F300-159A-4C8F-A0CC-045FAE6CA71E}" type="presParOf" srcId="{E024B79A-F11A-4A55-AC50-D92FE003C9D5}" destId="{F2351DDA-1F71-44CF-A6D6-9DAEAB36B484}" srcOrd="1" destOrd="0" presId="urn:microsoft.com/office/officeart/2018/2/layout/IconVerticalSolidList"/>
    <dgm:cxn modelId="{2ED56C7F-C693-48BE-9ED3-A5DA3177F6D2}" type="presParOf" srcId="{E024B79A-F11A-4A55-AC50-D92FE003C9D5}" destId="{40C663BF-37C2-455E-A7D2-903A48726F10}" srcOrd="2" destOrd="0" presId="urn:microsoft.com/office/officeart/2018/2/layout/IconVerticalSolidList"/>
    <dgm:cxn modelId="{B72C5B89-A5AD-4FE0-8D83-108351291ACE}" type="presParOf" srcId="{E024B79A-F11A-4A55-AC50-D92FE003C9D5}" destId="{BAF959F7-43D7-452C-B5A0-FE6CAF77AACC}" srcOrd="3" destOrd="0" presId="urn:microsoft.com/office/officeart/2018/2/layout/IconVerticalSolidList"/>
    <dgm:cxn modelId="{B64BEF31-BB86-4ECE-8FBF-D38B62EE2171}" type="presParOf" srcId="{E024B79A-F11A-4A55-AC50-D92FE003C9D5}" destId="{75FAFA1C-3C27-4B1F-9026-62DE6866DA9A}"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46C26C1-DAE0-4DB3-8297-D7E833B34078}" type="doc">
      <dgm:prSet loTypeId="urn:microsoft.com/office/officeart/2005/8/layout/chart3" loCatId="cycle" qsTypeId="urn:microsoft.com/office/officeart/2005/8/quickstyle/simple1" qsCatId="simple" csTypeId="urn:microsoft.com/office/officeart/2005/8/colors/accent1_2" csCatId="accent1" phldr="1"/>
      <dgm:spPr/>
    </dgm:pt>
    <dgm:pt modelId="{88E5D774-46C5-4F7C-9989-4A3C690670B4}">
      <dgm:prSet phldrT="[Text]"/>
      <dgm:spPr/>
      <dgm:t>
        <a:bodyPr/>
        <a:lstStyle/>
        <a:p>
          <a:r>
            <a:rPr lang="en-US" dirty="0"/>
            <a:t>Agency Commitment &amp; Capacity</a:t>
          </a:r>
        </a:p>
      </dgm:t>
    </dgm:pt>
    <dgm:pt modelId="{0DFAA23F-4E23-49E4-90FC-FE7035D14E54}" type="parTrans" cxnId="{D9322A69-599A-419E-956E-122FEF6287EE}">
      <dgm:prSet/>
      <dgm:spPr/>
      <dgm:t>
        <a:bodyPr/>
        <a:lstStyle/>
        <a:p>
          <a:endParaRPr lang="en-US"/>
        </a:p>
      </dgm:t>
    </dgm:pt>
    <dgm:pt modelId="{C9782EC4-C3EA-4808-80D6-7915B1B3710F}" type="sibTrans" cxnId="{D9322A69-599A-419E-956E-122FEF6287EE}">
      <dgm:prSet/>
      <dgm:spPr/>
      <dgm:t>
        <a:bodyPr/>
        <a:lstStyle/>
        <a:p>
          <a:endParaRPr lang="en-US"/>
        </a:p>
      </dgm:t>
    </dgm:pt>
    <dgm:pt modelId="{433CBA17-C9A8-4CB4-AD7C-C45F858C695F}">
      <dgm:prSet phldrT="[Text]"/>
      <dgm:spPr>
        <a:solidFill>
          <a:schemeClr val="accent1"/>
        </a:solidFill>
      </dgm:spPr>
      <dgm:t>
        <a:bodyPr/>
        <a:lstStyle/>
        <a:p>
          <a:r>
            <a:rPr lang="en-US" dirty="0"/>
            <a:t>Application Process &amp; Decision Making</a:t>
          </a:r>
        </a:p>
      </dgm:t>
    </dgm:pt>
    <dgm:pt modelId="{1FEF4B6E-689D-46D9-8F81-0C54F1D4F28C}" type="parTrans" cxnId="{22F2CA1E-8EA6-4527-92EB-C7D54B9490A1}">
      <dgm:prSet/>
      <dgm:spPr/>
      <dgm:t>
        <a:bodyPr/>
        <a:lstStyle/>
        <a:p>
          <a:endParaRPr lang="en-US"/>
        </a:p>
      </dgm:t>
    </dgm:pt>
    <dgm:pt modelId="{46A35C2E-5AC3-49E1-B015-A9D1428B72F3}" type="sibTrans" cxnId="{22F2CA1E-8EA6-4527-92EB-C7D54B9490A1}">
      <dgm:prSet/>
      <dgm:spPr/>
      <dgm:t>
        <a:bodyPr/>
        <a:lstStyle/>
        <a:p>
          <a:endParaRPr lang="en-US"/>
        </a:p>
      </dgm:t>
    </dgm:pt>
    <dgm:pt modelId="{B2A3A968-D38B-4DEC-93D6-D1E69831D930}">
      <dgm:prSet phldrT="[Text]"/>
      <dgm:spPr>
        <a:solidFill>
          <a:schemeClr val="accent2">
            <a:lumMod val="60000"/>
            <a:lumOff val="40000"/>
          </a:schemeClr>
        </a:solidFill>
      </dgm:spPr>
      <dgm:t>
        <a:bodyPr/>
        <a:lstStyle/>
        <a:p>
          <a:r>
            <a:rPr lang="en-US" dirty="0"/>
            <a:t>Performance Contracting</a:t>
          </a:r>
        </a:p>
      </dgm:t>
    </dgm:pt>
    <dgm:pt modelId="{6A0D9CA5-8CA8-49F2-8D36-E990C117FBCF}" type="parTrans" cxnId="{923B6809-2BE3-4A4B-8468-E2B81DC4AFAB}">
      <dgm:prSet/>
      <dgm:spPr/>
      <dgm:t>
        <a:bodyPr/>
        <a:lstStyle/>
        <a:p>
          <a:endParaRPr lang="en-US"/>
        </a:p>
      </dgm:t>
    </dgm:pt>
    <dgm:pt modelId="{D0021E62-902D-492E-8442-4411F2880A50}" type="sibTrans" cxnId="{923B6809-2BE3-4A4B-8468-E2B81DC4AFAB}">
      <dgm:prSet/>
      <dgm:spPr/>
      <dgm:t>
        <a:bodyPr/>
        <a:lstStyle/>
        <a:p>
          <a:endParaRPr lang="en-US"/>
        </a:p>
      </dgm:t>
    </dgm:pt>
    <dgm:pt modelId="{15E38B50-AC4F-43B1-9BA1-BDC413629E74}">
      <dgm:prSet phldrT="[Text]"/>
      <dgm:spPr/>
      <dgm:t>
        <a:bodyPr/>
        <a:lstStyle/>
        <a:p>
          <a:r>
            <a:rPr lang="en-US" dirty="0"/>
            <a:t>Revocation &amp; Renewal (Appeal) Decision Making</a:t>
          </a:r>
        </a:p>
      </dgm:t>
    </dgm:pt>
    <dgm:pt modelId="{54A968CD-2B75-4EEA-84AD-8995D529F43D}" type="parTrans" cxnId="{7E719056-AC6D-48AC-8BF6-EB0B6EE73492}">
      <dgm:prSet/>
      <dgm:spPr/>
      <dgm:t>
        <a:bodyPr/>
        <a:lstStyle/>
        <a:p>
          <a:endParaRPr lang="en-US"/>
        </a:p>
      </dgm:t>
    </dgm:pt>
    <dgm:pt modelId="{65DF0E2B-F823-4E22-9B54-F68879E3B65B}" type="sibTrans" cxnId="{7E719056-AC6D-48AC-8BF6-EB0B6EE73492}">
      <dgm:prSet/>
      <dgm:spPr/>
      <dgm:t>
        <a:bodyPr/>
        <a:lstStyle/>
        <a:p>
          <a:endParaRPr lang="en-US"/>
        </a:p>
      </dgm:t>
    </dgm:pt>
    <dgm:pt modelId="{1BA38CAD-49A4-4253-83A6-D0876147E439}">
      <dgm:prSet phldrT="[Text]"/>
      <dgm:spPr/>
      <dgm:t>
        <a:bodyPr/>
        <a:lstStyle/>
        <a:p>
          <a:r>
            <a:rPr lang="en-US" dirty="0"/>
            <a:t>Ongoing Oversight &amp; Evaluation</a:t>
          </a:r>
        </a:p>
      </dgm:t>
    </dgm:pt>
    <dgm:pt modelId="{7C1655CF-9945-4E1C-973C-378F469996A2}" type="parTrans" cxnId="{FC6E57EC-B005-4E29-94C8-50920ABD7E52}">
      <dgm:prSet/>
      <dgm:spPr/>
      <dgm:t>
        <a:bodyPr/>
        <a:lstStyle/>
        <a:p>
          <a:endParaRPr lang="en-US"/>
        </a:p>
      </dgm:t>
    </dgm:pt>
    <dgm:pt modelId="{31FB64C9-F9F5-40CB-929A-A7E67DD83F57}" type="sibTrans" cxnId="{FC6E57EC-B005-4E29-94C8-50920ABD7E52}">
      <dgm:prSet/>
      <dgm:spPr/>
      <dgm:t>
        <a:bodyPr/>
        <a:lstStyle/>
        <a:p>
          <a:endParaRPr lang="en-US"/>
        </a:p>
      </dgm:t>
    </dgm:pt>
    <dgm:pt modelId="{05BFA5DC-7926-4579-89C2-5322164E91E9}" type="pres">
      <dgm:prSet presAssocID="{F46C26C1-DAE0-4DB3-8297-D7E833B34078}" presName="compositeShape" presStyleCnt="0">
        <dgm:presLayoutVars>
          <dgm:chMax val="7"/>
          <dgm:dir/>
          <dgm:resizeHandles val="exact"/>
        </dgm:presLayoutVars>
      </dgm:prSet>
      <dgm:spPr/>
    </dgm:pt>
    <dgm:pt modelId="{4A9B62F2-A75A-4E8D-8F49-9ADDD9CF3060}" type="pres">
      <dgm:prSet presAssocID="{F46C26C1-DAE0-4DB3-8297-D7E833B34078}" presName="wedge1" presStyleLbl="node1" presStyleIdx="0" presStyleCnt="5" custLinFactNeighborX="-3271" custLinFactNeighborY="4163"/>
      <dgm:spPr/>
      <dgm:t>
        <a:bodyPr/>
        <a:lstStyle/>
        <a:p>
          <a:endParaRPr lang="en-US"/>
        </a:p>
      </dgm:t>
    </dgm:pt>
    <dgm:pt modelId="{7BE86C25-6594-4C5D-AA5C-16AF7E3E2E6D}" type="pres">
      <dgm:prSet presAssocID="{F46C26C1-DAE0-4DB3-8297-D7E833B34078}" presName="wedge1Tx" presStyleLbl="node1" presStyleIdx="0" presStyleCnt="5">
        <dgm:presLayoutVars>
          <dgm:chMax val="0"/>
          <dgm:chPref val="0"/>
          <dgm:bulletEnabled val="1"/>
        </dgm:presLayoutVars>
      </dgm:prSet>
      <dgm:spPr/>
      <dgm:t>
        <a:bodyPr/>
        <a:lstStyle/>
        <a:p>
          <a:endParaRPr lang="en-US"/>
        </a:p>
      </dgm:t>
    </dgm:pt>
    <dgm:pt modelId="{EB8FE393-B92D-4D76-AA9D-C63CCC365226}" type="pres">
      <dgm:prSet presAssocID="{F46C26C1-DAE0-4DB3-8297-D7E833B34078}" presName="wedge2" presStyleLbl="node1" presStyleIdx="1" presStyleCnt="5" custLinFactNeighborX="741" custLinFactNeighborY="-799"/>
      <dgm:spPr/>
      <dgm:t>
        <a:bodyPr/>
        <a:lstStyle/>
        <a:p>
          <a:endParaRPr lang="en-US"/>
        </a:p>
      </dgm:t>
    </dgm:pt>
    <dgm:pt modelId="{46251C31-4069-4CED-9920-19F86A842E20}" type="pres">
      <dgm:prSet presAssocID="{F46C26C1-DAE0-4DB3-8297-D7E833B34078}" presName="wedge2Tx" presStyleLbl="node1" presStyleIdx="1" presStyleCnt="5">
        <dgm:presLayoutVars>
          <dgm:chMax val="0"/>
          <dgm:chPref val="0"/>
          <dgm:bulletEnabled val="1"/>
        </dgm:presLayoutVars>
      </dgm:prSet>
      <dgm:spPr/>
      <dgm:t>
        <a:bodyPr/>
        <a:lstStyle/>
        <a:p>
          <a:endParaRPr lang="en-US"/>
        </a:p>
      </dgm:t>
    </dgm:pt>
    <dgm:pt modelId="{F440CA5A-3CC1-4A26-8C1E-D7A495177D87}" type="pres">
      <dgm:prSet presAssocID="{F46C26C1-DAE0-4DB3-8297-D7E833B34078}" presName="wedge3" presStyleLbl="node1" presStyleIdx="2" presStyleCnt="5" custLinFactNeighborY="7371"/>
      <dgm:spPr/>
      <dgm:t>
        <a:bodyPr/>
        <a:lstStyle/>
        <a:p>
          <a:endParaRPr lang="en-US"/>
        </a:p>
      </dgm:t>
    </dgm:pt>
    <dgm:pt modelId="{30AF302A-CF9E-409D-9F0E-ED42582E65C7}" type="pres">
      <dgm:prSet presAssocID="{F46C26C1-DAE0-4DB3-8297-D7E833B34078}" presName="wedge3Tx" presStyleLbl="node1" presStyleIdx="2" presStyleCnt="5">
        <dgm:presLayoutVars>
          <dgm:chMax val="0"/>
          <dgm:chPref val="0"/>
          <dgm:bulletEnabled val="1"/>
        </dgm:presLayoutVars>
      </dgm:prSet>
      <dgm:spPr/>
      <dgm:t>
        <a:bodyPr/>
        <a:lstStyle/>
        <a:p>
          <a:endParaRPr lang="en-US"/>
        </a:p>
      </dgm:t>
    </dgm:pt>
    <dgm:pt modelId="{85158175-E662-4047-87FE-45CC5A9689BF}" type="pres">
      <dgm:prSet presAssocID="{F46C26C1-DAE0-4DB3-8297-D7E833B34078}" presName="wedge4" presStyleLbl="node1" presStyleIdx="3" presStyleCnt="5"/>
      <dgm:spPr/>
      <dgm:t>
        <a:bodyPr/>
        <a:lstStyle/>
        <a:p>
          <a:endParaRPr lang="en-US"/>
        </a:p>
      </dgm:t>
    </dgm:pt>
    <dgm:pt modelId="{DB14280E-E6C2-44D1-B57E-9909C3AAC4C7}" type="pres">
      <dgm:prSet presAssocID="{F46C26C1-DAE0-4DB3-8297-D7E833B34078}" presName="wedge4Tx" presStyleLbl="node1" presStyleIdx="3" presStyleCnt="5">
        <dgm:presLayoutVars>
          <dgm:chMax val="0"/>
          <dgm:chPref val="0"/>
          <dgm:bulletEnabled val="1"/>
        </dgm:presLayoutVars>
      </dgm:prSet>
      <dgm:spPr/>
      <dgm:t>
        <a:bodyPr/>
        <a:lstStyle/>
        <a:p>
          <a:endParaRPr lang="en-US"/>
        </a:p>
      </dgm:t>
    </dgm:pt>
    <dgm:pt modelId="{47E10FE7-F236-4A25-BC47-D68EFBE23FA2}" type="pres">
      <dgm:prSet presAssocID="{F46C26C1-DAE0-4DB3-8297-D7E833B34078}" presName="wedge5" presStyleLbl="node1" presStyleIdx="4" presStyleCnt="5"/>
      <dgm:spPr/>
      <dgm:t>
        <a:bodyPr/>
        <a:lstStyle/>
        <a:p>
          <a:endParaRPr lang="en-US"/>
        </a:p>
      </dgm:t>
    </dgm:pt>
    <dgm:pt modelId="{9085411F-6119-4256-B10C-792BFF8A4C64}" type="pres">
      <dgm:prSet presAssocID="{F46C26C1-DAE0-4DB3-8297-D7E833B34078}" presName="wedge5Tx" presStyleLbl="node1" presStyleIdx="4" presStyleCnt="5">
        <dgm:presLayoutVars>
          <dgm:chMax val="0"/>
          <dgm:chPref val="0"/>
          <dgm:bulletEnabled val="1"/>
        </dgm:presLayoutVars>
      </dgm:prSet>
      <dgm:spPr/>
      <dgm:t>
        <a:bodyPr/>
        <a:lstStyle/>
        <a:p>
          <a:endParaRPr lang="en-US"/>
        </a:p>
      </dgm:t>
    </dgm:pt>
  </dgm:ptLst>
  <dgm:cxnLst>
    <dgm:cxn modelId="{34F551C9-E29A-4C9B-82B5-6C394483E11B}" type="presOf" srcId="{88E5D774-46C5-4F7C-9989-4A3C690670B4}" destId="{7BE86C25-6594-4C5D-AA5C-16AF7E3E2E6D}" srcOrd="1" destOrd="0" presId="urn:microsoft.com/office/officeart/2005/8/layout/chart3"/>
    <dgm:cxn modelId="{E4747912-D77B-4AB6-8A19-659F573F905D}" type="presOf" srcId="{88E5D774-46C5-4F7C-9989-4A3C690670B4}" destId="{4A9B62F2-A75A-4E8D-8F49-9ADDD9CF3060}" srcOrd="0" destOrd="0" presId="urn:microsoft.com/office/officeart/2005/8/layout/chart3"/>
    <dgm:cxn modelId="{E78663E3-F3F0-4B4E-852E-BE617E8DE129}" type="presOf" srcId="{1BA38CAD-49A4-4253-83A6-D0876147E439}" destId="{DB14280E-E6C2-44D1-B57E-9909C3AAC4C7}" srcOrd="1" destOrd="0" presId="urn:microsoft.com/office/officeart/2005/8/layout/chart3"/>
    <dgm:cxn modelId="{7D9811AF-0036-4E22-8766-997E456D9738}" type="presOf" srcId="{B2A3A968-D38B-4DEC-93D6-D1E69831D930}" destId="{30AF302A-CF9E-409D-9F0E-ED42582E65C7}" srcOrd="1" destOrd="0" presId="urn:microsoft.com/office/officeart/2005/8/layout/chart3"/>
    <dgm:cxn modelId="{4D27109C-0608-4B7A-97C7-0EA25390FB86}" type="presOf" srcId="{433CBA17-C9A8-4CB4-AD7C-C45F858C695F}" destId="{46251C31-4069-4CED-9920-19F86A842E20}" srcOrd="1" destOrd="0" presId="urn:microsoft.com/office/officeart/2005/8/layout/chart3"/>
    <dgm:cxn modelId="{3499F2D9-292B-4DB6-BB20-33E5C6987E01}" type="presOf" srcId="{15E38B50-AC4F-43B1-9BA1-BDC413629E74}" destId="{9085411F-6119-4256-B10C-792BFF8A4C64}" srcOrd="1" destOrd="0" presId="urn:microsoft.com/office/officeart/2005/8/layout/chart3"/>
    <dgm:cxn modelId="{7E719056-AC6D-48AC-8BF6-EB0B6EE73492}" srcId="{F46C26C1-DAE0-4DB3-8297-D7E833B34078}" destId="{15E38B50-AC4F-43B1-9BA1-BDC413629E74}" srcOrd="4" destOrd="0" parTransId="{54A968CD-2B75-4EEA-84AD-8995D529F43D}" sibTransId="{65DF0E2B-F823-4E22-9B54-F68879E3B65B}"/>
    <dgm:cxn modelId="{DB57B0E0-E217-4842-B947-6BF1A7BD294D}" type="presOf" srcId="{433CBA17-C9A8-4CB4-AD7C-C45F858C695F}" destId="{EB8FE393-B92D-4D76-AA9D-C63CCC365226}" srcOrd="0" destOrd="0" presId="urn:microsoft.com/office/officeart/2005/8/layout/chart3"/>
    <dgm:cxn modelId="{D783B776-6AE8-47F5-B1F1-3C7E2EDA0671}" type="presOf" srcId="{1BA38CAD-49A4-4253-83A6-D0876147E439}" destId="{85158175-E662-4047-87FE-45CC5A9689BF}" srcOrd="0" destOrd="0" presId="urn:microsoft.com/office/officeart/2005/8/layout/chart3"/>
    <dgm:cxn modelId="{22F2CA1E-8EA6-4527-92EB-C7D54B9490A1}" srcId="{F46C26C1-DAE0-4DB3-8297-D7E833B34078}" destId="{433CBA17-C9A8-4CB4-AD7C-C45F858C695F}" srcOrd="1" destOrd="0" parTransId="{1FEF4B6E-689D-46D9-8F81-0C54F1D4F28C}" sibTransId="{46A35C2E-5AC3-49E1-B015-A9D1428B72F3}"/>
    <dgm:cxn modelId="{4487B401-5401-4222-9835-0982CB191A3A}" type="presOf" srcId="{15E38B50-AC4F-43B1-9BA1-BDC413629E74}" destId="{47E10FE7-F236-4A25-BC47-D68EFBE23FA2}" srcOrd="0" destOrd="0" presId="urn:microsoft.com/office/officeart/2005/8/layout/chart3"/>
    <dgm:cxn modelId="{923B6809-2BE3-4A4B-8468-E2B81DC4AFAB}" srcId="{F46C26C1-DAE0-4DB3-8297-D7E833B34078}" destId="{B2A3A968-D38B-4DEC-93D6-D1E69831D930}" srcOrd="2" destOrd="0" parTransId="{6A0D9CA5-8CA8-49F2-8D36-E990C117FBCF}" sibTransId="{D0021E62-902D-492E-8442-4411F2880A50}"/>
    <dgm:cxn modelId="{D9322A69-599A-419E-956E-122FEF6287EE}" srcId="{F46C26C1-DAE0-4DB3-8297-D7E833B34078}" destId="{88E5D774-46C5-4F7C-9989-4A3C690670B4}" srcOrd="0" destOrd="0" parTransId="{0DFAA23F-4E23-49E4-90FC-FE7035D14E54}" sibTransId="{C9782EC4-C3EA-4808-80D6-7915B1B3710F}"/>
    <dgm:cxn modelId="{FC6E57EC-B005-4E29-94C8-50920ABD7E52}" srcId="{F46C26C1-DAE0-4DB3-8297-D7E833B34078}" destId="{1BA38CAD-49A4-4253-83A6-D0876147E439}" srcOrd="3" destOrd="0" parTransId="{7C1655CF-9945-4E1C-973C-378F469996A2}" sibTransId="{31FB64C9-F9F5-40CB-929A-A7E67DD83F57}"/>
    <dgm:cxn modelId="{AAE55CC2-98A9-4C83-99E4-CED6E25DAFB0}" type="presOf" srcId="{F46C26C1-DAE0-4DB3-8297-D7E833B34078}" destId="{05BFA5DC-7926-4579-89C2-5322164E91E9}" srcOrd="0" destOrd="0" presId="urn:microsoft.com/office/officeart/2005/8/layout/chart3"/>
    <dgm:cxn modelId="{FCE71ECD-B922-440D-B727-AC64662251F7}" type="presOf" srcId="{B2A3A968-D38B-4DEC-93D6-D1E69831D930}" destId="{F440CA5A-3CC1-4A26-8C1E-D7A495177D87}" srcOrd="0" destOrd="0" presId="urn:microsoft.com/office/officeart/2005/8/layout/chart3"/>
    <dgm:cxn modelId="{ABA18D4C-4857-422C-909B-7B75B502430A}" type="presParOf" srcId="{05BFA5DC-7926-4579-89C2-5322164E91E9}" destId="{4A9B62F2-A75A-4E8D-8F49-9ADDD9CF3060}" srcOrd="0" destOrd="0" presId="urn:microsoft.com/office/officeart/2005/8/layout/chart3"/>
    <dgm:cxn modelId="{92FC2C85-E907-4CF6-A8CB-693259F5FDDC}" type="presParOf" srcId="{05BFA5DC-7926-4579-89C2-5322164E91E9}" destId="{7BE86C25-6594-4C5D-AA5C-16AF7E3E2E6D}" srcOrd="1" destOrd="0" presId="urn:microsoft.com/office/officeart/2005/8/layout/chart3"/>
    <dgm:cxn modelId="{4F945A06-EE2D-4A7B-927C-C50607B00172}" type="presParOf" srcId="{05BFA5DC-7926-4579-89C2-5322164E91E9}" destId="{EB8FE393-B92D-4D76-AA9D-C63CCC365226}" srcOrd="2" destOrd="0" presId="urn:microsoft.com/office/officeart/2005/8/layout/chart3"/>
    <dgm:cxn modelId="{67B59A16-D222-4759-A1D2-3AE358C4A5FA}" type="presParOf" srcId="{05BFA5DC-7926-4579-89C2-5322164E91E9}" destId="{46251C31-4069-4CED-9920-19F86A842E20}" srcOrd="3" destOrd="0" presId="urn:microsoft.com/office/officeart/2005/8/layout/chart3"/>
    <dgm:cxn modelId="{E07E3FCE-8500-45E5-94D1-587534D87751}" type="presParOf" srcId="{05BFA5DC-7926-4579-89C2-5322164E91E9}" destId="{F440CA5A-3CC1-4A26-8C1E-D7A495177D87}" srcOrd="4" destOrd="0" presId="urn:microsoft.com/office/officeart/2005/8/layout/chart3"/>
    <dgm:cxn modelId="{7C14C842-AF9A-404A-8BAD-06C469F4144F}" type="presParOf" srcId="{05BFA5DC-7926-4579-89C2-5322164E91E9}" destId="{30AF302A-CF9E-409D-9F0E-ED42582E65C7}" srcOrd="5" destOrd="0" presId="urn:microsoft.com/office/officeart/2005/8/layout/chart3"/>
    <dgm:cxn modelId="{CA3F15E4-FDE2-4D2D-AAFB-FF8BDFC24E90}" type="presParOf" srcId="{05BFA5DC-7926-4579-89C2-5322164E91E9}" destId="{85158175-E662-4047-87FE-45CC5A9689BF}" srcOrd="6" destOrd="0" presId="urn:microsoft.com/office/officeart/2005/8/layout/chart3"/>
    <dgm:cxn modelId="{2EDAC136-F12E-4152-A5DF-B57F05F54725}" type="presParOf" srcId="{05BFA5DC-7926-4579-89C2-5322164E91E9}" destId="{DB14280E-E6C2-44D1-B57E-9909C3AAC4C7}" srcOrd="7" destOrd="0" presId="urn:microsoft.com/office/officeart/2005/8/layout/chart3"/>
    <dgm:cxn modelId="{2D444776-D110-4274-B949-9665A22A1CDC}" type="presParOf" srcId="{05BFA5DC-7926-4579-89C2-5322164E91E9}" destId="{47E10FE7-F236-4A25-BC47-D68EFBE23FA2}" srcOrd="8" destOrd="0" presId="urn:microsoft.com/office/officeart/2005/8/layout/chart3"/>
    <dgm:cxn modelId="{AD90CC00-0091-4053-BC90-1459A730B6AC}" type="presParOf" srcId="{05BFA5DC-7926-4579-89C2-5322164E91E9}" destId="{9085411F-6119-4256-B10C-792BFF8A4C64}" srcOrd="9"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46C26C1-DAE0-4DB3-8297-D7E833B34078}" type="doc">
      <dgm:prSet loTypeId="urn:microsoft.com/office/officeart/2005/8/layout/chart3" loCatId="cycle" qsTypeId="urn:microsoft.com/office/officeart/2005/8/quickstyle/simple1" qsCatId="simple" csTypeId="urn:microsoft.com/office/officeart/2005/8/colors/accent1_2" csCatId="accent1" phldr="1"/>
      <dgm:spPr/>
    </dgm:pt>
    <dgm:pt modelId="{88E5D774-46C5-4F7C-9989-4A3C690670B4}">
      <dgm:prSet phldrT="[Text]"/>
      <dgm:spPr/>
      <dgm:t>
        <a:bodyPr/>
        <a:lstStyle/>
        <a:p>
          <a:r>
            <a:rPr lang="en-US" dirty="0"/>
            <a:t>Agency Commitment &amp; Capacity</a:t>
          </a:r>
        </a:p>
      </dgm:t>
    </dgm:pt>
    <dgm:pt modelId="{0DFAA23F-4E23-49E4-90FC-FE7035D14E54}" type="parTrans" cxnId="{D9322A69-599A-419E-956E-122FEF6287EE}">
      <dgm:prSet/>
      <dgm:spPr/>
      <dgm:t>
        <a:bodyPr/>
        <a:lstStyle/>
        <a:p>
          <a:endParaRPr lang="en-US"/>
        </a:p>
      </dgm:t>
    </dgm:pt>
    <dgm:pt modelId="{C9782EC4-C3EA-4808-80D6-7915B1B3710F}" type="sibTrans" cxnId="{D9322A69-599A-419E-956E-122FEF6287EE}">
      <dgm:prSet/>
      <dgm:spPr/>
      <dgm:t>
        <a:bodyPr/>
        <a:lstStyle/>
        <a:p>
          <a:endParaRPr lang="en-US"/>
        </a:p>
      </dgm:t>
    </dgm:pt>
    <dgm:pt modelId="{433CBA17-C9A8-4CB4-AD7C-C45F858C695F}">
      <dgm:prSet phldrT="[Text]"/>
      <dgm:spPr>
        <a:solidFill>
          <a:schemeClr val="accent1"/>
        </a:solidFill>
      </dgm:spPr>
      <dgm:t>
        <a:bodyPr/>
        <a:lstStyle/>
        <a:p>
          <a:r>
            <a:rPr lang="en-US" dirty="0"/>
            <a:t>Application Appeal Process &amp; Decision Making</a:t>
          </a:r>
        </a:p>
      </dgm:t>
    </dgm:pt>
    <dgm:pt modelId="{1FEF4B6E-689D-46D9-8F81-0C54F1D4F28C}" type="parTrans" cxnId="{22F2CA1E-8EA6-4527-92EB-C7D54B9490A1}">
      <dgm:prSet/>
      <dgm:spPr/>
      <dgm:t>
        <a:bodyPr/>
        <a:lstStyle/>
        <a:p>
          <a:endParaRPr lang="en-US"/>
        </a:p>
      </dgm:t>
    </dgm:pt>
    <dgm:pt modelId="{46A35C2E-5AC3-49E1-B015-A9D1428B72F3}" type="sibTrans" cxnId="{22F2CA1E-8EA6-4527-92EB-C7D54B9490A1}">
      <dgm:prSet/>
      <dgm:spPr/>
      <dgm:t>
        <a:bodyPr/>
        <a:lstStyle/>
        <a:p>
          <a:endParaRPr lang="en-US"/>
        </a:p>
      </dgm:t>
    </dgm:pt>
    <dgm:pt modelId="{B2A3A968-D38B-4DEC-93D6-D1E69831D930}">
      <dgm:prSet phldrT="[Text]"/>
      <dgm:spPr>
        <a:solidFill>
          <a:schemeClr val="accent1"/>
        </a:solidFill>
      </dgm:spPr>
      <dgm:t>
        <a:bodyPr/>
        <a:lstStyle/>
        <a:p>
          <a:r>
            <a:rPr lang="en-US" dirty="0"/>
            <a:t>Performance Contracting</a:t>
          </a:r>
        </a:p>
      </dgm:t>
    </dgm:pt>
    <dgm:pt modelId="{6A0D9CA5-8CA8-49F2-8D36-E990C117FBCF}" type="parTrans" cxnId="{923B6809-2BE3-4A4B-8468-E2B81DC4AFAB}">
      <dgm:prSet/>
      <dgm:spPr/>
      <dgm:t>
        <a:bodyPr/>
        <a:lstStyle/>
        <a:p>
          <a:endParaRPr lang="en-US"/>
        </a:p>
      </dgm:t>
    </dgm:pt>
    <dgm:pt modelId="{D0021E62-902D-492E-8442-4411F2880A50}" type="sibTrans" cxnId="{923B6809-2BE3-4A4B-8468-E2B81DC4AFAB}">
      <dgm:prSet/>
      <dgm:spPr/>
      <dgm:t>
        <a:bodyPr/>
        <a:lstStyle/>
        <a:p>
          <a:endParaRPr lang="en-US"/>
        </a:p>
      </dgm:t>
    </dgm:pt>
    <dgm:pt modelId="{15E38B50-AC4F-43B1-9BA1-BDC413629E74}">
      <dgm:prSet phldrT="[Text]"/>
      <dgm:spPr/>
      <dgm:t>
        <a:bodyPr/>
        <a:lstStyle/>
        <a:p>
          <a:r>
            <a:rPr lang="en-US" dirty="0"/>
            <a:t>Revocation &amp; Renewal (Appeal) Decision Making</a:t>
          </a:r>
        </a:p>
      </dgm:t>
    </dgm:pt>
    <dgm:pt modelId="{54A968CD-2B75-4EEA-84AD-8995D529F43D}" type="parTrans" cxnId="{7E719056-AC6D-48AC-8BF6-EB0B6EE73492}">
      <dgm:prSet/>
      <dgm:spPr/>
      <dgm:t>
        <a:bodyPr/>
        <a:lstStyle/>
        <a:p>
          <a:endParaRPr lang="en-US"/>
        </a:p>
      </dgm:t>
    </dgm:pt>
    <dgm:pt modelId="{65DF0E2B-F823-4E22-9B54-F68879E3B65B}" type="sibTrans" cxnId="{7E719056-AC6D-48AC-8BF6-EB0B6EE73492}">
      <dgm:prSet/>
      <dgm:spPr/>
      <dgm:t>
        <a:bodyPr/>
        <a:lstStyle/>
        <a:p>
          <a:endParaRPr lang="en-US"/>
        </a:p>
      </dgm:t>
    </dgm:pt>
    <dgm:pt modelId="{1BA38CAD-49A4-4253-83A6-D0876147E439}">
      <dgm:prSet phldrT="[Text]"/>
      <dgm:spPr>
        <a:solidFill>
          <a:schemeClr val="accent2">
            <a:lumMod val="60000"/>
            <a:lumOff val="40000"/>
          </a:schemeClr>
        </a:solidFill>
      </dgm:spPr>
      <dgm:t>
        <a:bodyPr/>
        <a:lstStyle/>
        <a:p>
          <a:r>
            <a:rPr lang="en-US" dirty="0"/>
            <a:t>Ongoing Oversight &amp; Evaluation</a:t>
          </a:r>
        </a:p>
      </dgm:t>
    </dgm:pt>
    <dgm:pt modelId="{7C1655CF-9945-4E1C-973C-378F469996A2}" type="parTrans" cxnId="{FC6E57EC-B005-4E29-94C8-50920ABD7E52}">
      <dgm:prSet/>
      <dgm:spPr/>
      <dgm:t>
        <a:bodyPr/>
        <a:lstStyle/>
        <a:p>
          <a:endParaRPr lang="en-US"/>
        </a:p>
      </dgm:t>
    </dgm:pt>
    <dgm:pt modelId="{31FB64C9-F9F5-40CB-929A-A7E67DD83F57}" type="sibTrans" cxnId="{FC6E57EC-B005-4E29-94C8-50920ABD7E52}">
      <dgm:prSet/>
      <dgm:spPr/>
      <dgm:t>
        <a:bodyPr/>
        <a:lstStyle/>
        <a:p>
          <a:endParaRPr lang="en-US"/>
        </a:p>
      </dgm:t>
    </dgm:pt>
    <dgm:pt modelId="{05BFA5DC-7926-4579-89C2-5322164E91E9}" type="pres">
      <dgm:prSet presAssocID="{F46C26C1-DAE0-4DB3-8297-D7E833B34078}" presName="compositeShape" presStyleCnt="0">
        <dgm:presLayoutVars>
          <dgm:chMax val="7"/>
          <dgm:dir/>
          <dgm:resizeHandles val="exact"/>
        </dgm:presLayoutVars>
      </dgm:prSet>
      <dgm:spPr/>
    </dgm:pt>
    <dgm:pt modelId="{4A9B62F2-A75A-4E8D-8F49-9ADDD9CF3060}" type="pres">
      <dgm:prSet presAssocID="{F46C26C1-DAE0-4DB3-8297-D7E833B34078}" presName="wedge1" presStyleLbl="node1" presStyleIdx="0" presStyleCnt="5" custLinFactNeighborX="-3271" custLinFactNeighborY="4163"/>
      <dgm:spPr/>
      <dgm:t>
        <a:bodyPr/>
        <a:lstStyle/>
        <a:p>
          <a:endParaRPr lang="en-US"/>
        </a:p>
      </dgm:t>
    </dgm:pt>
    <dgm:pt modelId="{7BE86C25-6594-4C5D-AA5C-16AF7E3E2E6D}" type="pres">
      <dgm:prSet presAssocID="{F46C26C1-DAE0-4DB3-8297-D7E833B34078}" presName="wedge1Tx" presStyleLbl="node1" presStyleIdx="0" presStyleCnt="5">
        <dgm:presLayoutVars>
          <dgm:chMax val="0"/>
          <dgm:chPref val="0"/>
          <dgm:bulletEnabled val="1"/>
        </dgm:presLayoutVars>
      </dgm:prSet>
      <dgm:spPr/>
      <dgm:t>
        <a:bodyPr/>
        <a:lstStyle/>
        <a:p>
          <a:endParaRPr lang="en-US"/>
        </a:p>
      </dgm:t>
    </dgm:pt>
    <dgm:pt modelId="{EB8FE393-B92D-4D76-AA9D-C63CCC365226}" type="pres">
      <dgm:prSet presAssocID="{F46C26C1-DAE0-4DB3-8297-D7E833B34078}" presName="wedge2" presStyleLbl="node1" presStyleIdx="1" presStyleCnt="5" custLinFactNeighborX="741" custLinFactNeighborY="-799"/>
      <dgm:spPr/>
      <dgm:t>
        <a:bodyPr/>
        <a:lstStyle/>
        <a:p>
          <a:endParaRPr lang="en-US"/>
        </a:p>
      </dgm:t>
    </dgm:pt>
    <dgm:pt modelId="{46251C31-4069-4CED-9920-19F86A842E20}" type="pres">
      <dgm:prSet presAssocID="{F46C26C1-DAE0-4DB3-8297-D7E833B34078}" presName="wedge2Tx" presStyleLbl="node1" presStyleIdx="1" presStyleCnt="5">
        <dgm:presLayoutVars>
          <dgm:chMax val="0"/>
          <dgm:chPref val="0"/>
          <dgm:bulletEnabled val="1"/>
        </dgm:presLayoutVars>
      </dgm:prSet>
      <dgm:spPr/>
      <dgm:t>
        <a:bodyPr/>
        <a:lstStyle/>
        <a:p>
          <a:endParaRPr lang="en-US"/>
        </a:p>
      </dgm:t>
    </dgm:pt>
    <dgm:pt modelId="{F440CA5A-3CC1-4A26-8C1E-D7A495177D87}" type="pres">
      <dgm:prSet presAssocID="{F46C26C1-DAE0-4DB3-8297-D7E833B34078}" presName="wedge3" presStyleLbl="node1" presStyleIdx="2" presStyleCnt="5" custLinFactNeighborY="948"/>
      <dgm:spPr/>
      <dgm:t>
        <a:bodyPr/>
        <a:lstStyle/>
        <a:p>
          <a:endParaRPr lang="en-US"/>
        </a:p>
      </dgm:t>
    </dgm:pt>
    <dgm:pt modelId="{30AF302A-CF9E-409D-9F0E-ED42582E65C7}" type="pres">
      <dgm:prSet presAssocID="{F46C26C1-DAE0-4DB3-8297-D7E833B34078}" presName="wedge3Tx" presStyleLbl="node1" presStyleIdx="2" presStyleCnt="5">
        <dgm:presLayoutVars>
          <dgm:chMax val="0"/>
          <dgm:chPref val="0"/>
          <dgm:bulletEnabled val="1"/>
        </dgm:presLayoutVars>
      </dgm:prSet>
      <dgm:spPr/>
      <dgm:t>
        <a:bodyPr/>
        <a:lstStyle/>
        <a:p>
          <a:endParaRPr lang="en-US"/>
        </a:p>
      </dgm:t>
    </dgm:pt>
    <dgm:pt modelId="{85158175-E662-4047-87FE-45CC5A9689BF}" type="pres">
      <dgm:prSet presAssocID="{F46C26C1-DAE0-4DB3-8297-D7E833B34078}" presName="wedge4" presStyleLbl="node1" presStyleIdx="3" presStyleCnt="5" custLinFactNeighborX="-8913" custLinFactNeighborY="948"/>
      <dgm:spPr/>
      <dgm:t>
        <a:bodyPr/>
        <a:lstStyle/>
        <a:p>
          <a:endParaRPr lang="en-US"/>
        </a:p>
      </dgm:t>
    </dgm:pt>
    <dgm:pt modelId="{DB14280E-E6C2-44D1-B57E-9909C3AAC4C7}" type="pres">
      <dgm:prSet presAssocID="{F46C26C1-DAE0-4DB3-8297-D7E833B34078}" presName="wedge4Tx" presStyleLbl="node1" presStyleIdx="3" presStyleCnt="5">
        <dgm:presLayoutVars>
          <dgm:chMax val="0"/>
          <dgm:chPref val="0"/>
          <dgm:bulletEnabled val="1"/>
        </dgm:presLayoutVars>
      </dgm:prSet>
      <dgm:spPr/>
      <dgm:t>
        <a:bodyPr/>
        <a:lstStyle/>
        <a:p>
          <a:endParaRPr lang="en-US"/>
        </a:p>
      </dgm:t>
    </dgm:pt>
    <dgm:pt modelId="{47E10FE7-F236-4A25-BC47-D68EFBE23FA2}" type="pres">
      <dgm:prSet presAssocID="{F46C26C1-DAE0-4DB3-8297-D7E833B34078}" presName="wedge5" presStyleLbl="node1" presStyleIdx="4" presStyleCnt="5"/>
      <dgm:spPr/>
      <dgm:t>
        <a:bodyPr/>
        <a:lstStyle/>
        <a:p>
          <a:endParaRPr lang="en-US"/>
        </a:p>
      </dgm:t>
    </dgm:pt>
    <dgm:pt modelId="{9085411F-6119-4256-B10C-792BFF8A4C64}" type="pres">
      <dgm:prSet presAssocID="{F46C26C1-DAE0-4DB3-8297-D7E833B34078}" presName="wedge5Tx" presStyleLbl="node1" presStyleIdx="4" presStyleCnt="5">
        <dgm:presLayoutVars>
          <dgm:chMax val="0"/>
          <dgm:chPref val="0"/>
          <dgm:bulletEnabled val="1"/>
        </dgm:presLayoutVars>
      </dgm:prSet>
      <dgm:spPr/>
      <dgm:t>
        <a:bodyPr/>
        <a:lstStyle/>
        <a:p>
          <a:endParaRPr lang="en-US"/>
        </a:p>
      </dgm:t>
    </dgm:pt>
  </dgm:ptLst>
  <dgm:cxnLst>
    <dgm:cxn modelId="{34F551C9-E29A-4C9B-82B5-6C394483E11B}" type="presOf" srcId="{88E5D774-46C5-4F7C-9989-4A3C690670B4}" destId="{7BE86C25-6594-4C5D-AA5C-16AF7E3E2E6D}" srcOrd="1" destOrd="0" presId="urn:microsoft.com/office/officeart/2005/8/layout/chart3"/>
    <dgm:cxn modelId="{E4747912-D77B-4AB6-8A19-659F573F905D}" type="presOf" srcId="{88E5D774-46C5-4F7C-9989-4A3C690670B4}" destId="{4A9B62F2-A75A-4E8D-8F49-9ADDD9CF3060}" srcOrd="0" destOrd="0" presId="urn:microsoft.com/office/officeart/2005/8/layout/chart3"/>
    <dgm:cxn modelId="{E78663E3-F3F0-4B4E-852E-BE617E8DE129}" type="presOf" srcId="{1BA38CAD-49A4-4253-83A6-D0876147E439}" destId="{DB14280E-E6C2-44D1-B57E-9909C3AAC4C7}" srcOrd="1" destOrd="0" presId="urn:microsoft.com/office/officeart/2005/8/layout/chart3"/>
    <dgm:cxn modelId="{7D9811AF-0036-4E22-8766-997E456D9738}" type="presOf" srcId="{B2A3A968-D38B-4DEC-93D6-D1E69831D930}" destId="{30AF302A-CF9E-409D-9F0E-ED42582E65C7}" srcOrd="1" destOrd="0" presId="urn:microsoft.com/office/officeart/2005/8/layout/chart3"/>
    <dgm:cxn modelId="{4D27109C-0608-4B7A-97C7-0EA25390FB86}" type="presOf" srcId="{433CBA17-C9A8-4CB4-AD7C-C45F858C695F}" destId="{46251C31-4069-4CED-9920-19F86A842E20}" srcOrd="1" destOrd="0" presId="urn:microsoft.com/office/officeart/2005/8/layout/chart3"/>
    <dgm:cxn modelId="{3499F2D9-292B-4DB6-BB20-33E5C6987E01}" type="presOf" srcId="{15E38B50-AC4F-43B1-9BA1-BDC413629E74}" destId="{9085411F-6119-4256-B10C-792BFF8A4C64}" srcOrd="1" destOrd="0" presId="urn:microsoft.com/office/officeart/2005/8/layout/chart3"/>
    <dgm:cxn modelId="{7E719056-AC6D-48AC-8BF6-EB0B6EE73492}" srcId="{F46C26C1-DAE0-4DB3-8297-D7E833B34078}" destId="{15E38B50-AC4F-43B1-9BA1-BDC413629E74}" srcOrd="4" destOrd="0" parTransId="{54A968CD-2B75-4EEA-84AD-8995D529F43D}" sibTransId="{65DF0E2B-F823-4E22-9B54-F68879E3B65B}"/>
    <dgm:cxn modelId="{DB57B0E0-E217-4842-B947-6BF1A7BD294D}" type="presOf" srcId="{433CBA17-C9A8-4CB4-AD7C-C45F858C695F}" destId="{EB8FE393-B92D-4D76-AA9D-C63CCC365226}" srcOrd="0" destOrd="0" presId="urn:microsoft.com/office/officeart/2005/8/layout/chart3"/>
    <dgm:cxn modelId="{D783B776-6AE8-47F5-B1F1-3C7E2EDA0671}" type="presOf" srcId="{1BA38CAD-49A4-4253-83A6-D0876147E439}" destId="{85158175-E662-4047-87FE-45CC5A9689BF}" srcOrd="0" destOrd="0" presId="urn:microsoft.com/office/officeart/2005/8/layout/chart3"/>
    <dgm:cxn modelId="{22F2CA1E-8EA6-4527-92EB-C7D54B9490A1}" srcId="{F46C26C1-DAE0-4DB3-8297-D7E833B34078}" destId="{433CBA17-C9A8-4CB4-AD7C-C45F858C695F}" srcOrd="1" destOrd="0" parTransId="{1FEF4B6E-689D-46D9-8F81-0C54F1D4F28C}" sibTransId="{46A35C2E-5AC3-49E1-B015-A9D1428B72F3}"/>
    <dgm:cxn modelId="{4487B401-5401-4222-9835-0982CB191A3A}" type="presOf" srcId="{15E38B50-AC4F-43B1-9BA1-BDC413629E74}" destId="{47E10FE7-F236-4A25-BC47-D68EFBE23FA2}" srcOrd="0" destOrd="0" presId="urn:microsoft.com/office/officeart/2005/8/layout/chart3"/>
    <dgm:cxn modelId="{923B6809-2BE3-4A4B-8468-E2B81DC4AFAB}" srcId="{F46C26C1-DAE0-4DB3-8297-D7E833B34078}" destId="{B2A3A968-D38B-4DEC-93D6-D1E69831D930}" srcOrd="2" destOrd="0" parTransId="{6A0D9CA5-8CA8-49F2-8D36-E990C117FBCF}" sibTransId="{D0021E62-902D-492E-8442-4411F2880A50}"/>
    <dgm:cxn modelId="{D9322A69-599A-419E-956E-122FEF6287EE}" srcId="{F46C26C1-DAE0-4DB3-8297-D7E833B34078}" destId="{88E5D774-46C5-4F7C-9989-4A3C690670B4}" srcOrd="0" destOrd="0" parTransId="{0DFAA23F-4E23-49E4-90FC-FE7035D14E54}" sibTransId="{C9782EC4-C3EA-4808-80D6-7915B1B3710F}"/>
    <dgm:cxn modelId="{FC6E57EC-B005-4E29-94C8-50920ABD7E52}" srcId="{F46C26C1-DAE0-4DB3-8297-D7E833B34078}" destId="{1BA38CAD-49A4-4253-83A6-D0876147E439}" srcOrd="3" destOrd="0" parTransId="{7C1655CF-9945-4E1C-973C-378F469996A2}" sibTransId="{31FB64C9-F9F5-40CB-929A-A7E67DD83F57}"/>
    <dgm:cxn modelId="{AAE55CC2-98A9-4C83-99E4-CED6E25DAFB0}" type="presOf" srcId="{F46C26C1-DAE0-4DB3-8297-D7E833B34078}" destId="{05BFA5DC-7926-4579-89C2-5322164E91E9}" srcOrd="0" destOrd="0" presId="urn:microsoft.com/office/officeart/2005/8/layout/chart3"/>
    <dgm:cxn modelId="{FCE71ECD-B922-440D-B727-AC64662251F7}" type="presOf" srcId="{B2A3A968-D38B-4DEC-93D6-D1E69831D930}" destId="{F440CA5A-3CC1-4A26-8C1E-D7A495177D87}" srcOrd="0" destOrd="0" presId="urn:microsoft.com/office/officeart/2005/8/layout/chart3"/>
    <dgm:cxn modelId="{ABA18D4C-4857-422C-909B-7B75B502430A}" type="presParOf" srcId="{05BFA5DC-7926-4579-89C2-5322164E91E9}" destId="{4A9B62F2-A75A-4E8D-8F49-9ADDD9CF3060}" srcOrd="0" destOrd="0" presId="urn:microsoft.com/office/officeart/2005/8/layout/chart3"/>
    <dgm:cxn modelId="{92FC2C85-E907-4CF6-A8CB-693259F5FDDC}" type="presParOf" srcId="{05BFA5DC-7926-4579-89C2-5322164E91E9}" destId="{7BE86C25-6594-4C5D-AA5C-16AF7E3E2E6D}" srcOrd="1" destOrd="0" presId="urn:microsoft.com/office/officeart/2005/8/layout/chart3"/>
    <dgm:cxn modelId="{4F945A06-EE2D-4A7B-927C-C50607B00172}" type="presParOf" srcId="{05BFA5DC-7926-4579-89C2-5322164E91E9}" destId="{EB8FE393-B92D-4D76-AA9D-C63CCC365226}" srcOrd="2" destOrd="0" presId="urn:microsoft.com/office/officeart/2005/8/layout/chart3"/>
    <dgm:cxn modelId="{67B59A16-D222-4759-A1D2-3AE358C4A5FA}" type="presParOf" srcId="{05BFA5DC-7926-4579-89C2-5322164E91E9}" destId="{46251C31-4069-4CED-9920-19F86A842E20}" srcOrd="3" destOrd="0" presId="urn:microsoft.com/office/officeart/2005/8/layout/chart3"/>
    <dgm:cxn modelId="{E07E3FCE-8500-45E5-94D1-587534D87751}" type="presParOf" srcId="{05BFA5DC-7926-4579-89C2-5322164E91E9}" destId="{F440CA5A-3CC1-4A26-8C1E-D7A495177D87}" srcOrd="4" destOrd="0" presId="urn:microsoft.com/office/officeart/2005/8/layout/chart3"/>
    <dgm:cxn modelId="{7C14C842-AF9A-404A-8BAD-06C469F4144F}" type="presParOf" srcId="{05BFA5DC-7926-4579-89C2-5322164E91E9}" destId="{30AF302A-CF9E-409D-9F0E-ED42582E65C7}" srcOrd="5" destOrd="0" presId="urn:microsoft.com/office/officeart/2005/8/layout/chart3"/>
    <dgm:cxn modelId="{CA3F15E4-FDE2-4D2D-AAFB-FF8BDFC24E90}" type="presParOf" srcId="{05BFA5DC-7926-4579-89C2-5322164E91E9}" destId="{85158175-E662-4047-87FE-45CC5A9689BF}" srcOrd="6" destOrd="0" presId="urn:microsoft.com/office/officeart/2005/8/layout/chart3"/>
    <dgm:cxn modelId="{2EDAC136-F12E-4152-A5DF-B57F05F54725}" type="presParOf" srcId="{05BFA5DC-7926-4579-89C2-5322164E91E9}" destId="{DB14280E-E6C2-44D1-B57E-9909C3AAC4C7}" srcOrd="7" destOrd="0" presId="urn:microsoft.com/office/officeart/2005/8/layout/chart3"/>
    <dgm:cxn modelId="{2D444776-D110-4274-B949-9665A22A1CDC}" type="presParOf" srcId="{05BFA5DC-7926-4579-89C2-5322164E91E9}" destId="{47E10FE7-F236-4A25-BC47-D68EFBE23FA2}" srcOrd="8" destOrd="0" presId="urn:microsoft.com/office/officeart/2005/8/layout/chart3"/>
    <dgm:cxn modelId="{AD90CC00-0091-4053-BC90-1459A730B6AC}" type="presParOf" srcId="{05BFA5DC-7926-4579-89C2-5322164E91E9}" destId="{9085411F-6119-4256-B10C-792BFF8A4C64}" srcOrd="9"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4E3A046-35E4-E047-BBC5-C1A892CD39B9}"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D614BEA1-BB39-CC49-A66F-416046AC8687}">
      <dgm:prSet phldrT="[Text]"/>
      <dgm:spPr/>
      <dgm:t>
        <a:bodyPr/>
        <a:lstStyle/>
        <a:p>
          <a:r>
            <a:rPr lang="en-US" dirty="0">
              <a:solidFill>
                <a:schemeClr val="accent5"/>
              </a:solidFill>
            </a:rPr>
            <a:t>Establish Expectations</a:t>
          </a:r>
        </a:p>
      </dgm:t>
    </dgm:pt>
    <dgm:pt modelId="{1F80D44D-1576-7C4B-B3CC-2D614052587F}" type="parTrans" cxnId="{26F6302E-EBE3-B94E-B772-30D0FB3C3DF3}">
      <dgm:prSet/>
      <dgm:spPr/>
      <dgm:t>
        <a:bodyPr/>
        <a:lstStyle/>
        <a:p>
          <a:endParaRPr lang="en-US"/>
        </a:p>
      </dgm:t>
    </dgm:pt>
    <dgm:pt modelId="{7A1A8D7C-CF0A-F944-9644-2BC2460AAA5D}" type="sibTrans" cxnId="{26F6302E-EBE3-B94E-B772-30D0FB3C3DF3}">
      <dgm:prSet/>
      <dgm:spPr/>
      <dgm:t>
        <a:bodyPr/>
        <a:lstStyle/>
        <a:p>
          <a:endParaRPr lang="en-US"/>
        </a:p>
      </dgm:t>
    </dgm:pt>
    <dgm:pt modelId="{579669DA-8EF2-5E4A-8E0F-EB0AC5D685F3}">
      <dgm:prSet phldrT="[Text]"/>
      <dgm:spPr/>
      <dgm:t>
        <a:bodyPr/>
        <a:lstStyle/>
        <a:p>
          <a:r>
            <a:rPr lang="en-US" dirty="0">
              <a:solidFill>
                <a:schemeClr val="accent2"/>
              </a:solidFill>
            </a:rPr>
            <a:t>Monitor Performance</a:t>
          </a:r>
        </a:p>
      </dgm:t>
    </dgm:pt>
    <dgm:pt modelId="{6937BC9C-3F6F-5B4E-8DA9-F72CD3779AD6}" type="parTrans" cxnId="{6A61F38A-591A-CF47-A813-18F64695B19C}">
      <dgm:prSet/>
      <dgm:spPr/>
      <dgm:t>
        <a:bodyPr/>
        <a:lstStyle/>
        <a:p>
          <a:endParaRPr lang="en-US"/>
        </a:p>
      </dgm:t>
    </dgm:pt>
    <dgm:pt modelId="{BE888688-C9E9-1D4B-8ED4-47A7BF3AC011}" type="sibTrans" cxnId="{6A61F38A-591A-CF47-A813-18F64695B19C}">
      <dgm:prSet/>
      <dgm:spPr/>
      <dgm:t>
        <a:bodyPr/>
        <a:lstStyle/>
        <a:p>
          <a:endParaRPr lang="en-US"/>
        </a:p>
      </dgm:t>
    </dgm:pt>
    <dgm:pt modelId="{17514513-7986-FA43-B08F-A79D24445B26}">
      <dgm:prSet phldrT="[Text]"/>
      <dgm:spPr/>
      <dgm:t>
        <a:bodyPr/>
        <a:lstStyle/>
        <a:p>
          <a:r>
            <a:rPr lang="en-US" dirty="0">
              <a:solidFill>
                <a:schemeClr val="accent2"/>
              </a:solidFill>
            </a:rPr>
            <a:t>Intervene (if necessary)</a:t>
          </a:r>
        </a:p>
      </dgm:t>
    </dgm:pt>
    <dgm:pt modelId="{A4786416-F6F9-C04D-81FC-6BA227671A5C}" type="parTrans" cxnId="{F0F9AAF8-7117-634B-808D-5DB15903ED34}">
      <dgm:prSet/>
      <dgm:spPr/>
      <dgm:t>
        <a:bodyPr/>
        <a:lstStyle/>
        <a:p>
          <a:endParaRPr lang="en-US"/>
        </a:p>
      </dgm:t>
    </dgm:pt>
    <dgm:pt modelId="{92B653B7-ECD0-BA4A-9A75-D48A4D492BF2}" type="sibTrans" cxnId="{F0F9AAF8-7117-634B-808D-5DB15903ED34}">
      <dgm:prSet/>
      <dgm:spPr/>
      <dgm:t>
        <a:bodyPr/>
        <a:lstStyle/>
        <a:p>
          <a:endParaRPr lang="en-US"/>
        </a:p>
      </dgm:t>
    </dgm:pt>
    <dgm:pt modelId="{D6B6384D-4D28-434A-BB70-15CE80A0C5CE}">
      <dgm:prSet phldrT="[Text]"/>
      <dgm:spPr/>
      <dgm:t>
        <a:bodyPr/>
        <a:lstStyle/>
        <a:p>
          <a:r>
            <a:rPr lang="en-US" dirty="0">
              <a:solidFill>
                <a:schemeClr val="accent5"/>
              </a:solidFill>
            </a:rPr>
            <a:t>Decide Renewal</a:t>
          </a:r>
        </a:p>
      </dgm:t>
    </dgm:pt>
    <dgm:pt modelId="{A85CD846-61CF-6C40-B074-FF03116842C6}" type="parTrans" cxnId="{45A661D3-2BE7-E644-A9C5-0E6BAAE38E45}">
      <dgm:prSet/>
      <dgm:spPr/>
      <dgm:t>
        <a:bodyPr/>
        <a:lstStyle/>
        <a:p>
          <a:endParaRPr lang="en-US"/>
        </a:p>
      </dgm:t>
    </dgm:pt>
    <dgm:pt modelId="{6CB7E028-44D6-E64A-983C-27020D99D9D2}" type="sibTrans" cxnId="{45A661D3-2BE7-E644-A9C5-0E6BAAE38E45}">
      <dgm:prSet/>
      <dgm:spPr/>
      <dgm:t>
        <a:bodyPr/>
        <a:lstStyle/>
        <a:p>
          <a:endParaRPr lang="en-US"/>
        </a:p>
      </dgm:t>
    </dgm:pt>
    <dgm:pt modelId="{166ADAC6-16B4-C444-A46D-7CDC8C1F6C2F}">
      <dgm:prSet phldrT="[Text]"/>
      <dgm:spPr/>
      <dgm:t>
        <a:bodyPr/>
        <a:lstStyle/>
        <a:p>
          <a:r>
            <a:rPr lang="en-US" dirty="0">
              <a:solidFill>
                <a:schemeClr val="accent5"/>
              </a:solidFill>
            </a:rPr>
            <a:t>Pre-opening</a:t>
          </a:r>
        </a:p>
      </dgm:t>
    </dgm:pt>
    <dgm:pt modelId="{FA70555A-53D8-4A41-8E6B-27A0F293FF52}" type="parTrans" cxnId="{828CD282-072E-E04E-8EFE-1A8BF3278FC9}">
      <dgm:prSet/>
      <dgm:spPr/>
      <dgm:t>
        <a:bodyPr/>
        <a:lstStyle/>
        <a:p>
          <a:endParaRPr lang="en-US"/>
        </a:p>
      </dgm:t>
    </dgm:pt>
    <dgm:pt modelId="{E4F3AD41-92FC-6646-9E68-F0CD73E88E4B}" type="sibTrans" cxnId="{828CD282-072E-E04E-8EFE-1A8BF3278FC9}">
      <dgm:prSet/>
      <dgm:spPr/>
      <dgm:t>
        <a:bodyPr/>
        <a:lstStyle/>
        <a:p>
          <a:endParaRPr lang="en-US"/>
        </a:p>
      </dgm:t>
    </dgm:pt>
    <dgm:pt modelId="{FAC16D70-2C6F-A440-B89C-982911FF3D0F}">
      <dgm:prSet phldrT="[Text]"/>
      <dgm:spPr/>
      <dgm:t>
        <a:bodyPr/>
        <a:lstStyle/>
        <a:p>
          <a:r>
            <a:rPr lang="en-US" dirty="0">
              <a:solidFill>
                <a:srgbClr val="404040"/>
              </a:solidFill>
            </a:rPr>
            <a:t>Ongoing reporting</a:t>
          </a:r>
        </a:p>
      </dgm:t>
    </dgm:pt>
    <dgm:pt modelId="{AF9543F0-E946-9B4A-A277-92B19B8F1CF8}" type="parTrans" cxnId="{52C0044F-31BF-7546-88F1-5872D126B065}">
      <dgm:prSet/>
      <dgm:spPr/>
      <dgm:t>
        <a:bodyPr/>
        <a:lstStyle/>
        <a:p>
          <a:endParaRPr lang="en-US"/>
        </a:p>
      </dgm:t>
    </dgm:pt>
    <dgm:pt modelId="{47BDE6DE-F4A3-8D41-85D1-798E57A92ADC}" type="sibTrans" cxnId="{52C0044F-31BF-7546-88F1-5872D126B065}">
      <dgm:prSet/>
      <dgm:spPr/>
      <dgm:t>
        <a:bodyPr/>
        <a:lstStyle/>
        <a:p>
          <a:endParaRPr lang="en-US"/>
        </a:p>
      </dgm:t>
    </dgm:pt>
    <dgm:pt modelId="{B1F11726-1282-6545-B09F-57008B2661AC}">
      <dgm:prSet phldrT="[Text]"/>
      <dgm:spPr/>
      <dgm:t>
        <a:bodyPr/>
        <a:lstStyle/>
        <a:p>
          <a:r>
            <a:rPr lang="en-US" dirty="0">
              <a:solidFill>
                <a:srgbClr val="404040"/>
              </a:solidFill>
            </a:rPr>
            <a:t>Intervention protocol</a:t>
          </a:r>
        </a:p>
      </dgm:t>
    </dgm:pt>
    <dgm:pt modelId="{40FD7750-CF85-1245-B684-93E4B8CDF730}" type="parTrans" cxnId="{C504BEC4-4B00-5442-8ECC-2F344DC7D7CB}">
      <dgm:prSet/>
      <dgm:spPr/>
      <dgm:t>
        <a:bodyPr/>
        <a:lstStyle/>
        <a:p>
          <a:endParaRPr lang="en-US"/>
        </a:p>
      </dgm:t>
    </dgm:pt>
    <dgm:pt modelId="{EC456647-72B0-7149-8550-25CF812F3DC8}" type="sibTrans" cxnId="{C504BEC4-4B00-5442-8ECC-2F344DC7D7CB}">
      <dgm:prSet/>
      <dgm:spPr/>
      <dgm:t>
        <a:bodyPr/>
        <a:lstStyle/>
        <a:p>
          <a:endParaRPr lang="en-US"/>
        </a:p>
      </dgm:t>
    </dgm:pt>
    <dgm:pt modelId="{6C4CB582-66BB-6240-93E7-0CC9E85F59E7}">
      <dgm:prSet phldrT="[Text]"/>
      <dgm:spPr/>
      <dgm:t>
        <a:bodyPr/>
        <a:lstStyle/>
        <a:p>
          <a:r>
            <a:rPr lang="en-US" dirty="0">
              <a:solidFill>
                <a:schemeClr val="accent5"/>
              </a:solidFill>
            </a:rPr>
            <a:t>Renewal application and process</a:t>
          </a:r>
        </a:p>
      </dgm:t>
    </dgm:pt>
    <dgm:pt modelId="{5CE0F4A7-CC4D-D847-964C-EE6F3F28EF86}" type="parTrans" cxnId="{101ADF23-4B64-EC47-A6F1-9D1800740D03}">
      <dgm:prSet/>
      <dgm:spPr/>
      <dgm:t>
        <a:bodyPr/>
        <a:lstStyle/>
        <a:p>
          <a:endParaRPr lang="en-US"/>
        </a:p>
      </dgm:t>
    </dgm:pt>
    <dgm:pt modelId="{9FE8F2F1-6133-2846-9381-F0298BE3EC4E}" type="sibTrans" cxnId="{101ADF23-4B64-EC47-A6F1-9D1800740D03}">
      <dgm:prSet/>
      <dgm:spPr/>
      <dgm:t>
        <a:bodyPr/>
        <a:lstStyle/>
        <a:p>
          <a:endParaRPr lang="en-US"/>
        </a:p>
      </dgm:t>
    </dgm:pt>
    <dgm:pt modelId="{0E3C457A-58E1-5A4F-8484-2C0289A13746}">
      <dgm:prSet phldrT="[Text]"/>
      <dgm:spPr/>
      <dgm:t>
        <a:bodyPr/>
        <a:lstStyle/>
        <a:p>
          <a:r>
            <a:rPr lang="en-US" dirty="0">
              <a:solidFill>
                <a:schemeClr val="accent5"/>
              </a:solidFill>
            </a:rPr>
            <a:t>Charter contract</a:t>
          </a:r>
        </a:p>
      </dgm:t>
    </dgm:pt>
    <dgm:pt modelId="{2C764029-57DD-8440-9CC5-E4CD866429B7}" type="parTrans" cxnId="{87DE885A-E83F-5743-8381-2A43C2FA6135}">
      <dgm:prSet/>
      <dgm:spPr/>
      <dgm:t>
        <a:bodyPr/>
        <a:lstStyle/>
        <a:p>
          <a:endParaRPr lang="en-US"/>
        </a:p>
      </dgm:t>
    </dgm:pt>
    <dgm:pt modelId="{BEE71465-EFB3-1442-96C3-FDC4A50FE440}" type="sibTrans" cxnId="{87DE885A-E83F-5743-8381-2A43C2FA6135}">
      <dgm:prSet/>
      <dgm:spPr/>
      <dgm:t>
        <a:bodyPr/>
        <a:lstStyle/>
        <a:p>
          <a:endParaRPr lang="en-US"/>
        </a:p>
      </dgm:t>
    </dgm:pt>
    <dgm:pt modelId="{BCC44E4D-6E60-644B-8171-D56E60D7388F}">
      <dgm:prSet phldrT="[Text]"/>
      <dgm:spPr/>
      <dgm:t>
        <a:bodyPr/>
        <a:lstStyle/>
        <a:p>
          <a:r>
            <a:rPr lang="en-US" dirty="0">
              <a:solidFill>
                <a:schemeClr val="accent5"/>
              </a:solidFill>
            </a:rPr>
            <a:t>TNDOE Performance Framework</a:t>
          </a:r>
        </a:p>
      </dgm:t>
    </dgm:pt>
    <dgm:pt modelId="{2F0B1251-8C14-6241-AC48-83711B1370A6}" type="parTrans" cxnId="{2844C786-D36E-6E48-B42E-1406FD4B4902}">
      <dgm:prSet/>
      <dgm:spPr/>
      <dgm:t>
        <a:bodyPr/>
        <a:lstStyle/>
        <a:p>
          <a:endParaRPr lang="en-US"/>
        </a:p>
      </dgm:t>
    </dgm:pt>
    <dgm:pt modelId="{F9895FC3-94E1-3149-80FA-36DBF2ADE583}" type="sibTrans" cxnId="{2844C786-D36E-6E48-B42E-1406FD4B4902}">
      <dgm:prSet/>
      <dgm:spPr/>
      <dgm:t>
        <a:bodyPr/>
        <a:lstStyle/>
        <a:p>
          <a:endParaRPr lang="en-US"/>
        </a:p>
      </dgm:t>
    </dgm:pt>
    <dgm:pt modelId="{C22A5E5C-C4A2-8B47-8FD7-F9AF69B5E54D}">
      <dgm:prSet phldrT="[Text]"/>
      <dgm:spPr/>
      <dgm:t>
        <a:bodyPr/>
        <a:lstStyle/>
        <a:p>
          <a:r>
            <a:rPr lang="en-US" dirty="0">
              <a:solidFill>
                <a:srgbClr val="404040"/>
              </a:solidFill>
            </a:rPr>
            <a:t>Site visits</a:t>
          </a:r>
        </a:p>
      </dgm:t>
    </dgm:pt>
    <dgm:pt modelId="{5B59950F-6B04-8445-B78C-8E57A34C520C}" type="parTrans" cxnId="{7BE1B122-998B-7249-A679-4AE68A721C46}">
      <dgm:prSet/>
      <dgm:spPr/>
      <dgm:t>
        <a:bodyPr/>
        <a:lstStyle/>
        <a:p>
          <a:endParaRPr lang="en-US"/>
        </a:p>
      </dgm:t>
    </dgm:pt>
    <dgm:pt modelId="{9E45EBD7-5347-7C46-9BF4-1758CC773C4F}" type="sibTrans" cxnId="{7BE1B122-998B-7249-A679-4AE68A721C46}">
      <dgm:prSet/>
      <dgm:spPr/>
      <dgm:t>
        <a:bodyPr/>
        <a:lstStyle/>
        <a:p>
          <a:endParaRPr lang="en-US"/>
        </a:p>
      </dgm:t>
    </dgm:pt>
    <dgm:pt modelId="{88AC442F-6F15-6042-8F33-6D244FC83E30}" type="pres">
      <dgm:prSet presAssocID="{74E3A046-35E4-E047-BBC5-C1A892CD39B9}" presName="cycle" presStyleCnt="0">
        <dgm:presLayoutVars>
          <dgm:dir/>
          <dgm:resizeHandles val="exact"/>
        </dgm:presLayoutVars>
      </dgm:prSet>
      <dgm:spPr/>
      <dgm:t>
        <a:bodyPr/>
        <a:lstStyle/>
        <a:p>
          <a:endParaRPr lang="en-US"/>
        </a:p>
      </dgm:t>
    </dgm:pt>
    <dgm:pt modelId="{DDD08412-FD02-FD47-855E-16B15497AC5E}" type="pres">
      <dgm:prSet presAssocID="{D614BEA1-BB39-CC49-A66F-416046AC8687}" presName="dummy" presStyleCnt="0"/>
      <dgm:spPr/>
    </dgm:pt>
    <dgm:pt modelId="{93A69F2F-0E07-174A-B7E7-467680B343D3}" type="pres">
      <dgm:prSet presAssocID="{D614BEA1-BB39-CC49-A66F-416046AC8687}" presName="node" presStyleLbl="revTx" presStyleIdx="0" presStyleCnt="4">
        <dgm:presLayoutVars>
          <dgm:bulletEnabled val="1"/>
        </dgm:presLayoutVars>
      </dgm:prSet>
      <dgm:spPr/>
      <dgm:t>
        <a:bodyPr/>
        <a:lstStyle/>
        <a:p>
          <a:endParaRPr lang="en-US"/>
        </a:p>
      </dgm:t>
    </dgm:pt>
    <dgm:pt modelId="{EC137B35-EA26-EA49-9E09-209C54785CA1}" type="pres">
      <dgm:prSet presAssocID="{7A1A8D7C-CF0A-F944-9644-2BC2460AAA5D}" presName="sibTrans" presStyleLbl="node1" presStyleIdx="0" presStyleCnt="4"/>
      <dgm:spPr/>
      <dgm:t>
        <a:bodyPr/>
        <a:lstStyle/>
        <a:p>
          <a:endParaRPr lang="en-US"/>
        </a:p>
      </dgm:t>
    </dgm:pt>
    <dgm:pt modelId="{D5F293EF-73BC-0C4B-98A5-919BA6A25AF4}" type="pres">
      <dgm:prSet presAssocID="{579669DA-8EF2-5E4A-8E0F-EB0AC5D685F3}" presName="dummy" presStyleCnt="0"/>
      <dgm:spPr/>
    </dgm:pt>
    <dgm:pt modelId="{2797C3F8-842A-DE4D-95CB-AB2F69CA60DB}" type="pres">
      <dgm:prSet presAssocID="{579669DA-8EF2-5E4A-8E0F-EB0AC5D685F3}" presName="node" presStyleLbl="revTx" presStyleIdx="1" presStyleCnt="4" custScaleX="107336">
        <dgm:presLayoutVars>
          <dgm:bulletEnabled val="1"/>
        </dgm:presLayoutVars>
      </dgm:prSet>
      <dgm:spPr/>
      <dgm:t>
        <a:bodyPr/>
        <a:lstStyle/>
        <a:p>
          <a:endParaRPr lang="en-US"/>
        </a:p>
      </dgm:t>
    </dgm:pt>
    <dgm:pt modelId="{5F538CB9-8AF3-5C4C-9B9E-AB16DC7FCA81}" type="pres">
      <dgm:prSet presAssocID="{BE888688-C9E9-1D4B-8ED4-47A7BF3AC011}" presName="sibTrans" presStyleLbl="node1" presStyleIdx="1" presStyleCnt="4" custLinFactNeighborX="-4034" custLinFactNeighborY="-33"/>
      <dgm:spPr/>
      <dgm:t>
        <a:bodyPr/>
        <a:lstStyle/>
        <a:p>
          <a:endParaRPr lang="en-US"/>
        </a:p>
      </dgm:t>
    </dgm:pt>
    <dgm:pt modelId="{75C49558-CB02-344C-B950-E13F715D7EAC}" type="pres">
      <dgm:prSet presAssocID="{17514513-7986-FA43-B08F-A79D24445B26}" presName="dummy" presStyleCnt="0"/>
      <dgm:spPr/>
    </dgm:pt>
    <dgm:pt modelId="{E09E9CFD-D60B-0044-96F9-83345F8A0006}" type="pres">
      <dgm:prSet presAssocID="{17514513-7986-FA43-B08F-A79D24445B26}" presName="node" presStyleLbl="revTx" presStyleIdx="2" presStyleCnt="4">
        <dgm:presLayoutVars>
          <dgm:bulletEnabled val="1"/>
        </dgm:presLayoutVars>
      </dgm:prSet>
      <dgm:spPr/>
      <dgm:t>
        <a:bodyPr/>
        <a:lstStyle/>
        <a:p>
          <a:endParaRPr lang="en-US"/>
        </a:p>
      </dgm:t>
    </dgm:pt>
    <dgm:pt modelId="{E8A3CF06-260D-DC49-B89F-4C077D1D6F63}" type="pres">
      <dgm:prSet presAssocID="{92B653B7-ECD0-BA4A-9A75-D48A4D492BF2}" presName="sibTrans" presStyleLbl="node1" presStyleIdx="2" presStyleCnt="4"/>
      <dgm:spPr/>
      <dgm:t>
        <a:bodyPr/>
        <a:lstStyle/>
        <a:p>
          <a:endParaRPr lang="en-US"/>
        </a:p>
      </dgm:t>
    </dgm:pt>
    <dgm:pt modelId="{950E3633-5674-2E40-9FA1-6120C545D155}" type="pres">
      <dgm:prSet presAssocID="{D6B6384D-4D28-434A-BB70-15CE80A0C5CE}" presName="dummy" presStyleCnt="0"/>
      <dgm:spPr/>
    </dgm:pt>
    <dgm:pt modelId="{0A1AB228-4FBE-974A-AAD7-B4E82055AFD5}" type="pres">
      <dgm:prSet presAssocID="{D6B6384D-4D28-434A-BB70-15CE80A0C5CE}" presName="node" presStyleLbl="revTx" presStyleIdx="3" presStyleCnt="4" custScaleX="111391">
        <dgm:presLayoutVars>
          <dgm:bulletEnabled val="1"/>
        </dgm:presLayoutVars>
      </dgm:prSet>
      <dgm:spPr/>
      <dgm:t>
        <a:bodyPr/>
        <a:lstStyle/>
        <a:p>
          <a:endParaRPr lang="en-US"/>
        </a:p>
      </dgm:t>
    </dgm:pt>
    <dgm:pt modelId="{2C5AF2A0-BDE5-074C-8837-AB99DB6599E6}" type="pres">
      <dgm:prSet presAssocID="{6CB7E028-44D6-E64A-983C-27020D99D9D2}" presName="sibTrans" presStyleLbl="node1" presStyleIdx="3" presStyleCnt="4"/>
      <dgm:spPr/>
      <dgm:t>
        <a:bodyPr/>
        <a:lstStyle/>
        <a:p>
          <a:endParaRPr lang="en-US"/>
        </a:p>
      </dgm:t>
    </dgm:pt>
  </dgm:ptLst>
  <dgm:cxnLst>
    <dgm:cxn modelId="{45A661D3-2BE7-E644-A9C5-0E6BAAE38E45}" srcId="{74E3A046-35E4-E047-BBC5-C1A892CD39B9}" destId="{D6B6384D-4D28-434A-BB70-15CE80A0C5CE}" srcOrd="3" destOrd="0" parTransId="{A85CD846-61CF-6C40-B074-FF03116842C6}" sibTransId="{6CB7E028-44D6-E64A-983C-27020D99D9D2}"/>
    <dgm:cxn modelId="{DD1442BB-1294-DF49-987E-C161072897C4}" type="presOf" srcId="{0E3C457A-58E1-5A4F-8484-2C0289A13746}" destId="{93A69F2F-0E07-174A-B7E7-467680B343D3}" srcOrd="0" destOrd="2" presId="urn:microsoft.com/office/officeart/2005/8/layout/cycle1"/>
    <dgm:cxn modelId="{828CD282-072E-E04E-8EFE-1A8BF3278FC9}" srcId="{D614BEA1-BB39-CC49-A66F-416046AC8687}" destId="{166ADAC6-16B4-C444-A46D-7CDC8C1F6C2F}" srcOrd="0" destOrd="0" parTransId="{FA70555A-53D8-4A41-8E6B-27A0F293FF52}" sibTransId="{E4F3AD41-92FC-6646-9E68-F0CD73E88E4B}"/>
    <dgm:cxn modelId="{1C0250A8-EEDB-A043-A588-C6AD8D929CC8}" type="presOf" srcId="{17514513-7986-FA43-B08F-A79D24445B26}" destId="{E09E9CFD-D60B-0044-96F9-83345F8A0006}" srcOrd="0" destOrd="0" presId="urn:microsoft.com/office/officeart/2005/8/layout/cycle1"/>
    <dgm:cxn modelId="{0B04F995-86DF-F14F-AE2B-8FFC88BA06EA}" type="presOf" srcId="{6C4CB582-66BB-6240-93E7-0CC9E85F59E7}" destId="{0A1AB228-4FBE-974A-AAD7-B4E82055AFD5}" srcOrd="0" destOrd="1" presId="urn:microsoft.com/office/officeart/2005/8/layout/cycle1"/>
    <dgm:cxn modelId="{6A61F38A-591A-CF47-A813-18F64695B19C}" srcId="{74E3A046-35E4-E047-BBC5-C1A892CD39B9}" destId="{579669DA-8EF2-5E4A-8E0F-EB0AC5D685F3}" srcOrd="1" destOrd="0" parTransId="{6937BC9C-3F6F-5B4E-8DA9-F72CD3779AD6}" sibTransId="{BE888688-C9E9-1D4B-8ED4-47A7BF3AC011}"/>
    <dgm:cxn modelId="{52C0044F-31BF-7546-88F1-5872D126B065}" srcId="{579669DA-8EF2-5E4A-8E0F-EB0AC5D685F3}" destId="{FAC16D70-2C6F-A440-B89C-982911FF3D0F}" srcOrd="0" destOrd="0" parTransId="{AF9543F0-E946-9B4A-A277-92B19B8F1CF8}" sibTransId="{47BDE6DE-F4A3-8D41-85D1-798E57A92ADC}"/>
    <dgm:cxn modelId="{DA7054E4-79F4-0C4A-A620-F85E5C15235D}" type="presOf" srcId="{FAC16D70-2C6F-A440-B89C-982911FF3D0F}" destId="{2797C3F8-842A-DE4D-95CB-AB2F69CA60DB}" srcOrd="0" destOrd="1" presId="urn:microsoft.com/office/officeart/2005/8/layout/cycle1"/>
    <dgm:cxn modelId="{7AF36E15-0A08-9A4E-AEB5-26E944D6EEFB}" type="presOf" srcId="{92B653B7-ECD0-BA4A-9A75-D48A4D492BF2}" destId="{E8A3CF06-260D-DC49-B89F-4C077D1D6F63}" srcOrd="0" destOrd="0" presId="urn:microsoft.com/office/officeart/2005/8/layout/cycle1"/>
    <dgm:cxn modelId="{FBC5A712-AFF6-C048-99B7-711060CBDA77}" type="presOf" srcId="{7A1A8D7C-CF0A-F944-9644-2BC2460AAA5D}" destId="{EC137B35-EA26-EA49-9E09-209C54785CA1}" srcOrd="0" destOrd="0" presId="urn:microsoft.com/office/officeart/2005/8/layout/cycle1"/>
    <dgm:cxn modelId="{87DE885A-E83F-5743-8381-2A43C2FA6135}" srcId="{D614BEA1-BB39-CC49-A66F-416046AC8687}" destId="{0E3C457A-58E1-5A4F-8484-2C0289A13746}" srcOrd="1" destOrd="0" parTransId="{2C764029-57DD-8440-9CC5-E4CD866429B7}" sibTransId="{BEE71465-EFB3-1442-96C3-FDC4A50FE440}"/>
    <dgm:cxn modelId="{44266C14-BC7D-2C40-8F84-0F58E339C61A}" type="presOf" srcId="{D6B6384D-4D28-434A-BB70-15CE80A0C5CE}" destId="{0A1AB228-4FBE-974A-AAD7-B4E82055AFD5}" srcOrd="0" destOrd="0" presId="urn:microsoft.com/office/officeart/2005/8/layout/cycle1"/>
    <dgm:cxn modelId="{F5ACC300-BDFA-A347-A3CC-0110DA63D1E8}" type="presOf" srcId="{C22A5E5C-C4A2-8B47-8FD7-F9AF69B5E54D}" destId="{2797C3F8-842A-DE4D-95CB-AB2F69CA60DB}" srcOrd="0" destOrd="2" presId="urn:microsoft.com/office/officeart/2005/8/layout/cycle1"/>
    <dgm:cxn modelId="{F0F9AAF8-7117-634B-808D-5DB15903ED34}" srcId="{74E3A046-35E4-E047-BBC5-C1A892CD39B9}" destId="{17514513-7986-FA43-B08F-A79D24445B26}" srcOrd="2" destOrd="0" parTransId="{A4786416-F6F9-C04D-81FC-6BA227671A5C}" sibTransId="{92B653B7-ECD0-BA4A-9A75-D48A4D492BF2}"/>
    <dgm:cxn modelId="{9B0C71BD-C101-5E4B-BB81-BB35847BCD4F}" type="presOf" srcId="{D614BEA1-BB39-CC49-A66F-416046AC8687}" destId="{93A69F2F-0E07-174A-B7E7-467680B343D3}" srcOrd="0" destOrd="0" presId="urn:microsoft.com/office/officeart/2005/8/layout/cycle1"/>
    <dgm:cxn modelId="{C504BEC4-4B00-5442-8ECC-2F344DC7D7CB}" srcId="{17514513-7986-FA43-B08F-A79D24445B26}" destId="{B1F11726-1282-6545-B09F-57008B2661AC}" srcOrd="0" destOrd="0" parTransId="{40FD7750-CF85-1245-B684-93E4B8CDF730}" sibTransId="{EC456647-72B0-7149-8550-25CF812F3DC8}"/>
    <dgm:cxn modelId="{8EDA4FE3-14D1-E14B-9376-B23D69401418}" type="presOf" srcId="{74E3A046-35E4-E047-BBC5-C1A892CD39B9}" destId="{88AC442F-6F15-6042-8F33-6D244FC83E30}" srcOrd="0" destOrd="0" presId="urn:microsoft.com/office/officeart/2005/8/layout/cycle1"/>
    <dgm:cxn modelId="{F8A8EAFD-D0EA-0D47-BBEB-E438DF3FCFA1}" type="presOf" srcId="{BCC44E4D-6E60-644B-8171-D56E60D7388F}" destId="{93A69F2F-0E07-174A-B7E7-467680B343D3}" srcOrd="0" destOrd="3" presId="urn:microsoft.com/office/officeart/2005/8/layout/cycle1"/>
    <dgm:cxn modelId="{7BE1B122-998B-7249-A679-4AE68A721C46}" srcId="{579669DA-8EF2-5E4A-8E0F-EB0AC5D685F3}" destId="{C22A5E5C-C4A2-8B47-8FD7-F9AF69B5E54D}" srcOrd="1" destOrd="0" parTransId="{5B59950F-6B04-8445-B78C-8E57A34C520C}" sibTransId="{9E45EBD7-5347-7C46-9BF4-1758CC773C4F}"/>
    <dgm:cxn modelId="{26F6302E-EBE3-B94E-B772-30D0FB3C3DF3}" srcId="{74E3A046-35E4-E047-BBC5-C1A892CD39B9}" destId="{D614BEA1-BB39-CC49-A66F-416046AC8687}" srcOrd="0" destOrd="0" parTransId="{1F80D44D-1576-7C4B-B3CC-2D614052587F}" sibTransId="{7A1A8D7C-CF0A-F944-9644-2BC2460AAA5D}"/>
    <dgm:cxn modelId="{7390AFF9-2168-094E-80BC-49CBDABCA41C}" type="presOf" srcId="{BE888688-C9E9-1D4B-8ED4-47A7BF3AC011}" destId="{5F538CB9-8AF3-5C4C-9B9E-AB16DC7FCA81}" srcOrd="0" destOrd="0" presId="urn:microsoft.com/office/officeart/2005/8/layout/cycle1"/>
    <dgm:cxn modelId="{524F1A4E-9E23-B649-B989-C074DEEE4885}" type="presOf" srcId="{6CB7E028-44D6-E64A-983C-27020D99D9D2}" destId="{2C5AF2A0-BDE5-074C-8837-AB99DB6599E6}" srcOrd="0" destOrd="0" presId="urn:microsoft.com/office/officeart/2005/8/layout/cycle1"/>
    <dgm:cxn modelId="{2844C786-D36E-6E48-B42E-1406FD4B4902}" srcId="{D614BEA1-BB39-CC49-A66F-416046AC8687}" destId="{BCC44E4D-6E60-644B-8171-D56E60D7388F}" srcOrd="2" destOrd="0" parTransId="{2F0B1251-8C14-6241-AC48-83711B1370A6}" sibTransId="{F9895FC3-94E1-3149-80FA-36DBF2ADE583}"/>
    <dgm:cxn modelId="{6034F50B-1A1D-4747-A1AD-0C698A9FC0EB}" type="presOf" srcId="{B1F11726-1282-6545-B09F-57008B2661AC}" destId="{E09E9CFD-D60B-0044-96F9-83345F8A0006}" srcOrd="0" destOrd="1" presId="urn:microsoft.com/office/officeart/2005/8/layout/cycle1"/>
    <dgm:cxn modelId="{499B0230-6384-8A45-94F1-F231A60BAF91}" type="presOf" srcId="{166ADAC6-16B4-C444-A46D-7CDC8C1F6C2F}" destId="{93A69F2F-0E07-174A-B7E7-467680B343D3}" srcOrd="0" destOrd="1" presId="urn:microsoft.com/office/officeart/2005/8/layout/cycle1"/>
    <dgm:cxn modelId="{BC87AD90-27DD-194D-9F1C-6519634EE7D9}" type="presOf" srcId="{579669DA-8EF2-5E4A-8E0F-EB0AC5D685F3}" destId="{2797C3F8-842A-DE4D-95CB-AB2F69CA60DB}" srcOrd="0" destOrd="0" presId="urn:microsoft.com/office/officeart/2005/8/layout/cycle1"/>
    <dgm:cxn modelId="{101ADF23-4B64-EC47-A6F1-9D1800740D03}" srcId="{D6B6384D-4D28-434A-BB70-15CE80A0C5CE}" destId="{6C4CB582-66BB-6240-93E7-0CC9E85F59E7}" srcOrd="0" destOrd="0" parTransId="{5CE0F4A7-CC4D-D847-964C-EE6F3F28EF86}" sibTransId="{9FE8F2F1-6133-2846-9381-F0298BE3EC4E}"/>
    <dgm:cxn modelId="{AA9D29EF-8FCA-D54B-BD89-1B47FCBEB99F}" type="presParOf" srcId="{88AC442F-6F15-6042-8F33-6D244FC83E30}" destId="{DDD08412-FD02-FD47-855E-16B15497AC5E}" srcOrd="0" destOrd="0" presId="urn:microsoft.com/office/officeart/2005/8/layout/cycle1"/>
    <dgm:cxn modelId="{ABE75BBA-5DD2-E64D-B926-D138F6517FB0}" type="presParOf" srcId="{88AC442F-6F15-6042-8F33-6D244FC83E30}" destId="{93A69F2F-0E07-174A-B7E7-467680B343D3}" srcOrd="1" destOrd="0" presId="urn:microsoft.com/office/officeart/2005/8/layout/cycle1"/>
    <dgm:cxn modelId="{09FA8120-902E-8F42-8A8D-1C48AB280340}" type="presParOf" srcId="{88AC442F-6F15-6042-8F33-6D244FC83E30}" destId="{EC137B35-EA26-EA49-9E09-209C54785CA1}" srcOrd="2" destOrd="0" presId="urn:microsoft.com/office/officeart/2005/8/layout/cycle1"/>
    <dgm:cxn modelId="{4E21853F-79B9-EE4A-A4AA-E6A24F47BEA5}" type="presParOf" srcId="{88AC442F-6F15-6042-8F33-6D244FC83E30}" destId="{D5F293EF-73BC-0C4B-98A5-919BA6A25AF4}" srcOrd="3" destOrd="0" presId="urn:microsoft.com/office/officeart/2005/8/layout/cycle1"/>
    <dgm:cxn modelId="{C88BA052-1BEA-7C40-8F9F-5454C3E11B5B}" type="presParOf" srcId="{88AC442F-6F15-6042-8F33-6D244FC83E30}" destId="{2797C3F8-842A-DE4D-95CB-AB2F69CA60DB}" srcOrd="4" destOrd="0" presId="urn:microsoft.com/office/officeart/2005/8/layout/cycle1"/>
    <dgm:cxn modelId="{E7958BAC-A295-E64A-BF57-8553B17CB7D3}" type="presParOf" srcId="{88AC442F-6F15-6042-8F33-6D244FC83E30}" destId="{5F538CB9-8AF3-5C4C-9B9E-AB16DC7FCA81}" srcOrd="5" destOrd="0" presId="urn:microsoft.com/office/officeart/2005/8/layout/cycle1"/>
    <dgm:cxn modelId="{78131588-6F20-244B-B6D6-9972D6F2E952}" type="presParOf" srcId="{88AC442F-6F15-6042-8F33-6D244FC83E30}" destId="{75C49558-CB02-344C-B950-E13F715D7EAC}" srcOrd="6" destOrd="0" presId="urn:microsoft.com/office/officeart/2005/8/layout/cycle1"/>
    <dgm:cxn modelId="{8E56F99B-5E33-BA40-94DC-3CC07E29A075}" type="presParOf" srcId="{88AC442F-6F15-6042-8F33-6D244FC83E30}" destId="{E09E9CFD-D60B-0044-96F9-83345F8A0006}" srcOrd="7" destOrd="0" presId="urn:microsoft.com/office/officeart/2005/8/layout/cycle1"/>
    <dgm:cxn modelId="{A126DF5A-BFC4-9841-A948-9AA06EF65FF4}" type="presParOf" srcId="{88AC442F-6F15-6042-8F33-6D244FC83E30}" destId="{E8A3CF06-260D-DC49-B89F-4C077D1D6F63}" srcOrd="8" destOrd="0" presId="urn:microsoft.com/office/officeart/2005/8/layout/cycle1"/>
    <dgm:cxn modelId="{883AFA73-A27C-7E4A-ACFA-741D18279A28}" type="presParOf" srcId="{88AC442F-6F15-6042-8F33-6D244FC83E30}" destId="{950E3633-5674-2E40-9FA1-6120C545D155}" srcOrd="9" destOrd="0" presId="urn:microsoft.com/office/officeart/2005/8/layout/cycle1"/>
    <dgm:cxn modelId="{E7BA9334-79BF-EE47-9A83-4D8E266FA355}" type="presParOf" srcId="{88AC442F-6F15-6042-8F33-6D244FC83E30}" destId="{0A1AB228-4FBE-974A-AAD7-B4E82055AFD5}" srcOrd="10" destOrd="0" presId="urn:microsoft.com/office/officeart/2005/8/layout/cycle1"/>
    <dgm:cxn modelId="{9EF114D0-133D-C547-ABE9-18BD478E18F6}" type="presParOf" srcId="{88AC442F-6F15-6042-8F33-6D244FC83E30}" destId="{2C5AF2A0-BDE5-074C-8837-AB99DB6599E6}"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336989-E4DD-40E3-9A7C-730950A9FEA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249364A-E5F0-41C7-9C4B-22C5EC85EF2E}">
      <dgm:prSet phldrT="[Text]"/>
      <dgm:spPr/>
      <dgm:t>
        <a:bodyPr/>
        <a:lstStyle/>
        <a:p>
          <a:r>
            <a:rPr lang="en-US" dirty="0"/>
            <a:t>Name</a:t>
          </a:r>
        </a:p>
      </dgm:t>
    </dgm:pt>
    <dgm:pt modelId="{33CCF92D-8B9F-4AF1-8BC3-BE0FD5E5A896}" type="parTrans" cxnId="{7D545673-FEA8-4FC9-9C18-5091A747C013}">
      <dgm:prSet/>
      <dgm:spPr/>
      <dgm:t>
        <a:bodyPr/>
        <a:lstStyle/>
        <a:p>
          <a:endParaRPr lang="en-US"/>
        </a:p>
      </dgm:t>
    </dgm:pt>
    <dgm:pt modelId="{F11ACFAA-0FCE-48B1-A4C9-E85E6283D4FD}" type="sibTrans" cxnId="{7D545673-FEA8-4FC9-9C18-5091A747C013}">
      <dgm:prSet/>
      <dgm:spPr/>
      <dgm:t>
        <a:bodyPr/>
        <a:lstStyle/>
        <a:p>
          <a:endParaRPr lang="en-US"/>
        </a:p>
      </dgm:t>
    </dgm:pt>
    <dgm:pt modelId="{2CC92652-1A01-4D1F-BD74-6A30045A9AE2}">
      <dgm:prSet phldrT="[Text]"/>
      <dgm:spPr/>
      <dgm:t>
        <a:bodyPr/>
        <a:lstStyle/>
        <a:p>
          <a:r>
            <a:rPr lang="en-US" dirty="0"/>
            <a:t>Role/Org</a:t>
          </a:r>
        </a:p>
      </dgm:t>
    </dgm:pt>
    <dgm:pt modelId="{BB7D88E6-D3B3-49D4-A5C3-B01A851744B8}" type="parTrans" cxnId="{64884591-A299-4E0A-A816-A6ED47D7D40D}">
      <dgm:prSet/>
      <dgm:spPr/>
      <dgm:t>
        <a:bodyPr/>
        <a:lstStyle/>
        <a:p>
          <a:endParaRPr lang="en-US"/>
        </a:p>
      </dgm:t>
    </dgm:pt>
    <dgm:pt modelId="{E8A284FF-7315-42F6-BB83-5B2BC0C023D5}" type="sibTrans" cxnId="{64884591-A299-4E0A-A816-A6ED47D7D40D}">
      <dgm:prSet/>
      <dgm:spPr/>
      <dgm:t>
        <a:bodyPr/>
        <a:lstStyle/>
        <a:p>
          <a:endParaRPr lang="en-US"/>
        </a:p>
      </dgm:t>
    </dgm:pt>
    <dgm:pt modelId="{6AB03088-D84F-4B0B-91CE-700F35E59465}">
      <dgm:prSet phldrT="[Text]"/>
      <dgm:spPr/>
      <dgm:t>
        <a:bodyPr/>
        <a:lstStyle/>
        <a:p>
          <a:r>
            <a:rPr lang="en-US" dirty="0"/>
            <a:t>Share a bit of good news (personal or professional)</a:t>
          </a:r>
        </a:p>
      </dgm:t>
    </dgm:pt>
    <dgm:pt modelId="{36B36581-5B69-4C7C-98C3-291D65B0A8C5}" type="parTrans" cxnId="{D33FD806-7A6C-4380-ADCD-7BAB2762930D}">
      <dgm:prSet/>
      <dgm:spPr/>
      <dgm:t>
        <a:bodyPr/>
        <a:lstStyle/>
        <a:p>
          <a:endParaRPr lang="en-US"/>
        </a:p>
      </dgm:t>
    </dgm:pt>
    <dgm:pt modelId="{AA95459C-9714-4359-A115-9C6FBDCE8F13}" type="sibTrans" cxnId="{D33FD806-7A6C-4380-ADCD-7BAB2762930D}">
      <dgm:prSet/>
      <dgm:spPr/>
      <dgm:t>
        <a:bodyPr/>
        <a:lstStyle/>
        <a:p>
          <a:endParaRPr lang="en-US"/>
        </a:p>
      </dgm:t>
    </dgm:pt>
    <dgm:pt modelId="{94A63575-E1C2-4784-A415-456A995F6BDA}" type="pres">
      <dgm:prSet presAssocID="{8F336989-E4DD-40E3-9A7C-730950A9FEAD}" presName="diagram" presStyleCnt="0">
        <dgm:presLayoutVars>
          <dgm:dir/>
          <dgm:resizeHandles val="exact"/>
        </dgm:presLayoutVars>
      </dgm:prSet>
      <dgm:spPr/>
      <dgm:t>
        <a:bodyPr/>
        <a:lstStyle/>
        <a:p>
          <a:endParaRPr lang="en-US"/>
        </a:p>
      </dgm:t>
    </dgm:pt>
    <dgm:pt modelId="{48443087-46AF-436D-A579-3401F4162673}" type="pres">
      <dgm:prSet presAssocID="{A249364A-E5F0-41C7-9C4B-22C5EC85EF2E}" presName="node" presStyleLbl="node1" presStyleIdx="0" presStyleCnt="3">
        <dgm:presLayoutVars>
          <dgm:bulletEnabled val="1"/>
        </dgm:presLayoutVars>
      </dgm:prSet>
      <dgm:spPr/>
      <dgm:t>
        <a:bodyPr/>
        <a:lstStyle/>
        <a:p>
          <a:endParaRPr lang="en-US"/>
        </a:p>
      </dgm:t>
    </dgm:pt>
    <dgm:pt modelId="{8BBD67DB-57B5-4C6F-B630-86845F5C8801}" type="pres">
      <dgm:prSet presAssocID="{F11ACFAA-0FCE-48B1-A4C9-E85E6283D4FD}" presName="sibTrans" presStyleCnt="0"/>
      <dgm:spPr/>
    </dgm:pt>
    <dgm:pt modelId="{23162052-8D8A-4F8C-B122-DE1BCAB0CD6A}" type="pres">
      <dgm:prSet presAssocID="{2CC92652-1A01-4D1F-BD74-6A30045A9AE2}" presName="node" presStyleLbl="node1" presStyleIdx="1" presStyleCnt="3">
        <dgm:presLayoutVars>
          <dgm:bulletEnabled val="1"/>
        </dgm:presLayoutVars>
      </dgm:prSet>
      <dgm:spPr/>
      <dgm:t>
        <a:bodyPr/>
        <a:lstStyle/>
        <a:p>
          <a:endParaRPr lang="en-US"/>
        </a:p>
      </dgm:t>
    </dgm:pt>
    <dgm:pt modelId="{25E4EDF4-3EBD-407E-9794-450385915ED1}" type="pres">
      <dgm:prSet presAssocID="{E8A284FF-7315-42F6-BB83-5B2BC0C023D5}" presName="sibTrans" presStyleCnt="0"/>
      <dgm:spPr/>
    </dgm:pt>
    <dgm:pt modelId="{B323B139-BD45-42C1-BF88-9C507AB42284}" type="pres">
      <dgm:prSet presAssocID="{6AB03088-D84F-4B0B-91CE-700F35E59465}" presName="node" presStyleLbl="node1" presStyleIdx="2" presStyleCnt="3">
        <dgm:presLayoutVars>
          <dgm:bulletEnabled val="1"/>
        </dgm:presLayoutVars>
      </dgm:prSet>
      <dgm:spPr/>
      <dgm:t>
        <a:bodyPr/>
        <a:lstStyle/>
        <a:p>
          <a:endParaRPr lang="en-US"/>
        </a:p>
      </dgm:t>
    </dgm:pt>
  </dgm:ptLst>
  <dgm:cxnLst>
    <dgm:cxn modelId="{64884591-A299-4E0A-A816-A6ED47D7D40D}" srcId="{8F336989-E4DD-40E3-9A7C-730950A9FEAD}" destId="{2CC92652-1A01-4D1F-BD74-6A30045A9AE2}" srcOrd="1" destOrd="0" parTransId="{BB7D88E6-D3B3-49D4-A5C3-B01A851744B8}" sibTransId="{E8A284FF-7315-42F6-BB83-5B2BC0C023D5}"/>
    <dgm:cxn modelId="{A3FC8CC7-BA3B-46CC-8F1F-7FDB06CA3682}" type="presOf" srcId="{6AB03088-D84F-4B0B-91CE-700F35E59465}" destId="{B323B139-BD45-42C1-BF88-9C507AB42284}" srcOrd="0" destOrd="0" presId="urn:microsoft.com/office/officeart/2005/8/layout/default"/>
    <dgm:cxn modelId="{45DA0DD8-9B29-423E-8E9F-808E77B2A820}" type="presOf" srcId="{8F336989-E4DD-40E3-9A7C-730950A9FEAD}" destId="{94A63575-E1C2-4784-A415-456A995F6BDA}" srcOrd="0" destOrd="0" presId="urn:microsoft.com/office/officeart/2005/8/layout/default"/>
    <dgm:cxn modelId="{FD0C9341-420C-4C67-B0ED-DB2F7C9D036A}" type="presOf" srcId="{2CC92652-1A01-4D1F-BD74-6A30045A9AE2}" destId="{23162052-8D8A-4F8C-B122-DE1BCAB0CD6A}" srcOrd="0" destOrd="0" presId="urn:microsoft.com/office/officeart/2005/8/layout/default"/>
    <dgm:cxn modelId="{7D545673-FEA8-4FC9-9C18-5091A747C013}" srcId="{8F336989-E4DD-40E3-9A7C-730950A9FEAD}" destId="{A249364A-E5F0-41C7-9C4B-22C5EC85EF2E}" srcOrd="0" destOrd="0" parTransId="{33CCF92D-8B9F-4AF1-8BC3-BE0FD5E5A896}" sibTransId="{F11ACFAA-0FCE-48B1-A4C9-E85E6283D4FD}"/>
    <dgm:cxn modelId="{D33FD806-7A6C-4380-ADCD-7BAB2762930D}" srcId="{8F336989-E4DD-40E3-9A7C-730950A9FEAD}" destId="{6AB03088-D84F-4B0B-91CE-700F35E59465}" srcOrd="2" destOrd="0" parTransId="{36B36581-5B69-4C7C-98C3-291D65B0A8C5}" sibTransId="{AA95459C-9714-4359-A115-9C6FBDCE8F13}"/>
    <dgm:cxn modelId="{1CEAD90A-C094-49CE-9750-A92C796B1CDD}" type="presOf" srcId="{A249364A-E5F0-41C7-9C4B-22C5EC85EF2E}" destId="{48443087-46AF-436D-A579-3401F4162673}" srcOrd="0" destOrd="0" presId="urn:microsoft.com/office/officeart/2005/8/layout/default"/>
    <dgm:cxn modelId="{449D7704-7869-414B-B047-A70651DAFFA8}" type="presParOf" srcId="{94A63575-E1C2-4784-A415-456A995F6BDA}" destId="{48443087-46AF-436D-A579-3401F4162673}" srcOrd="0" destOrd="0" presId="urn:microsoft.com/office/officeart/2005/8/layout/default"/>
    <dgm:cxn modelId="{F324177C-4E54-456B-9F85-4B4427B4A136}" type="presParOf" srcId="{94A63575-E1C2-4784-A415-456A995F6BDA}" destId="{8BBD67DB-57B5-4C6F-B630-86845F5C8801}" srcOrd="1" destOrd="0" presId="urn:microsoft.com/office/officeart/2005/8/layout/default"/>
    <dgm:cxn modelId="{44E02F0B-EBA0-4B13-A636-AC848FC8F8FA}" type="presParOf" srcId="{94A63575-E1C2-4784-A415-456A995F6BDA}" destId="{23162052-8D8A-4F8C-B122-DE1BCAB0CD6A}" srcOrd="2" destOrd="0" presId="urn:microsoft.com/office/officeart/2005/8/layout/default"/>
    <dgm:cxn modelId="{8EEA56FA-6104-434B-ADEB-83878EA2408F}" type="presParOf" srcId="{94A63575-E1C2-4784-A415-456A995F6BDA}" destId="{25E4EDF4-3EBD-407E-9794-450385915ED1}" srcOrd="3" destOrd="0" presId="urn:microsoft.com/office/officeart/2005/8/layout/default"/>
    <dgm:cxn modelId="{F25B9AE6-9229-4BD2-A499-451691B8843E}" type="presParOf" srcId="{94A63575-E1C2-4784-A415-456A995F6BDA}" destId="{B323B139-BD45-42C1-BF88-9C507AB4228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E23FC39-E5EA-4DE4-B8D3-F5E0A8E1209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29BF1AC-AD44-449B-873B-42A3CDE3432D}">
      <dgm:prSet phldrT="[Text]"/>
      <dgm:spPr/>
      <dgm:t>
        <a:bodyPr/>
        <a:lstStyle/>
        <a:p>
          <a:r>
            <a:rPr lang="en-US" dirty="0">
              <a:latin typeface="Lato" panose="020B0604020202020204" charset="0"/>
            </a:rPr>
            <a:t>Academic Performance</a:t>
          </a:r>
        </a:p>
      </dgm:t>
    </dgm:pt>
    <dgm:pt modelId="{26299692-EF25-46F8-B951-3040576950CF}" type="parTrans" cxnId="{D5CD3D36-D7E6-43B2-83D7-318004DEBFEE}">
      <dgm:prSet/>
      <dgm:spPr/>
      <dgm:t>
        <a:bodyPr/>
        <a:lstStyle/>
        <a:p>
          <a:endParaRPr lang="en-US"/>
        </a:p>
      </dgm:t>
    </dgm:pt>
    <dgm:pt modelId="{645D6765-22D0-49B9-8517-3FEB0BBBE16A}" type="sibTrans" cxnId="{D5CD3D36-D7E6-43B2-83D7-318004DEBFEE}">
      <dgm:prSet/>
      <dgm:spPr/>
      <dgm:t>
        <a:bodyPr/>
        <a:lstStyle/>
        <a:p>
          <a:endParaRPr lang="en-US"/>
        </a:p>
      </dgm:t>
    </dgm:pt>
    <dgm:pt modelId="{A1A0C95E-73F0-459F-AE91-164CD169688B}">
      <dgm:prSet phldrT="[Text]"/>
      <dgm:spPr/>
      <dgm:t>
        <a:bodyPr/>
        <a:lstStyle/>
        <a:p>
          <a:r>
            <a:rPr lang="en-US" dirty="0">
              <a:latin typeface="Lato" panose="020B0604020202020204" charset="0"/>
            </a:rPr>
            <a:t>Is the educational program a success?</a:t>
          </a:r>
        </a:p>
      </dgm:t>
    </dgm:pt>
    <dgm:pt modelId="{A417F287-E9FC-4BE5-A0B3-C484B2AFF7C4}" type="parTrans" cxnId="{B685E248-2940-4E39-A446-1D179090D758}">
      <dgm:prSet/>
      <dgm:spPr/>
      <dgm:t>
        <a:bodyPr/>
        <a:lstStyle/>
        <a:p>
          <a:endParaRPr lang="en-US"/>
        </a:p>
      </dgm:t>
    </dgm:pt>
    <dgm:pt modelId="{2954B26B-B46E-406E-B722-85EE215FD9A4}" type="sibTrans" cxnId="{B685E248-2940-4E39-A446-1D179090D758}">
      <dgm:prSet/>
      <dgm:spPr/>
      <dgm:t>
        <a:bodyPr/>
        <a:lstStyle/>
        <a:p>
          <a:endParaRPr lang="en-US"/>
        </a:p>
      </dgm:t>
    </dgm:pt>
    <dgm:pt modelId="{44926CD8-25D6-438C-98AE-50E0C095D54F}">
      <dgm:prSet phldrT="[Text]"/>
      <dgm:spPr/>
      <dgm:t>
        <a:bodyPr/>
        <a:lstStyle/>
        <a:p>
          <a:r>
            <a:rPr lang="en-US" dirty="0"/>
            <a:t>Financial Performance</a:t>
          </a:r>
        </a:p>
      </dgm:t>
    </dgm:pt>
    <dgm:pt modelId="{63845287-1CB7-4D9F-8084-83F8795E960E}" type="parTrans" cxnId="{4799A109-2F80-4ED7-9C9D-09E1C5B670B3}">
      <dgm:prSet/>
      <dgm:spPr/>
      <dgm:t>
        <a:bodyPr/>
        <a:lstStyle/>
        <a:p>
          <a:endParaRPr lang="en-US"/>
        </a:p>
      </dgm:t>
    </dgm:pt>
    <dgm:pt modelId="{F7B79688-BFCE-4E4C-AB98-CB4B5A39ED1C}" type="sibTrans" cxnId="{4799A109-2F80-4ED7-9C9D-09E1C5B670B3}">
      <dgm:prSet/>
      <dgm:spPr/>
      <dgm:t>
        <a:bodyPr/>
        <a:lstStyle/>
        <a:p>
          <a:endParaRPr lang="en-US"/>
        </a:p>
      </dgm:t>
    </dgm:pt>
    <dgm:pt modelId="{33CAA2B4-FF45-4729-B588-C78022A341EE}">
      <dgm:prSet phldrT="[Text]"/>
      <dgm:spPr/>
      <dgm:t>
        <a:bodyPr/>
        <a:lstStyle/>
        <a:p>
          <a:r>
            <a:rPr lang="en-US" dirty="0">
              <a:latin typeface="Lato" panose="020B0604020202020204" charset="0"/>
            </a:rPr>
            <a:t>Is the school financially viable?</a:t>
          </a:r>
        </a:p>
      </dgm:t>
    </dgm:pt>
    <dgm:pt modelId="{B9AC43F9-CE25-4F68-BDBA-735C7AF92B88}" type="parTrans" cxnId="{694AA11F-F3AC-4F62-9FCA-17108A628B7B}">
      <dgm:prSet/>
      <dgm:spPr/>
      <dgm:t>
        <a:bodyPr/>
        <a:lstStyle/>
        <a:p>
          <a:endParaRPr lang="en-US"/>
        </a:p>
      </dgm:t>
    </dgm:pt>
    <dgm:pt modelId="{2A5EBFE5-0A01-4A5F-B68C-C78824A64B48}" type="sibTrans" cxnId="{694AA11F-F3AC-4F62-9FCA-17108A628B7B}">
      <dgm:prSet/>
      <dgm:spPr/>
      <dgm:t>
        <a:bodyPr/>
        <a:lstStyle/>
        <a:p>
          <a:endParaRPr lang="en-US"/>
        </a:p>
      </dgm:t>
    </dgm:pt>
    <dgm:pt modelId="{EFA2BDAF-C185-4033-AB85-6B641C6B29EC}">
      <dgm:prSet phldrT="[Text]"/>
      <dgm:spPr/>
      <dgm:t>
        <a:bodyPr/>
        <a:lstStyle/>
        <a:p>
          <a:r>
            <a:rPr lang="en-US" dirty="0"/>
            <a:t>Organizational Performance</a:t>
          </a:r>
        </a:p>
      </dgm:t>
    </dgm:pt>
    <dgm:pt modelId="{CDFEB36A-1F04-4770-A062-05126A549B6F}" type="parTrans" cxnId="{7C1E3691-B151-4F86-9116-62BC7B39459A}">
      <dgm:prSet/>
      <dgm:spPr/>
      <dgm:t>
        <a:bodyPr/>
        <a:lstStyle/>
        <a:p>
          <a:endParaRPr lang="en-US"/>
        </a:p>
      </dgm:t>
    </dgm:pt>
    <dgm:pt modelId="{0CCE63C7-B5AD-47EF-A028-F95AB44BCDD3}" type="sibTrans" cxnId="{7C1E3691-B151-4F86-9116-62BC7B39459A}">
      <dgm:prSet/>
      <dgm:spPr/>
      <dgm:t>
        <a:bodyPr/>
        <a:lstStyle/>
        <a:p>
          <a:endParaRPr lang="en-US"/>
        </a:p>
      </dgm:t>
    </dgm:pt>
    <dgm:pt modelId="{C3D2E018-01AF-4E54-9B8B-78E010049EA7}">
      <dgm:prSet phldrT="[Text]"/>
      <dgm:spPr/>
      <dgm:t>
        <a:bodyPr/>
        <a:lstStyle/>
        <a:p>
          <a:r>
            <a:rPr lang="en-US" dirty="0">
              <a:latin typeface="Lato" panose="020B0604020202020204" charset="0"/>
            </a:rPr>
            <a:t>Is the organization effective and well run?</a:t>
          </a:r>
        </a:p>
      </dgm:t>
    </dgm:pt>
    <dgm:pt modelId="{4E42FB67-AC4F-4D19-84A0-7384D1AE3688}" type="parTrans" cxnId="{49B6EEF7-DDD7-4B0D-8A59-2140900B6F66}">
      <dgm:prSet/>
      <dgm:spPr/>
      <dgm:t>
        <a:bodyPr/>
        <a:lstStyle/>
        <a:p>
          <a:endParaRPr lang="en-US"/>
        </a:p>
      </dgm:t>
    </dgm:pt>
    <dgm:pt modelId="{1D86E1DD-9BDD-4D82-9D09-2C4932443B53}" type="sibTrans" cxnId="{49B6EEF7-DDD7-4B0D-8A59-2140900B6F66}">
      <dgm:prSet/>
      <dgm:spPr/>
      <dgm:t>
        <a:bodyPr/>
        <a:lstStyle/>
        <a:p>
          <a:endParaRPr lang="en-US"/>
        </a:p>
      </dgm:t>
    </dgm:pt>
    <dgm:pt modelId="{ED29E23A-89B4-445C-AD76-BE50002B3C6E}" type="pres">
      <dgm:prSet presAssocID="{FE23FC39-E5EA-4DE4-B8D3-F5E0A8E1209A}" presName="Name0" presStyleCnt="0">
        <dgm:presLayoutVars>
          <dgm:dir/>
          <dgm:animLvl val="lvl"/>
          <dgm:resizeHandles val="exact"/>
        </dgm:presLayoutVars>
      </dgm:prSet>
      <dgm:spPr/>
      <dgm:t>
        <a:bodyPr/>
        <a:lstStyle/>
        <a:p>
          <a:endParaRPr lang="en-US"/>
        </a:p>
      </dgm:t>
    </dgm:pt>
    <dgm:pt modelId="{BA93EAFA-CAE9-4FB1-9610-D513BBD0AED4}" type="pres">
      <dgm:prSet presAssocID="{629BF1AC-AD44-449B-873B-42A3CDE3432D}" presName="linNode" presStyleCnt="0"/>
      <dgm:spPr/>
    </dgm:pt>
    <dgm:pt modelId="{94C2C36C-8138-4CED-B1D7-4210CFC04A81}" type="pres">
      <dgm:prSet presAssocID="{629BF1AC-AD44-449B-873B-42A3CDE3432D}" presName="parentText" presStyleLbl="node1" presStyleIdx="0" presStyleCnt="3">
        <dgm:presLayoutVars>
          <dgm:chMax val="1"/>
          <dgm:bulletEnabled val="1"/>
        </dgm:presLayoutVars>
      </dgm:prSet>
      <dgm:spPr/>
      <dgm:t>
        <a:bodyPr/>
        <a:lstStyle/>
        <a:p>
          <a:endParaRPr lang="en-US"/>
        </a:p>
      </dgm:t>
    </dgm:pt>
    <dgm:pt modelId="{187BC458-8542-47B9-8E5E-36488F93FA5C}" type="pres">
      <dgm:prSet presAssocID="{629BF1AC-AD44-449B-873B-42A3CDE3432D}" presName="descendantText" presStyleLbl="alignAccFollowNode1" presStyleIdx="0" presStyleCnt="3">
        <dgm:presLayoutVars>
          <dgm:bulletEnabled val="1"/>
        </dgm:presLayoutVars>
      </dgm:prSet>
      <dgm:spPr/>
      <dgm:t>
        <a:bodyPr/>
        <a:lstStyle/>
        <a:p>
          <a:endParaRPr lang="en-US"/>
        </a:p>
      </dgm:t>
    </dgm:pt>
    <dgm:pt modelId="{66E3666E-9547-495E-A0C5-3F787A30C847}" type="pres">
      <dgm:prSet presAssocID="{645D6765-22D0-49B9-8517-3FEB0BBBE16A}" presName="sp" presStyleCnt="0"/>
      <dgm:spPr/>
    </dgm:pt>
    <dgm:pt modelId="{36631596-EBD6-4B39-8E29-58AD763BC70C}" type="pres">
      <dgm:prSet presAssocID="{44926CD8-25D6-438C-98AE-50E0C095D54F}" presName="linNode" presStyleCnt="0"/>
      <dgm:spPr/>
    </dgm:pt>
    <dgm:pt modelId="{6959A72D-2C66-4443-8B51-7BDB6EA3F0BA}" type="pres">
      <dgm:prSet presAssocID="{44926CD8-25D6-438C-98AE-50E0C095D54F}" presName="parentText" presStyleLbl="node1" presStyleIdx="1" presStyleCnt="3">
        <dgm:presLayoutVars>
          <dgm:chMax val="1"/>
          <dgm:bulletEnabled val="1"/>
        </dgm:presLayoutVars>
      </dgm:prSet>
      <dgm:spPr/>
      <dgm:t>
        <a:bodyPr/>
        <a:lstStyle/>
        <a:p>
          <a:endParaRPr lang="en-US"/>
        </a:p>
      </dgm:t>
    </dgm:pt>
    <dgm:pt modelId="{031ED771-7026-4657-9E24-1066976E5BBF}" type="pres">
      <dgm:prSet presAssocID="{44926CD8-25D6-438C-98AE-50E0C095D54F}" presName="descendantText" presStyleLbl="alignAccFollowNode1" presStyleIdx="1" presStyleCnt="3">
        <dgm:presLayoutVars>
          <dgm:bulletEnabled val="1"/>
        </dgm:presLayoutVars>
      </dgm:prSet>
      <dgm:spPr/>
      <dgm:t>
        <a:bodyPr/>
        <a:lstStyle/>
        <a:p>
          <a:endParaRPr lang="en-US"/>
        </a:p>
      </dgm:t>
    </dgm:pt>
    <dgm:pt modelId="{23FFF05E-0E14-4325-94CD-582C44BA35A6}" type="pres">
      <dgm:prSet presAssocID="{F7B79688-BFCE-4E4C-AB98-CB4B5A39ED1C}" presName="sp" presStyleCnt="0"/>
      <dgm:spPr/>
    </dgm:pt>
    <dgm:pt modelId="{4727BD32-A1C1-439A-BBE5-ECCF56C90E92}" type="pres">
      <dgm:prSet presAssocID="{EFA2BDAF-C185-4033-AB85-6B641C6B29EC}" presName="linNode" presStyleCnt="0"/>
      <dgm:spPr/>
    </dgm:pt>
    <dgm:pt modelId="{E2716017-BBF0-48B9-BA95-BEFAA77C278B}" type="pres">
      <dgm:prSet presAssocID="{EFA2BDAF-C185-4033-AB85-6B641C6B29EC}" presName="parentText" presStyleLbl="node1" presStyleIdx="2" presStyleCnt="3">
        <dgm:presLayoutVars>
          <dgm:chMax val="1"/>
          <dgm:bulletEnabled val="1"/>
        </dgm:presLayoutVars>
      </dgm:prSet>
      <dgm:spPr/>
      <dgm:t>
        <a:bodyPr/>
        <a:lstStyle/>
        <a:p>
          <a:endParaRPr lang="en-US"/>
        </a:p>
      </dgm:t>
    </dgm:pt>
    <dgm:pt modelId="{82A815FB-B9AE-4488-A621-2E1EF2F11CC5}" type="pres">
      <dgm:prSet presAssocID="{EFA2BDAF-C185-4033-AB85-6B641C6B29EC}" presName="descendantText" presStyleLbl="alignAccFollowNode1" presStyleIdx="2" presStyleCnt="3">
        <dgm:presLayoutVars>
          <dgm:bulletEnabled val="1"/>
        </dgm:presLayoutVars>
      </dgm:prSet>
      <dgm:spPr/>
      <dgm:t>
        <a:bodyPr/>
        <a:lstStyle/>
        <a:p>
          <a:endParaRPr lang="en-US"/>
        </a:p>
      </dgm:t>
    </dgm:pt>
  </dgm:ptLst>
  <dgm:cxnLst>
    <dgm:cxn modelId="{49B6EEF7-DDD7-4B0D-8A59-2140900B6F66}" srcId="{EFA2BDAF-C185-4033-AB85-6B641C6B29EC}" destId="{C3D2E018-01AF-4E54-9B8B-78E010049EA7}" srcOrd="0" destOrd="0" parTransId="{4E42FB67-AC4F-4D19-84A0-7384D1AE3688}" sibTransId="{1D86E1DD-9BDD-4D82-9D09-2C4932443B53}"/>
    <dgm:cxn modelId="{3D568341-57E0-4E20-9C69-7009DD551B18}" type="presOf" srcId="{EFA2BDAF-C185-4033-AB85-6B641C6B29EC}" destId="{E2716017-BBF0-48B9-BA95-BEFAA77C278B}" srcOrd="0" destOrd="0" presId="urn:microsoft.com/office/officeart/2005/8/layout/vList5"/>
    <dgm:cxn modelId="{EABECBBF-DE92-4A23-B67F-49C9CA883666}" type="presOf" srcId="{C3D2E018-01AF-4E54-9B8B-78E010049EA7}" destId="{82A815FB-B9AE-4488-A621-2E1EF2F11CC5}" srcOrd="0" destOrd="0" presId="urn:microsoft.com/office/officeart/2005/8/layout/vList5"/>
    <dgm:cxn modelId="{0B018A72-B285-4468-B1CC-54400D33D286}" type="presOf" srcId="{A1A0C95E-73F0-459F-AE91-164CD169688B}" destId="{187BC458-8542-47B9-8E5E-36488F93FA5C}" srcOrd="0" destOrd="0" presId="urn:microsoft.com/office/officeart/2005/8/layout/vList5"/>
    <dgm:cxn modelId="{0239E9B5-EAE0-409A-B153-686E5191AAE8}" type="presOf" srcId="{FE23FC39-E5EA-4DE4-B8D3-F5E0A8E1209A}" destId="{ED29E23A-89B4-445C-AD76-BE50002B3C6E}" srcOrd="0" destOrd="0" presId="urn:microsoft.com/office/officeart/2005/8/layout/vList5"/>
    <dgm:cxn modelId="{584A2FAC-1475-4F51-A336-F55886FA37F7}" type="presOf" srcId="{629BF1AC-AD44-449B-873B-42A3CDE3432D}" destId="{94C2C36C-8138-4CED-B1D7-4210CFC04A81}" srcOrd="0" destOrd="0" presId="urn:microsoft.com/office/officeart/2005/8/layout/vList5"/>
    <dgm:cxn modelId="{241A62DF-7002-4F1D-8380-24240C45EFFD}" type="presOf" srcId="{33CAA2B4-FF45-4729-B588-C78022A341EE}" destId="{031ED771-7026-4657-9E24-1066976E5BBF}" srcOrd="0" destOrd="0" presId="urn:microsoft.com/office/officeart/2005/8/layout/vList5"/>
    <dgm:cxn modelId="{7C1E3691-B151-4F86-9116-62BC7B39459A}" srcId="{FE23FC39-E5EA-4DE4-B8D3-F5E0A8E1209A}" destId="{EFA2BDAF-C185-4033-AB85-6B641C6B29EC}" srcOrd="2" destOrd="0" parTransId="{CDFEB36A-1F04-4770-A062-05126A549B6F}" sibTransId="{0CCE63C7-B5AD-47EF-A028-F95AB44BCDD3}"/>
    <dgm:cxn modelId="{694AA11F-F3AC-4F62-9FCA-17108A628B7B}" srcId="{44926CD8-25D6-438C-98AE-50E0C095D54F}" destId="{33CAA2B4-FF45-4729-B588-C78022A341EE}" srcOrd="0" destOrd="0" parTransId="{B9AC43F9-CE25-4F68-BDBA-735C7AF92B88}" sibTransId="{2A5EBFE5-0A01-4A5F-B68C-C78824A64B48}"/>
    <dgm:cxn modelId="{B685E248-2940-4E39-A446-1D179090D758}" srcId="{629BF1AC-AD44-449B-873B-42A3CDE3432D}" destId="{A1A0C95E-73F0-459F-AE91-164CD169688B}" srcOrd="0" destOrd="0" parTransId="{A417F287-E9FC-4BE5-A0B3-C484B2AFF7C4}" sibTransId="{2954B26B-B46E-406E-B722-85EE215FD9A4}"/>
    <dgm:cxn modelId="{4799A109-2F80-4ED7-9C9D-09E1C5B670B3}" srcId="{FE23FC39-E5EA-4DE4-B8D3-F5E0A8E1209A}" destId="{44926CD8-25D6-438C-98AE-50E0C095D54F}" srcOrd="1" destOrd="0" parTransId="{63845287-1CB7-4D9F-8084-83F8795E960E}" sibTransId="{F7B79688-BFCE-4E4C-AB98-CB4B5A39ED1C}"/>
    <dgm:cxn modelId="{D5CD3D36-D7E6-43B2-83D7-318004DEBFEE}" srcId="{FE23FC39-E5EA-4DE4-B8D3-F5E0A8E1209A}" destId="{629BF1AC-AD44-449B-873B-42A3CDE3432D}" srcOrd="0" destOrd="0" parTransId="{26299692-EF25-46F8-B951-3040576950CF}" sibTransId="{645D6765-22D0-49B9-8517-3FEB0BBBE16A}"/>
    <dgm:cxn modelId="{50B976DB-A22D-472F-9F96-0D6284FF4A4C}" type="presOf" srcId="{44926CD8-25D6-438C-98AE-50E0C095D54F}" destId="{6959A72D-2C66-4443-8B51-7BDB6EA3F0BA}" srcOrd="0" destOrd="0" presId="urn:microsoft.com/office/officeart/2005/8/layout/vList5"/>
    <dgm:cxn modelId="{1DD55ECA-59B4-4450-A1A1-7BCF7CB48B2F}" type="presParOf" srcId="{ED29E23A-89B4-445C-AD76-BE50002B3C6E}" destId="{BA93EAFA-CAE9-4FB1-9610-D513BBD0AED4}" srcOrd="0" destOrd="0" presId="urn:microsoft.com/office/officeart/2005/8/layout/vList5"/>
    <dgm:cxn modelId="{ED3F2D2F-D7C2-49A5-B771-2316036F4EE9}" type="presParOf" srcId="{BA93EAFA-CAE9-4FB1-9610-D513BBD0AED4}" destId="{94C2C36C-8138-4CED-B1D7-4210CFC04A81}" srcOrd="0" destOrd="0" presId="urn:microsoft.com/office/officeart/2005/8/layout/vList5"/>
    <dgm:cxn modelId="{69A8FA1D-52B2-4D83-A01F-A9526A067BCB}" type="presParOf" srcId="{BA93EAFA-CAE9-4FB1-9610-D513BBD0AED4}" destId="{187BC458-8542-47B9-8E5E-36488F93FA5C}" srcOrd="1" destOrd="0" presId="urn:microsoft.com/office/officeart/2005/8/layout/vList5"/>
    <dgm:cxn modelId="{4DD8D308-F77B-4FE1-BEEB-CA6ED00EDA50}" type="presParOf" srcId="{ED29E23A-89B4-445C-AD76-BE50002B3C6E}" destId="{66E3666E-9547-495E-A0C5-3F787A30C847}" srcOrd="1" destOrd="0" presId="urn:microsoft.com/office/officeart/2005/8/layout/vList5"/>
    <dgm:cxn modelId="{61000040-F914-4197-92D8-41F7FE2B4202}" type="presParOf" srcId="{ED29E23A-89B4-445C-AD76-BE50002B3C6E}" destId="{36631596-EBD6-4B39-8E29-58AD763BC70C}" srcOrd="2" destOrd="0" presId="urn:microsoft.com/office/officeart/2005/8/layout/vList5"/>
    <dgm:cxn modelId="{1FE40B67-2DF6-4F4A-9F9F-DCBB62D6A840}" type="presParOf" srcId="{36631596-EBD6-4B39-8E29-58AD763BC70C}" destId="{6959A72D-2C66-4443-8B51-7BDB6EA3F0BA}" srcOrd="0" destOrd="0" presId="urn:microsoft.com/office/officeart/2005/8/layout/vList5"/>
    <dgm:cxn modelId="{3D1B957F-BBB1-4D1D-9680-31BE3015E10E}" type="presParOf" srcId="{36631596-EBD6-4B39-8E29-58AD763BC70C}" destId="{031ED771-7026-4657-9E24-1066976E5BBF}" srcOrd="1" destOrd="0" presId="urn:microsoft.com/office/officeart/2005/8/layout/vList5"/>
    <dgm:cxn modelId="{B1656D84-A3AE-4FFD-8919-216458BB371C}" type="presParOf" srcId="{ED29E23A-89B4-445C-AD76-BE50002B3C6E}" destId="{23FFF05E-0E14-4325-94CD-582C44BA35A6}" srcOrd="3" destOrd="0" presId="urn:microsoft.com/office/officeart/2005/8/layout/vList5"/>
    <dgm:cxn modelId="{9A009A8A-554F-4E4E-B8B5-5A84D73CB684}" type="presParOf" srcId="{ED29E23A-89B4-445C-AD76-BE50002B3C6E}" destId="{4727BD32-A1C1-439A-BBE5-ECCF56C90E92}" srcOrd="4" destOrd="0" presId="urn:microsoft.com/office/officeart/2005/8/layout/vList5"/>
    <dgm:cxn modelId="{96ECDEC1-0484-44D1-AF03-C48B271FD43E}" type="presParOf" srcId="{4727BD32-A1C1-439A-BBE5-ECCF56C90E92}" destId="{E2716017-BBF0-48B9-BA95-BEFAA77C278B}" srcOrd="0" destOrd="0" presId="urn:microsoft.com/office/officeart/2005/8/layout/vList5"/>
    <dgm:cxn modelId="{9732572B-1C76-4001-8451-F693CAFC678F}" type="presParOf" srcId="{4727BD32-A1C1-439A-BBE5-ECCF56C90E92}" destId="{82A815FB-B9AE-4488-A621-2E1EF2F11CC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A071063-D6E9-4CC2-8776-C81237A26459}"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33F224F-D490-472B-AE5F-7AF27D312767}">
      <dgm:prSet custT="1"/>
      <dgm:spPr/>
      <dgm:t>
        <a:bodyPr/>
        <a:lstStyle/>
        <a:p>
          <a:pPr>
            <a:lnSpc>
              <a:spcPct val="100000"/>
            </a:lnSpc>
            <a:defRPr cap="all"/>
          </a:pPr>
          <a:r>
            <a:rPr lang="en-US" sz="2400" b="0" i="0" baseline="0" dirty="0"/>
            <a:t>Pre-Opening Checklist/ Protocol</a:t>
          </a:r>
          <a:endParaRPr lang="en-US" sz="2400" dirty="0"/>
        </a:p>
      </dgm:t>
    </dgm:pt>
    <dgm:pt modelId="{3939CD5D-EBC1-4ACC-960C-5370B93D944B}" type="parTrans" cxnId="{C0F214B2-96D1-4B62-A8D1-5A66692D20E1}">
      <dgm:prSet/>
      <dgm:spPr/>
      <dgm:t>
        <a:bodyPr/>
        <a:lstStyle/>
        <a:p>
          <a:endParaRPr lang="en-US"/>
        </a:p>
      </dgm:t>
    </dgm:pt>
    <dgm:pt modelId="{437B9BD1-900B-4928-A54C-118614739C63}" type="sibTrans" cxnId="{C0F214B2-96D1-4B62-A8D1-5A66692D20E1}">
      <dgm:prSet/>
      <dgm:spPr/>
      <dgm:t>
        <a:bodyPr/>
        <a:lstStyle/>
        <a:p>
          <a:endParaRPr lang="en-US"/>
        </a:p>
      </dgm:t>
    </dgm:pt>
    <dgm:pt modelId="{66CAF98A-D222-4628-A78C-4B5C2A42771C}">
      <dgm:prSet custT="1"/>
      <dgm:spPr/>
      <dgm:t>
        <a:bodyPr/>
        <a:lstStyle/>
        <a:p>
          <a:pPr>
            <a:lnSpc>
              <a:spcPct val="100000"/>
            </a:lnSpc>
            <a:defRPr cap="all"/>
          </a:pPr>
          <a:r>
            <a:rPr lang="en-US" sz="2400" b="0" i="0" baseline="0" dirty="0"/>
            <a:t>Reporting Timeline</a:t>
          </a:r>
          <a:endParaRPr lang="en-US" sz="2400" dirty="0"/>
        </a:p>
      </dgm:t>
    </dgm:pt>
    <dgm:pt modelId="{63F76341-3A1E-478B-BD3E-4AFCCDE89C15}" type="parTrans" cxnId="{39661274-D298-4CF3-AF51-38BC848612DA}">
      <dgm:prSet/>
      <dgm:spPr/>
      <dgm:t>
        <a:bodyPr/>
        <a:lstStyle/>
        <a:p>
          <a:endParaRPr lang="en-US"/>
        </a:p>
      </dgm:t>
    </dgm:pt>
    <dgm:pt modelId="{A1C7DF30-FB6F-4A4F-8E6A-377B73335657}" type="sibTrans" cxnId="{39661274-D298-4CF3-AF51-38BC848612DA}">
      <dgm:prSet/>
      <dgm:spPr/>
      <dgm:t>
        <a:bodyPr/>
        <a:lstStyle/>
        <a:p>
          <a:endParaRPr lang="en-US"/>
        </a:p>
      </dgm:t>
    </dgm:pt>
    <dgm:pt modelId="{858530B9-BBDB-4CD6-9997-EFE19DEF12DB}">
      <dgm:prSet custT="1"/>
      <dgm:spPr/>
      <dgm:t>
        <a:bodyPr/>
        <a:lstStyle/>
        <a:p>
          <a:pPr>
            <a:lnSpc>
              <a:spcPct val="100000"/>
            </a:lnSpc>
            <a:defRPr cap="all"/>
          </a:pPr>
          <a:r>
            <a:rPr lang="en-US" sz="2400" b="0" i="0" baseline="0" dirty="0"/>
            <a:t>Desk Audits</a:t>
          </a:r>
          <a:endParaRPr lang="en-US" sz="2400" dirty="0"/>
        </a:p>
      </dgm:t>
    </dgm:pt>
    <dgm:pt modelId="{CE597E39-9256-4A2C-84D0-512C4F9B79D7}" type="parTrans" cxnId="{83817ADA-662D-4149-9DAF-DDA7A94CCAF8}">
      <dgm:prSet/>
      <dgm:spPr/>
      <dgm:t>
        <a:bodyPr/>
        <a:lstStyle/>
        <a:p>
          <a:endParaRPr lang="en-US"/>
        </a:p>
      </dgm:t>
    </dgm:pt>
    <dgm:pt modelId="{BD752907-8509-45FF-8828-6A429269B98F}" type="sibTrans" cxnId="{83817ADA-662D-4149-9DAF-DDA7A94CCAF8}">
      <dgm:prSet/>
      <dgm:spPr/>
      <dgm:t>
        <a:bodyPr/>
        <a:lstStyle/>
        <a:p>
          <a:endParaRPr lang="en-US"/>
        </a:p>
      </dgm:t>
    </dgm:pt>
    <dgm:pt modelId="{40516E43-433A-4E30-903F-48AEA2D162B8}">
      <dgm:prSet custT="1"/>
      <dgm:spPr/>
      <dgm:t>
        <a:bodyPr/>
        <a:lstStyle/>
        <a:p>
          <a:pPr>
            <a:lnSpc>
              <a:spcPct val="100000"/>
            </a:lnSpc>
            <a:defRPr cap="all"/>
          </a:pPr>
          <a:r>
            <a:rPr lang="en-US" sz="2400" b="0" i="0" baseline="0" dirty="0"/>
            <a:t>Site Visits</a:t>
          </a:r>
          <a:endParaRPr lang="en-US" sz="2400" dirty="0"/>
        </a:p>
      </dgm:t>
    </dgm:pt>
    <dgm:pt modelId="{036EA788-ADDC-4F7A-A675-8A3D71DA1A5F}" type="parTrans" cxnId="{305ADAA3-1EE9-4BE7-82A6-F27F65022436}">
      <dgm:prSet/>
      <dgm:spPr/>
      <dgm:t>
        <a:bodyPr/>
        <a:lstStyle/>
        <a:p>
          <a:endParaRPr lang="en-US"/>
        </a:p>
      </dgm:t>
    </dgm:pt>
    <dgm:pt modelId="{E921BA5B-E00A-4A32-9C9A-D4E85686850A}" type="sibTrans" cxnId="{305ADAA3-1EE9-4BE7-82A6-F27F65022436}">
      <dgm:prSet/>
      <dgm:spPr/>
      <dgm:t>
        <a:bodyPr/>
        <a:lstStyle/>
        <a:p>
          <a:endParaRPr lang="en-US"/>
        </a:p>
      </dgm:t>
    </dgm:pt>
    <dgm:pt modelId="{D4CC7FA7-F0FF-42EF-8D09-6A8C6696643B}">
      <dgm:prSet custT="1"/>
      <dgm:spPr/>
      <dgm:t>
        <a:bodyPr/>
        <a:lstStyle/>
        <a:p>
          <a:pPr>
            <a:lnSpc>
              <a:spcPct val="100000"/>
            </a:lnSpc>
            <a:defRPr cap="all"/>
          </a:pPr>
          <a:r>
            <a:rPr lang="en-US" sz="2400" b="0" i="0" baseline="0" dirty="0"/>
            <a:t>Annual Reports</a:t>
          </a:r>
          <a:endParaRPr lang="en-US" sz="2400" dirty="0"/>
        </a:p>
      </dgm:t>
    </dgm:pt>
    <dgm:pt modelId="{6B2784CF-F5A9-4C8F-89B1-1726596E65E0}" type="parTrans" cxnId="{FDC672CF-67AB-43A3-8004-FCD0678BD992}">
      <dgm:prSet/>
      <dgm:spPr/>
      <dgm:t>
        <a:bodyPr/>
        <a:lstStyle/>
        <a:p>
          <a:endParaRPr lang="en-US"/>
        </a:p>
      </dgm:t>
    </dgm:pt>
    <dgm:pt modelId="{01E185F1-33C8-4123-B2D3-B8A70143CFE9}" type="sibTrans" cxnId="{FDC672CF-67AB-43A3-8004-FCD0678BD992}">
      <dgm:prSet/>
      <dgm:spPr/>
      <dgm:t>
        <a:bodyPr/>
        <a:lstStyle/>
        <a:p>
          <a:endParaRPr lang="en-US"/>
        </a:p>
      </dgm:t>
    </dgm:pt>
    <dgm:pt modelId="{A9509951-FBBD-450B-AB64-4DD3F312AEA2}" type="pres">
      <dgm:prSet presAssocID="{6A071063-D6E9-4CC2-8776-C81237A26459}" presName="root" presStyleCnt="0">
        <dgm:presLayoutVars>
          <dgm:dir/>
          <dgm:resizeHandles val="exact"/>
        </dgm:presLayoutVars>
      </dgm:prSet>
      <dgm:spPr/>
      <dgm:t>
        <a:bodyPr/>
        <a:lstStyle/>
        <a:p>
          <a:endParaRPr lang="en-US"/>
        </a:p>
      </dgm:t>
    </dgm:pt>
    <dgm:pt modelId="{203C3C3B-5533-4903-8C7F-ACB07438EB5A}" type="pres">
      <dgm:prSet presAssocID="{B33F224F-D490-472B-AE5F-7AF27D312767}" presName="compNode" presStyleCnt="0"/>
      <dgm:spPr/>
    </dgm:pt>
    <dgm:pt modelId="{9617F561-FBF2-489B-8B8B-EF95E16F5C1B}" type="pres">
      <dgm:prSet presAssocID="{B33F224F-D490-472B-AE5F-7AF27D312767}" presName="iconBgRect" presStyleLbl="bgShp" presStyleIdx="0" presStyleCnt="5"/>
      <dgm:spPr/>
    </dgm:pt>
    <dgm:pt modelId="{90AD5FC6-7288-4E02-AC6F-B8C6AC6EFD4E}" type="pres">
      <dgm:prSet presAssocID="{B33F224F-D490-472B-AE5F-7AF27D312767}"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heck List"/>
        </a:ext>
      </dgm:extLst>
    </dgm:pt>
    <dgm:pt modelId="{D9FB224E-1F8B-477C-93AC-EE75A502665E}" type="pres">
      <dgm:prSet presAssocID="{B33F224F-D490-472B-AE5F-7AF27D312767}" presName="spaceRect" presStyleCnt="0"/>
      <dgm:spPr/>
    </dgm:pt>
    <dgm:pt modelId="{2CDAA52E-6347-4C7A-A690-3B5C00DAA1E7}" type="pres">
      <dgm:prSet presAssocID="{B33F224F-D490-472B-AE5F-7AF27D312767}" presName="textRect" presStyleLbl="revTx" presStyleIdx="0" presStyleCnt="5">
        <dgm:presLayoutVars>
          <dgm:chMax val="1"/>
          <dgm:chPref val="1"/>
        </dgm:presLayoutVars>
      </dgm:prSet>
      <dgm:spPr/>
      <dgm:t>
        <a:bodyPr/>
        <a:lstStyle/>
        <a:p>
          <a:endParaRPr lang="en-US"/>
        </a:p>
      </dgm:t>
    </dgm:pt>
    <dgm:pt modelId="{4DB9AB2F-E56C-4269-8D17-2AE6542599E7}" type="pres">
      <dgm:prSet presAssocID="{437B9BD1-900B-4928-A54C-118614739C63}" presName="sibTrans" presStyleCnt="0"/>
      <dgm:spPr/>
    </dgm:pt>
    <dgm:pt modelId="{2B149451-1F1D-497D-A65D-7A0CB75028D9}" type="pres">
      <dgm:prSet presAssocID="{66CAF98A-D222-4628-A78C-4B5C2A42771C}" presName="compNode" presStyleCnt="0"/>
      <dgm:spPr/>
    </dgm:pt>
    <dgm:pt modelId="{2E805360-5291-4C60-87CA-B974C8DC6B67}" type="pres">
      <dgm:prSet presAssocID="{66CAF98A-D222-4628-A78C-4B5C2A42771C}" presName="iconBgRect" presStyleLbl="bgShp" presStyleIdx="1" presStyleCnt="5"/>
      <dgm:spPr/>
    </dgm:pt>
    <dgm:pt modelId="{408FF866-C4E4-48AD-A34B-CEE1831F9BF6}" type="pres">
      <dgm:prSet presAssocID="{66CAF98A-D222-4628-A78C-4B5C2A42771C}"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heckmark"/>
        </a:ext>
      </dgm:extLst>
    </dgm:pt>
    <dgm:pt modelId="{B09B7976-D75E-4366-BCF3-7E88CE0E4B8F}" type="pres">
      <dgm:prSet presAssocID="{66CAF98A-D222-4628-A78C-4B5C2A42771C}" presName="spaceRect" presStyleCnt="0"/>
      <dgm:spPr/>
    </dgm:pt>
    <dgm:pt modelId="{46C58EE3-3876-43D9-BBE9-E56E2F927C78}" type="pres">
      <dgm:prSet presAssocID="{66CAF98A-D222-4628-A78C-4B5C2A42771C}" presName="textRect" presStyleLbl="revTx" presStyleIdx="1" presStyleCnt="5">
        <dgm:presLayoutVars>
          <dgm:chMax val="1"/>
          <dgm:chPref val="1"/>
        </dgm:presLayoutVars>
      </dgm:prSet>
      <dgm:spPr/>
      <dgm:t>
        <a:bodyPr/>
        <a:lstStyle/>
        <a:p>
          <a:endParaRPr lang="en-US"/>
        </a:p>
      </dgm:t>
    </dgm:pt>
    <dgm:pt modelId="{7131C857-DA56-4D49-806D-6F6708631AF3}" type="pres">
      <dgm:prSet presAssocID="{A1C7DF30-FB6F-4A4F-8E6A-377B73335657}" presName="sibTrans" presStyleCnt="0"/>
      <dgm:spPr/>
    </dgm:pt>
    <dgm:pt modelId="{CDB460F8-DE74-45C6-B84E-E78F2FEF85EC}" type="pres">
      <dgm:prSet presAssocID="{858530B9-BBDB-4CD6-9997-EFE19DEF12DB}" presName="compNode" presStyleCnt="0"/>
      <dgm:spPr/>
    </dgm:pt>
    <dgm:pt modelId="{BF0744FD-3496-44F2-9EF3-E3DC9ADBE65E}" type="pres">
      <dgm:prSet presAssocID="{858530B9-BBDB-4CD6-9997-EFE19DEF12DB}" presName="iconBgRect" presStyleLbl="bgShp" presStyleIdx="2" presStyleCnt="5"/>
      <dgm:spPr/>
    </dgm:pt>
    <dgm:pt modelId="{537F1F54-FD43-4B2B-9A9A-ACA8E07E5CAB}" type="pres">
      <dgm:prSet presAssocID="{858530B9-BBDB-4CD6-9997-EFE19DEF12DB}"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Document"/>
        </a:ext>
      </dgm:extLst>
    </dgm:pt>
    <dgm:pt modelId="{5599AD73-217E-443C-AB2B-13D42CC9BC10}" type="pres">
      <dgm:prSet presAssocID="{858530B9-BBDB-4CD6-9997-EFE19DEF12DB}" presName="spaceRect" presStyleCnt="0"/>
      <dgm:spPr/>
    </dgm:pt>
    <dgm:pt modelId="{C2E13FD7-CC7F-4548-B941-A5A54157CEF2}" type="pres">
      <dgm:prSet presAssocID="{858530B9-BBDB-4CD6-9997-EFE19DEF12DB}" presName="textRect" presStyleLbl="revTx" presStyleIdx="2" presStyleCnt="5">
        <dgm:presLayoutVars>
          <dgm:chMax val="1"/>
          <dgm:chPref val="1"/>
        </dgm:presLayoutVars>
      </dgm:prSet>
      <dgm:spPr/>
      <dgm:t>
        <a:bodyPr/>
        <a:lstStyle/>
        <a:p>
          <a:endParaRPr lang="en-US"/>
        </a:p>
      </dgm:t>
    </dgm:pt>
    <dgm:pt modelId="{C9415BC8-61B1-4761-B971-513132BB655A}" type="pres">
      <dgm:prSet presAssocID="{BD752907-8509-45FF-8828-6A429269B98F}" presName="sibTrans" presStyleCnt="0"/>
      <dgm:spPr/>
    </dgm:pt>
    <dgm:pt modelId="{6F74F11A-B74D-432B-8461-8DEC042E33E6}" type="pres">
      <dgm:prSet presAssocID="{40516E43-433A-4E30-903F-48AEA2D162B8}" presName="compNode" presStyleCnt="0"/>
      <dgm:spPr/>
    </dgm:pt>
    <dgm:pt modelId="{7B850D49-33F2-4C71-9D79-8F0F1CB5BED7}" type="pres">
      <dgm:prSet presAssocID="{40516E43-433A-4E30-903F-48AEA2D162B8}" presName="iconBgRect" presStyleLbl="bgShp" presStyleIdx="3" presStyleCnt="5"/>
      <dgm:spPr/>
    </dgm:pt>
    <dgm:pt modelId="{F6BE4905-D9E0-4E58-AE79-95CC4D4A8363}" type="pres">
      <dgm:prSet presAssocID="{40516E43-433A-4E30-903F-48AEA2D162B8}"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Marker"/>
        </a:ext>
      </dgm:extLst>
    </dgm:pt>
    <dgm:pt modelId="{05F852DE-18E0-4A08-9AC3-F292BEBA57B7}" type="pres">
      <dgm:prSet presAssocID="{40516E43-433A-4E30-903F-48AEA2D162B8}" presName="spaceRect" presStyleCnt="0"/>
      <dgm:spPr/>
    </dgm:pt>
    <dgm:pt modelId="{964028FA-BAB2-48C2-8C1D-175733FFE46C}" type="pres">
      <dgm:prSet presAssocID="{40516E43-433A-4E30-903F-48AEA2D162B8}" presName="textRect" presStyleLbl="revTx" presStyleIdx="3" presStyleCnt="5">
        <dgm:presLayoutVars>
          <dgm:chMax val="1"/>
          <dgm:chPref val="1"/>
        </dgm:presLayoutVars>
      </dgm:prSet>
      <dgm:spPr/>
      <dgm:t>
        <a:bodyPr/>
        <a:lstStyle/>
        <a:p>
          <a:endParaRPr lang="en-US"/>
        </a:p>
      </dgm:t>
    </dgm:pt>
    <dgm:pt modelId="{8F4FB919-5F3C-43BF-AF5E-15B368B5FED2}" type="pres">
      <dgm:prSet presAssocID="{E921BA5B-E00A-4A32-9C9A-D4E85686850A}" presName="sibTrans" presStyleCnt="0"/>
      <dgm:spPr/>
    </dgm:pt>
    <dgm:pt modelId="{E5144602-C4CA-4DB8-964C-04DEC03BD39E}" type="pres">
      <dgm:prSet presAssocID="{D4CC7FA7-F0FF-42EF-8D09-6A8C6696643B}" presName="compNode" presStyleCnt="0"/>
      <dgm:spPr/>
    </dgm:pt>
    <dgm:pt modelId="{4457CD65-D136-49DF-9869-78186684E3DC}" type="pres">
      <dgm:prSet presAssocID="{D4CC7FA7-F0FF-42EF-8D09-6A8C6696643B}" presName="iconBgRect" presStyleLbl="bgShp" presStyleIdx="4" presStyleCnt="5"/>
      <dgm:spPr/>
    </dgm:pt>
    <dgm:pt modelId="{5C28F29F-5299-442B-AD01-9CF25C9940A6}" type="pres">
      <dgm:prSet presAssocID="{D4CC7FA7-F0FF-42EF-8D09-6A8C6696643B}"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Bar chart"/>
        </a:ext>
      </dgm:extLst>
    </dgm:pt>
    <dgm:pt modelId="{AA711370-AEC7-4617-99C2-70770777E934}" type="pres">
      <dgm:prSet presAssocID="{D4CC7FA7-F0FF-42EF-8D09-6A8C6696643B}" presName="spaceRect" presStyleCnt="0"/>
      <dgm:spPr/>
    </dgm:pt>
    <dgm:pt modelId="{056E415E-0546-40C4-8B28-BB1FD68B48DE}" type="pres">
      <dgm:prSet presAssocID="{D4CC7FA7-F0FF-42EF-8D09-6A8C6696643B}" presName="textRect" presStyleLbl="revTx" presStyleIdx="4" presStyleCnt="5">
        <dgm:presLayoutVars>
          <dgm:chMax val="1"/>
          <dgm:chPref val="1"/>
        </dgm:presLayoutVars>
      </dgm:prSet>
      <dgm:spPr/>
      <dgm:t>
        <a:bodyPr/>
        <a:lstStyle/>
        <a:p>
          <a:endParaRPr lang="en-US"/>
        </a:p>
      </dgm:t>
    </dgm:pt>
  </dgm:ptLst>
  <dgm:cxnLst>
    <dgm:cxn modelId="{FDC672CF-67AB-43A3-8004-FCD0678BD992}" srcId="{6A071063-D6E9-4CC2-8776-C81237A26459}" destId="{D4CC7FA7-F0FF-42EF-8D09-6A8C6696643B}" srcOrd="4" destOrd="0" parTransId="{6B2784CF-F5A9-4C8F-89B1-1726596E65E0}" sibTransId="{01E185F1-33C8-4123-B2D3-B8A70143CFE9}"/>
    <dgm:cxn modelId="{305ADAA3-1EE9-4BE7-82A6-F27F65022436}" srcId="{6A071063-D6E9-4CC2-8776-C81237A26459}" destId="{40516E43-433A-4E30-903F-48AEA2D162B8}" srcOrd="3" destOrd="0" parTransId="{036EA788-ADDC-4F7A-A675-8A3D71DA1A5F}" sibTransId="{E921BA5B-E00A-4A32-9C9A-D4E85686850A}"/>
    <dgm:cxn modelId="{9D182531-799F-4061-8BC7-3DE0BC87AD92}" type="presOf" srcId="{40516E43-433A-4E30-903F-48AEA2D162B8}" destId="{964028FA-BAB2-48C2-8C1D-175733FFE46C}" srcOrd="0" destOrd="0" presId="urn:microsoft.com/office/officeart/2018/5/layout/IconCircleLabelList"/>
    <dgm:cxn modelId="{39661274-D298-4CF3-AF51-38BC848612DA}" srcId="{6A071063-D6E9-4CC2-8776-C81237A26459}" destId="{66CAF98A-D222-4628-A78C-4B5C2A42771C}" srcOrd="1" destOrd="0" parTransId="{63F76341-3A1E-478B-BD3E-4AFCCDE89C15}" sibTransId="{A1C7DF30-FB6F-4A4F-8E6A-377B73335657}"/>
    <dgm:cxn modelId="{83817ADA-662D-4149-9DAF-DDA7A94CCAF8}" srcId="{6A071063-D6E9-4CC2-8776-C81237A26459}" destId="{858530B9-BBDB-4CD6-9997-EFE19DEF12DB}" srcOrd="2" destOrd="0" parTransId="{CE597E39-9256-4A2C-84D0-512C4F9B79D7}" sibTransId="{BD752907-8509-45FF-8828-6A429269B98F}"/>
    <dgm:cxn modelId="{C0F214B2-96D1-4B62-A8D1-5A66692D20E1}" srcId="{6A071063-D6E9-4CC2-8776-C81237A26459}" destId="{B33F224F-D490-472B-AE5F-7AF27D312767}" srcOrd="0" destOrd="0" parTransId="{3939CD5D-EBC1-4ACC-960C-5370B93D944B}" sibTransId="{437B9BD1-900B-4928-A54C-118614739C63}"/>
    <dgm:cxn modelId="{23DD45D4-9E7B-4C1B-A7B4-7FA2C816ACE1}" type="presOf" srcId="{66CAF98A-D222-4628-A78C-4B5C2A42771C}" destId="{46C58EE3-3876-43D9-BBE9-E56E2F927C78}" srcOrd="0" destOrd="0" presId="urn:microsoft.com/office/officeart/2018/5/layout/IconCircleLabelList"/>
    <dgm:cxn modelId="{C2C74EB9-FDFD-4FF8-8578-2420AC8FDEDE}" type="presOf" srcId="{B33F224F-D490-472B-AE5F-7AF27D312767}" destId="{2CDAA52E-6347-4C7A-A690-3B5C00DAA1E7}" srcOrd="0" destOrd="0" presId="urn:microsoft.com/office/officeart/2018/5/layout/IconCircleLabelList"/>
    <dgm:cxn modelId="{1971613F-0D3B-48B6-B366-521CFA3299A4}" type="presOf" srcId="{858530B9-BBDB-4CD6-9997-EFE19DEF12DB}" destId="{C2E13FD7-CC7F-4548-B941-A5A54157CEF2}" srcOrd="0" destOrd="0" presId="urn:microsoft.com/office/officeart/2018/5/layout/IconCircleLabelList"/>
    <dgm:cxn modelId="{80BE8150-7BC6-47CE-AAD5-776DDFDFC9F4}" type="presOf" srcId="{D4CC7FA7-F0FF-42EF-8D09-6A8C6696643B}" destId="{056E415E-0546-40C4-8B28-BB1FD68B48DE}" srcOrd="0" destOrd="0" presId="urn:microsoft.com/office/officeart/2018/5/layout/IconCircleLabelList"/>
    <dgm:cxn modelId="{7145BADA-DFE1-48C0-8493-B1212E025319}" type="presOf" srcId="{6A071063-D6E9-4CC2-8776-C81237A26459}" destId="{A9509951-FBBD-450B-AB64-4DD3F312AEA2}" srcOrd="0" destOrd="0" presId="urn:microsoft.com/office/officeart/2018/5/layout/IconCircleLabelList"/>
    <dgm:cxn modelId="{977F9849-15E2-49FE-B7A9-4EB26C810FF2}" type="presParOf" srcId="{A9509951-FBBD-450B-AB64-4DD3F312AEA2}" destId="{203C3C3B-5533-4903-8C7F-ACB07438EB5A}" srcOrd="0" destOrd="0" presId="urn:microsoft.com/office/officeart/2018/5/layout/IconCircleLabelList"/>
    <dgm:cxn modelId="{8ADFB36F-0720-4247-83A4-80A6117778DC}" type="presParOf" srcId="{203C3C3B-5533-4903-8C7F-ACB07438EB5A}" destId="{9617F561-FBF2-489B-8B8B-EF95E16F5C1B}" srcOrd="0" destOrd="0" presId="urn:microsoft.com/office/officeart/2018/5/layout/IconCircleLabelList"/>
    <dgm:cxn modelId="{191C8D2A-89C5-4026-B6E1-D31590A6D086}" type="presParOf" srcId="{203C3C3B-5533-4903-8C7F-ACB07438EB5A}" destId="{90AD5FC6-7288-4E02-AC6F-B8C6AC6EFD4E}" srcOrd="1" destOrd="0" presId="urn:microsoft.com/office/officeart/2018/5/layout/IconCircleLabelList"/>
    <dgm:cxn modelId="{0B803062-6E8B-48FB-8497-B2A529D125A4}" type="presParOf" srcId="{203C3C3B-5533-4903-8C7F-ACB07438EB5A}" destId="{D9FB224E-1F8B-477C-93AC-EE75A502665E}" srcOrd="2" destOrd="0" presId="urn:microsoft.com/office/officeart/2018/5/layout/IconCircleLabelList"/>
    <dgm:cxn modelId="{DDE18FE8-50B2-4A1D-BDEB-2381DB85C3E3}" type="presParOf" srcId="{203C3C3B-5533-4903-8C7F-ACB07438EB5A}" destId="{2CDAA52E-6347-4C7A-A690-3B5C00DAA1E7}" srcOrd="3" destOrd="0" presId="urn:microsoft.com/office/officeart/2018/5/layout/IconCircleLabelList"/>
    <dgm:cxn modelId="{F7379329-EEDA-4289-860C-E2B38280490D}" type="presParOf" srcId="{A9509951-FBBD-450B-AB64-4DD3F312AEA2}" destId="{4DB9AB2F-E56C-4269-8D17-2AE6542599E7}" srcOrd="1" destOrd="0" presId="urn:microsoft.com/office/officeart/2018/5/layout/IconCircleLabelList"/>
    <dgm:cxn modelId="{8D589895-8DB5-46A5-A090-ADD3283C10D0}" type="presParOf" srcId="{A9509951-FBBD-450B-AB64-4DD3F312AEA2}" destId="{2B149451-1F1D-497D-A65D-7A0CB75028D9}" srcOrd="2" destOrd="0" presId="urn:microsoft.com/office/officeart/2018/5/layout/IconCircleLabelList"/>
    <dgm:cxn modelId="{26D93EAD-DECE-4237-8159-060B930ADE5A}" type="presParOf" srcId="{2B149451-1F1D-497D-A65D-7A0CB75028D9}" destId="{2E805360-5291-4C60-87CA-B974C8DC6B67}" srcOrd="0" destOrd="0" presId="urn:microsoft.com/office/officeart/2018/5/layout/IconCircleLabelList"/>
    <dgm:cxn modelId="{0795794D-0238-4A09-8C56-C760533A9488}" type="presParOf" srcId="{2B149451-1F1D-497D-A65D-7A0CB75028D9}" destId="{408FF866-C4E4-48AD-A34B-CEE1831F9BF6}" srcOrd="1" destOrd="0" presId="urn:microsoft.com/office/officeart/2018/5/layout/IconCircleLabelList"/>
    <dgm:cxn modelId="{FE8E572F-081F-4DA0-BD70-10C50F1AC24C}" type="presParOf" srcId="{2B149451-1F1D-497D-A65D-7A0CB75028D9}" destId="{B09B7976-D75E-4366-BCF3-7E88CE0E4B8F}" srcOrd="2" destOrd="0" presId="urn:microsoft.com/office/officeart/2018/5/layout/IconCircleLabelList"/>
    <dgm:cxn modelId="{DB49871F-7314-4E40-AD36-287252ACA36A}" type="presParOf" srcId="{2B149451-1F1D-497D-A65D-7A0CB75028D9}" destId="{46C58EE3-3876-43D9-BBE9-E56E2F927C78}" srcOrd="3" destOrd="0" presId="urn:microsoft.com/office/officeart/2018/5/layout/IconCircleLabelList"/>
    <dgm:cxn modelId="{D734A5AB-4C83-4949-912E-409FD4EE012F}" type="presParOf" srcId="{A9509951-FBBD-450B-AB64-4DD3F312AEA2}" destId="{7131C857-DA56-4D49-806D-6F6708631AF3}" srcOrd="3" destOrd="0" presId="urn:microsoft.com/office/officeart/2018/5/layout/IconCircleLabelList"/>
    <dgm:cxn modelId="{DAC9FA4B-586A-4B87-AA75-AFC2A9EB82CB}" type="presParOf" srcId="{A9509951-FBBD-450B-AB64-4DD3F312AEA2}" destId="{CDB460F8-DE74-45C6-B84E-E78F2FEF85EC}" srcOrd="4" destOrd="0" presId="urn:microsoft.com/office/officeart/2018/5/layout/IconCircleLabelList"/>
    <dgm:cxn modelId="{E4CF8BD8-6277-47F2-8DE7-E62720B4967D}" type="presParOf" srcId="{CDB460F8-DE74-45C6-B84E-E78F2FEF85EC}" destId="{BF0744FD-3496-44F2-9EF3-E3DC9ADBE65E}" srcOrd="0" destOrd="0" presId="urn:microsoft.com/office/officeart/2018/5/layout/IconCircleLabelList"/>
    <dgm:cxn modelId="{5FEF5253-CE2C-4218-8E63-B1E75FA7316F}" type="presParOf" srcId="{CDB460F8-DE74-45C6-B84E-E78F2FEF85EC}" destId="{537F1F54-FD43-4B2B-9A9A-ACA8E07E5CAB}" srcOrd="1" destOrd="0" presId="urn:microsoft.com/office/officeart/2018/5/layout/IconCircleLabelList"/>
    <dgm:cxn modelId="{1B1B85A9-D133-41FA-912D-4EAA19279B68}" type="presParOf" srcId="{CDB460F8-DE74-45C6-B84E-E78F2FEF85EC}" destId="{5599AD73-217E-443C-AB2B-13D42CC9BC10}" srcOrd="2" destOrd="0" presId="urn:microsoft.com/office/officeart/2018/5/layout/IconCircleLabelList"/>
    <dgm:cxn modelId="{253CAA35-234F-4E5E-9776-18B9E51A42AD}" type="presParOf" srcId="{CDB460F8-DE74-45C6-B84E-E78F2FEF85EC}" destId="{C2E13FD7-CC7F-4548-B941-A5A54157CEF2}" srcOrd="3" destOrd="0" presId="urn:microsoft.com/office/officeart/2018/5/layout/IconCircleLabelList"/>
    <dgm:cxn modelId="{43B09E91-356F-403F-8F4B-6EC5CCC224AE}" type="presParOf" srcId="{A9509951-FBBD-450B-AB64-4DD3F312AEA2}" destId="{C9415BC8-61B1-4761-B971-513132BB655A}" srcOrd="5" destOrd="0" presId="urn:microsoft.com/office/officeart/2018/5/layout/IconCircleLabelList"/>
    <dgm:cxn modelId="{03DAE8A9-9A85-4CFC-99A2-C507AC254DF4}" type="presParOf" srcId="{A9509951-FBBD-450B-AB64-4DD3F312AEA2}" destId="{6F74F11A-B74D-432B-8461-8DEC042E33E6}" srcOrd="6" destOrd="0" presId="urn:microsoft.com/office/officeart/2018/5/layout/IconCircleLabelList"/>
    <dgm:cxn modelId="{6776307D-ADDF-4106-BD70-B6319D8CEAC7}" type="presParOf" srcId="{6F74F11A-B74D-432B-8461-8DEC042E33E6}" destId="{7B850D49-33F2-4C71-9D79-8F0F1CB5BED7}" srcOrd="0" destOrd="0" presId="urn:microsoft.com/office/officeart/2018/5/layout/IconCircleLabelList"/>
    <dgm:cxn modelId="{4C7D1A55-A07A-4051-BEC6-7E3BD86AB346}" type="presParOf" srcId="{6F74F11A-B74D-432B-8461-8DEC042E33E6}" destId="{F6BE4905-D9E0-4E58-AE79-95CC4D4A8363}" srcOrd="1" destOrd="0" presId="urn:microsoft.com/office/officeart/2018/5/layout/IconCircleLabelList"/>
    <dgm:cxn modelId="{05042232-1A5E-4CA2-A76C-E0E6027C5A62}" type="presParOf" srcId="{6F74F11A-B74D-432B-8461-8DEC042E33E6}" destId="{05F852DE-18E0-4A08-9AC3-F292BEBA57B7}" srcOrd="2" destOrd="0" presId="urn:microsoft.com/office/officeart/2018/5/layout/IconCircleLabelList"/>
    <dgm:cxn modelId="{95870511-C40C-41FB-AA64-5A1B6E136261}" type="presParOf" srcId="{6F74F11A-B74D-432B-8461-8DEC042E33E6}" destId="{964028FA-BAB2-48C2-8C1D-175733FFE46C}" srcOrd="3" destOrd="0" presId="urn:microsoft.com/office/officeart/2018/5/layout/IconCircleLabelList"/>
    <dgm:cxn modelId="{6C8AAFD4-4018-431B-BF19-5893B157266F}" type="presParOf" srcId="{A9509951-FBBD-450B-AB64-4DD3F312AEA2}" destId="{8F4FB919-5F3C-43BF-AF5E-15B368B5FED2}" srcOrd="7" destOrd="0" presId="urn:microsoft.com/office/officeart/2018/5/layout/IconCircleLabelList"/>
    <dgm:cxn modelId="{3EB9A023-A096-41B2-BDB0-D35F58D47B72}" type="presParOf" srcId="{A9509951-FBBD-450B-AB64-4DD3F312AEA2}" destId="{E5144602-C4CA-4DB8-964C-04DEC03BD39E}" srcOrd="8" destOrd="0" presId="urn:microsoft.com/office/officeart/2018/5/layout/IconCircleLabelList"/>
    <dgm:cxn modelId="{1AF06C4C-7120-4237-AF3A-FF74DB0F70E3}" type="presParOf" srcId="{E5144602-C4CA-4DB8-964C-04DEC03BD39E}" destId="{4457CD65-D136-49DF-9869-78186684E3DC}" srcOrd="0" destOrd="0" presId="urn:microsoft.com/office/officeart/2018/5/layout/IconCircleLabelList"/>
    <dgm:cxn modelId="{84B7B9AF-D822-4ADA-8A41-7FAD28F72B07}" type="presParOf" srcId="{E5144602-C4CA-4DB8-964C-04DEC03BD39E}" destId="{5C28F29F-5299-442B-AD01-9CF25C9940A6}" srcOrd="1" destOrd="0" presId="urn:microsoft.com/office/officeart/2018/5/layout/IconCircleLabelList"/>
    <dgm:cxn modelId="{71E8589C-8063-4E6D-AA97-A246B2C785C1}" type="presParOf" srcId="{E5144602-C4CA-4DB8-964C-04DEC03BD39E}" destId="{AA711370-AEC7-4617-99C2-70770777E934}" srcOrd="2" destOrd="0" presId="urn:microsoft.com/office/officeart/2018/5/layout/IconCircleLabelList"/>
    <dgm:cxn modelId="{5D64A2A2-20AA-4995-95A4-D484A5B2F142}" type="presParOf" srcId="{E5144602-C4CA-4DB8-964C-04DEC03BD39E}" destId="{056E415E-0546-40C4-8B28-BB1FD68B48D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02BD4A9-DE61-44D4-AC94-9E883523F97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B0CD5B3-C08F-412A-B357-881DFBDCD582}">
      <dgm:prSet phldrT="[Text]"/>
      <dgm:spPr/>
      <dgm:t>
        <a:bodyPr/>
        <a:lstStyle/>
        <a:p>
          <a:r>
            <a:rPr lang="en-US" dirty="0"/>
            <a:t>Notices of Concern</a:t>
          </a:r>
        </a:p>
      </dgm:t>
    </dgm:pt>
    <dgm:pt modelId="{FF047FDF-C24D-43A0-B037-FB2B3DDDFD1D}" type="parTrans" cxnId="{9DEC7C70-4768-4BCC-920D-C8D1B1AE715C}">
      <dgm:prSet/>
      <dgm:spPr/>
      <dgm:t>
        <a:bodyPr/>
        <a:lstStyle/>
        <a:p>
          <a:endParaRPr lang="en-US"/>
        </a:p>
      </dgm:t>
    </dgm:pt>
    <dgm:pt modelId="{3C53CF74-A581-4BDD-AFD6-C9292E265500}" type="sibTrans" cxnId="{9DEC7C70-4768-4BCC-920D-C8D1B1AE715C}">
      <dgm:prSet/>
      <dgm:spPr/>
      <dgm:t>
        <a:bodyPr/>
        <a:lstStyle/>
        <a:p>
          <a:endParaRPr lang="en-US"/>
        </a:p>
      </dgm:t>
    </dgm:pt>
    <dgm:pt modelId="{6BE7DEB1-9B0B-4CA0-B6B7-B4CC74E5B2E5}">
      <dgm:prSet phldrT="[Text]"/>
      <dgm:spPr/>
      <dgm:t>
        <a:bodyPr/>
        <a:lstStyle/>
        <a:p>
          <a:r>
            <a:rPr lang="en-US" dirty="0"/>
            <a:t>When a school is not meeting the terms of its charter contract.</a:t>
          </a:r>
        </a:p>
      </dgm:t>
    </dgm:pt>
    <dgm:pt modelId="{D63B85CD-B013-442D-BBA7-22AA51FE7E5D}" type="parTrans" cxnId="{1D95B02D-0D4C-40BE-A319-1222F2CF5DCC}">
      <dgm:prSet/>
      <dgm:spPr/>
      <dgm:t>
        <a:bodyPr/>
        <a:lstStyle/>
        <a:p>
          <a:endParaRPr lang="en-US"/>
        </a:p>
      </dgm:t>
    </dgm:pt>
    <dgm:pt modelId="{377BF750-2D4C-48F0-AFA6-A9DDB1BB3965}" type="sibTrans" cxnId="{1D95B02D-0D4C-40BE-A319-1222F2CF5DCC}">
      <dgm:prSet/>
      <dgm:spPr/>
      <dgm:t>
        <a:bodyPr/>
        <a:lstStyle/>
        <a:p>
          <a:endParaRPr lang="en-US"/>
        </a:p>
      </dgm:t>
    </dgm:pt>
    <dgm:pt modelId="{75EF46C2-F863-4FA4-B03C-BCC168122B61}">
      <dgm:prSet phldrT="[Text]"/>
      <dgm:spPr/>
      <dgm:t>
        <a:bodyPr/>
        <a:lstStyle/>
        <a:p>
          <a:r>
            <a:rPr lang="en-US" dirty="0"/>
            <a:t>Annual performance reports</a:t>
          </a:r>
        </a:p>
      </dgm:t>
    </dgm:pt>
    <dgm:pt modelId="{F720B3D4-BC5F-42ED-902F-453252D22223}" type="parTrans" cxnId="{5DD07D40-B703-4987-BFE7-C95ECD527074}">
      <dgm:prSet/>
      <dgm:spPr/>
      <dgm:t>
        <a:bodyPr/>
        <a:lstStyle/>
        <a:p>
          <a:endParaRPr lang="en-US"/>
        </a:p>
      </dgm:t>
    </dgm:pt>
    <dgm:pt modelId="{01497E4B-0197-4AE6-B83A-01919D11C037}" type="sibTrans" cxnId="{5DD07D40-B703-4987-BFE7-C95ECD527074}">
      <dgm:prSet/>
      <dgm:spPr/>
      <dgm:t>
        <a:bodyPr/>
        <a:lstStyle/>
        <a:p>
          <a:endParaRPr lang="en-US"/>
        </a:p>
      </dgm:t>
    </dgm:pt>
    <dgm:pt modelId="{BCBCDA4F-D839-4E11-A93D-0912D25CBFF0}">
      <dgm:prSet phldrT="[Text]"/>
      <dgm:spPr/>
      <dgm:t>
        <a:bodyPr/>
        <a:lstStyle/>
        <a:p>
          <a:r>
            <a:rPr lang="en-US" dirty="0"/>
            <a:t>Written summary/public presentation of school performance based on the standards within the performance framework. </a:t>
          </a:r>
        </a:p>
      </dgm:t>
    </dgm:pt>
    <dgm:pt modelId="{0951F2B0-DBEF-41CB-9265-C546D17D9573}" type="parTrans" cxnId="{42C701BC-DC3D-461E-9440-6D5E760BA134}">
      <dgm:prSet/>
      <dgm:spPr/>
      <dgm:t>
        <a:bodyPr/>
        <a:lstStyle/>
        <a:p>
          <a:endParaRPr lang="en-US"/>
        </a:p>
      </dgm:t>
    </dgm:pt>
    <dgm:pt modelId="{7DC36C26-23A5-4B8C-B87E-AE4CA3FB8EF0}" type="sibTrans" cxnId="{42C701BC-DC3D-461E-9440-6D5E760BA134}">
      <dgm:prSet/>
      <dgm:spPr/>
      <dgm:t>
        <a:bodyPr/>
        <a:lstStyle/>
        <a:p>
          <a:endParaRPr lang="en-US"/>
        </a:p>
      </dgm:t>
    </dgm:pt>
    <dgm:pt modelId="{31980343-4B16-4651-A827-1183FF10347B}" type="pres">
      <dgm:prSet presAssocID="{E02BD4A9-DE61-44D4-AC94-9E883523F97E}" presName="linear" presStyleCnt="0">
        <dgm:presLayoutVars>
          <dgm:animLvl val="lvl"/>
          <dgm:resizeHandles val="exact"/>
        </dgm:presLayoutVars>
      </dgm:prSet>
      <dgm:spPr/>
      <dgm:t>
        <a:bodyPr/>
        <a:lstStyle/>
        <a:p>
          <a:endParaRPr lang="en-US"/>
        </a:p>
      </dgm:t>
    </dgm:pt>
    <dgm:pt modelId="{282241A6-3892-4C3F-99AA-7F888C91B7B2}" type="pres">
      <dgm:prSet presAssocID="{AB0CD5B3-C08F-412A-B357-881DFBDCD582}" presName="parentText" presStyleLbl="node1" presStyleIdx="0" presStyleCnt="2">
        <dgm:presLayoutVars>
          <dgm:chMax val="0"/>
          <dgm:bulletEnabled val="1"/>
        </dgm:presLayoutVars>
      </dgm:prSet>
      <dgm:spPr/>
      <dgm:t>
        <a:bodyPr/>
        <a:lstStyle/>
        <a:p>
          <a:endParaRPr lang="en-US"/>
        </a:p>
      </dgm:t>
    </dgm:pt>
    <dgm:pt modelId="{815EC782-FF1D-458A-9736-C0FAA29C02B6}" type="pres">
      <dgm:prSet presAssocID="{AB0CD5B3-C08F-412A-B357-881DFBDCD582}" presName="childText" presStyleLbl="revTx" presStyleIdx="0" presStyleCnt="2">
        <dgm:presLayoutVars>
          <dgm:bulletEnabled val="1"/>
        </dgm:presLayoutVars>
      </dgm:prSet>
      <dgm:spPr/>
      <dgm:t>
        <a:bodyPr/>
        <a:lstStyle/>
        <a:p>
          <a:endParaRPr lang="en-US"/>
        </a:p>
      </dgm:t>
    </dgm:pt>
    <dgm:pt modelId="{0613D81B-A2A9-4CF8-8A88-3758420C4063}" type="pres">
      <dgm:prSet presAssocID="{75EF46C2-F863-4FA4-B03C-BCC168122B61}" presName="parentText" presStyleLbl="node1" presStyleIdx="1" presStyleCnt="2">
        <dgm:presLayoutVars>
          <dgm:chMax val="0"/>
          <dgm:bulletEnabled val="1"/>
        </dgm:presLayoutVars>
      </dgm:prSet>
      <dgm:spPr/>
      <dgm:t>
        <a:bodyPr/>
        <a:lstStyle/>
        <a:p>
          <a:endParaRPr lang="en-US"/>
        </a:p>
      </dgm:t>
    </dgm:pt>
    <dgm:pt modelId="{29FFA83E-BC5E-4D4D-B31B-A6DF9418BDD3}" type="pres">
      <dgm:prSet presAssocID="{75EF46C2-F863-4FA4-B03C-BCC168122B61}" presName="childText" presStyleLbl="revTx" presStyleIdx="1" presStyleCnt="2">
        <dgm:presLayoutVars>
          <dgm:bulletEnabled val="1"/>
        </dgm:presLayoutVars>
      </dgm:prSet>
      <dgm:spPr/>
      <dgm:t>
        <a:bodyPr/>
        <a:lstStyle/>
        <a:p>
          <a:endParaRPr lang="en-US"/>
        </a:p>
      </dgm:t>
    </dgm:pt>
  </dgm:ptLst>
  <dgm:cxnLst>
    <dgm:cxn modelId="{25C4B761-B799-41BC-A430-6E220E136A39}" type="presOf" srcId="{6BE7DEB1-9B0B-4CA0-B6B7-B4CC74E5B2E5}" destId="{815EC782-FF1D-458A-9736-C0FAA29C02B6}" srcOrd="0" destOrd="0" presId="urn:microsoft.com/office/officeart/2005/8/layout/vList2"/>
    <dgm:cxn modelId="{B2821E9C-C57E-4B3E-866D-F2B3CE613599}" type="presOf" srcId="{BCBCDA4F-D839-4E11-A93D-0912D25CBFF0}" destId="{29FFA83E-BC5E-4D4D-B31B-A6DF9418BDD3}" srcOrd="0" destOrd="0" presId="urn:microsoft.com/office/officeart/2005/8/layout/vList2"/>
    <dgm:cxn modelId="{09C50044-09C3-4501-88B0-707825481664}" type="presOf" srcId="{E02BD4A9-DE61-44D4-AC94-9E883523F97E}" destId="{31980343-4B16-4651-A827-1183FF10347B}" srcOrd="0" destOrd="0" presId="urn:microsoft.com/office/officeart/2005/8/layout/vList2"/>
    <dgm:cxn modelId="{1D95B02D-0D4C-40BE-A319-1222F2CF5DCC}" srcId="{AB0CD5B3-C08F-412A-B357-881DFBDCD582}" destId="{6BE7DEB1-9B0B-4CA0-B6B7-B4CC74E5B2E5}" srcOrd="0" destOrd="0" parTransId="{D63B85CD-B013-442D-BBA7-22AA51FE7E5D}" sibTransId="{377BF750-2D4C-48F0-AFA6-A9DDB1BB3965}"/>
    <dgm:cxn modelId="{A0892B42-83FA-4175-A2B8-259110FB3927}" type="presOf" srcId="{75EF46C2-F863-4FA4-B03C-BCC168122B61}" destId="{0613D81B-A2A9-4CF8-8A88-3758420C4063}" srcOrd="0" destOrd="0" presId="urn:microsoft.com/office/officeart/2005/8/layout/vList2"/>
    <dgm:cxn modelId="{42C701BC-DC3D-461E-9440-6D5E760BA134}" srcId="{75EF46C2-F863-4FA4-B03C-BCC168122B61}" destId="{BCBCDA4F-D839-4E11-A93D-0912D25CBFF0}" srcOrd="0" destOrd="0" parTransId="{0951F2B0-DBEF-41CB-9265-C546D17D9573}" sibTransId="{7DC36C26-23A5-4B8C-B87E-AE4CA3FB8EF0}"/>
    <dgm:cxn modelId="{9DEC7C70-4768-4BCC-920D-C8D1B1AE715C}" srcId="{E02BD4A9-DE61-44D4-AC94-9E883523F97E}" destId="{AB0CD5B3-C08F-412A-B357-881DFBDCD582}" srcOrd="0" destOrd="0" parTransId="{FF047FDF-C24D-43A0-B037-FB2B3DDDFD1D}" sibTransId="{3C53CF74-A581-4BDD-AFD6-C9292E265500}"/>
    <dgm:cxn modelId="{3C7B3577-C9CB-4A51-8E3A-05B498B014D8}" type="presOf" srcId="{AB0CD5B3-C08F-412A-B357-881DFBDCD582}" destId="{282241A6-3892-4C3F-99AA-7F888C91B7B2}" srcOrd="0" destOrd="0" presId="urn:microsoft.com/office/officeart/2005/8/layout/vList2"/>
    <dgm:cxn modelId="{5DD07D40-B703-4987-BFE7-C95ECD527074}" srcId="{E02BD4A9-DE61-44D4-AC94-9E883523F97E}" destId="{75EF46C2-F863-4FA4-B03C-BCC168122B61}" srcOrd="1" destOrd="0" parTransId="{F720B3D4-BC5F-42ED-902F-453252D22223}" sibTransId="{01497E4B-0197-4AE6-B83A-01919D11C037}"/>
    <dgm:cxn modelId="{049DA615-6CA9-42AA-B13F-B08312EC636E}" type="presParOf" srcId="{31980343-4B16-4651-A827-1183FF10347B}" destId="{282241A6-3892-4C3F-99AA-7F888C91B7B2}" srcOrd="0" destOrd="0" presId="urn:microsoft.com/office/officeart/2005/8/layout/vList2"/>
    <dgm:cxn modelId="{021A3751-229C-45E2-A2EF-EAEF89ECF0BB}" type="presParOf" srcId="{31980343-4B16-4651-A827-1183FF10347B}" destId="{815EC782-FF1D-458A-9736-C0FAA29C02B6}" srcOrd="1" destOrd="0" presId="urn:microsoft.com/office/officeart/2005/8/layout/vList2"/>
    <dgm:cxn modelId="{7D8CE2CE-6728-404E-823D-744062F8C3A3}" type="presParOf" srcId="{31980343-4B16-4651-A827-1183FF10347B}" destId="{0613D81B-A2A9-4CF8-8A88-3758420C4063}" srcOrd="2" destOrd="0" presId="urn:microsoft.com/office/officeart/2005/8/layout/vList2"/>
    <dgm:cxn modelId="{55537CC3-74C8-4618-A83D-4D545201A39A}" type="presParOf" srcId="{31980343-4B16-4651-A827-1183FF10347B}" destId="{29FFA83E-BC5E-4D4D-B31B-A6DF9418BDD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1DFB089-6FA2-4EE6-A6E7-32AA6A22AE2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991CA54E-A078-404A-BE7F-FFEA555F2056}">
      <dgm:prSet phldrT="[Text]" custT="1"/>
      <dgm:spPr/>
      <dgm:t>
        <a:bodyPr/>
        <a:lstStyle/>
        <a:p>
          <a:r>
            <a:rPr lang="en-US" sz="2800" dirty="0"/>
            <a:t>State Charter School Commission of Tennessee</a:t>
          </a:r>
        </a:p>
      </dgm:t>
    </dgm:pt>
    <dgm:pt modelId="{934D5A5C-26D2-4735-9A28-BD9E7267D10F}" type="parTrans" cxnId="{1DE4460C-E8EC-4BF0-80A8-6F9A9DD82EF6}">
      <dgm:prSet/>
      <dgm:spPr/>
      <dgm:t>
        <a:bodyPr/>
        <a:lstStyle/>
        <a:p>
          <a:endParaRPr lang="en-US"/>
        </a:p>
      </dgm:t>
    </dgm:pt>
    <dgm:pt modelId="{0C18D16F-89E4-4AC9-AFA3-78CC7188BED0}" type="sibTrans" cxnId="{1DE4460C-E8EC-4BF0-80A8-6F9A9DD82EF6}">
      <dgm:prSet/>
      <dgm:spPr/>
      <dgm:t>
        <a:bodyPr/>
        <a:lstStyle/>
        <a:p>
          <a:endParaRPr lang="en-US"/>
        </a:p>
      </dgm:t>
    </dgm:pt>
    <dgm:pt modelId="{400F4C85-BB8C-48CD-A17D-23BC77AEBEA5}">
      <dgm:prSet phldrT="[Text]" custT="1"/>
      <dgm:spPr/>
      <dgm:t>
        <a:bodyPr/>
        <a:lstStyle/>
        <a:p>
          <a:r>
            <a:rPr lang="en-US" sz="2400" dirty="0"/>
            <a:t>Authorizer on Appeal</a:t>
          </a:r>
        </a:p>
      </dgm:t>
    </dgm:pt>
    <dgm:pt modelId="{53FC2949-9724-4EDC-8844-F0280F5919EE}" type="parTrans" cxnId="{A2035F2F-6F97-4019-8A88-28EB53374B09}">
      <dgm:prSet/>
      <dgm:spPr/>
      <dgm:t>
        <a:bodyPr/>
        <a:lstStyle/>
        <a:p>
          <a:endParaRPr lang="en-US" dirty="0"/>
        </a:p>
      </dgm:t>
    </dgm:pt>
    <dgm:pt modelId="{5D3B7440-8FC7-4030-946D-B1EAEBDAC18C}" type="sibTrans" cxnId="{A2035F2F-6F97-4019-8A88-28EB53374B09}">
      <dgm:prSet/>
      <dgm:spPr/>
      <dgm:t>
        <a:bodyPr/>
        <a:lstStyle/>
        <a:p>
          <a:endParaRPr lang="en-US"/>
        </a:p>
      </dgm:t>
    </dgm:pt>
    <dgm:pt modelId="{F12AA6E7-B3E6-4B97-B188-40AB2F3CAB9A}">
      <dgm:prSet phldrT="[Text]" custT="1"/>
      <dgm:spPr/>
      <dgm:t>
        <a:bodyPr/>
        <a:lstStyle/>
        <a:p>
          <a:r>
            <a:rPr lang="en-US" sz="2400" dirty="0"/>
            <a:t>Authorizer</a:t>
          </a:r>
        </a:p>
      </dgm:t>
    </dgm:pt>
    <dgm:pt modelId="{D3F39DED-8123-4D4C-A5FB-D3E7026330EA}" type="parTrans" cxnId="{5F02CFAE-EDAF-4E10-9180-AACF49ED9232}">
      <dgm:prSet/>
      <dgm:spPr/>
      <dgm:t>
        <a:bodyPr/>
        <a:lstStyle/>
        <a:p>
          <a:endParaRPr lang="en-US" dirty="0"/>
        </a:p>
      </dgm:t>
    </dgm:pt>
    <dgm:pt modelId="{401E1840-9809-4882-8635-F91DC364A7B8}" type="sibTrans" cxnId="{5F02CFAE-EDAF-4E10-9180-AACF49ED9232}">
      <dgm:prSet/>
      <dgm:spPr/>
      <dgm:t>
        <a:bodyPr/>
        <a:lstStyle/>
        <a:p>
          <a:endParaRPr lang="en-US"/>
        </a:p>
      </dgm:t>
    </dgm:pt>
    <dgm:pt modelId="{A3488DAF-4EEC-484E-BB16-B6A4BD2131AF}">
      <dgm:prSet phldrT="[Text]" custT="1"/>
      <dgm:spPr>
        <a:solidFill>
          <a:schemeClr val="tx2"/>
        </a:solidFill>
      </dgm:spPr>
      <dgm:t>
        <a:bodyPr/>
        <a:lstStyle/>
        <a:p>
          <a:pPr algn="l">
            <a:buNone/>
          </a:pPr>
          <a:r>
            <a:rPr lang="en-US" sz="1800" dirty="0"/>
            <a:t>  Hears appeals for:</a:t>
          </a:r>
        </a:p>
        <a:p>
          <a:pPr algn="l">
            <a:buFont typeface="Arial" panose="020B0604020202020204" pitchFamily="34" charset="0"/>
            <a:buNone/>
          </a:pPr>
          <a:r>
            <a:rPr lang="en-US" sz="1800" dirty="0"/>
            <a:t>  --New starts</a:t>
          </a:r>
        </a:p>
        <a:p>
          <a:pPr algn="l">
            <a:buFont typeface="Arial" panose="020B0604020202020204" pitchFamily="34" charset="0"/>
            <a:buNone/>
          </a:pPr>
          <a:r>
            <a:rPr lang="en-US" sz="1800" dirty="0"/>
            <a:t>  --Renewals</a:t>
          </a:r>
        </a:p>
        <a:p>
          <a:pPr algn="l">
            <a:buFont typeface="Arial" panose="020B0604020202020204" pitchFamily="34" charset="0"/>
            <a:buNone/>
          </a:pPr>
          <a:r>
            <a:rPr lang="en-US" sz="1800" dirty="0"/>
            <a:t>  --Revocations</a:t>
          </a:r>
        </a:p>
        <a:p>
          <a:pPr algn="l">
            <a:buFont typeface="Arial" panose="020B0604020202020204" pitchFamily="34" charset="0"/>
            <a:buNone/>
          </a:pPr>
          <a:r>
            <a:rPr lang="en-US" sz="1800" dirty="0"/>
            <a:t> --</a:t>
          </a:r>
          <a:r>
            <a:rPr lang="en-US" sz="1800" i="1" dirty="0"/>
            <a:t>(Charter Amendments *still currently with SBOE)</a:t>
          </a:r>
        </a:p>
      </dgm:t>
    </dgm:pt>
    <dgm:pt modelId="{AAC02E7B-8F39-4718-9138-07A81BB83A23}" type="parTrans" cxnId="{4E3734FE-9C08-4388-9FBD-BA878B77AE64}">
      <dgm:prSet/>
      <dgm:spPr/>
      <dgm:t>
        <a:bodyPr/>
        <a:lstStyle/>
        <a:p>
          <a:endParaRPr lang="en-US" dirty="0"/>
        </a:p>
      </dgm:t>
    </dgm:pt>
    <dgm:pt modelId="{FFEAA400-277D-4EF6-8348-B16E83A10FCB}" type="sibTrans" cxnId="{4E3734FE-9C08-4388-9FBD-BA878B77AE64}">
      <dgm:prSet/>
      <dgm:spPr/>
      <dgm:t>
        <a:bodyPr/>
        <a:lstStyle/>
        <a:p>
          <a:endParaRPr lang="en-US"/>
        </a:p>
      </dgm:t>
    </dgm:pt>
    <dgm:pt modelId="{CF434980-BB78-4FD2-8BCB-B53E53D4CB5C}">
      <dgm:prSet phldrT="[Text]" custT="1"/>
      <dgm:spPr>
        <a:solidFill>
          <a:schemeClr val="tx2"/>
        </a:solidFill>
      </dgm:spPr>
      <dgm:t>
        <a:bodyPr/>
        <a:lstStyle/>
        <a:p>
          <a:pPr algn="l">
            <a:buNone/>
          </a:pPr>
          <a:r>
            <a:rPr lang="en-US" sz="1800" dirty="0"/>
            <a:t>  Monitors and oversees appealed school:</a:t>
          </a:r>
        </a:p>
        <a:p>
          <a:pPr algn="l">
            <a:buFont typeface="Arial" panose="020B0604020202020204" pitchFamily="34" charset="0"/>
            <a:buChar char="•"/>
          </a:pPr>
          <a:r>
            <a:rPr lang="en-US" sz="1800" dirty="0"/>
            <a:t>  --Openings</a:t>
          </a:r>
        </a:p>
        <a:p>
          <a:pPr algn="l">
            <a:buFont typeface="Arial" panose="020B0604020202020204" pitchFamily="34" charset="0"/>
            <a:buChar char="•"/>
          </a:pPr>
          <a:r>
            <a:rPr lang="en-US" sz="1800" dirty="0"/>
            <a:t>  --Performance and data</a:t>
          </a:r>
        </a:p>
        <a:p>
          <a:pPr algn="l">
            <a:buFont typeface="Arial" panose="020B0604020202020204" pitchFamily="34" charset="0"/>
            <a:buChar char="•"/>
          </a:pPr>
          <a:r>
            <a:rPr lang="en-US" sz="1800" dirty="0"/>
            <a:t>  --Renewals</a:t>
          </a:r>
        </a:p>
        <a:p>
          <a:pPr algn="l">
            <a:buFont typeface="Arial" panose="020B0604020202020204" pitchFamily="34" charset="0"/>
            <a:buChar char="•"/>
          </a:pPr>
          <a:r>
            <a:rPr lang="en-US" sz="1800" dirty="0"/>
            <a:t>  --Revocations/School closures</a:t>
          </a:r>
        </a:p>
      </dgm:t>
    </dgm:pt>
    <dgm:pt modelId="{56CBD342-84A2-4084-B48D-81475F54C9A5}" type="parTrans" cxnId="{FC988639-7B6D-4A49-8F56-686E003D9F76}">
      <dgm:prSet/>
      <dgm:spPr/>
      <dgm:t>
        <a:bodyPr/>
        <a:lstStyle/>
        <a:p>
          <a:endParaRPr lang="en-US" dirty="0"/>
        </a:p>
      </dgm:t>
    </dgm:pt>
    <dgm:pt modelId="{24EC9D65-4956-4242-8A50-99EF3D1DAA30}" type="sibTrans" cxnId="{FC988639-7B6D-4A49-8F56-686E003D9F76}">
      <dgm:prSet/>
      <dgm:spPr/>
      <dgm:t>
        <a:bodyPr/>
        <a:lstStyle/>
        <a:p>
          <a:endParaRPr lang="en-US"/>
        </a:p>
      </dgm:t>
    </dgm:pt>
    <dgm:pt modelId="{40C07704-5369-4FE2-8F45-9554D3908BD7}" type="pres">
      <dgm:prSet presAssocID="{C1DFB089-6FA2-4EE6-A6E7-32AA6A22AE21}" presName="Name0" presStyleCnt="0">
        <dgm:presLayoutVars>
          <dgm:chPref val="1"/>
          <dgm:dir/>
          <dgm:animOne val="branch"/>
          <dgm:animLvl val="lvl"/>
          <dgm:resizeHandles val="exact"/>
        </dgm:presLayoutVars>
      </dgm:prSet>
      <dgm:spPr/>
      <dgm:t>
        <a:bodyPr/>
        <a:lstStyle/>
        <a:p>
          <a:endParaRPr lang="en-US"/>
        </a:p>
      </dgm:t>
    </dgm:pt>
    <dgm:pt modelId="{3AFA1D7D-B975-46A8-A419-B42AFA5DE228}" type="pres">
      <dgm:prSet presAssocID="{991CA54E-A078-404A-BE7F-FFEA555F2056}" presName="root1" presStyleCnt="0"/>
      <dgm:spPr/>
    </dgm:pt>
    <dgm:pt modelId="{FE3DAB9B-D78B-4BAA-8BAF-AAB5217298E8}" type="pres">
      <dgm:prSet presAssocID="{991CA54E-A078-404A-BE7F-FFEA555F2056}" presName="LevelOneTextNode" presStyleLbl="node0" presStyleIdx="0" presStyleCnt="1">
        <dgm:presLayoutVars>
          <dgm:chPref val="3"/>
        </dgm:presLayoutVars>
      </dgm:prSet>
      <dgm:spPr/>
      <dgm:t>
        <a:bodyPr/>
        <a:lstStyle/>
        <a:p>
          <a:endParaRPr lang="en-US"/>
        </a:p>
      </dgm:t>
    </dgm:pt>
    <dgm:pt modelId="{DA780729-C525-4203-9C8F-0D42749E2D05}" type="pres">
      <dgm:prSet presAssocID="{991CA54E-A078-404A-BE7F-FFEA555F2056}" presName="level2hierChild" presStyleCnt="0"/>
      <dgm:spPr/>
    </dgm:pt>
    <dgm:pt modelId="{D182A0EF-F413-4E40-980A-DA92DC29221C}" type="pres">
      <dgm:prSet presAssocID="{53FC2949-9724-4EDC-8844-F0280F5919EE}" presName="conn2-1" presStyleLbl="parChTrans1D2" presStyleIdx="0" presStyleCnt="2"/>
      <dgm:spPr/>
      <dgm:t>
        <a:bodyPr/>
        <a:lstStyle/>
        <a:p>
          <a:endParaRPr lang="en-US"/>
        </a:p>
      </dgm:t>
    </dgm:pt>
    <dgm:pt modelId="{FB74DBCA-E621-45C6-8374-F39489C79B82}" type="pres">
      <dgm:prSet presAssocID="{53FC2949-9724-4EDC-8844-F0280F5919EE}" presName="connTx" presStyleLbl="parChTrans1D2" presStyleIdx="0" presStyleCnt="2"/>
      <dgm:spPr/>
      <dgm:t>
        <a:bodyPr/>
        <a:lstStyle/>
        <a:p>
          <a:endParaRPr lang="en-US"/>
        </a:p>
      </dgm:t>
    </dgm:pt>
    <dgm:pt modelId="{ECF07525-74FF-41E5-A539-26ADA0667856}" type="pres">
      <dgm:prSet presAssocID="{400F4C85-BB8C-48CD-A17D-23BC77AEBEA5}" presName="root2" presStyleCnt="0"/>
      <dgm:spPr/>
    </dgm:pt>
    <dgm:pt modelId="{3AE700B8-1571-4C27-AB18-20282EB59AFF}" type="pres">
      <dgm:prSet presAssocID="{400F4C85-BB8C-48CD-A17D-23BC77AEBEA5}" presName="LevelTwoTextNode" presStyleLbl="node2" presStyleIdx="0" presStyleCnt="2" custScaleX="111558" custScaleY="130043">
        <dgm:presLayoutVars>
          <dgm:chPref val="3"/>
        </dgm:presLayoutVars>
      </dgm:prSet>
      <dgm:spPr/>
      <dgm:t>
        <a:bodyPr/>
        <a:lstStyle/>
        <a:p>
          <a:endParaRPr lang="en-US"/>
        </a:p>
      </dgm:t>
    </dgm:pt>
    <dgm:pt modelId="{AA37DD04-7EBE-443D-B556-65D4C012FB20}" type="pres">
      <dgm:prSet presAssocID="{400F4C85-BB8C-48CD-A17D-23BC77AEBEA5}" presName="level3hierChild" presStyleCnt="0"/>
      <dgm:spPr/>
    </dgm:pt>
    <dgm:pt modelId="{020BE141-4D74-49E2-AF1B-0233394AE6FD}" type="pres">
      <dgm:prSet presAssocID="{AAC02E7B-8F39-4718-9138-07A81BB83A23}" presName="conn2-1" presStyleLbl="parChTrans1D3" presStyleIdx="0" presStyleCnt="2"/>
      <dgm:spPr/>
      <dgm:t>
        <a:bodyPr/>
        <a:lstStyle/>
        <a:p>
          <a:endParaRPr lang="en-US"/>
        </a:p>
      </dgm:t>
    </dgm:pt>
    <dgm:pt modelId="{BED54724-9FF0-414E-AC4C-0D22C120592F}" type="pres">
      <dgm:prSet presAssocID="{AAC02E7B-8F39-4718-9138-07A81BB83A23}" presName="connTx" presStyleLbl="parChTrans1D3" presStyleIdx="0" presStyleCnt="2"/>
      <dgm:spPr/>
      <dgm:t>
        <a:bodyPr/>
        <a:lstStyle/>
        <a:p>
          <a:endParaRPr lang="en-US"/>
        </a:p>
      </dgm:t>
    </dgm:pt>
    <dgm:pt modelId="{51B4B17F-1DF5-43A6-B28F-A79390745D3C}" type="pres">
      <dgm:prSet presAssocID="{A3488DAF-4EEC-484E-BB16-B6A4BD2131AF}" presName="root2" presStyleCnt="0"/>
      <dgm:spPr/>
    </dgm:pt>
    <dgm:pt modelId="{2E96AE0B-8A68-419E-AA2F-90585B3CEDD6}" type="pres">
      <dgm:prSet presAssocID="{A3488DAF-4EEC-484E-BB16-B6A4BD2131AF}" presName="LevelTwoTextNode" presStyleLbl="node3" presStyleIdx="0" presStyleCnt="2" custScaleX="125868" custScaleY="199942">
        <dgm:presLayoutVars>
          <dgm:chPref val="3"/>
        </dgm:presLayoutVars>
      </dgm:prSet>
      <dgm:spPr/>
      <dgm:t>
        <a:bodyPr/>
        <a:lstStyle/>
        <a:p>
          <a:endParaRPr lang="en-US"/>
        </a:p>
      </dgm:t>
    </dgm:pt>
    <dgm:pt modelId="{E9E17593-9678-4A7A-BADC-F76F017FF421}" type="pres">
      <dgm:prSet presAssocID="{A3488DAF-4EEC-484E-BB16-B6A4BD2131AF}" presName="level3hierChild" presStyleCnt="0"/>
      <dgm:spPr/>
    </dgm:pt>
    <dgm:pt modelId="{49F94098-EF9B-4203-95B8-E384E996F723}" type="pres">
      <dgm:prSet presAssocID="{D3F39DED-8123-4D4C-A5FB-D3E7026330EA}" presName="conn2-1" presStyleLbl="parChTrans1D2" presStyleIdx="1" presStyleCnt="2"/>
      <dgm:spPr/>
      <dgm:t>
        <a:bodyPr/>
        <a:lstStyle/>
        <a:p>
          <a:endParaRPr lang="en-US"/>
        </a:p>
      </dgm:t>
    </dgm:pt>
    <dgm:pt modelId="{54CD7FF4-B2E1-47C7-886A-58EB2AC43FFB}" type="pres">
      <dgm:prSet presAssocID="{D3F39DED-8123-4D4C-A5FB-D3E7026330EA}" presName="connTx" presStyleLbl="parChTrans1D2" presStyleIdx="1" presStyleCnt="2"/>
      <dgm:spPr/>
      <dgm:t>
        <a:bodyPr/>
        <a:lstStyle/>
        <a:p>
          <a:endParaRPr lang="en-US"/>
        </a:p>
      </dgm:t>
    </dgm:pt>
    <dgm:pt modelId="{CED353EF-9C2F-4FF7-AEE2-48C1E807D4D2}" type="pres">
      <dgm:prSet presAssocID="{F12AA6E7-B3E6-4B97-B188-40AB2F3CAB9A}" presName="root2" presStyleCnt="0"/>
      <dgm:spPr/>
    </dgm:pt>
    <dgm:pt modelId="{4375345A-A392-4D19-B80C-14C1B6595DCB}" type="pres">
      <dgm:prSet presAssocID="{F12AA6E7-B3E6-4B97-B188-40AB2F3CAB9A}" presName="LevelTwoTextNode" presStyleLbl="node2" presStyleIdx="1" presStyleCnt="2" custScaleX="111558" custScaleY="130043">
        <dgm:presLayoutVars>
          <dgm:chPref val="3"/>
        </dgm:presLayoutVars>
      </dgm:prSet>
      <dgm:spPr/>
      <dgm:t>
        <a:bodyPr/>
        <a:lstStyle/>
        <a:p>
          <a:endParaRPr lang="en-US"/>
        </a:p>
      </dgm:t>
    </dgm:pt>
    <dgm:pt modelId="{F118EC6A-7437-4074-B0BF-4D05A3F7AD59}" type="pres">
      <dgm:prSet presAssocID="{F12AA6E7-B3E6-4B97-B188-40AB2F3CAB9A}" presName="level3hierChild" presStyleCnt="0"/>
      <dgm:spPr/>
    </dgm:pt>
    <dgm:pt modelId="{D57A8D51-DBFB-4528-885B-7E673FA3A9AC}" type="pres">
      <dgm:prSet presAssocID="{56CBD342-84A2-4084-B48D-81475F54C9A5}" presName="conn2-1" presStyleLbl="parChTrans1D3" presStyleIdx="1" presStyleCnt="2"/>
      <dgm:spPr/>
      <dgm:t>
        <a:bodyPr/>
        <a:lstStyle/>
        <a:p>
          <a:endParaRPr lang="en-US"/>
        </a:p>
      </dgm:t>
    </dgm:pt>
    <dgm:pt modelId="{E09AB325-60EA-463A-8E33-45A8EC6A6D12}" type="pres">
      <dgm:prSet presAssocID="{56CBD342-84A2-4084-B48D-81475F54C9A5}" presName="connTx" presStyleLbl="parChTrans1D3" presStyleIdx="1" presStyleCnt="2"/>
      <dgm:spPr/>
      <dgm:t>
        <a:bodyPr/>
        <a:lstStyle/>
        <a:p>
          <a:endParaRPr lang="en-US"/>
        </a:p>
      </dgm:t>
    </dgm:pt>
    <dgm:pt modelId="{4BB8C9C8-3066-467D-8FBD-B7F6C18BE16D}" type="pres">
      <dgm:prSet presAssocID="{CF434980-BB78-4FD2-8BCB-B53E53D4CB5C}" presName="root2" presStyleCnt="0"/>
      <dgm:spPr/>
    </dgm:pt>
    <dgm:pt modelId="{81AC1379-8095-4B60-A63D-10A19C6F8EAF}" type="pres">
      <dgm:prSet presAssocID="{CF434980-BB78-4FD2-8BCB-B53E53D4CB5C}" presName="LevelTwoTextNode" presStyleLbl="node3" presStyleIdx="1" presStyleCnt="2" custScaleX="125868" custScaleY="199942">
        <dgm:presLayoutVars>
          <dgm:chPref val="3"/>
        </dgm:presLayoutVars>
      </dgm:prSet>
      <dgm:spPr/>
      <dgm:t>
        <a:bodyPr/>
        <a:lstStyle/>
        <a:p>
          <a:endParaRPr lang="en-US"/>
        </a:p>
      </dgm:t>
    </dgm:pt>
    <dgm:pt modelId="{7A3C3230-C990-4DDE-85CF-E392930E5F87}" type="pres">
      <dgm:prSet presAssocID="{CF434980-BB78-4FD2-8BCB-B53E53D4CB5C}" presName="level3hierChild" presStyleCnt="0"/>
      <dgm:spPr/>
    </dgm:pt>
  </dgm:ptLst>
  <dgm:cxnLst>
    <dgm:cxn modelId="{AB444C2F-04F1-4C73-AEB4-FFFEDEF62BB7}" type="presOf" srcId="{C1DFB089-6FA2-4EE6-A6E7-32AA6A22AE21}" destId="{40C07704-5369-4FE2-8F45-9554D3908BD7}" srcOrd="0" destOrd="0" presId="urn:microsoft.com/office/officeart/2008/layout/HorizontalMultiLevelHierarchy"/>
    <dgm:cxn modelId="{FBCA4509-C72F-45EF-ABB3-C401CE1EB5CA}" type="presOf" srcId="{F12AA6E7-B3E6-4B97-B188-40AB2F3CAB9A}" destId="{4375345A-A392-4D19-B80C-14C1B6595DCB}" srcOrd="0" destOrd="0" presId="urn:microsoft.com/office/officeart/2008/layout/HorizontalMultiLevelHierarchy"/>
    <dgm:cxn modelId="{4E3734FE-9C08-4388-9FBD-BA878B77AE64}" srcId="{400F4C85-BB8C-48CD-A17D-23BC77AEBEA5}" destId="{A3488DAF-4EEC-484E-BB16-B6A4BD2131AF}" srcOrd="0" destOrd="0" parTransId="{AAC02E7B-8F39-4718-9138-07A81BB83A23}" sibTransId="{FFEAA400-277D-4EF6-8348-B16E83A10FCB}"/>
    <dgm:cxn modelId="{9633F573-1A48-4973-9D41-EBF6C05BA5E1}" type="presOf" srcId="{991CA54E-A078-404A-BE7F-FFEA555F2056}" destId="{FE3DAB9B-D78B-4BAA-8BAF-AAB5217298E8}" srcOrd="0" destOrd="0" presId="urn:microsoft.com/office/officeart/2008/layout/HorizontalMultiLevelHierarchy"/>
    <dgm:cxn modelId="{CAC2CD0A-AC29-453C-A436-D9738B67244C}" type="presOf" srcId="{CF434980-BB78-4FD2-8BCB-B53E53D4CB5C}" destId="{81AC1379-8095-4B60-A63D-10A19C6F8EAF}" srcOrd="0" destOrd="0" presId="urn:microsoft.com/office/officeart/2008/layout/HorizontalMultiLevelHierarchy"/>
    <dgm:cxn modelId="{4D3F9092-120B-445E-8E27-235964BBD9E8}" type="presOf" srcId="{56CBD342-84A2-4084-B48D-81475F54C9A5}" destId="{E09AB325-60EA-463A-8E33-45A8EC6A6D12}" srcOrd="1" destOrd="0" presId="urn:microsoft.com/office/officeart/2008/layout/HorizontalMultiLevelHierarchy"/>
    <dgm:cxn modelId="{0BF7CB4C-E5BB-461B-8E79-3356C4ECE95E}" type="presOf" srcId="{53FC2949-9724-4EDC-8844-F0280F5919EE}" destId="{FB74DBCA-E621-45C6-8374-F39489C79B82}" srcOrd="1" destOrd="0" presId="urn:microsoft.com/office/officeart/2008/layout/HorizontalMultiLevelHierarchy"/>
    <dgm:cxn modelId="{D489F692-676D-49A1-910D-6B1A396DB543}" type="presOf" srcId="{A3488DAF-4EEC-484E-BB16-B6A4BD2131AF}" destId="{2E96AE0B-8A68-419E-AA2F-90585B3CEDD6}" srcOrd="0" destOrd="0" presId="urn:microsoft.com/office/officeart/2008/layout/HorizontalMultiLevelHierarchy"/>
    <dgm:cxn modelId="{FC988639-7B6D-4A49-8F56-686E003D9F76}" srcId="{F12AA6E7-B3E6-4B97-B188-40AB2F3CAB9A}" destId="{CF434980-BB78-4FD2-8BCB-B53E53D4CB5C}" srcOrd="0" destOrd="0" parTransId="{56CBD342-84A2-4084-B48D-81475F54C9A5}" sibTransId="{24EC9D65-4956-4242-8A50-99EF3D1DAA30}"/>
    <dgm:cxn modelId="{F45E8FF5-0AC6-45F5-9B03-78F86E3E0FF7}" type="presOf" srcId="{AAC02E7B-8F39-4718-9138-07A81BB83A23}" destId="{BED54724-9FF0-414E-AC4C-0D22C120592F}" srcOrd="1" destOrd="0" presId="urn:microsoft.com/office/officeart/2008/layout/HorizontalMultiLevelHierarchy"/>
    <dgm:cxn modelId="{4A283D63-9B92-4159-85A3-B63D41AA6688}" type="presOf" srcId="{D3F39DED-8123-4D4C-A5FB-D3E7026330EA}" destId="{54CD7FF4-B2E1-47C7-886A-58EB2AC43FFB}" srcOrd="1" destOrd="0" presId="urn:microsoft.com/office/officeart/2008/layout/HorizontalMultiLevelHierarchy"/>
    <dgm:cxn modelId="{ED50F514-B0BA-4AA7-B2BE-3E981BC5D918}" type="presOf" srcId="{400F4C85-BB8C-48CD-A17D-23BC77AEBEA5}" destId="{3AE700B8-1571-4C27-AB18-20282EB59AFF}" srcOrd="0" destOrd="0" presId="urn:microsoft.com/office/officeart/2008/layout/HorizontalMultiLevelHierarchy"/>
    <dgm:cxn modelId="{99B61224-2BC6-4E58-8179-22F249CAA7DF}" type="presOf" srcId="{56CBD342-84A2-4084-B48D-81475F54C9A5}" destId="{D57A8D51-DBFB-4528-885B-7E673FA3A9AC}" srcOrd="0" destOrd="0" presId="urn:microsoft.com/office/officeart/2008/layout/HorizontalMultiLevelHierarchy"/>
    <dgm:cxn modelId="{950B4970-F938-4E2A-8C54-849A050A4CFF}" type="presOf" srcId="{D3F39DED-8123-4D4C-A5FB-D3E7026330EA}" destId="{49F94098-EF9B-4203-95B8-E384E996F723}" srcOrd="0" destOrd="0" presId="urn:microsoft.com/office/officeart/2008/layout/HorizontalMultiLevelHierarchy"/>
    <dgm:cxn modelId="{B87102E5-6DB5-47C2-91DB-C847017A93EC}" type="presOf" srcId="{53FC2949-9724-4EDC-8844-F0280F5919EE}" destId="{D182A0EF-F413-4E40-980A-DA92DC29221C}" srcOrd="0" destOrd="0" presId="urn:microsoft.com/office/officeart/2008/layout/HorizontalMultiLevelHierarchy"/>
    <dgm:cxn modelId="{7B8184C6-23F7-4FFF-91B1-054EF64C5C35}" type="presOf" srcId="{AAC02E7B-8F39-4718-9138-07A81BB83A23}" destId="{020BE141-4D74-49E2-AF1B-0233394AE6FD}" srcOrd="0" destOrd="0" presId="urn:microsoft.com/office/officeart/2008/layout/HorizontalMultiLevelHierarchy"/>
    <dgm:cxn modelId="{A2035F2F-6F97-4019-8A88-28EB53374B09}" srcId="{991CA54E-A078-404A-BE7F-FFEA555F2056}" destId="{400F4C85-BB8C-48CD-A17D-23BC77AEBEA5}" srcOrd="0" destOrd="0" parTransId="{53FC2949-9724-4EDC-8844-F0280F5919EE}" sibTransId="{5D3B7440-8FC7-4030-946D-B1EAEBDAC18C}"/>
    <dgm:cxn modelId="{1DE4460C-E8EC-4BF0-80A8-6F9A9DD82EF6}" srcId="{C1DFB089-6FA2-4EE6-A6E7-32AA6A22AE21}" destId="{991CA54E-A078-404A-BE7F-FFEA555F2056}" srcOrd="0" destOrd="0" parTransId="{934D5A5C-26D2-4735-9A28-BD9E7267D10F}" sibTransId="{0C18D16F-89E4-4AC9-AFA3-78CC7188BED0}"/>
    <dgm:cxn modelId="{5F02CFAE-EDAF-4E10-9180-AACF49ED9232}" srcId="{991CA54E-A078-404A-BE7F-FFEA555F2056}" destId="{F12AA6E7-B3E6-4B97-B188-40AB2F3CAB9A}" srcOrd="1" destOrd="0" parTransId="{D3F39DED-8123-4D4C-A5FB-D3E7026330EA}" sibTransId="{401E1840-9809-4882-8635-F91DC364A7B8}"/>
    <dgm:cxn modelId="{F9071906-ED0B-4762-AC5C-B5F412B51C9A}" type="presParOf" srcId="{40C07704-5369-4FE2-8F45-9554D3908BD7}" destId="{3AFA1D7D-B975-46A8-A419-B42AFA5DE228}" srcOrd="0" destOrd="0" presId="urn:microsoft.com/office/officeart/2008/layout/HorizontalMultiLevelHierarchy"/>
    <dgm:cxn modelId="{0C04E306-A9B4-46AE-A03D-0DD3343E78EF}" type="presParOf" srcId="{3AFA1D7D-B975-46A8-A419-B42AFA5DE228}" destId="{FE3DAB9B-D78B-4BAA-8BAF-AAB5217298E8}" srcOrd="0" destOrd="0" presId="urn:microsoft.com/office/officeart/2008/layout/HorizontalMultiLevelHierarchy"/>
    <dgm:cxn modelId="{F671B74C-0EFF-4D60-B3C0-F819F16E3D4E}" type="presParOf" srcId="{3AFA1D7D-B975-46A8-A419-B42AFA5DE228}" destId="{DA780729-C525-4203-9C8F-0D42749E2D05}" srcOrd="1" destOrd="0" presId="urn:microsoft.com/office/officeart/2008/layout/HorizontalMultiLevelHierarchy"/>
    <dgm:cxn modelId="{3F983CC5-88BF-4BD2-97E4-8233D222A2DA}" type="presParOf" srcId="{DA780729-C525-4203-9C8F-0D42749E2D05}" destId="{D182A0EF-F413-4E40-980A-DA92DC29221C}" srcOrd="0" destOrd="0" presId="urn:microsoft.com/office/officeart/2008/layout/HorizontalMultiLevelHierarchy"/>
    <dgm:cxn modelId="{C94FDFBE-D652-44AA-859B-66CBD008A0BF}" type="presParOf" srcId="{D182A0EF-F413-4E40-980A-DA92DC29221C}" destId="{FB74DBCA-E621-45C6-8374-F39489C79B82}" srcOrd="0" destOrd="0" presId="urn:microsoft.com/office/officeart/2008/layout/HorizontalMultiLevelHierarchy"/>
    <dgm:cxn modelId="{376B1428-57B8-47E4-97A5-D96744B09480}" type="presParOf" srcId="{DA780729-C525-4203-9C8F-0D42749E2D05}" destId="{ECF07525-74FF-41E5-A539-26ADA0667856}" srcOrd="1" destOrd="0" presId="urn:microsoft.com/office/officeart/2008/layout/HorizontalMultiLevelHierarchy"/>
    <dgm:cxn modelId="{0889C289-FFFF-49EC-B348-F2B3BAE3C093}" type="presParOf" srcId="{ECF07525-74FF-41E5-A539-26ADA0667856}" destId="{3AE700B8-1571-4C27-AB18-20282EB59AFF}" srcOrd="0" destOrd="0" presId="urn:microsoft.com/office/officeart/2008/layout/HorizontalMultiLevelHierarchy"/>
    <dgm:cxn modelId="{2D338658-0E7E-446D-8214-BE233D4F0326}" type="presParOf" srcId="{ECF07525-74FF-41E5-A539-26ADA0667856}" destId="{AA37DD04-7EBE-443D-B556-65D4C012FB20}" srcOrd="1" destOrd="0" presId="urn:microsoft.com/office/officeart/2008/layout/HorizontalMultiLevelHierarchy"/>
    <dgm:cxn modelId="{18126302-8DA7-4ECE-B746-B3DC97F18C2F}" type="presParOf" srcId="{AA37DD04-7EBE-443D-B556-65D4C012FB20}" destId="{020BE141-4D74-49E2-AF1B-0233394AE6FD}" srcOrd="0" destOrd="0" presId="urn:microsoft.com/office/officeart/2008/layout/HorizontalMultiLevelHierarchy"/>
    <dgm:cxn modelId="{61C3EA6A-AB01-4998-93CF-2FC99D29EDA5}" type="presParOf" srcId="{020BE141-4D74-49E2-AF1B-0233394AE6FD}" destId="{BED54724-9FF0-414E-AC4C-0D22C120592F}" srcOrd="0" destOrd="0" presId="urn:microsoft.com/office/officeart/2008/layout/HorizontalMultiLevelHierarchy"/>
    <dgm:cxn modelId="{73AF719A-0AB0-40B3-94E7-36A10B597011}" type="presParOf" srcId="{AA37DD04-7EBE-443D-B556-65D4C012FB20}" destId="{51B4B17F-1DF5-43A6-B28F-A79390745D3C}" srcOrd="1" destOrd="0" presId="urn:microsoft.com/office/officeart/2008/layout/HorizontalMultiLevelHierarchy"/>
    <dgm:cxn modelId="{7E2160D6-1AE5-43F6-AF5D-577AB445C884}" type="presParOf" srcId="{51B4B17F-1DF5-43A6-B28F-A79390745D3C}" destId="{2E96AE0B-8A68-419E-AA2F-90585B3CEDD6}" srcOrd="0" destOrd="0" presId="urn:microsoft.com/office/officeart/2008/layout/HorizontalMultiLevelHierarchy"/>
    <dgm:cxn modelId="{02D4807C-D850-4A7E-B7D7-FC2D75E84D1C}" type="presParOf" srcId="{51B4B17F-1DF5-43A6-B28F-A79390745D3C}" destId="{E9E17593-9678-4A7A-BADC-F76F017FF421}" srcOrd="1" destOrd="0" presId="urn:microsoft.com/office/officeart/2008/layout/HorizontalMultiLevelHierarchy"/>
    <dgm:cxn modelId="{50705E53-3F31-446D-8126-909271DA2EE9}" type="presParOf" srcId="{DA780729-C525-4203-9C8F-0D42749E2D05}" destId="{49F94098-EF9B-4203-95B8-E384E996F723}" srcOrd="2" destOrd="0" presId="urn:microsoft.com/office/officeart/2008/layout/HorizontalMultiLevelHierarchy"/>
    <dgm:cxn modelId="{AC8E42F5-763E-41B0-9B39-890AF021BEA3}" type="presParOf" srcId="{49F94098-EF9B-4203-95B8-E384E996F723}" destId="{54CD7FF4-B2E1-47C7-886A-58EB2AC43FFB}" srcOrd="0" destOrd="0" presId="urn:microsoft.com/office/officeart/2008/layout/HorizontalMultiLevelHierarchy"/>
    <dgm:cxn modelId="{ACA4BAB6-D142-43C7-9F45-2D6B14D8C2BE}" type="presParOf" srcId="{DA780729-C525-4203-9C8F-0D42749E2D05}" destId="{CED353EF-9C2F-4FF7-AEE2-48C1E807D4D2}" srcOrd="3" destOrd="0" presId="urn:microsoft.com/office/officeart/2008/layout/HorizontalMultiLevelHierarchy"/>
    <dgm:cxn modelId="{C5337242-4739-4D91-AFD7-0E36455C5BCF}" type="presParOf" srcId="{CED353EF-9C2F-4FF7-AEE2-48C1E807D4D2}" destId="{4375345A-A392-4D19-B80C-14C1B6595DCB}" srcOrd="0" destOrd="0" presId="urn:microsoft.com/office/officeart/2008/layout/HorizontalMultiLevelHierarchy"/>
    <dgm:cxn modelId="{46BE336B-A0DA-4577-8C14-4F9952C37745}" type="presParOf" srcId="{CED353EF-9C2F-4FF7-AEE2-48C1E807D4D2}" destId="{F118EC6A-7437-4074-B0BF-4D05A3F7AD59}" srcOrd="1" destOrd="0" presId="urn:microsoft.com/office/officeart/2008/layout/HorizontalMultiLevelHierarchy"/>
    <dgm:cxn modelId="{0745300F-C47F-452A-A4B1-F6036D900680}" type="presParOf" srcId="{F118EC6A-7437-4074-B0BF-4D05A3F7AD59}" destId="{D57A8D51-DBFB-4528-885B-7E673FA3A9AC}" srcOrd="0" destOrd="0" presId="urn:microsoft.com/office/officeart/2008/layout/HorizontalMultiLevelHierarchy"/>
    <dgm:cxn modelId="{28EAD42C-0C69-4336-8938-86FAC68D7938}" type="presParOf" srcId="{D57A8D51-DBFB-4528-885B-7E673FA3A9AC}" destId="{E09AB325-60EA-463A-8E33-45A8EC6A6D12}" srcOrd="0" destOrd="0" presId="urn:microsoft.com/office/officeart/2008/layout/HorizontalMultiLevelHierarchy"/>
    <dgm:cxn modelId="{B85E9CF5-BDDD-401D-9407-F8F271D03D15}" type="presParOf" srcId="{F118EC6A-7437-4074-B0BF-4D05A3F7AD59}" destId="{4BB8C9C8-3066-467D-8FBD-B7F6C18BE16D}" srcOrd="1" destOrd="0" presId="urn:microsoft.com/office/officeart/2008/layout/HorizontalMultiLevelHierarchy"/>
    <dgm:cxn modelId="{0C691363-9DCE-4025-BFC5-C011BAD36461}" type="presParOf" srcId="{4BB8C9C8-3066-467D-8FBD-B7F6C18BE16D}" destId="{81AC1379-8095-4B60-A63D-10A19C6F8EAF}" srcOrd="0" destOrd="0" presId="urn:microsoft.com/office/officeart/2008/layout/HorizontalMultiLevelHierarchy"/>
    <dgm:cxn modelId="{9C2BDE58-99FF-4EC2-BE1D-DF757E87FA53}" type="presParOf" srcId="{4BB8C9C8-3066-467D-8FBD-B7F6C18BE16D}" destId="{7A3C3230-C990-4DDE-85CF-E392930E5F87}"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46C26C1-DAE0-4DB3-8297-D7E833B34078}" type="doc">
      <dgm:prSet loTypeId="urn:microsoft.com/office/officeart/2005/8/layout/chart3" loCatId="cycle" qsTypeId="urn:microsoft.com/office/officeart/2005/8/quickstyle/simple1" qsCatId="simple" csTypeId="urn:microsoft.com/office/officeart/2005/8/colors/accent1_2" csCatId="accent1" phldr="1"/>
      <dgm:spPr/>
    </dgm:pt>
    <dgm:pt modelId="{88E5D774-46C5-4F7C-9989-4A3C690670B4}">
      <dgm:prSet phldrT="[Text]"/>
      <dgm:spPr/>
      <dgm:t>
        <a:bodyPr/>
        <a:lstStyle/>
        <a:p>
          <a:r>
            <a:rPr lang="en-US" dirty="0"/>
            <a:t>Agency Commitment &amp; Capacity</a:t>
          </a:r>
        </a:p>
      </dgm:t>
    </dgm:pt>
    <dgm:pt modelId="{0DFAA23F-4E23-49E4-90FC-FE7035D14E54}" type="parTrans" cxnId="{D9322A69-599A-419E-956E-122FEF6287EE}">
      <dgm:prSet/>
      <dgm:spPr/>
      <dgm:t>
        <a:bodyPr/>
        <a:lstStyle/>
        <a:p>
          <a:endParaRPr lang="en-US"/>
        </a:p>
      </dgm:t>
    </dgm:pt>
    <dgm:pt modelId="{C9782EC4-C3EA-4808-80D6-7915B1B3710F}" type="sibTrans" cxnId="{D9322A69-599A-419E-956E-122FEF6287EE}">
      <dgm:prSet/>
      <dgm:spPr/>
      <dgm:t>
        <a:bodyPr/>
        <a:lstStyle/>
        <a:p>
          <a:endParaRPr lang="en-US"/>
        </a:p>
      </dgm:t>
    </dgm:pt>
    <dgm:pt modelId="{433CBA17-C9A8-4CB4-AD7C-C45F858C695F}">
      <dgm:prSet phldrT="[Text]"/>
      <dgm:spPr>
        <a:solidFill>
          <a:schemeClr val="accent1"/>
        </a:solidFill>
      </dgm:spPr>
      <dgm:t>
        <a:bodyPr/>
        <a:lstStyle/>
        <a:p>
          <a:r>
            <a:rPr lang="en-US" dirty="0"/>
            <a:t>Application Appeal Process &amp; Decision Making</a:t>
          </a:r>
        </a:p>
      </dgm:t>
    </dgm:pt>
    <dgm:pt modelId="{1FEF4B6E-689D-46D9-8F81-0C54F1D4F28C}" type="parTrans" cxnId="{22F2CA1E-8EA6-4527-92EB-C7D54B9490A1}">
      <dgm:prSet/>
      <dgm:spPr/>
      <dgm:t>
        <a:bodyPr/>
        <a:lstStyle/>
        <a:p>
          <a:endParaRPr lang="en-US"/>
        </a:p>
      </dgm:t>
    </dgm:pt>
    <dgm:pt modelId="{46A35C2E-5AC3-49E1-B015-A9D1428B72F3}" type="sibTrans" cxnId="{22F2CA1E-8EA6-4527-92EB-C7D54B9490A1}">
      <dgm:prSet/>
      <dgm:spPr/>
      <dgm:t>
        <a:bodyPr/>
        <a:lstStyle/>
        <a:p>
          <a:endParaRPr lang="en-US"/>
        </a:p>
      </dgm:t>
    </dgm:pt>
    <dgm:pt modelId="{B2A3A968-D38B-4DEC-93D6-D1E69831D930}">
      <dgm:prSet phldrT="[Text]"/>
      <dgm:spPr>
        <a:solidFill>
          <a:schemeClr val="accent1"/>
        </a:solidFill>
      </dgm:spPr>
      <dgm:t>
        <a:bodyPr/>
        <a:lstStyle/>
        <a:p>
          <a:r>
            <a:rPr lang="en-US" dirty="0"/>
            <a:t>Performance Contracting</a:t>
          </a:r>
        </a:p>
      </dgm:t>
    </dgm:pt>
    <dgm:pt modelId="{6A0D9CA5-8CA8-49F2-8D36-E990C117FBCF}" type="parTrans" cxnId="{923B6809-2BE3-4A4B-8468-E2B81DC4AFAB}">
      <dgm:prSet/>
      <dgm:spPr/>
      <dgm:t>
        <a:bodyPr/>
        <a:lstStyle/>
        <a:p>
          <a:endParaRPr lang="en-US"/>
        </a:p>
      </dgm:t>
    </dgm:pt>
    <dgm:pt modelId="{D0021E62-902D-492E-8442-4411F2880A50}" type="sibTrans" cxnId="{923B6809-2BE3-4A4B-8468-E2B81DC4AFAB}">
      <dgm:prSet/>
      <dgm:spPr/>
      <dgm:t>
        <a:bodyPr/>
        <a:lstStyle/>
        <a:p>
          <a:endParaRPr lang="en-US"/>
        </a:p>
      </dgm:t>
    </dgm:pt>
    <dgm:pt modelId="{15E38B50-AC4F-43B1-9BA1-BDC413629E74}">
      <dgm:prSet phldrT="[Text]"/>
      <dgm:spPr>
        <a:solidFill>
          <a:schemeClr val="accent2">
            <a:lumMod val="60000"/>
            <a:lumOff val="40000"/>
          </a:schemeClr>
        </a:solidFill>
      </dgm:spPr>
      <dgm:t>
        <a:bodyPr/>
        <a:lstStyle/>
        <a:p>
          <a:r>
            <a:rPr lang="en-US" dirty="0"/>
            <a:t>Revocation &amp; Renewal (Appeal) Decision Making</a:t>
          </a:r>
        </a:p>
      </dgm:t>
    </dgm:pt>
    <dgm:pt modelId="{54A968CD-2B75-4EEA-84AD-8995D529F43D}" type="parTrans" cxnId="{7E719056-AC6D-48AC-8BF6-EB0B6EE73492}">
      <dgm:prSet/>
      <dgm:spPr/>
      <dgm:t>
        <a:bodyPr/>
        <a:lstStyle/>
        <a:p>
          <a:endParaRPr lang="en-US"/>
        </a:p>
      </dgm:t>
    </dgm:pt>
    <dgm:pt modelId="{65DF0E2B-F823-4E22-9B54-F68879E3B65B}" type="sibTrans" cxnId="{7E719056-AC6D-48AC-8BF6-EB0B6EE73492}">
      <dgm:prSet/>
      <dgm:spPr/>
      <dgm:t>
        <a:bodyPr/>
        <a:lstStyle/>
        <a:p>
          <a:endParaRPr lang="en-US"/>
        </a:p>
      </dgm:t>
    </dgm:pt>
    <dgm:pt modelId="{1BA38CAD-49A4-4253-83A6-D0876147E439}">
      <dgm:prSet phldrT="[Text]"/>
      <dgm:spPr>
        <a:solidFill>
          <a:schemeClr val="accent1"/>
        </a:solidFill>
      </dgm:spPr>
      <dgm:t>
        <a:bodyPr/>
        <a:lstStyle/>
        <a:p>
          <a:r>
            <a:rPr lang="en-US" dirty="0"/>
            <a:t>Ongoing Oversight &amp; Evaluation</a:t>
          </a:r>
        </a:p>
      </dgm:t>
    </dgm:pt>
    <dgm:pt modelId="{7C1655CF-9945-4E1C-973C-378F469996A2}" type="parTrans" cxnId="{FC6E57EC-B005-4E29-94C8-50920ABD7E52}">
      <dgm:prSet/>
      <dgm:spPr/>
      <dgm:t>
        <a:bodyPr/>
        <a:lstStyle/>
        <a:p>
          <a:endParaRPr lang="en-US"/>
        </a:p>
      </dgm:t>
    </dgm:pt>
    <dgm:pt modelId="{31FB64C9-F9F5-40CB-929A-A7E67DD83F57}" type="sibTrans" cxnId="{FC6E57EC-B005-4E29-94C8-50920ABD7E52}">
      <dgm:prSet/>
      <dgm:spPr/>
      <dgm:t>
        <a:bodyPr/>
        <a:lstStyle/>
        <a:p>
          <a:endParaRPr lang="en-US"/>
        </a:p>
      </dgm:t>
    </dgm:pt>
    <dgm:pt modelId="{05BFA5DC-7926-4579-89C2-5322164E91E9}" type="pres">
      <dgm:prSet presAssocID="{F46C26C1-DAE0-4DB3-8297-D7E833B34078}" presName="compositeShape" presStyleCnt="0">
        <dgm:presLayoutVars>
          <dgm:chMax val="7"/>
          <dgm:dir/>
          <dgm:resizeHandles val="exact"/>
        </dgm:presLayoutVars>
      </dgm:prSet>
      <dgm:spPr/>
    </dgm:pt>
    <dgm:pt modelId="{4A9B62F2-A75A-4E8D-8F49-9ADDD9CF3060}" type="pres">
      <dgm:prSet presAssocID="{F46C26C1-DAE0-4DB3-8297-D7E833B34078}" presName="wedge1" presStyleLbl="node1" presStyleIdx="0" presStyleCnt="5" custLinFactNeighborX="-3271" custLinFactNeighborY="4163"/>
      <dgm:spPr/>
      <dgm:t>
        <a:bodyPr/>
        <a:lstStyle/>
        <a:p>
          <a:endParaRPr lang="en-US"/>
        </a:p>
      </dgm:t>
    </dgm:pt>
    <dgm:pt modelId="{7BE86C25-6594-4C5D-AA5C-16AF7E3E2E6D}" type="pres">
      <dgm:prSet presAssocID="{F46C26C1-DAE0-4DB3-8297-D7E833B34078}" presName="wedge1Tx" presStyleLbl="node1" presStyleIdx="0" presStyleCnt="5">
        <dgm:presLayoutVars>
          <dgm:chMax val="0"/>
          <dgm:chPref val="0"/>
          <dgm:bulletEnabled val="1"/>
        </dgm:presLayoutVars>
      </dgm:prSet>
      <dgm:spPr/>
      <dgm:t>
        <a:bodyPr/>
        <a:lstStyle/>
        <a:p>
          <a:endParaRPr lang="en-US"/>
        </a:p>
      </dgm:t>
    </dgm:pt>
    <dgm:pt modelId="{EB8FE393-B92D-4D76-AA9D-C63CCC365226}" type="pres">
      <dgm:prSet presAssocID="{F46C26C1-DAE0-4DB3-8297-D7E833B34078}" presName="wedge2" presStyleLbl="node1" presStyleIdx="1" presStyleCnt="5" custLinFactNeighborX="741" custLinFactNeighborY="-799"/>
      <dgm:spPr/>
      <dgm:t>
        <a:bodyPr/>
        <a:lstStyle/>
        <a:p>
          <a:endParaRPr lang="en-US"/>
        </a:p>
      </dgm:t>
    </dgm:pt>
    <dgm:pt modelId="{46251C31-4069-4CED-9920-19F86A842E20}" type="pres">
      <dgm:prSet presAssocID="{F46C26C1-DAE0-4DB3-8297-D7E833B34078}" presName="wedge2Tx" presStyleLbl="node1" presStyleIdx="1" presStyleCnt="5">
        <dgm:presLayoutVars>
          <dgm:chMax val="0"/>
          <dgm:chPref val="0"/>
          <dgm:bulletEnabled val="1"/>
        </dgm:presLayoutVars>
      </dgm:prSet>
      <dgm:spPr/>
      <dgm:t>
        <a:bodyPr/>
        <a:lstStyle/>
        <a:p>
          <a:endParaRPr lang="en-US"/>
        </a:p>
      </dgm:t>
    </dgm:pt>
    <dgm:pt modelId="{F440CA5A-3CC1-4A26-8C1E-D7A495177D87}" type="pres">
      <dgm:prSet presAssocID="{F46C26C1-DAE0-4DB3-8297-D7E833B34078}" presName="wedge3" presStyleLbl="node1" presStyleIdx="2" presStyleCnt="5" custLinFactNeighborY="948"/>
      <dgm:spPr/>
      <dgm:t>
        <a:bodyPr/>
        <a:lstStyle/>
        <a:p>
          <a:endParaRPr lang="en-US"/>
        </a:p>
      </dgm:t>
    </dgm:pt>
    <dgm:pt modelId="{30AF302A-CF9E-409D-9F0E-ED42582E65C7}" type="pres">
      <dgm:prSet presAssocID="{F46C26C1-DAE0-4DB3-8297-D7E833B34078}" presName="wedge3Tx" presStyleLbl="node1" presStyleIdx="2" presStyleCnt="5">
        <dgm:presLayoutVars>
          <dgm:chMax val="0"/>
          <dgm:chPref val="0"/>
          <dgm:bulletEnabled val="1"/>
        </dgm:presLayoutVars>
      </dgm:prSet>
      <dgm:spPr/>
      <dgm:t>
        <a:bodyPr/>
        <a:lstStyle/>
        <a:p>
          <a:endParaRPr lang="en-US"/>
        </a:p>
      </dgm:t>
    </dgm:pt>
    <dgm:pt modelId="{85158175-E662-4047-87FE-45CC5A9689BF}" type="pres">
      <dgm:prSet presAssocID="{F46C26C1-DAE0-4DB3-8297-D7E833B34078}" presName="wedge4" presStyleLbl="node1" presStyleIdx="3" presStyleCnt="5" custLinFactNeighborX="-1913" custLinFactNeighborY="948"/>
      <dgm:spPr/>
      <dgm:t>
        <a:bodyPr/>
        <a:lstStyle/>
        <a:p>
          <a:endParaRPr lang="en-US"/>
        </a:p>
      </dgm:t>
    </dgm:pt>
    <dgm:pt modelId="{DB14280E-E6C2-44D1-B57E-9909C3AAC4C7}" type="pres">
      <dgm:prSet presAssocID="{F46C26C1-DAE0-4DB3-8297-D7E833B34078}" presName="wedge4Tx" presStyleLbl="node1" presStyleIdx="3" presStyleCnt="5">
        <dgm:presLayoutVars>
          <dgm:chMax val="0"/>
          <dgm:chPref val="0"/>
          <dgm:bulletEnabled val="1"/>
        </dgm:presLayoutVars>
      </dgm:prSet>
      <dgm:spPr/>
      <dgm:t>
        <a:bodyPr/>
        <a:lstStyle/>
        <a:p>
          <a:endParaRPr lang="en-US"/>
        </a:p>
      </dgm:t>
    </dgm:pt>
    <dgm:pt modelId="{47E10FE7-F236-4A25-BC47-D68EFBE23FA2}" type="pres">
      <dgm:prSet presAssocID="{F46C26C1-DAE0-4DB3-8297-D7E833B34078}" presName="wedge5" presStyleLbl="node1" presStyleIdx="4" presStyleCnt="5" custLinFactNeighborX="-2093" custLinFactNeighborY="-3310"/>
      <dgm:spPr/>
      <dgm:t>
        <a:bodyPr/>
        <a:lstStyle/>
        <a:p>
          <a:endParaRPr lang="en-US"/>
        </a:p>
      </dgm:t>
    </dgm:pt>
    <dgm:pt modelId="{9085411F-6119-4256-B10C-792BFF8A4C64}" type="pres">
      <dgm:prSet presAssocID="{F46C26C1-DAE0-4DB3-8297-D7E833B34078}" presName="wedge5Tx" presStyleLbl="node1" presStyleIdx="4" presStyleCnt="5">
        <dgm:presLayoutVars>
          <dgm:chMax val="0"/>
          <dgm:chPref val="0"/>
          <dgm:bulletEnabled val="1"/>
        </dgm:presLayoutVars>
      </dgm:prSet>
      <dgm:spPr/>
      <dgm:t>
        <a:bodyPr/>
        <a:lstStyle/>
        <a:p>
          <a:endParaRPr lang="en-US"/>
        </a:p>
      </dgm:t>
    </dgm:pt>
  </dgm:ptLst>
  <dgm:cxnLst>
    <dgm:cxn modelId="{34F551C9-E29A-4C9B-82B5-6C394483E11B}" type="presOf" srcId="{88E5D774-46C5-4F7C-9989-4A3C690670B4}" destId="{7BE86C25-6594-4C5D-AA5C-16AF7E3E2E6D}" srcOrd="1" destOrd="0" presId="urn:microsoft.com/office/officeart/2005/8/layout/chart3"/>
    <dgm:cxn modelId="{E4747912-D77B-4AB6-8A19-659F573F905D}" type="presOf" srcId="{88E5D774-46C5-4F7C-9989-4A3C690670B4}" destId="{4A9B62F2-A75A-4E8D-8F49-9ADDD9CF3060}" srcOrd="0" destOrd="0" presId="urn:microsoft.com/office/officeart/2005/8/layout/chart3"/>
    <dgm:cxn modelId="{E78663E3-F3F0-4B4E-852E-BE617E8DE129}" type="presOf" srcId="{1BA38CAD-49A4-4253-83A6-D0876147E439}" destId="{DB14280E-E6C2-44D1-B57E-9909C3AAC4C7}" srcOrd="1" destOrd="0" presId="urn:microsoft.com/office/officeart/2005/8/layout/chart3"/>
    <dgm:cxn modelId="{7D9811AF-0036-4E22-8766-997E456D9738}" type="presOf" srcId="{B2A3A968-D38B-4DEC-93D6-D1E69831D930}" destId="{30AF302A-CF9E-409D-9F0E-ED42582E65C7}" srcOrd="1" destOrd="0" presId="urn:microsoft.com/office/officeart/2005/8/layout/chart3"/>
    <dgm:cxn modelId="{4D27109C-0608-4B7A-97C7-0EA25390FB86}" type="presOf" srcId="{433CBA17-C9A8-4CB4-AD7C-C45F858C695F}" destId="{46251C31-4069-4CED-9920-19F86A842E20}" srcOrd="1" destOrd="0" presId="urn:microsoft.com/office/officeart/2005/8/layout/chart3"/>
    <dgm:cxn modelId="{3499F2D9-292B-4DB6-BB20-33E5C6987E01}" type="presOf" srcId="{15E38B50-AC4F-43B1-9BA1-BDC413629E74}" destId="{9085411F-6119-4256-B10C-792BFF8A4C64}" srcOrd="1" destOrd="0" presId="urn:microsoft.com/office/officeart/2005/8/layout/chart3"/>
    <dgm:cxn modelId="{7E719056-AC6D-48AC-8BF6-EB0B6EE73492}" srcId="{F46C26C1-DAE0-4DB3-8297-D7E833B34078}" destId="{15E38B50-AC4F-43B1-9BA1-BDC413629E74}" srcOrd="4" destOrd="0" parTransId="{54A968CD-2B75-4EEA-84AD-8995D529F43D}" sibTransId="{65DF0E2B-F823-4E22-9B54-F68879E3B65B}"/>
    <dgm:cxn modelId="{DB57B0E0-E217-4842-B947-6BF1A7BD294D}" type="presOf" srcId="{433CBA17-C9A8-4CB4-AD7C-C45F858C695F}" destId="{EB8FE393-B92D-4D76-AA9D-C63CCC365226}" srcOrd="0" destOrd="0" presId="urn:microsoft.com/office/officeart/2005/8/layout/chart3"/>
    <dgm:cxn modelId="{D783B776-6AE8-47F5-B1F1-3C7E2EDA0671}" type="presOf" srcId="{1BA38CAD-49A4-4253-83A6-D0876147E439}" destId="{85158175-E662-4047-87FE-45CC5A9689BF}" srcOrd="0" destOrd="0" presId="urn:microsoft.com/office/officeart/2005/8/layout/chart3"/>
    <dgm:cxn modelId="{22F2CA1E-8EA6-4527-92EB-C7D54B9490A1}" srcId="{F46C26C1-DAE0-4DB3-8297-D7E833B34078}" destId="{433CBA17-C9A8-4CB4-AD7C-C45F858C695F}" srcOrd="1" destOrd="0" parTransId="{1FEF4B6E-689D-46D9-8F81-0C54F1D4F28C}" sibTransId="{46A35C2E-5AC3-49E1-B015-A9D1428B72F3}"/>
    <dgm:cxn modelId="{4487B401-5401-4222-9835-0982CB191A3A}" type="presOf" srcId="{15E38B50-AC4F-43B1-9BA1-BDC413629E74}" destId="{47E10FE7-F236-4A25-BC47-D68EFBE23FA2}" srcOrd="0" destOrd="0" presId="urn:microsoft.com/office/officeart/2005/8/layout/chart3"/>
    <dgm:cxn modelId="{923B6809-2BE3-4A4B-8468-E2B81DC4AFAB}" srcId="{F46C26C1-DAE0-4DB3-8297-D7E833B34078}" destId="{B2A3A968-D38B-4DEC-93D6-D1E69831D930}" srcOrd="2" destOrd="0" parTransId="{6A0D9CA5-8CA8-49F2-8D36-E990C117FBCF}" sibTransId="{D0021E62-902D-492E-8442-4411F2880A50}"/>
    <dgm:cxn modelId="{D9322A69-599A-419E-956E-122FEF6287EE}" srcId="{F46C26C1-DAE0-4DB3-8297-D7E833B34078}" destId="{88E5D774-46C5-4F7C-9989-4A3C690670B4}" srcOrd="0" destOrd="0" parTransId="{0DFAA23F-4E23-49E4-90FC-FE7035D14E54}" sibTransId="{C9782EC4-C3EA-4808-80D6-7915B1B3710F}"/>
    <dgm:cxn modelId="{FC6E57EC-B005-4E29-94C8-50920ABD7E52}" srcId="{F46C26C1-DAE0-4DB3-8297-D7E833B34078}" destId="{1BA38CAD-49A4-4253-83A6-D0876147E439}" srcOrd="3" destOrd="0" parTransId="{7C1655CF-9945-4E1C-973C-378F469996A2}" sibTransId="{31FB64C9-F9F5-40CB-929A-A7E67DD83F57}"/>
    <dgm:cxn modelId="{AAE55CC2-98A9-4C83-99E4-CED6E25DAFB0}" type="presOf" srcId="{F46C26C1-DAE0-4DB3-8297-D7E833B34078}" destId="{05BFA5DC-7926-4579-89C2-5322164E91E9}" srcOrd="0" destOrd="0" presId="urn:microsoft.com/office/officeart/2005/8/layout/chart3"/>
    <dgm:cxn modelId="{FCE71ECD-B922-440D-B727-AC64662251F7}" type="presOf" srcId="{B2A3A968-D38B-4DEC-93D6-D1E69831D930}" destId="{F440CA5A-3CC1-4A26-8C1E-D7A495177D87}" srcOrd="0" destOrd="0" presId="urn:microsoft.com/office/officeart/2005/8/layout/chart3"/>
    <dgm:cxn modelId="{ABA18D4C-4857-422C-909B-7B75B502430A}" type="presParOf" srcId="{05BFA5DC-7926-4579-89C2-5322164E91E9}" destId="{4A9B62F2-A75A-4E8D-8F49-9ADDD9CF3060}" srcOrd="0" destOrd="0" presId="urn:microsoft.com/office/officeart/2005/8/layout/chart3"/>
    <dgm:cxn modelId="{92FC2C85-E907-4CF6-A8CB-693259F5FDDC}" type="presParOf" srcId="{05BFA5DC-7926-4579-89C2-5322164E91E9}" destId="{7BE86C25-6594-4C5D-AA5C-16AF7E3E2E6D}" srcOrd="1" destOrd="0" presId="urn:microsoft.com/office/officeart/2005/8/layout/chart3"/>
    <dgm:cxn modelId="{4F945A06-EE2D-4A7B-927C-C50607B00172}" type="presParOf" srcId="{05BFA5DC-7926-4579-89C2-5322164E91E9}" destId="{EB8FE393-B92D-4D76-AA9D-C63CCC365226}" srcOrd="2" destOrd="0" presId="urn:microsoft.com/office/officeart/2005/8/layout/chart3"/>
    <dgm:cxn modelId="{67B59A16-D222-4759-A1D2-3AE358C4A5FA}" type="presParOf" srcId="{05BFA5DC-7926-4579-89C2-5322164E91E9}" destId="{46251C31-4069-4CED-9920-19F86A842E20}" srcOrd="3" destOrd="0" presId="urn:microsoft.com/office/officeart/2005/8/layout/chart3"/>
    <dgm:cxn modelId="{E07E3FCE-8500-45E5-94D1-587534D87751}" type="presParOf" srcId="{05BFA5DC-7926-4579-89C2-5322164E91E9}" destId="{F440CA5A-3CC1-4A26-8C1E-D7A495177D87}" srcOrd="4" destOrd="0" presId="urn:microsoft.com/office/officeart/2005/8/layout/chart3"/>
    <dgm:cxn modelId="{7C14C842-AF9A-404A-8BAD-06C469F4144F}" type="presParOf" srcId="{05BFA5DC-7926-4579-89C2-5322164E91E9}" destId="{30AF302A-CF9E-409D-9F0E-ED42582E65C7}" srcOrd="5" destOrd="0" presId="urn:microsoft.com/office/officeart/2005/8/layout/chart3"/>
    <dgm:cxn modelId="{CA3F15E4-FDE2-4D2D-AAFB-FF8BDFC24E90}" type="presParOf" srcId="{05BFA5DC-7926-4579-89C2-5322164E91E9}" destId="{85158175-E662-4047-87FE-45CC5A9689BF}" srcOrd="6" destOrd="0" presId="urn:microsoft.com/office/officeart/2005/8/layout/chart3"/>
    <dgm:cxn modelId="{2EDAC136-F12E-4152-A5DF-B57F05F54725}" type="presParOf" srcId="{05BFA5DC-7926-4579-89C2-5322164E91E9}" destId="{DB14280E-E6C2-44D1-B57E-9909C3AAC4C7}" srcOrd="7" destOrd="0" presId="urn:microsoft.com/office/officeart/2005/8/layout/chart3"/>
    <dgm:cxn modelId="{2D444776-D110-4274-B949-9665A22A1CDC}" type="presParOf" srcId="{05BFA5DC-7926-4579-89C2-5322164E91E9}" destId="{47E10FE7-F236-4A25-BC47-D68EFBE23FA2}" srcOrd="8" destOrd="0" presId="urn:microsoft.com/office/officeart/2005/8/layout/chart3"/>
    <dgm:cxn modelId="{AD90CC00-0091-4053-BC90-1459A730B6AC}" type="presParOf" srcId="{05BFA5DC-7926-4579-89C2-5322164E91E9}" destId="{9085411F-6119-4256-B10C-792BFF8A4C64}" srcOrd="9"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B34E333-0832-46D9-A50B-7EF43A3A6D3F}" type="doc">
      <dgm:prSet loTypeId="urn:microsoft.com/office/officeart/2005/8/layout/process2" loCatId="process" qsTypeId="urn:microsoft.com/office/officeart/2005/8/quickstyle/simple1" qsCatId="simple" csTypeId="urn:microsoft.com/office/officeart/2005/8/colors/accent1_2" csCatId="accent1" phldr="1"/>
      <dgm:spPr/>
    </dgm:pt>
    <dgm:pt modelId="{D61D5008-A8C4-488C-883F-CE71AB6A60C7}">
      <dgm:prSet phldrT="[Text]" custT="1"/>
      <dgm:spPr/>
      <dgm:t>
        <a:bodyPr/>
        <a:lstStyle/>
        <a:p>
          <a:r>
            <a:rPr lang="en-US" sz="2400" dirty="0"/>
            <a:t>Staff compiles body of evidence on school performance </a:t>
          </a:r>
        </a:p>
        <a:p>
          <a:r>
            <a:rPr lang="en-US" sz="2400" dirty="0"/>
            <a:t>(3 months prior)</a:t>
          </a:r>
        </a:p>
      </dgm:t>
    </dgm:pt>
    <dgm:pt modelId="{D1DDD725-BEC2-4499-836A-6F32C398280C}" type="parTrans" cxnId="{6F729703-9786-41C4-82E1-0E8E5BA1FCD7}">
      <dgm:prSet/>
      <dgm:spPr/>
      <dgm:t>
        <a:bodyPr/>
        <a:lstStyle/>
        <a:p>
          <a:endParaRPr lang="en-US"/>
        </a:p>
      </dgm:t>
    </dgm:pt>
    <dgm:pt modelId="{523C0ABA-9D15-44B7-AA99-CE34B4A8C187}" type="sibTrans" cxnId="{6F729703-9786-41C4-82E1-0E8E5BA1FCD7}">
      <dgm:prSet/>
      <dgm:spPr/>
      <dgm:t>
        <a:bodyPr/>
        <a:lstStyle/>
        <a:p>
          <a:endParaRPr lang="en-US" dirty="0"/>
        </a:p>
      </dgm:t>
    </dgm:pt>
    <dgm:pt modelId="{DAEDA8FF-BC6A-4CA4-8C6A-582FC957E064}">
      <dgm:prSet phldrT="[Text]" custT="1"/>
      <dgm:spPr/>
      <dgm:t>
        <a:bodyPr/>
        <a:lstStyle/>
        <a:p>
          <a:r>
            <a:rPr lang="en-US" sz="2400" dirty="0"/>
            <a:t>School submits renewal application </a:t>
          </a:r>
        </a:p>
        <a:p>
          <a:r>
            <a:rPr lang="en-US" sz="2400" dirty="0"/>
            <a:t>by April 1</a:t>
          </a:r>
        </a:p>
      </dgm:t>
    </dgm:pt>
    <dgm:pt modelId="{FA80F8B9-6BA5-474E-92FA-E827A271AB0B}" type="parTrans" cxnId="{0A5634E9-7798-4205-B9E5-73284A079DBF}">
      <dgm:prSet/>
      <dgm:spPr/>
      <dgm:t>
        <a:bodyPr/>
        <a:lstStyle/>
        <a:p>
          <a:endParaRPr lang="en-US"/>
        </a:p>
      </dgm:t>
    </dgm:pt>
    <dgm:pt modelId="{DB95BB70-7F44-40C5-93E3-BEACF894990A}" type="sibTrans" cxnId="{0A5634E9-7798-4205-B9E5-73284A079DBF}">
      <dgm:prSet/>
      <dgm:spPr/>
      <dgm:t>
        <a:bodyPr/>
        <a:lstStyle/>
        <a:p>
          <a:endParaRPr lang="en-US" dirty="0"/>
        </a:p>
      </dgm:t>
    </dgm:pt>
    <dgm:pt modelId="{4C66F266-F851-4421-8B25-0C7A7E318C38}">
      <dgm:prSet phldrT="[Text]" custT="1"/>
      <dgm:spPr/>
      <dgm:t>
        <a:bodyPr/>
        <a:lstStyle/>
        <a:p>
          <a:r>
            <a:rPr lang="en-US" sz="2400" dirty="0"/>
            <a:t>Renewal Recommendation from staff</a:t>
          </a:r>
        </a:p>
        <a:p>
          <a:r>
            <a:rPr lang="en-US" sz="2400" dirty="0"/>
            <a:t> (based on body of evidence and performance expectations in contract)</a:t>
          </a:r>
        </a:p>
      </dgm:t>
    </dgm:pt>
    <dgm:pt modelId="{820DEA86-9FCE-45FB-B087-EA1E681BC8B4}" type="parTrans" cxnId="{16D3D2E9-461E-49C0-8797-A1D8B81A3CC7}">
      <dgm:prSet/>
      <dgm:spPr/>
      <dgm:t>
        <a:bodyPr/>
        <a:lstStyle/>
        <a:p>
          <a:endParaRPr lang="en-US"/>
        </a:p>
      </dgm:t>
    </dgm:pt>
    <dgm:pt modelId="{24471034-C37E-4C53-B56B-221F659097CC}" type="sibTrans" cxnId="{16D3D2E9-461E-49C0-8797-A1D8B81A3CC7}">
      <dgm:prSet/>
      <dgm:spPr/>
      <dgm:t>
        <a:bodyPr/>
        <a:lstStyle/>
        <a:p>
          <a:endParaRPr lang="en-US" dirty="0"/>
        </a:p>
      </dgm:t>
    </dgm:pt>
    <dgm:pt modelId="{FF04A70A-4D9B-4CB6-9DA0-4D01C55FB6A5}">
      <dgm:prSet phldrT="[Text]"/>
      <dgm:spPr>
        <a:solidFill>
          <a:schemeClr val="tx2"/>
        </a:solidFill>
      </dgm:spPr>
      <dgm:t>
        <a:bodyPr/>
        <a:lstStyle/>
        <a:p>
          <a:r>
            <a:rPr lang="en-US" dirty="0"/>
            <a:t>Renewal Decision</a:t>
          </a:r>
        </a:p>
        <a:p>
          <a:r>
            <a:rPr lang="en-US" dirty="0"/>
            <a:t>By February 1</a:t>
          </a:r>
        </a:p>
      </dgm:t>
    </dgm:pt>
    <dgm:pt modelId="{C22CD455-B514-4BD9-9CEA-046DAA2D7E1C}" type="parTrans" cxnId="{B82CE80D-8157-4425-AAD2-D3119B2002AC}">
      <dgm:prSet/>
      <dgm:spPr/>
      <dgm:t>
        <a:bodyPr/>
        <a:lstStyle/>
        <a:p>
          <a:endParaRPr lang="en-US"/>
        </a:p>
      </dgm:t>
    </dgm:pt>
    <dgm:pt modelId="{C1866F66-7138-4471-B12E-6BA2568DF873}" type="sibTrans" cxnId="{B82CE80D-8157-4425-AAD2-D3119B2002AC}">
      <dgm:prSet/>
      <dgm:spPr/>
      <dgm:t>
        <a:bodyPr/>
        <a:lstStyle/>
        <a:p>
          <a:endParaRPr lang="en-US"/>
        </a:p>
      </dgm:t>
    </dgm:pt>
    <dgm:pt modelId="{903B67A8-B55B-443D-B9E6-1B53E368A89A}" type="pres">
      <dgm:prSet presAssocID="{4B34E333-0832-46D9-A50B-7EF43A3A6D3F}" presName="linearFlow" presStyleCnt="0">
        <dgm:presLayoutVars>
          <dgm:resizeHandles val="exact"/>
        </dgm:presLayoutVars>
      </dgm:prSet>
      <dgm:spPr/>
    </dgm:pt>
    <dgm:pt modelId="{4EA76641-CB60-43B8-BC24-CC39BBD49D96}" type="pres">
      <dgm:prSet presAssocID="{D61D5008-A8C4-488C-883F-CE71AB6A60C7}" presName="node" presStyleLbl="node1" presStyleIdx="0" presStyleCnt="4" custScaleX="363041" custScaleY="129909">
        <dgm:presLayoutVars>
          <dgm:bulletEnabled val="1"/>
        </dgm:presLayoutVars>
      </dgm:prSet>
      <dgm:spPr/>
      <dgm:t>
        <a:bodyPr/>
        <a:lstStyle/>
        <a:p>
          <a:endParaRPr lang="en-US"/>
        </a:p>
      </dgm:t>
    </dgm:pt>
    <dgm:pt modelId="{02E71A58-D5E8-4404-BA44-693E4B78C6B2}" type="pres">
      <dgm:prSet presAssocID="{523C0ABA-9D15-44B7-AA99-CE34B4A8C187}" presName="sibTrans" presStyleLbl="sibTrans2D1" presStyleIdx="0" presStyleCnt="3"/>
      <dgm:spPr/>
      <dgm:t>
        <a:bodyPr/>
        <a:lstStyle/>
        <a:p>
          <a:endParaRPr lang="en-US"/>
        </a:p>
      </dgm:t>
    </dgm:pt>
    <dgm:pt modelId="{8BCC18D1-18BB-49D0-AEF7-C96B61EE4E86}" type="pres">
      <dgm:prSet presAssocID="{523C0ABA-9D15-44B7-AA99-CE34B4A8C187}" presName="connectorText" presStyleLbl="sibTrans2D1" presStyleIdx="0" presStyleCnt="3"/>
      <dgm:spPr/>
      <dgm:t>
        <a:bodyPr/>
        <a:lstStyle/>
        <a:p>
          <a:endParaRPr lang="en-US"/>
        </a:p>
      </dgm:t>
    </dgm:pt>
    <dgm:pt modelId="{AFD9BD2A-B8C0-4638-983A-92686BEA85A3}" type="pres">
      <dgm:prSet presAssocID="{DAEDA8FF-BC6A-4CA4-8C6A-582FC957E064}" presName="node" presStyleLbl="node1" presStyleIdx="1" presStyleCnt="4" custScaleX="373932" custScaleY="98822">
        <dgm:presLayoutVars>
          <dgm:bulletEnabled val="1"/>
        </dgm:presLayoutVars>
      </dgm:prSet>
      <dgm:spPr/>
      <dgm:t>
        <a:bodyPr/>
        <a:lstStyle/>
        <a:p>
          <a:endParaRPr lang="en-US"/>
        </a:p>
      </dgm:t>
    </dgm:pt>
    <dgm:pt modelId="{6B609B50-081F-4C21-83E3-791B10F11057}" type="pres">
      <dgm:prSet presAssocID="{DB95BB70-7F44-40C5-93E3-BEACF894990A}" presName="sibTrans" presStyleLbl="sibTrans2D1" presStyleIdx="1" presStyleCnt="3"/>
      <dgm:spPr/>
      <dgm:t>
        <a:bodyPr/>
        <a:lstStyle/>
        <a:p>
          <a:endParaRPr lang="en-US"/>
        </a:p>
      </dgm:t>
    </dgm:pt>
    <dgm:pt modelId="{3AB29A14-21AD-4828-A506-473624F9B532}" type="pres">
      <dgm:prSet presAssocID="{DB95BB70-7F44-40C5-93E3-BEACF894990A}" presName="connectorText" presStyleLbl="sibTrans2D1" presStyleIdx="1" presStyleCnt="3"/>
      <dgm:spPr/>
      <dgm:t>
        <a:bodyPr/>
        <a:lstStyle/>
        <a:p>
          <a:endParaRPr lang="en-US"/>
        </a:p>
      </dgm:t>
    </dgm:pt>
    <dgm:pt modelId="{6ABFF965-1B5E-4B0A-87B3-688377B167DA}" type="pres">
      <dgm:prSet presAssocID="{4C66F266-F851-4421-8B25-0C7A7E318C38}" presName="node" presStyleLbl="node1" presStyleIdx="2" presStyleCnt="4" custScaleX="373932" custScaleY="106049">
        <dgm:presLayoutVars>
          <dgm:bulletEnabled val="1"/>
        </dgm:presLayoutVars>
      </dgm:prSet>
      <dgm:spPr/>
      <dgm:t>
        <a:bodyPr/>
        <a:lstStyle/>
        <a:p>
          <a:endParaRPr lang="en-US"/>
        </a:p>
      </dgm:t>
    </dgm:pt>
    <dgm:pt modelId="{CC39E498-3241-4807-963A-5CF0D6604621}" type="pres">
      <dgm:prSet presAssocID="{24471034-C37E-4C53-B56B-221F659097CC}" presName="sibTrans" presStyleLbl="sibTrans2D1" presStyleIdx="2" presStyleCnt="3"/>
      <dgm:spPr/>
      <dgm:t>
        <a:bodyPr/>
        <a:lstStyle/>
        <a:p>
          <a:endParaRPr lang="en-US"/>
        </a:p>
      </dgm:t>
    </dgm:pt>
    <dgm:pt modelId="{11E3B1C8-9180-4FF5-91F5-1BC09F26C267}" type="pres">
      <dgm:prSet presAssocID="{24471034-C37E-4C53-B56B-221F659097CC}" presName="connectorText" presStyleLbl="sibTrans2D1" presStyleIdx="2" presStyleCnt="3"/>
      <dgm:spPr/>
      <dgm:t>
        <a:bodyPr/>
        <a:lstStyle/>
        <a:p>
          <a:endParaRPr lang="en-US"/>
        </a:p>
      </dgm:t>
    </dgm:pt>
    <dgm:pt modelId="{C56A17A5-EA3E-4076-9DC4-F577B87C054B}" type="pres">
      <dgm:prSet presAssocID="{FF04A70A-4D9B-4CB6-9DA0-4D01C55FB6A5}" presName="node" presStyleLbl="node1" presStyleIdx="3" presStyleCnt="4" custScaleX="220983" custScaleY="116761">
        <dgm:presLayoutVars>
          <dgm:bulletEnabled val="1"/>
        </dgm:presLayoutVars>
      </dgm:prSet>
      <dgm:spPr/>
      <dgm:t>
        <a:bodyPr/>
        <a:lstStyle/>
        <a:p>
          <a:endParaRPr lang="en-US"/>
        </a:p>
      </dgm:t>
    </dgm:pt>
  </dgm:ptLst>
  <dgm:cxnLst>
    <dgm:cxn modelId="{157BF983-FDFC-496B-9853-95F495F52182}" type="presOf" srcId="{24471034-C37E-4C53-B56B-221F659097CC}" destId="{11E3B1C8-9180-4FF5-91F5-1BC09F26C267}" srcOrd="1" destOrd="0" presId="urn:microsoft.com/office/officeart/2005/8/layout/process2"/>
    <dgm:cxn modelId="{6F729703-9786-41C4-82E1-0E8E5BA1FCD7}" srcId="{4B34E333-0832-46D9-A50B-7EF43A3A6D3F}" destId="{D61D5008-A8C4-488C-883F-CE71AB6A60C7}" srcOrd="0" destOrd="0" parTransId="{D1DDD725-BEC2-4499-836A-6F32C398280C}" sibTransId="{523C0ABA-9D15-44B7-AA99-CE34B4A8C187}"/>
    <dgm:cxn modelId="{9B6D745D-2B66-47A7-AD3F-2B33F298F4FC}" type="presOf" srcId="{523C0ABA-9D15-44B7-AA99-CE34B4A8C187}" destId="{8BCC18D1-18BB-49D0-AEF7-C96B61EE4E86}" srcOrd="1" destOrd="0" presId="urn:microsoft.com/office/officeart/2005/8/layout/process2"/>
    <dgm:cxn modelId="{0A5634E9-7798-4205-B9E5-73284A079DBF}" srcId="{4B34E333-0832-46D9-A50B-7EF43A3A6D3F}" destId="{DAEDA8FF-BC6A-4CA4-8C6A-582FC957E064}" srcOrd="1" destOrd="0" parTransId="{FA80F8B9-6BA5-474E-92FA-E827A271AB0B}" sibTransId="{DB95BB70-7F44-40C5-93E3-BEACF894990A}"/>
    <dgm:cxn modelId="{A3A264B0-0CD3-4743-B5A8-80FFB7E9A035}" type="presOf" srcId="{4C66F266-F851-4421-8B25-0C7A7E318C38}" destId="{6ABFF965-1B5E-4B0A-87B3-688377B167DA}" srcOrd="0" destOrd="0" presId="urn:microsoft.com/office/officeart/2005/8/layout/process2"/>
    <dgm:cxn modelId="{16D3D2E9-461E-49C0-8797-A1D8B81A3CC7}" srcId="{4B34E333-0832-46D9-A50B-7EF43A3A6D3F}" destId="{4C66F266-F851-4421-8B25-0C7A7E318C38}" srcOrd="2" destOrd="0" parTransId="{820DEA86-9FCE-45FB-B087-EA1E681BC8B4}" sibTransId="{24471034-C37E-4C53-B56B-221F659097CC}"/>
    <dgm:cxn modelId="{8D01FF33-1F90-41B7-A9FF-FAAC76642257}" type="presOf" srcId="{523C0ABA-9D15-44B7-AA99-CE34B4A8C187}" destId="{02E71A58-D5E8-4404-BA44-693E4B78C6B2}" srcOrd="0" destOrd="0" presId="urn:microsoft.com/office/officeart/2005/8/layout/process2"/>
    <dgm:cxn modelId="{B3CF5A3E-82DF-439C-B5AE-A91C93299349}" type="presOf" srcId="{4B34E333-0832-46D9-A50B-7EF43A3A6D3F}" destId="{903B67A8-B55B-443D-B9E6-1B53E368A89A}" srcOrd="0" destOrd="0" presId="urn:microsoft.com/office/officeart/2005/8/layout/process2"/>
    <dgm:cxn modelId="{421A52A7-DEEC-43EB-9579-273EBA4B3592}" type="presOf" srcId="{DAEDA8FF-BC6A-4CA4-8C6A-582FC957E064}" destId="{AFD9BD2A-B8C0-4638-983A-92686BEA85A3}" srcOrd="0" destOrd="0" presId="urn:microsoft.com/office/officeart/2005/8/layout/process2"/>
    <dgm:cxn modelId="{B82CE80D-8157-4425-AAD2-D3119B2002AC}" srcId="{4B34E333-0832-46D9-A50B-7EF43A3A6D3F}" destId="{FF04A70A-4D9B-4CB6-9DA0-4D01C55FB6A5}" srcOrd="3" destOrd="0" parTransId="{C22CD455-B514-4BD9-9CEA-046DAA2D7E1C}" sibTransId="{C1866F66-7138-4471-B12E-6BA2568DF873}"/>
    <dgm:cxn modelId="{0A9AC633-1A1F-4D5B-8365-F60199774177}" type="presOf" srcId="{FF04A70A-4D9B-4CB6-9DA0-4D01C55FB6A5}" destId="{C56A17A5-EA3E-4076-9DC4-F577B87C054B}" srcOrd="0" destOrd="0" presId="urn:microsoft.com/office/officeart/2005/8/layout/process2"/>
    <dgm:cxn modelId="{D33C8C20-9A57-48D9-B49B-9E9748E03DC2}" type="presOf" srcId="{DB95BB70-7F44-40C5-93E3-BEACF894990A}" destId="{3AB29A14-21AD-4828-A506-473624F9B532}" srcOrd="1" destOrd="0" presId="urn:microsoft.com/office/officeart/2005/8/layout/process2"/>
    <dgm:cxn modelId="{20DAF39A-6672-4547-A918-9749C80B0E54}" type="presOf" srcId="{24471034-C37E-4C53-B56B-221F659097CC}" destId="{CC39E498-3241-4807-963A-5CF0D6604621}" srcOrd="0" destOrd="0" presId="urn:microsoft.com/office/officeart/2005/8/layout/process2"/>
    <dgm:cxn modelId="{A8323620-E372-4805-8280-D012BF6AEC34}" type="presOf" srcId="{D61D5008-A8C4-488C-883F-CE71AB6A60C7}" destId="{4EA76641-CB60-43B8-BC24-CC39BBD49D96}" srcOrd="0" destOrd="0" presId="urn:microsoft.com/office/officeart/2005/8/layout/process2"/>
    <dgm:cxn modelId="{1A194815-9C17-425A-A37C-029F4D6CF34D}" type="presOf" srcId="{DB95BB70-7F44-40C5-93E3-BEACF894990A}" destId="{6B609B50-081F-4C21-83E3-791B10F11057}" srcOrd="0" destOrd="0" presId="urn:microsoft.com/office/officeart/2005/8/layout/process2"/>
    <dgm:cxn modelId="{18C70FD2-8177-496E-A4EB-180C4C414D96}" type="presParOf" srcId="{903B67A8-B55B-443D-B9E6-1B53E368A89A}" destId="{4EA76641-CB60-43B8-BC24-CC39BBD49D96}" srcOrd="0" destOrd="0" presId="urn:microsoft.com/office/officeart/2005/8/layout/process2"/>
    <dgm:cxn modelId="{9209CBC9-DC50-44E1-AF45-866CE4CD1AF1}" type="presParOf" srcId="{903B67A8-B55B-443D-B9E6-1B53E368A89A}" destId="{02E71A58-D5E8-4404-BA44-693E4B78C6B2}" srcOrd="1" destOrd="0" presId="urn:microsoft.com/office/officeart/2005/8/layout/process2"/>
    <dgm:cxn modelId="{AC69A4E9-DB70-468B-9702-B3239BDA36B0}" type="presParOf" srcId="{02E71A58-D5E8-4404-BA44-693E4B78C6B2}" destId="{8BCC18D1-18BB-49D0-AEF7-C96B61EE4E86}" srcOrd="0" destOrd="0" presId="urn:microsoft.com/office/officeart/2005/8/layout/process2"/>
    <dgm:cxn modelId="{07EA85DB-37B0-4BCD-937D-087D20981B6D}" type="presParOf" srcId="{903B67A8-B55B-443D-B9E6-1B53E368A89A}" destId="{AFD9BD2A-B8C0-4638-983A-92686BEA85A3}" srcOrd="2" destOrd="0" presId="urn:microsoft.com/office/officeart/2005/8/layout/process2"/>
    <dgm:cxn modelId="{2C8C5798-75A9-4B90-B7D1-D0C5D15AD111}" type="presParOf" srcId="{903B67A8-B55B-443D-B9E6-1B53E368A89A}" destId="{6B609B50-081F-4C21-83E3-791B10F11057}" srcOrd="3" destOrd="0" presId="urn:microsoft.com/office/officeart/2005/8/layout/process2"/>
    <dgm:cxn modelId="{D6559B05-E1B7-4F2C-884F-C68358BD239F}" type="presParOf" srcId="{6B609B50-081F-4C21-83E3-791B10F11057}" destId="{3AB29A14-21AD-4828-A506-473624F9B532}" srcOrd="0" destOrd="0" presId="urn:microsoft.com/office/officeart/2005/8/layout/process2"/>
    <dgm:cxn modelId="{C9DC2503-6F64-4D61-A595-5AA7720084DB}" type="presParOf" srcId="{903B67A8-B55B-443D-B9E6-1B53E368A89A}" destId="{6ABFF965-1B5E-4B0A-87B3-688377B167DA}" srcOrd="4" destOrd="0" presId="urn:microsoft.com/office/officeart/2005/8/layout/process2"/>
    <dgm:cxn modelId="{093847DE-E0DC-437E-B7EC-92AC9B3B5B6D}" type="presParOf" srcId="{903B67A8-B55B-443D-B9E6-1B53E368A89A}" destId="{CC39E498-3241-4807-963A-5CF0D6604621}" srcOrd="5" destOrd="0" presId="urn:microsoft.com/office/officeart/2005/8/layout/process2"/>
    <dgm:cxn modelId="{08B9F421-7488-42BF-BDCB-DAC921F2387B}" type="presParOf" srcId="{CC39E498-3241-4807-963A-5CF0D6604621}" destId="{11E3B1C8-9180-4FF5-91F5-1BC09F26C267}" srcOrd="0" destOrd="0" presId="urn:microsoft.com/office/officeart/2005/8/layout/process2"/>
    <dgm:cxn modelId="{BED31611-86C3-4DEB-8156-32D468186E9A}" type="presParOf" srcId="{903B67A8-B55B-443D-B9E6-1B53E368A89A}" destId="{C56A17A5-EA3E-4076-9DC4-F577B87C054B}"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B5B7890-8593-47F6-9D11-43BDEA816C07}"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3427E719-3B9F-45D9-8DCD-E0622CCD7145}">
      <dgm:prSet phldrT="[Text]"/>
      <dgm:spPr/>
      <dgm:t>
        <a:bodyPr/>
        <a:lstStyle/>
        <a:p>
          <a:r>
            <a:rPr lang="en-US" dirty="0"/>
            <a:t>Appeal to Commission</a:t>
          </a:r>
        </a:p>
      </dgm:t>
    </dgm:pt>
    <dgm:pt modelId="{D90C8CEC-6E87-45CD-9C0A-F5C741F00D8D}" type="parTrans" cxnId="{AE3EF5B0-DBEF-41A7-A419-5D4D79A0BCC2}">
      <dgm:prSet/>
      <dgm:spPr/>
      <dgm:t>
        <a:bodyPr/>
        <a:lstStyle/>
        <a:p>
          <a:endParaRPr lang="en-US"/>
        </a:p>
      </dgm:t>
    </dgm:pt>
    <dgm:pt modelId="{6D09E8D4-33C3-4E59-ACB1-1023AADAC95C}" type="sibTrans" cxnId="{AE3EF5B0-DBEF-41A7-A419-5D4D79A0BCC2}">
      <dgm:prSet/>
      <dgm:spPr/>
      <dgm:t>
        <a:bodyPr/>
        <a:lstStyle/>
        <a:p>
          <a:endParaRPr lang="en-US" dirty="0"/>
        </a:p>
      </dgm:t>
    </dgm:pt>
    <dgm:pt modelId="{F203B952-37AA-4C86-83BD-CD73C507D5FF}">
      <dgm:prSet phldrT="[Text]"/>
      <dgm:spPr/>
      <dgm:t>
        <a:bodyPr/>
        <a:lstStyle/>
        <a:p>
          <a:r>
            <a:rPr lang="en-US" dirty="0"/>
            <a:t>10 days after local board’s decision</a:t>
          </a:r>
        </a:p>
      </dgm:t>
    </dgm:pt>
    <dgm:pt modelId="{48872625-025E-4636-A181-278809D251DC}" type="parTrans" cxnId="{76DC8422-C539-477A-8D5C-BF9CF661FB7D}">
      <dgm:prSet/>
      <dgm:spPr/>
      <dgm:t>
        <a:bodyPr/>
        <a:lstStyle/>
        <a:p>
          <a:endParaRPr lang="en-US"/>
        </a:p>
      </dgm:t>
    </dgm:pt>
    <dgm:pt modelId="{A2DD4266-F52F-4CBE-B52F-A161CD4D5E44}" type="sibTrans" cxnId="{76DC8422-C539-477A-8D5C-BF9CF661FB7D}">
      <dgm:prSet/>
      <dgm:spPr/>
      <dgm:t>
        <a:bodyPr/>
        <a:lstStyle/>
        <a:p>
          <a:endParaRPr lang="en-US"/>
        </a:p>
      </dgm:t>
    </dgm:pt>
    <dgm:pt modelId="{6F010113-FBFC-4DDF-A68C-03D979B5C827}">
      <dgm:prSet phldrT="[Text]"/>
      <dgm:spPr/>
      <dgm:t>
        <a:bodyPr/>
        <a:lstStyle/>
        <a:p>
          <a:r>
            <a:rPr lang="en-US" dirty="0"/>
            <a:t>Commission shall become authorizer if overturns decision</a:t>
          </a:r>
        </a:p>
      </dgm:t>
    </dgm:pt>
    <dgm:pt modelId="{054F8F94-458B-4707-B144-ED538A603510}" type="parTrans" cxnId="{1663C3DA-A25D-48DD-84C4-2A9F8094D2DD}">
      <dgm:prSet/>
      <dgm:spPr/>
      <dgm:t>
        <a:bodyPr/>
        <a:lstStyle/>
        <a:p>
          <a:endParaRPr lang="en-US"/>
        </a:p>
      </dgm:t>
    </dgm:pt>
    <dgm:pt modelId="{4A935027-2EE1-4925-BE7E-2892459FA649}" type="sibTrans" cxnId="{1663C3DA-A25D-48DD-84C4-2A9F8094D2DD}">
      <dgm:prSet/>
      <dgm:spPr/>
      <dgm:t>
        <a:bodyPr/>
        <a:lstStyle/>
        <a:p>
          <a:endParaRPr lang="en-US" dirty="0"/>
        </a:p>
      </dgm:t>
    </dgm:pt>
    <dgm:pt modelId="{19CD3A0B-2816-4CDD-AF32-BCDEC0EE7378}">
      <dgm:prSet phldrT="[Text]"/>
      <dgm:spPr/>
      <dgm:t>
        <a:bodyPr/>
        <a:lstStyle/>
        <a:p>
          <a:endParaRPr lang="en-US" dirty="0"/>
        </a:p>
      </dgm:t>
    </dgm:pt>
    <dgm:pt modelId="{2026ACDE-EC34-4A9C-A37F-0C09039C96C0}" type="parTrans" cxnId="{1807D23D-EFBB-4469-9EBC-D5FBE328AB2C}">
      <dgm:prSet/>
      <dgm:spPr/>
      <dgm:t>
        <a:bodyPr/>
        <a:lstStyle/>
        <a:p>
          <a:endParaRPr lang="en-US"/>
        </a:p>
      </dgm:t>
    </dgm:pt>
    <dgm:pt modelId="{0713888C-CEEC-4C8E-B636-4BCBDC9C8D1B}" type="sibTrans" cxnId="{1807D23D-EFBB-4469-9EBC-D5FBE328AB2C}">
      <dgm:prSet/>
      <dgm:spPr/>
      <dgm:t>
        <a:bodyPr/>
        <a:lstStyle/>
        <a:p>
          <a:endParaRPr lang="en-US"/>
        </a:p>
      </dgm:t>
    </dgm:pt>
    <dgm:pt modelId="{3D022CBA-5AE6-4E8C-AB70-8F5321BCB7B4}">
      <dgm:prSet/>
      <dgm:spPr/>
      <dgm:t>
        <a:bodyPr/>
        <a:lstStyle/>
        <a:p>
          <a:r>
            <a:rPr lang="en-US" dirty="0"/>
            <a:t>If approved - 10 year charter term</a:t>
          </a:r>
        </a:p>
      </dgm:t>
    </dgm:pt>
    <dgm:pt modelId="{B83275B5-F1FE-4FDD-B681-09BDAB43A8FC}" type="parTrans" cxnId="{EB45A7A1-4AD5-4C41-A312-8C5D0ED88EFA}">
      <dgm:prSet/>
      <dgm:spPr/>
      <dgm:t>
        <a:bodyPr/>
        <a:lstStyle/>
        <a:p>
          <a:endParaRPr lang="en-US"/>
        </a:p>
      </dgm:t>
    </dgm:pt>
    <dgm:pt modelId="{83429901-DB7D-44EE-9841-4D6804CF7BD7}" type="sibTrans" cxnId="{EB45A7A1-4AD5-4C41-A312-8C5D0ED88EFA}">
      <dgm:prSet/>
      <dgm:spPr/>
      <dgm:t>
        <a:bodyPr/>
        <a:lstStyle/>
        <a:p>
          <a:endParaRPr lang="en-US"/>
        </a:p>
      </dgm:t>
    </dgm:pt>
    <dgm:pt modelId="{CDCB848C-2FA0-4521-B47E-021A0132F8FD}">
      <dgm:prSet/>
      <dgm:spPr/>
      <dgm:t>
        <a:bodyPr/>
        <a:lstStyle/>
        <a:p>
          <a:r>
            <a:rPr lang="en-US" dirty="0"/>
            <a:t>A denial on appeal is final and not subject to appeal</a:t>
          </a:r>
        </a:p>
      </dgm:t>
    </dgm:pt>
    <dgm:pt modelId="{B395D0E2-532F-499D-A725-0DDC259295DC}" type="parTrans" cxnId="{C0478537-C618-45DE-9891-7C53AE41B1EC}">
      <dgm:prSet/>
      <dgm:spPr/>
      <dgm:t>
        <a:bodyPr/>
        <a:lstStyle/>
        <a:p>
          <a:endParaRPr lang="en-US"/>
        </a:p>
      </dgm:t>
    </dgm:pt>
    <dgm:pt modelId="{E7F4D570-8C69-47D7-BDF9-A88B00F94339}" type="sibTrans" cxnId="{C0478537-C618-45DE-9891-7C53AE41B1EC}">
      <dgm:prSet/>
      <dgm:spPr/>
      <dgm:t>
        <a:bodyPr/>
        <a:lstStyle/>
        <a:p>
          <a:endParaRPr lang="en-US"/>
        </a:p>
      </dgm:t>
    </dgm:pt>
    <dgm:pt modelId="{DD9E9EDA-CB81-431C-8052-69202840DE93}" type="pres">
      <dgm:prSet presAssocID="{EB5B7890-8593-47F6-9D11-43BDEA816C07}" presName="linearFlow" presStyleCnt="0">
        <dgm:presLayoutVars>
          <dgm:dir/>
          <dgm:animLvl val="lvl"/>
          <dgm:resizeHandles val="exact"/>
        </dgm:presLayoutVars>
      </dgm:prSet>
      <dgm:spPr/>
      <dgm:t>
        <a:bodyPr/>
        <a:lstStyle/>
        <a:p>
          <a:endParaRPr lang="en-US"/>
        </a:p>
      </dgm:t>
    </dgm:pt>
    <dgm:pt modelId="{79395D22-7D2B-4E50-B7AF-223CA29DB14F}" type="pres">
      <dgm:prSet presAssocID="{3427E719-3B9F-45D9-8DCD-E0622CCD7145}" presName="composite" presStyleCnt="0"/>
      <dgm:spPr/>
    </dgm:pt>
    <dgm:pt modelId="{A7B1617D-F962-44F3-B3EA-7E7E5103BCB6}" type="pres">
      <dgm:prSet presAssocID="{3427E719-3B9F-45D9-8DCD-E0622CCD7145}" presName="parTx" presStyleLbl="node1" presStyleIdx="0" presStyleCnt="3">
        <dgm:presLayoutVars>
          <dgm:chMax val="0"/>
          <dgm:chPref val="0"/>
          <dgm:bulletEnabled val="1"/>
        </dgm:presLayoutVars>
      </dgm:prSet>
      <dgm:spPr/>
      <dgm:t>
        <a:bodyPr/>
        <a:lstStyle/>
        <a:p>
          <a:endParaRPr lang="en-US"/>
        </a:p>
      </dgm:t>
    </dgm:pt>
    <dgm:pt modelId="{70F95C6E-3C15-40B0-838B-A8D1C575A1F4}" type="pres">
      <dgm:prSet presAssocID="{3427E719-3B9F-45D9-8DCD-E0622CCD7145}" presName="parSh" presStyleLbl="node1" presStyleIdx="0" presStyleCnt="3"/>
      <dgm:spPr/>
      <dgm:t>
        <a:bodyPr/>
        <a:lstStyle/>
        <a:p>
          <a:endParaRPr lang="en-US"/>
        </a:p>
      </dgm:t>
    </dgm:pt>
    <dgm:pt modelId="{658AE636-3769-4E78-AFA9-33C4AEB52EE0}" type="pres">
      <dgm:prSet presAssocID="{3427E719-3B9F-45D9-8DCD-E0622CCD7145}" presName="desTx" presStyleLbl="fgAcc1" presStyleIdx="0" presStyleCnt="3">
        <dgm:presLayoutVars>
          <dgm:bulletEnabled val="1"/>
        </dgm:presLayoutVars>
      </dgm:prSet>
      <dgm:spPr/>
      <dgm:t>
        <a:bodyPr/>
        <a:lstStyle/>
        <a:p>
          <a:endParaRPr lang="en-US"/>
        </a:p>
      </dgm:t>
    </dgm:pt>
    <dgm:pt modelId="{131DB394-7FB4-4A6E-A9F1-1E83693B8879}" type="pres">
      <dgm:prSet presAssocID="{6D09E8D4-33C3-4E59-ACB1-1023AADAC95C}" presName="sibTrans" presStyleLbl="sibTrans2D1" presStyleIdx="0" presStyleCnt="2"/>
      <dgm:spPr/>
      <dgm:t>
        <a:bodyPr/>
        <a:lstStyle/>
        <a:p>
          <a:endParaRPr lang="en-US"/>
        </a:p>
      </dgm:t>
    </dgm:pt>
    <dgm:pt modelId="{26BA3FBC-20C1-483A-BF56-9F848D7CBC39}" type="pres">
      <dgm:prSet presAssocID="{6D09E8D4-33C3-4E59-ACB1-1023AADAC95C}" presName="connTx" presStyleLbl="sibTrans2D1" presStyleIdx="0" presStyleCnt="2"/>
      <dgm:spPr/>
      <dgm:t>
        <a:bodyPr/>
        <a:lstStyle/>
        <a:p>
          <a:endParaRPr lang="en-US"/>
        </a:p>
      </dgm:t>
    </dgm:pt>
    <dgm:pt modelId="{BF134C48-B289-49A0-BA44-D22C5CF0351F}" type="pres">
      <dgm:prSet presAssocID="{6F010113-FBFC-4DDF-A68C-03D979B5C827}" presName="composite" presStyleCnt="0"/>
      <dgm:spPr/>
    </dgm:pt>
    <dgm:pt modelId="{D38F934B-B084-4D75-BED4-B55D4CAA2F5D}" type="pres">
      <dgm:prSet presAssocID="{6F010113-FBFC-4DDF-A68C-03D979B5C827}" presName="parTx" presStyleLbl="node1" presStyleIdx="0" presStyleCnt="3">
        <dgm:presLayoutVars>
          <dgm:chMax val="0"/>
          <dgm:chPref val="0"/>
          <dgm:bulletEnabled val="1"/>
        </dgm:presLayoutVars>
      </dgm:prSet>
      <dgm:spPr/>
      <dgm:t>
        <a:bodyPr/>
        <a:lstStyle/>
        <a:p>
          <a:endParaRPr lang="en-US"/>
        </a:p>
      </dgm:t>
    </dgm:pt>
    <dgm:pt modelId="{5CEE2BA0-83E2-439E-B84E-7B13695F3C1A}" type="pres">
      <dgm:prSet presAssocID="{6F010113-FBFC-4DDF-A68C-03D979B5C827}" presName="parSh" presStyleLbl="node1" presStyleIdx="1" presStyleCnt="3" custLinFactNeighborX="1600" custLinFactNeighborY="-22403"/>
      <dgm:spPr/>
      <dgm:t>
        <a:bodyPr/>
        <a:lstStyle/>
        <a:p>
          <a:endParaRPr lang="en-US"/>
        </a:p>
      </dgm:t>
    </dgm:pt>
    <dgm:pt modelId="{4BE56930-A916-4ACF-9146-FBF476B00C43}" type="pres">
      <dgm:prSet presAssocID="{6F010113-FBFC-4DDF-A68C-03D979B5C827}" presName="desTx" presStyleLbl="fgAcc1" presStyleIdx="1" presStyleCnt="3" custFlipVert="1" custScaleY="3973" custLinFactNeighborX="-19200" custLinFactNeighborY="-54274">
        <dgm:presLayoutVars>
          <dgm:bulletEnabled val="1"/>
        </dgm:presLayoutVars>
      </dgm:prSet>
      <dgm:spPr/>
      <dgm:t>
        <a:bodyPr/>
        <a:lstStyle/>
        <a:p>
          <a:endParaRPr lang="en-US"/>
        </a:p>
      </dgm:t>
    </dgm:pt>
    <dgm:pt modelId="{D765FAF5-CD45-461C-ACD3-0E7E1C11EBA1}" type="pres">
      <dgm:prSet presAssocID="{4A935027-2EE1-4925-BE7E-2892459FA649}" presName="sibTrans" presStyleLbl="sibTrans2D1" presStyleIdx="1" presStyleCnt="2"/>
      <dgm:spPr/>
      <dgm:t>
        <a:bodyPr/>
        <a:lstStyle/>
        <a:p>
          <a:endParaRPr lang="en-US"/>
        </a:p>
      </dgm:t>
    </dgm:pt>
    <dgm:pt modelId="{A9B2FCFA-4433-4076-AD8D-5844B63183F1}" type="pres">
      <dgm:prSet presAssocID="{4A935027-2EE1-4925-BE7E-2892459FA649}" presName="connTx" presStyleLbl="sibTrans2D1" presStyleIdx="1" presStyleCnt="2"/>
      <dgm:spPr/>
      <dgm:t>
        <a:bodyPr/>
        <a:lstStyle/>
        <a:p>
          <a:endParaRPr lang="en-US"/>
        </a:p>
      </dgm:t>
    </dgm:pt>
    <dgm:pt modelId="{65AC2779-3160-45B7-A85B-D9425ED4F300}" type="pres">
      <dgm:prSet presAssocID="{3D022CBA-5AE6-4E8C-AB70-8F5321BCB7B4}" presName="composite" presStyleCnt="0"/>
      <dgm:spPr/>
    </dgm:pt>
    <dgm:pt modelId="{4466A3E8-BA22-4072-ADB6-4FB7EE2147F9}" type="pres">
      <dgm:prSet presAssocID="{3D022CBA-5AE6-4E8C-AB70-8F5321BCB7B4}" presName="parTx" presStyleLbl="node1" presStyleIdx="1" presStyleCnt="3">
        <dgm:presLayoutVars>
          <dgm:chMax val="0"/>
          <dgm:chPref val="0"/>
          <dgm:bulletEnabled val="1"/>
        </dgm:presLayoutVars>
      </dgm:prSet>
      <dgm:spPr/>
      <dgm:t>
        <a:bodyPr/>
        <a:lstStyle/>
        <a:p>
          <a:endParaRPr lang="en-US"/>
        </a:p>
      </dgm:t>
    </dgm:pt>
    <dgm:pt modelId="{72989436-08DB-49B7-97BB-3244FFCD7B92}" type="pres">
      <dgm:prSet presAssocID="{3D022CBA-5AE6-4E8C-AB70-8F5321BCB7B4}" presName="parSh" presStyleLbl="node1" presStyleIdx="2" presStyleCnt="3"/>
      <dgm:spPr/>
      <dgm:t>
        <a:bodyPr/>
        <a:lstStyle/>
        <a:p>
          <a:endParaRPr lang="en-US"/>
        </a:p>
      </dgm:t>
    </dgm:pt>
    <dgm:pt modelId="{59197F76-5950-4DEE-B96A-EEC7FFAC1B89}" type="pres">
      <dgm:prSet presAssocID="{3D022CBA-5AE6-4E8C-AB70-8F5321BCB7B4}" presName="desTx" presStyleLbl="fgAcc1" presStyleIdx="2" presStyleCnt="3">
        <dgm:presLayoutVars>
          <dgm:bulletEnabled val="1"/>
        </dgm:presLayoutVars>
      </dgm:prSet>
      <dgm:spPr/>
      <dgm:t>
        <a:bodyPr/>
        <a:lstStyle/>
        <a:p>
          <a:endParaRPr lang="en-US"/>
        </a:p>
      </dgm:t>
    </dgm:pt>
  </dgm:ptLst>
  <dgm:cxnLst>
    <dgm:cxn modelId="{33A473C7-7C48-4E5D-B076-60762A2969F7}" type="presOf" srcId="{6D09E8D4-33C3-4E59-ACB1-1023AADAC95C}" destId="{131DB394-7FB4-4A6E-A9F1-1E83693B8879}" srcOrd="0" destOrd="0" presId="urn:microsoft.com/office/officeart/2005/8/layout/process3"/>
    <dgm:cxn modelId="{AE3EF5B0-DBEF-41A7-A419-5D4D79A0BCC2}" srcId="{EB5B7890-8593-47F6-9D11-43BDEA816C07}" destId="{3427E719-3B9F-45D9-8DCD-E0622CCD7145}" srcOrd="0" destOrd="0" parTransId="{D90C8CEC-6E87-45CD-9C0A-F5C741F00D8D}" sibTransId="{6D09E8D4-33C3-4E59-ACB1-1023AADAC95C}"/>
    <dgm:cxn modelId="{1663C3DA-A25D-48DD-84C4-2A9F8094D2DD}" srcId="{EB5B7890-8593-47F6-9D11-43BDEA816C07}" destId="{6F010113-FBFC-4DDF-A68C-03D979B5C827}" srcOrd="1" destOrd="0" parTransId="{054F8F94-458B-4707-B144-ED538A603510}" sibTransId="{4A935027-2EE1-4925-BE7E-2892459FA649}"/>
    <dgm:cxn modelId="{6F1C8917-7887-42C8-88BE-5EC1004177E1}" type="presOf" srcId="{19CD3A0B-2816-4CDD-AF32-BCDEC0EE7378}" destId="{4BE56930-A916-4ACF-9146-FBF476B00C43}" srcOrd="0" destOrd="0" presId="urn:microsoft.com/office/officeart/2005/8/layout/process3"/>
    <dgm:cxn modelId="{76DC8422-C539-477A-8D5C-BF9CF661FB7D}" srcId="{3427E719-3B9F-45D9-8DCD-E0622CCD7145}" destId="{F203B952-37AA-4C86-83BD-CD73C507D5FF}" srcOrd="0" destOrd="0" parTransId="{48872625-025E-4636-A181-278809D251DC}" sibTransId="{A2DD4266-F52F-4CBE-B52F-A161CD4D5E44}"/>
    <dgm:cxn modelId="{D3C7D956-87FE-43C8-89E9-6B015E839D67}" type="presOf" srcId="{6F010113-FBFC-4DDF-A68C-03D979B5C827}" destId="{5CEE2BA0-83E2-439E-B84E-7B13695F3C1A}" srcOrd="1" destOrd="0" presId="urn:microsoft.com/office/officeart/2005/8/layout/process3"/>
    <dgm:cxn modelId="{3B6AF243-DE5A-4AE5-9606-DB5EEC9189D5}" type="presOf" srcId="{EB5B7890-8593-47F6-9D11-43BDEA816C07}" destId="{DD9E9EDA-CB81-431C-8052-69202840DE93}" srcOrd="0" destOrd="0" presId="urn:microsoft.com/office/officeart/2005/8/layout/process3"/>
    <dgm:cxn modelId="{13D8C889-A3A8-4D9A-889E-0E6E03B0B983}" type="presOf" srcId="{4A935027-2EE1-4925-BE7E-2892459FA649}" destId="{D765FAF5-CD45-461C-ACD3-0E7E1C11EBA1}" srcOrd="0" destOrd="0" presId="urn:microsoft.com/office/officeart/2005/8/layout/process3"/>
    <dgm:cxn modelId="{8A46DACC-F853-4BF0-BB05-9B2B53AB08C1}" type="presOf" srcId="{3D022CBA-5AE6-4E8C-AB70-8F5321BCB7B4}" destId="{72989436-08DB-49B7-97BB-3244FFCD7B92}" srcOrd="1" destOrd="0" presId="urn:microsoft.com/office/officeart/2005/8/layout/process3"/>
    <dgm:cxn modelId="{4C047472-58C7-47AC-BBFD-110A38255DB9}" type="presOf" srcId="{3D022CBA-5AE6-4E8C-AB70-8F5321BCB7B4}" destId="{4466A3E8-BA22-4072-ADB6-4FB7EE2147F9}" srcOrd="0" destOrd="0" presId="urn:microsoft.com/office/officeart/2005/8/layout/process3"/>
    <dgm:cxn modelId="{D03C76DC-D946-4DE6-B81C-A84A53B0A368}" type="presOf" srcId="{3427E719-3B9F-45D9-8DCD-E0622CCD7145}" destId="{A7B1617D-F962-44F3-B3EA-7E7E5103BCB6}" srcOrd="0" destOrd="0" presId="urn:microsoft.com/office/officeart/2005/8/layout/process3"/>
    <dgm:cxn modelId="{FDB01B6E-602E-434C-9D26-4659030582F3}" type="presOf" srcId="{F203B952-37AA-4C86-83BD-CD73C507D5FF}" destId="{658AE636-3769-4E78-AFA9-33C4AEB52EE0}" srcOrd="0" destOrd="0" presId="urn:microsoft.com/office/officeart/2005/8/layout/process3"/>
    <dgm:cxn modelId="{EBA6EF2B-7AB3-413B-A0C7-4B26C9C70B74}" type="presOf" srcId="{6D09E8D4-33C3-4E59-ACB1-1023AADAC95C}" destId="{26BA3FBC-20C1-483A-BF56-9F848D7CBC39}" srcOrd="1" destOrd="0" presId="urn:microsoft.com/office/officeart/2005/8/layout/process3"/>
    <dgm:cxn modelId="{D12CA32C-7FB9-4F4C-B049-0B5FCA7AF62A}" type="presOf" srcId="{6F010113-FBFC-4DDF-A68C-03D979B5C827}" destId="{D38F934B-B084-4D75-BED4-B55D4CAA2F5D}" srcOrd="0" destOrd="0" presId="urn:microsoft.com/office/officeart/2005/8/layout/process3"/>
    <dgm:cxn modelId="{EB45A7A1-4AD5-4C41-A312-8C5D0ED88EFA}" srcId="{EB5B7890-8593-47F6-9D11-43BDEA816C07}" destId="{3D022CBA-5AE6-4E8C-AB70-8F5321BCB7B4}" srcOrd="2" destOrd="0" parTransId="{B83275B5-F1FE-4FDD-B681-09BDAB43A8FC}" sibTransId="{83429901-DB7D-44EE-9841-4D6804CF7BD7}"/>
    <dgm:cxn modelId="{DABC541F-4D2D-46C5-947D-76288D8EBDB8}" type="presOf" srcId="{4A935027-2EE1-4925-BE7E-2892459FA649}" destId="{A9B2FCFA-4433-4076-AD8D-5844B63183F1}" srcOrd="1" destOrd="0" presId="urn:microsoft.com/office/officeart/2005/8/layout/process3"/>
    <dgm:cxn modelId="{1807D23D-EFBB-4469-9EBC-D5FBE328AB2C}" srcId="{6F010113-FBFC-4DDF-A68C-03D979B5C827}" destId="{19CD3A0B-2816-4CDD-AF32-BCDEC0EE7378}" srcOrd="0" destOrd="0" parTransId="{2026ACDE-EC34-4A9C-A37F-0C09039C96C0}" sibTransId="{0713888C-CEEC-4C8E-B636-4BCBDC9C8D1B}"/>
    <dgm:cxn modelId="{3CE02AB6-C771-41C0-A91D-D328DCCCB9C0}" type="presOf" srcId="{CDCB848C-2FA0-4521-B47E-021A0132F8FD}" destId="{59197F76-5950-4DEE-B96A-EEC7FFAC1B89}" srcOrd="0" destOrd="0" presId="urn:microsoft.com/office/officeart/2005/8/layout/process3"/>
    <dgm:cxn modelId="{6FA5AC37-551F-4A5D-95BD-9A3FADA59C54}" type="presOf" srcId="{3427E719-3B9F-45D9-8DCD-E0622CCD7145}" destId="{70F95C6E-3C15-40B0-838B-A8D1C575A1F4}" srcOrd="1" destOrd="0" presId="urn:microsoft.com/office/officeart/2005/8/layout/process3"/>
    <dgm:cxn modelId="{C0478537-C618-45DE-9891-7C53AE41B1EC}" srcId="{3D022CBA-5AE6-4E8C-AB70-8F5321BCB7B4}" destId="{CDCB848C-2FA0-4521-B47E-021A0132F8FD}" srcOrd="0" destOrd="0" parTransId="{B395D0E2-532F-499D-A725-0DDC259295DC}" sibTransId="{E7F4D570-8C69-47D7-BDF9-A88B00F94339}"/>
    <dgm:cxn modelId="{C056073E-E179-4090-B53F-C6A8D1215144}" type="presParOf" srcId="{DD9E9EDA-CB81-431C-8052-69202840DE93}" destId="{79395D22-7D2B-4E50-B7AF-223CA29DB14F}" srcOrd="0" destOrd="0" presId="urn:microsoft.com/office/officeart/2005/8/layout/process3"/>
    <dgm:cxn modelId="{02EE5F6E-FDAE-436A-BF01-1DB9C10DE6A6}" type="presParOf" srcId="{79395D22-7D2B-4E50-B7AF-223CA29DB14F}" destId="{A7B1617D-F962-44F3-B3EA-7E7E5103BCB6}" srcOrd="0" destOrd="0" presId="urn:microsoft.com/office/officeart/2005/8/layout/process3"/>
    <dgm:cxn modelId="{108C2A21-F80A-4655-9090-F4A893871BB9}" type="presParOf" srcId="{79395D22-7D2B-4E50-B7AF-223CA29DB14F}" destId="{70F95C6E-3C15-40B0-838B-A8D1C575A1F4}" srcOrd="1" destOrd="0" presId="urn:microsoft.com/office/officeart/2005/8/layout/process3"/>
    <dgm:cxn modelId="{5630AD38-3698-4772-AED0-3DF3F2F6DF32}" type="presParOf" srcId="{79395D22-7D2B-4E50-B7AF-223CA29DB14F}" destId="{658AE636-3769-4E78-AFA9-33C4AEB52EE0}" srcOrd="2" destOrd="0" presId="urn:microsoft.com/office/officeart/2005/8/layout/process3"/>
    <dgm:cxn modelId="{4A9C5E42-8D6D-40FA-B1FB-6498E4857072}" type="presParOf" srcId="{DD9E9EDA-CB81-431C-8052-69202840DE93}" destId="{131DB394-7FB4-4A6E-A9F1-1E83693B8879}" srcOrd="1" destOrd="0" presId="urn:microsoft.com/office/officeart/2005/8/layout/process3"/>
    <dgm:cxn modelId="{F886CABF-7A63-49A6-A8E8-401949054DFE}" type="presParOf" srcId="{131DB394-7FB4-4A6E-A9F1-1E83693B8879}" destId="{26BA3FBC-20C1-483A-BF56-9F848D7CBC39}" srcOrd="0" destOrd="0" presId="urn:microsoft.com/office/officeart/2005/8/layout/process3"/>
    <dgm:cxn modelId="{231D97DD-7079-46E4-A37C-03764C44B80D}" type="presParOf" srcId="{DD9E9EDA-CB81-431C-8052-69202840DE93}" destId="{BF134C48-B289-49A0-BA44-D22C5CF0351F}" srcOrd="2" destOrd="0" presId="urn:microsoft.com/office/officeart/2005/8/layout/process3"/>
    <dgm:cxn modelId="{D7CC62D9-7FE0-4714-8D8B-D5B49BD3FFEB}" type="presParOf" srcId="{BF134C48-B289-49A0-BA44-D22C5CF0351F}" destId="{D38F934B-B084-4D75-BED4-B55D4CAA2F5D}" srcOrd="0" destOrd="0" presId="urn:microsoft.com/office/officeart/2005/8/layout/process3"/>
    <dgm:cxn modelId="{EF7E7CD3-3B4F-4AB2-81B1-5E8621CB0626}" type="presParOf" srcId="{BF134C48-B289-49A0-BA44-D22C5CF0351F}" destId="{5CEE2BA0-83E2-439E-B84E-7B13695F3C1A}" srcOrd="1" destOrd="0" presId="urn:microsoft.com/office/officeart/2005/8/layout/process3"/>
    <dgm:cxn modelId="{75B8E4BE-6E2B-4C40-A5E0-4A5E12CAA59D}" type="presParOf" srcId="{BF134C48-B289-49A0-BA44-D22C5CF0351F}" destId="{4BE56930-A916-4ACF-9146-FBF476B00C43}" srcOrd="2" destOrd="0" presId="urn:microsoft.com/office/officeart/2005/8/layout/process3"/>
    <dgm:cxn modelId="{1B0B1EFF-1EB2-4073-8BB1-9F3AF31D0402}" type="presParOf" srcId="{DD9E9EDA-CB81-431C-8052-69202840DE93}" destId="{D765FAF5-CD45-461C-ACD3-0E7E1C11EBA1}" srcOrd="3" destOrd="0" presId="urn:microsoft.com/office/officeart/2005/8/layout/process3"/>
    <dgm:cxn modelId="{EB7C0669-7239-4726-8F69-CAA3ECD6B8B2}" type="presParOf" srcId="{D765FAF5-CD45-461C-ACD3-0E7E1C11EBA1}" destId="{A9B2FCFA-4433-4076-AD8D-5844B63183F1}" srcOrd="0" destOrd="0" presId="urn:microsoft.com/office/officeart/2005/8/layout/process3"/>
    <dgm:cxn modelId="{D3F36222-D009-4F97-9E03-564217BA102E}" type="presParOf" srcId="{DD9E9EDA-CB81-431C-8052-69202840DE93}" destId="{65AC2779-3160-45B7-A85B-D9425ED4F300}" srcOrd="4" destOrd="0" presId="urn:microsoft.com/office/officeart/2005/8/layout/process3"/>
    <dgm:cxn modelId="{F6021A8C-5CEE-4364-97A1-0444F48A59AE}" type="presParOf" srcId="{65AC2779-3160-45B7-A85B-D9425ED4F300}" destId="{4466A3E8-BA22-4072-ADB6-4FB7EE2147F9}" srcOrd="0" destOrd="0" presId="urn:microsoft.com/office/officeart/2005/8/layout/process3"/>
    <dgm:cxn modelId="{B301535E-2D17-454B-B3FF-F253F3798209}" type="presParOf" srcId="{65AC2779-3160-45B7-A85B-D9425ED4F300}" destId="{72989436-08DB-49B7-97BB-3244FFCD7B92}" srcOrd="1" destOrd="0" presId="urn:microsoft.com/office/officeart/2005/8/layout/process3"/>
    <dgm:cxn modelId="{D765AD30-8CE4-4CF8-BA01-A2A54C570708}" type="presParOf" srcId="{65AC2779-3160-45B7-A85B-D9425ED4F300}" destId="{59197F76-5950-4DEE-B96A-EEC7FFAC1B89}"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46C26C1-DAE0-4DB3-8297-D7E833B34078}" type="doc">
      <dgm:prSet loTypeId="urn:microsoft.com/office/officeart/2005/8/layout/chart3" loCatId="cycle" qsTypeId="urn:microsoft.com/office/officeart/2005/8/quickstyle/simple1" qsCatId="simple" csTypeId="urn:microsoft.com/office/officeart/2005/8/colors/accent1_2" csCatId="accent1" phldr="1"/>
      <dgm:spPr/>
    </dgm:pt>
    <dgm:pt modelId="{88E5D774-46C5-4F7C-9989-4A3C690670B4}">
      <dgm:prSet phldrT="[Text]"/>
      <dgm:spPr/>
      <dgm:t>
        <a:bodyPr/>
        <a:lstStyle/>
        <a:p>
          <a:r>
            <a:rPr lang="en-US" dirty="0"/>
            <a:t>Agency Commitment &amp; Capacity</a:t>
          </a:r>
        </a:p>
      </dgm:t>
    </dgm:pt>
    <dgm:pt modelId="{0DFAA23F-4E23-49E4-90FC-FE7035D14E54}" type="parTrans" cxnId="{D9322A69-599A-419E-956E-122FEF6287EE}">
      <dgm:prSet/>
      <dgm:spPr/>
      <dgm:t>
        <a:bodyPr/>
        <a:lstStyle/>
        <a:p>
          <a:endParaRPr lang="en-US"/>
        </a:p>
      </dgm:t>
    </dgm:pt>
    <dgm:pt modelId="{C9782EC4-C3EA-4808-80D6-7915B1B3710F}" type="sibTrans" cxnId="{D9322A69-599A-419E-956E-122FEF6287EE}">
      <dgm:prSet/>
      <dgm:spPr/>
      <dgm:t>
        <a:bodyPr/>
        <a:lstStyle/>
        <a:p>
          <a:endParaRPr lang="en-US"/>
        </a:p>
      </dgm:t>
    </dgm:pt>
    <dgm:pt modelId="{433CBA17-C9A8-4CB4-AD7C-C45F858C695F}">
      <dgm:prSet phldrT="[Text]"/>
      <dgm:spPr>
        <a:solidFill>
          <a:schemeClr val="accent1"/>
        </a:solidFill>
      </dgm:spPr>
      <dgm:t>
        <a:bodyPr/>
        <a:lstStyle/>
        <a:p>
          <a:r>
            <a:rPr lang="en-US" dirty="0"/>
            <a:t>Application Appeal Process &amp; Decision Making</a:t>
          </a:r>
        </a:p>
      </dgm:t>
    </dgm:pt>
    <dgm:pt modelId="{1FEF4B6E-689D-46D9-8F81-0C54F1D4F28C}" type="parTrans" cxnId="{22F2CA1E-8EA6-4527-92EB-C7D54B9490A1}">
      <dgm:prSet/>
      <dgm:spPr/>
      <dgm:t>
        <a:bodyPr/>
        <a:lstStyle/>
        <a:p>
          <a:endParaRPr lang="en-US"/>
        </a:p>
      </dgm:t>
    </dgm:pt>
    <dgm:pt modelId="{46A35C2E-5AC3-49E1-B015-A9D1428B72F3}" type="sibTrans" cxnId="{22F2CA1E-8EA6-4527-92EB-C7D54B9490A1}">
      <dgm:prSet/>
      <dgm:spPr/>
      <dgm:t>
        <a:bodyPr/>
        <a:lstStyle/>
        <a:p>
          <a:endParaRPr lang="en-US"/>
        </a:p>
      </dgm:t>
    </dgm:pt>
    <dgm:pt modelId="{B2A3A968-D38B-4DEC-93D6-D1E69831D930}">
      <dgm:prSet phldrT="[Text]"/>
      <dgm:spPr>
        <a:solidFill>
          <a:schemeClr val="accent1"/>
        </a:solidFill>
      </dgm:spPr>
      <dgm:t>
        <a:bodyPr/>
        <a:lstStyle/>
        <a:p>
          <a:r>
            <a:rPr lang="en-US" dirty="0"/>
            <a:t>Performance Contracting</a:t>
          </a:r>
        </a:p>
      </dgm:t>
    </dgm:pt>
    <dgm:pt modelId="{6A0D9CA5-8CA8-49F2-8D36-E990C117FBCF}" type="parTrans" cxnId="{923B6809-2BE3-4A4B-8468-E2B81DC4AFAB}">
      <dgm:prSet/>
      <dgm:spPr/>
      <dgm:t>
        <a:bodyPr/>
        <a:lstStyle/>
        <a:p>
          <a:endParaRPr lang="en-US"/>
        </a:p>
      </dgm:t>
    </dgm:pt>
    <dgm:pt modelId="{D0021E62-902D-492E-8442-4411F2880A50}" type="sibTrans" cxnId="{923B6809-2BE3-4A4B-8468-E2B81DC4AFAB}">
      <dgm:prSet/>
      <dgm:spPr/>
      <dgm:t>
        <a:bodyPr/>
        <a:lstStyle/>
        <a:p>
          <a:endParaRPr lang="en-US"/>
        </a:p>
      </dgm:t>
    </dgm:pt>
    <dgm:pt modelId="{15E38B50-AC4F-43B1-9BA1-BDC413629E74}">
      <dgm:prSet phldrT="[Text]"/>
      <dgm:spPr>
        <a:solidFill>
          <a:schemeClr val="accent2">
            <a:lumMod val="60000"/>
            <a:lumOff val="40000"/>
          </a:schemeClr>
        </a:solidFill>
      </dgm:spPr>
      <dgm:t>
        <a:bodyPr/>
        <a:lstStyle/>
        <a:p>
          <a:r>
            <a:rPr lang="en-US" dirty="0"/>
            <a:t>Revocation &amp; Renewal (Appeal) Decision Making</a:t>
          </a:r>
        </a:p>
      </dgm:t>
    </dgm:pt>
    <dgm:pt modelId="{54A968CD-2B75-4EEA-84AD-8995D529F43D}" type="parTrans" cxnId="{7E719056-AC6D-48AC-8BF6-EB0B6EE73492}">
      <dgm:prSet/>
      <dgm:spPr/>
      <dgm:t>
        <a:bodyPr/>
        <a:lstStyle/>
        <a:p>
          <a:endParaRPr lang="en-US"/>
        </a:p>
      </dgm:t>
    </dgm:pt>
    <dgm:pt modelId="{65DF0E2B-F823-4E22-9B54-F68879E3B65B}" type="sibTrans" cxnId="{7E719056-AC6D-48AC-8BF6-EB0B6EE73492}">
      <dgm:prSet/>
      <dgm:spPr/>
      <dgm:t>
        <a:bodyPr/>
        <a:lstStyle/>
        <a:p>
          <a:endParaRPr lang="en-US"/>
        </a:p>
      </dgm:t>
    </dgm:pt>
    <dgm:pt modelId="{1BA38CAD-49A4-4253-83A6-D0876147E439}">
      <dgm:prSet phldrT="[Text]"/>
      <dgm:spPr>
        <a:solidFill>
          <a:schemeClr val="accent1"/>
        </a:solidFill>
      </dgm:spPr>
      <dgm:t>
        <a:bodyPr/>
        <a:lstStyle/>
        <a:p>
          <a:r>
            <a:rPr lang="en-US" dirty="0"/>
            <a:t>Ongoing Oversight &amp; Evaluation</a:t>
          </a:r>
        </a:p>
      </dgm:t>
    </dgm:pt>
    <dgm:pt modelId="{7C1655CF-9945-4E1C-973C-378F469996A2}" type="parTrans" cxnId="{FC6E57EC-B005-4E29-94C8-50920ABD7E52}">
      <dgm:prSet/>
      <dgm:spPr/>
      <dgm:t>
        <a:bodyPr/>
        <a:lstStyle/>
        <a:p>
          <a:endParaRPr lang="en-US"/>
        </a:p>
      </dgm:t>
    </dgm:pt>
    <dgm:pt modelId="{31FB64C9-F9F5-40CB-929A-A7E67DD83F57}" type="sibTrans" cxnId="{FC6E57EC-B005-4E29-94C8-50920ABD7E52}">
      <dgm:prSet/>
      <dgm:spPr/>
      <dgm:t>
        <a:bodyPr/>
        <a:lstStyle/>
        <a:p>
          <a:endParaRPr lang="en-US"/>
        </a:p>
      </dgm:t>
    </dgm:pt>
    <dgm:pt modelId="{05BFA5DC-7926-4579-89C2-5322164E91E9}" type="pres">
      <dgm:prSet presAssocID="{F46C26C1-DAE0-4DB3-8297-D7E833B34078}" presName="compositeShape" presStyleCnt="0">
        <dgm:presLayoutVars>
          <dgm:chMax val="7"/>
          <dgm:dir/>
          <dgm:resizeHandles val="exact"/>
        </dgm:presLayoutVars>
      </dgm:prSet>
      <dgm:spPr/>
    </dgm:pt>
    <dgm:pt modelId="{4A9B62F2-A75A-4E8D-8F49-9ADDD9CF3060}" type="pres">
      <dgm:prSet presAssocID="{F46C26C1-DAE0-4DB3-8297-D7E833B34078}" presName="wedge1" presStyleLbl="node1" presStyleIdx="0" presStyleCnt="5" custLinFactNeighborX="-3271" custLinFactNeighborY="4163"/>
      <dgm:spPr/>
      <dgm:t>
        <a:bodyPr/>
        <a:lstStyle/>
        <a:p>
          <a:endParaRPr lang="en-US"/>
        </a:p>
      </dgm:t>
    </dgm:pt>
    <dgm:pt modelId="{7BE86C25-6594-4C5D-AA5C-16AF7E3E2E6D}" type="pres">
      <dgm:prSet presAssocID="{F46C26C1-DAE0-4DB3-8297-D7E833B34078}" presName="wedge1Tx" presStyleLbl="node1" presStyleIdx="0" presStyleCnt="5">
        <dgm:presLayoutVars>
          <dgm:chMax val="0"/>
          <dgm:chPref val="0"/>
          <dgm:bulletEnabled val="1"/>
        </dgm:presLayoutVars>
      </dgm:prSet>
      <dgm:spPr/>
      <dgm:t>
        <a:bodyPr/>
        <a:lstStyle/>
        <a:p>
          <a:endParaRPr lang="en-US"/>
        </a:p>
      </dgm:t>
    </dgm:pt>
    <dgm:pt modelId="{EB8FE393-B92D-4D76-AA9D-C63CCC365226}" type="pres">
      <dgm:prSet presAssocID="{F46C26C1-DAE0-4DB3-8297-D7E833B34078}" presName="wedge2" presStyleLbl="node1" presStyleIdx="1" presStyleCnt="5" custLinFactNeighborX="741" custLinFactNeighborY="-799"/>
      <dgm:spPr/>
      <dgm:t>
        <a:bodyPr/>
        <a:lstStyle/>
        <a:p>
          <a:endParaRPr lang="en-US"/>
        </a:p>
      </dgm:t>
    </dgm:pt>
    <dgm:pt modelId="{46251C31-4069-4CED-9920-19F86A842E20}" type="pres">
      <dgm:prSet presAssocID="{F46C26C1-DAE0-4DB3-8297-D7E833B34078}" presName="wedge2Tx" presStyleLbl="node1" presStyleIdx="1" presStyleCnt="5">
        <dgm:presLayoutVars>
          <dgm:chMax val="0"/>
          <dgm:chPref val="0"/>
          <dgm:bulletEnabled val="1"/>
        </dgm:presLayoutVars>
      </dgm:prSet>
      <dgm:spPr/>
      <dgm:t>
        <a:bodyPr/>
        <a:lstStyle/>
        <a:p>
          <a:endParaRPr lang="en-US"/>
        </a:p>
      </dgm:t>
    </dgm:pt>
    <dgm:pt modelId="{F440CA5A-3CC1-4A26-8C1E-D7A495177D87}" type="pres">
      <dgm:prSet presAssocID="{F46C26C1-DAE0-4DB3-8297-D7E833B34078}" presName="wedge3" presStyleLbl="node1" presStyleIdx="2" presStyleCnt="5" custLinFactNeighborY="948"/>
      <dgm:spPr/>
      <dgm:t>
        <a:bodyPr/>
        <a:lstStyle/>
        <a:p>
          <a:endParaRPr lang="en-US"/>
        </a:p>
      </dgm:t>
    </dgm:pt>
    <dgm:pt modelId="{30AF302A-CF9E-409D-9F0E-ED42582E65C7}" type="pres">
      <dgm:prSet presAssocID="{F46C26C1-DAE0-4DB3-8297-D7E833B34078}" presName="wedge3Tx" presStyleLbl="node1" presStyleIdx="2" presStyleCnt="5">
        <dgm:presLayoutVars>
          <dgm:chMax val="0"/>
          <dgm:chPref val="0"/>
          <dgm:bulletEnabled val="1"/>
        </dgm:presLayoutVars>
      </dgm:prSet>
      <dgm:spPr/>
      <dgm:t>
        <a:bodyPr/>
        <a:lstStyle/>
        <a:p>
          <a:endParaRPr lang="en-US"/>
        </a:p>
      </dgm:t>
    </dgm:pt>
    <dgm:pt modelId="{85158175-E662-4047-87FE-45CC5A9689BF}" type="pres">
      <dgm:prSet presAssocID="{F46C26C1-DAE0-4DB3-8297-D7E833B34078}" presName="wedge4" presStyleLbl="node1" presStyleIdx="3" presStyleCnt="5" custLinFactNeighborX="-1913" custLinFactNeighborY="948"/>
      <dgm:spPr/>
      <dgm:t>
        <a:bodyPr/>
        <a:lstStyle/>
        <a:p>
          <a:endParaRPr lang="en-US"/>
        </a:p>
      </dgm:t>
    </dgm:pt>
    <dgm:pt modelId="{DB14280E-E6C2-44D1-B57E-9909C3AAC4C7}" type="pres">
      <dgm:prSet presAssocID="{F46C26C1-DAE0-4DB3-8297-D7E833B34078}" presName="wedge4Tx" presStyleLbl="node1" presStyleIdx="3" presStyleCnt="5">
        <dgm:presLayoutVars>
          <dgm:chMax val="0"/>
          <dgm:chPref val="0"/>
          <dgm:bulletEnabled val="1"/>
        </dgm:presLayoutVars>
      </dgm:prSet>
      <dgm:spPr/>
      <dgm:t>
        <a:bodyPr/>
        <a:lstStyle/>
        <a:p>
          <a:endParaRPr lang="en-US"/>
        </a:p>
      </dgm:t>
    </dgm:pt>
    <dgm:pt modelId="{47E10FE7-F236-4A25-BC47-D68EFBE23FA2}" type="pres">
      <dgm:prSet presAssocID="{F46C26C1-DAE0-4DB3-8297-D7E833B34078}" presName="wedge5" presStyleLbl="node1" presStyleIdx="4" presStyleCnt="5" custLinFactNeighborX="-2093" custLinFactNeighborY="-3310"/>
      <dgm:spPr/>
      <dgm:t>
        <a:bodyPr/>
        <a:lstStyle/>
        <a:p>
          <a:endParaRPr lang="en-US"/>
        </a:p>
      </dgm:t>
    </dgm:pt>
    <dgm:pt modelId="{9085411F-6119-4256-B10C-792BFF8A4C64}" type="pres">
      <dgm:prSet presAssocID="{F46C26C1-DAE0-4DB3-8297-D7E833B34078}" presName="wedge5Tx" presStyleLbl="node1" presStyleIdx="4" presStyleCnt="5">
        <dgm:presLayoutVars>
          <dgm:chMax val="0"/>
          <dgm:chPref val="0"/>
          <dgm:bulletEnabled val="1"/>
        </dgm:presLayoutVars>
      </dgm:prSet>
      <dgm:spPr/>
      <dgm:t>
        <a:bodyPr/>
        <a:lstStyle/>
        <a:p>
          <a:endParaRPr lang="en-US"/>
        </a:p>
      </dgm:t>
    </dgm:pt>
  </dgm:ptLst>
  <dgm:cxnLst>
    <dgm:cxn modelId="{34F551C9-E29A-4C9B-82B5-6C394483E11B}" type="presOf" srcId="{88E5D774-46C5-4F7C-9989-4A3C690670B4}" destId="{7BE86C25-6594-4C5D-AA5C-16AF7E3E2E6D}" srcOrd="1" destOrd="0" presId="urn:microsoft.com/office/officeart/2005/8/layout/chart3"/>
    <dgm:cxn modelId="{E4747912-D77B-4AB6-8A19-659F573F905D}" type="presOf" srcId="{88E5D774-46C5-4F7C-9989-4A3C690670B4}" destId="{4A9B62F2-A75A-4E8D-8F49-9ADDD9CF3060}" srcOrd="0" destOrd="0" presId="urn:microsoft.com/office/officeart/2005/8/layout/chart3"/>
    <dgm:cxn modelId="{E78663E3-F3F0-4B4E-852E-BE617E8DE129}" type="presOf" srcId="{1BA38CAD-49A4-4253-83A6-D0876147E439}" destId="{DB14280E-E6C2-44D1-B57E-9909C3AAC4C7}" srcOrd="1" destOrd="0" presId="urn:microsoft.com/office/officeart/2005/8/layout/chart3"/>
    <dgm:cxn modelId="{7D9811AF-0036-4E22-8766-997E456D9738}" type="presOf" srcId="{B2A3A968-D38B-4DEC-93D6-D1E69831D930}" destId="{30AF302A-CF9E-409D-9F0E-ED42582E65C7}" srcOrd="1" destOrd="0" presId="urn:microsoft.com/office/officeart/2005/8/layout/chart3"/>
    <dgm:cxn modelId="{4D27109C-0608-4B7A-97C7-0EA25390FB86}" type="presOf" srcId="{433CBA17-C9A8-4CB4-AD7C-C45F858C695F}" destId="{46251C31-4069-4CED-9920-19F86A842E20}" srcOrd="1" destOrd="0" presId="urn:microsoft.com/office/officeart/2005/8/layout/chart3"/>
    <dgm:cxn modelId="{3499F2D9-292B-4DB6-BB20-33E5C6987E01}" type="presOf" srcId="{15E38B50-AC4F-43B1-9BA1-BDC413629E74}" destId="{9085411F-6119-4256-B10C-792BFF8A4C64}" srcOrd="1" destOrd="0" presId="urn:microsoft.com/office/officeart/2005/8/layout/chart3"/>
    <dgm:cxn modelId="{7E719056-AC6D-48AC-8BF6-EB0B6EE73492}" srcId="{F46C26C1-DAE0-4DB3-8297-D7E833B34078}" destId="{15E38B50-AC4F-43B1-9BA1-BDC413629E74}" srcOrd="4" destOrd="0" parTransId="{54A968CD-2B75-4EEA-84AD-8995D529F43D}" sibTransId="{65DF0E2B-F823-4E22-9B54-F68879E3B65B}"/>
    <dgm:cxn modelId="{DB57B0E0-E217-4842-B947-6BF1A7BD294D}" type="presOf" srcId="{433CBA17-C9A8-4CB4-AD7C-C45F858C695F}" destId="{EB8FE393-B92D-4D76-AA9D-C63CCC365226}" srcOrd="0" destOrd="0" presId="urn:microsoft.com/office/officeart/2005/8/layout/chart3"/>
    <dgm:cxn modelId="{D783B776-6AE8-47F5-B1F1-3C7E2EDA0671}" type="presOf" srcId="{1BA38CAD-49A4-4253-83A6-D0876147E439}" destId="{85158175-E662-4047-87FE-45CC5A9689BF}" srcOrd="0" destOrd="0" presId="urn:microsoft.com/office/officeart/2005/8/layout/chart3"/>
    <dgm:cxn modelId="{22F2CA1E-8EA6-4527-92EB-C7D54B9490A1}" srcId="{F46C26C1-DAE0-4DB3-8297-D7E833B34078}" destId="{433CBA17-C9A8-4CB4-AD7C-C45F858C695F}" srcOrd="1" destOrd="0" parTransId="{1FEF4B6E-689D-46D9-8F81-0C54F1D4F28C}" sibTransId="{46A35C2E-5AC3-49E1-B015-A9D1428B72F3}"/>
    <dgm:cxn modelId="{4487B401-5401-4222-9835-0982CB191A3A}" type="presOf" srcId="{15E38B50-AC4F-43B1-9BA1-BDC413629E74}" destId="{47E10FE7-F236-4A25-BC47-D68EFBE23FA2}" srcOrd="0" destOrd="0" presId="urn:microsoft.com/office/officeart/2005/8/layout/chart3"/>
    <dgm:cxn modelId="{923B6809-2BE3-4A4B-8468-E2B81DC4AFAB}" srcId="{F46C26C1-DAE0-4DB3-8297-D7E833B34078}" destId="{B2A3A968-D38B-4DEC-93D6-D1E69831D930}" srcOrd="2" destOrd="0" parTransId="{6A0D9CA5-8CA8-49F2-8D36-E990C117FBCF}" sibTransId="{D0021E62-902D-492E-8442-4411F2880A50}"/>
    <dgm:cxn modelId="{D9322A69-599A-419E-956E-122FEF6287EE}" srcId="{F46C26C1-DAE0-4DB3-8297-D7E833B34078}" destId="{88E5D774-46C5-4F7C-9989-4A3C690670B4}" srcOrd="0" destOrd="0" parTransId="{0DFAA23F-4E23-49E4-90FC-FE7035D14E54}" sibTransId="{C9782EC4-C3EA-4808-80D6-7915B1B3710F}"/>
    <dgm:cxn modelId="{FC6E57EC-B005-4E29-94C8-50920ABD7E52}" srcId="{F46C26C1-DAE0-4DB3-8297-D7E833B34078}" destId="{1BA38CAD-49A4-4253-83A6-D0876147E439}" srcOrd="3" destOrd="0" parTransId="{7C1655CF-9945-4E1C-973C-378F469996A2}" sibTransId="{31FB64C9-F9F5-40CB-929A-A7E67DD83F57}"/>
    <dgm:cxn modelId="{AAE55CC2-98A9-4C83-99E4-CED6E25DAFB0}" type="presOf" srcId="{F46C26C1-DAE0-4DB3-8297-D7E833B34078}" destId="{05BFA5DC-7926-4579-89C2-5322164E91E9}" srcOrd="0" destOrd="0" presId="urn:microsoft.com/office/officeart/2005/8/layout/chart3"/>
    <dgm:cxn modelId="{FCE71ECD-B922-440D-B727-AC64662251F7}" type="presOf" srcId="{B2A3A968-D38B-4DEC-93D6-D1E69831D930}" destId="{F440CA5A-3CC1-4A26-8C1E-D7A495177D87}" srcOrd="0" destOrd="0" presId="urn:microsoft.com/office/officeart/2005/8/layout/chart3"/>
    <dgm:cxn modelId="{ABA18D4C-4857-422C-909B-7B75B502430A}" type="presParOf" srcId="{05BFA5DC-7926-4579-89C2-5322164E91E9}" destId="{4A9B62F2-A75A-4E8D-8F49-9ADDD9CF3060}" srcOrd="0" destOrd="0" presId="urn:microsoft.com/office/officeart/2005/8/layout/chart3"/>
    <dgm:cxn modelId="{92FC2C85-E907-4CF6-A8CB-693259F5FDDC}" type="presParOf" srcId="{05BFA5DC-7926-4579-89C2-5322164E91E9}" destId="{7BE86C25-6594-4C5D-AA5C-16AF7E3E2E6D}" srcOrd="1" destOrd="0" presId="urn:microsoft.com/office/officeart/2005/8/layout/chart3"/>
    <dgm:cxn modelId="{4F945A06-EE2D-4A7B-927C-C50607B00172}" type="presParOf" srcId="{05BFA5DC-7926-4579-89C2-5322164E91E9}" destId="{EB8FE393-B92D-4D76-AA9D-C63CCC365226}" srcOrd="2" destOrd="0" presId="urn:microsoft.com/office/officeart/2005/8/layout/chart3"/>
    <dgm:cxn modelId="{67B59A16-D222-4759-A1D2-3AE358C4A5FA}" type="presParOf" srcId="{05BFA5DC-7926-4579-89C2-5322164E91E9}" destId="{46251C31-4069-4CED-9920-19F86A842E20}" srcOrd="3" destOrd="0" presId="urn:microsoft.com/office/officeart/2005/8/layout/chart3"/>
    <dgm:cxn modelId="{E07E3FCE-8500-45E5-94D1-587534D87751}" type="presParOf" srcId="{05BFA5DC-7926-4579-89C2-5322164E91E9}" destId="{F440CA5A-3CC1-4A26-8C1E-D7A495177D87}" srcOrd="4" destOrd="0" presId="urn:microsoft.com/office/officeart/2005/8/layout/chart3"/>
    <dgm:cxn modelId="{7C14C842-AF9A-404A-8BAD-06C469F4144F}" type="presParOf" srcId="{05BFA5DC-7926-4579-89C2-5322164E91E9}" destId="{30AF302A-CF9E-409D-9F0E-ED42582E65C7}" srcOrd="5" destOrd="0" presId="urn:microsoft.com/office/officeart/2005/8/layout/chart3"/>
    <dgm:cxn modelId="{CA3F15E4-FDE2-4D2D-AAFB-FF8BDFC24E90}" type="presParOf" srcId="{05BFA5DC-7926-4579-89C2-5322164E91E9}" destId="{85158175-E662-4047-87FE-45CC5A9689BF}" srcOrd="6" destOrd="0" presId="urn:microsoft.com/office/officeart/2005/8/layout/chart3"/>
    <dgm:cxn modelId="{2EDAC136-F12E-4152-A5DF-B57F05F54725}" type="presParOf" srcId="{05BFA5DC-7926-4579-89C2-5322164E91E9}" destId="{DB14280E-E6C2-44D1-B57E-9909C3AAC4C7}" srcOrd="7" destOrd="0" presId="urn:microsoft.com/office/officeart/2005/8/layout/chart3"/>
    <dgm:cxn modelId="{2D444776-D110-4274-B949-9665A22A1CDC}" type="presParOf" srcId="{05BFA5DC-7926-4579-89C2-5322164E91E9}" destId="{47E10FE7-F236-4A25-BC47-D68EFBE23FA2}" srcOrd="8" destOrd="0" presId="urn:microsoft.com/office/officeart/2005/8/layout/chart3"/>
    <dgm:cxn modelId="{AD90CC00-0091-4053-BC90-1459A730B6AC}" type="presParOf" srcId="{05BFA5DC-7926-4579-89C2-5322164E91E9}" destId="{9085411F-6119-4256-B10C-792BFF8A4C64}" srcOrd="9"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B5B7890-8593-47F6-9D11-43BDEA816C07}"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3427E719-3B9F-45D9-8DCD-E0622CCD7145}">
      <dgm:prSet phldrT="[Text]" custT="1"/>
      <dgm:spPr/>
      <dgm:t>
        <a:bodyPr/>
        <a:lstStyle/>
        <a:p>
          <a:r>
            <a:rPr lang="en-US" sz="1800" dirty="0"/>
            <a:t>Appeal to Commission</a:t>
          </a:r>
        </a:p>
      </dgm:t>
    </dgm:pt>
    <dgm:pt modelId="{D90C8CEC-6E87-45CD-9C0A-F5C741F00D8D}" type="parTrans" cxnId="{AE3EF5B0-DBEF-41A7-A419-5D4D79A0BCC2}">
      <dgm:prSet/>
      <dgm:spPr/>
      <dgm:t>
        <a:bodyPr/>
        <a:lstStyle/>
        <a:p>
          <a:endParaRPr lang="en-US"/>
        </a:p>
      </dgm:t>
    </dgm:pt>
    <dgm:pt modelId="{6D09E8D4-33C3-4E59-ACB1-1023AADAC95C}" type="sibTrans" cxnId="{AE3EF5B0-DBEF-41A7-A419-5D4D79A0BCC2}">
      <dgm:prSet/>
      <dgm:spPr/>
      <dgm:t>
        <a:bodyPr/>
        <a:lstStyle/>
        <a:p>
          <a:endParaRPr lang="en-US" dirty="0"/>
        </a:p>
      </dgm:t>
    </dgm:pt>
    <dgm:pt modelId="{F203B952-37AA-4C86-83BD-CD73C507D5FF}">
      <dgm:prSet phldrT="[Text]"/>
      <dgm:spPr/>
      <dgm:t>
        <a:bodyPr/>
        <a:lstStyle/>
        <a:p>
          <a:r>
            <a:rPr lang="en-US" dirty="0"/>
            <a:t>10 days after local board’s decision</a:t>
          </a:r>
        </a:p>
      </dgm:t>
    </dgm:pt>
    <dgm:pt modelId="{48872625-025E-4636-A181-278809D251DC}" type="parTrans" cxnId="{76DC8422-C539-477A-8D5C-BF9CF661FB7D}">
      <dgm:prSet/>
      <dgm:spPr/>
      <dgm:t>
        <a:bodyPr/>
        <a:lstStyle/>
        <a:p>
          <a:endParaRPr lang="en-US"/>
        </a:p>
      </dgm:t>
    </dgm:pt>
    <dgm:pt modelId="{A2DD4266-F52F-4CBE-B52F-A161CD4D5E44}" type="sibTrans" cxnId="{76DC8422-C539-477A-8D5C-BF9CF661FB7D}">
      <dgm:prSet/>
      <dgm:spPr/>
      <dgm:t>
        <a:bodyPr/>
        <a:lstStyle/>
        <a:p>
          <a:endParaRPr lang="en-US"/>
        </a:p>
      </dgm:t>
    </dgm:pt>
    <dgm:pt modelId="{C63953A0-325C-49BB-B966-19EB255263E5}">
      <dgm:prSet phldrT="[Text]" custT="1"/>
      <dgm:spPr/>
      <dgm:t>
        <a:bodyPr/>
        <a:lstStyle/>
        <a:p>
          <a:r>
            <a:rPr lang="en-US" sz="1800" dirty="0"/>
            <a:t>De novo review</a:t>
          </a:r>
        </a:p>
      </dgm:t>
    </dgm:pt>
    <dgm:pt modelId="{214DAA0B-0040-4D96-862D-8CA80E63575D}" type="parTrans" cxnId="{CBBEFB70-CF19-46BC-B2D3-332D68301870}">
      <dgm:prSet/>
      <dgm:spPr/>
      <dgm:t>
        <a:bodyPr/>
        <a:lstStyle/>
        <a:p>
          <a:endParaRPr lang="en-US"/>
        </a:p>
      </dgm:t>
    </dgm:pt>
    <dgm:pt modelId="{7A534DD0-31BD-448C-AF13-6527BBA180C8}" type="sibTrans" cxnId="{CBBEFB70-CF19-46BC-B2D3-332D68301870}">
      <dgm:prSet/>
      <dgm:spPr/>
      <dgm:t>
        <a:bodyPr/>
        <a:lstStyle/>
        <a:p>
          <a:endParaRPr lang="en-US" dirty="0"/>
        </a:p>
      </dgm:t>
    </dgm:pt>
    <dgm:pt modelId="{4BB836AD-3C7C-4420-A4D4-65C1639AA964}">
      <dgm:prSet phldrT="[Text]"/>
      <dgm:spPr/>
      <dgm:t>
        <a:bodyPr/>
        <a:lstStyle/>
        <a:p>
          <a:endParaRPr lang="en-US" dirty="0"/>
        </a:p>
      </dgm:t>
    </dgm:pt>
    <dgm:pt modelId="{6C727C88-F4CA-4435-B117-C4DFF023ECC6}" type="parTrans" cxnId="{D18E9F0B-F343-4135-8371-2115AA308D47}">
      <dgm:prSet/>
      <dgm:spPr/>
      <dgm:t>
        <a:bodyPr/>
        <a:lstStyle/>
        <a:p>
          <a:endParaRPr lang="en-US"/>
        </a:p>
      </dgm:t>
    </dgm:pt>
    <dgm:pt modelId="{7D3E7BC8-4B64-4EEF-9421-0AA8FA5FA9E7}" type="sibTrans" cxnId="{D18E9F0B-F343-4135-8371-2115AA308D47}">
      <dgm:prSet/>
      <dgm:spPr/>
      <dgm:t>
        <a:bodyPr/>
        <a:lstStyle/>
        <a:p>
          <a:endParaRPr lang="en-US"/>
        </a:p>
      </dgm:t>
    </dgm:pt>
    <dgm:pt modelId="{6F010113-FBFC-4DDF-A68C-03D979B5C827}">
      <dgm:prSet phldrT="[Text]" custT="1"/>
      <dgm:spPr/>
      <dgm:t>
        <a:bodyPr/>
        <a:lstStyle/>
        <a:p>
          <a:r>
            <a:rPr lang="en-US" sz="1600" dirty="0"/>
            <a:t>Commission </a:t>
          </a:r>
          <a:r>
            <a:rPr lang="en-US" sz="1600" b="1" dirty="0"/>
            <a:t>*does not* </a:t>
          </a:r>
          <a:r>
            <a:rPr lang="en-US" sz="1600" dirty="0"/>
            <a:t>become authorizer if overturns</a:t>
          </a:r>
        </a:p>
      </dgm:t>
    </dgm:pt>
    <dgm:pt modelId="{054F8F94-458B-4707-B144-ED538A603510}" type="parTrans" cxnId="{1663C3DA-A25D-48DD-84C4-2A9F8094D2DD}">
      <dgm:prSet/>
      <dgm:spPr/>
      <dgm:t>
        <a:bodyPr/>
        <a:lstStyle/>
        <a:p>
          <a:endParaRPr lang="en-US"/>
        </a:p>
      </dgm:t>
    </dgm:pt>
    <dgm:pt modelId="{4A935027-2EE1-4925-BE7E-2892459FA649}" type="sibTrans" cxnId="{1663C3DA-A25D-48DD-84C4-2A9F8094D2DD}">
      <dgm:prSet/>
      <dgm:spPr/>
      <dgm:t>
        <a:bodyPr/>
        <a:lstStyle/>
        <a:p>
          <a:endParaRPr lang="en-US"/>
        </a:p>
      </dgm:t>
    </dgm:pt>
    <dgm:pt modelId="{19CD3A0B-2816-4CDD-AF32-BCDEC0EE7378}">
      <dgm:prSet phldrT="[Text]"/>
      <dgm:spPr/>
      <dgm:t>
        <a:bodyPr/>
        <a:lstStyle/>
        <a:p>
          <a:r>
            <a:rPr lang="en-US" dirty="0"/>
            <a:t>Commission’s decision is final and not subject to appeal</a:t>
          </a:r>
        </a:p>
      </dgm:t>
    </dgm:pt>
    <dgm:pt modelId="{2026ACDE-EC34-4A9C-A37F-0C09039C96C0}" type="parTrans" cxnId="{1807D23D-EFBB-4469-9EBC-D5FBE328AB2C}">
      <dgm:prSet/>
      <dgm:spPr/>
      <dgm:t>
        <a:bodyPr/>
        <a:lstStyle/>
        <a:p>
          <a:endParaRPr lang="en-US"/>
        </a:p>
      </dgm:t>
    </dgm:pt>
    <dgm:pt modelId="{0713888C-CEEC-4C8E-B636-4BCBDC9C8D1B}" type="sibTrans" cxnId="{1807D23D-EFBB-4469-9EBC-D5FBE328AB2C}">
      <dgm:prSet/>
      <dgm:spPr/>
      <dgm:t>
        <a:bodyPr/>
        <a:lstStyle/>
        <a:p>
          <a:endParaRPr lang="en-US"/>
        </a:p>
      </dgm:t>
    </dgm:pt>
    <dgm:pt modelId="{855AFC93-1230-4B7A-B4F0-0D25159BA94A}">
      <dgm:prSet custT="1"/>
      <dgm:spPr/>
      <dgm:t>
        <a:bodyPr/>
        <a:lstStyle/>
        <a:p>
          <a:r>
            <a:rPr lang="en-US" sz="1800" dirty="0"/>
            <a:t>Public hearing</a:t>
          </a:r>
        </a:p>
      </dgm:t>
    </dgm:pt>
    <dgm:pt modelId="{A2741A83-3485-4583-BBF5-9D8C5E827735}" type="parTrans" cxnId="{8E50C8F9-3792-4F13-A6D2-A4F3DB2EEE08}">
      <dgm:prSet/>
      <dgm:spPr/>
      <dgm:t>
        <a:bodyPr/>
        <a:lstStyle/>
        <a:p>
          <a:endParaRPr lang="en-US"/>
        </a:p>
      </dgm:t>
    </dgm:pt>
    <dgm:pt modelId="{A6E1EC8A-023E-472E-B197-70F593E20072}" type="sibTrans" cxnId="{8E50C8F9-3792-4F13-A6D2-A4F3DB2EEE08}">
      <dgm:prSet/>
      <dgm:spPr/>
      <dgm:t>
        <a:bodyPr/>
        <a:lstStyle/>
        <a:p>
          <a:endParaRPr lang="en-US" dirty="0"/>
        </a:p>
      </dgm:t>
    </dgm:pt>
    <dgm:pt modelId="{57CA4E90-0C2F-479F-9E7B-EE970206DD02}">
      <dgm:prSet/>
      <dgm:spPr/>
      <dgm:t>
        <a:bodyPr/>
        <a:lstStyle/>
        <a:p>
          <a:r>
            <a:rPr lang="en-US" dirty="0"/>
            <a:t>Within 60 days of receipt of appeal</a:t>
          </a:r>
        </a:p>
      </dgm:t>
    </dgm:pt>
    <dgm:pt modelId="{898B9AEA-07A6-4BB6-92C9-91803C7FCF9D}" type="parTrans" cxnId="{3BAE96CE-FCD9-4430-9FB8-360BA7D48AC5}">
      <dgm:prSet/>
      <dgm:spPr/>
      <dgm:t>
        <a:bodyPr/>
        <a:lstStyle/>
        <a:p>
          <a:endParaRPr lang="en-US"/>
        </a:p>
      </dgm:t>
    </dgm:pt>
    <dgm:pt modelId="{579FAF3F-9A9D-4691-9270-DF2D7B46BFEE}" type="sibTrans" cxnId="{3BAE96CE-FCD9-4430-9FB8-360BA7D48AC5}">
      <dgm:prSet/>
      <dgm:spPr/>
      <dgm:t>
        <a:bodyPr/>
        <a:lstStyle/>
        <a:p>
          <a:endParaRPr lang="en-US"/>
        </a:p>
      </dgm:t>
    </dgm:pt>
    <dgm:pt modelId="{DD9E9EDA-CB81-431C-8052-69202840DE93}" type="pres">
      <dgm:prSet presAssocID="{EB5B7890-8593-47F6-9D11-43BDEA816C07}" presName="linearFlow" presStyleCnt="0">
        <dgm:presLayoutVars>
          <dgm:dir/>
          <dgm:animLvl val="lvl"/>
          <dgm:resizeHandles val="exact"/>
        </dgm:presLayoutVars>
      </dgm:prSet>
      <dgm:spPr/>
      <dgm:t>
        <a:bodyPr/>
        <a:lstStyle/>
        <a:p>
          <a:endParaRPr lang="en-US"/>
        </a:p>
      </dgm:t>
    </dgm:pt>
    <dgm:pt modelId="{79395D22-7D2B-4E50-B7AF-223CA29DB14F}" type="pres">
      <dgm:prSet presAssocID="{3427E719-3B9F-45D9-8DCD-E0622CCD7145}" presName="composite" presStyleCnt="0"/>
      <dgm:spPr/>
    </dgm:pt>
    <dgm:pt modelId="{A7B1617D-F962-44F3-B3EA-7E7E5103BCB6}" type="pres">
      <dgm:prSet presAssocID="{3427E719-3B9F-45D9-8DCD-E0622CCD7145}" presName="parTx" presStyleLbl="node1" presStyleIdx="0" presStyleCnt="4">
        <dgm:presLayoutVars>
          <dgm:chMax val="0"/>
          <dgm:chPref val="0"/>
          <dgm:bulletEnabled val="1"/>
        </dgm:presLayoutVars>
      </dgm:prSet>
      <dgm:spPr/>
      <dgm:t>
        <a:bodyPr/>
        <a:lstStyle/>
        <a:p>
          <a:endParaRPr lang="en-US"/>
        </a:p>
      </dgm:t>
    </dgm:pt>
    <dgm:pt modelId="{70F95C6E-3C15-40B0-838B-A8D1C575A1F4}" type="pres">
      <dgm:prSet presAssocID="{3427E719-3B9F-45D9-8DCD-E0622CCD7145}" presName="parSh" presStyleLbl="node1" presStyleIdx="0" presStyleCnt="4"/>
      <dgm:spPr/>
      <dgm:t>
        <a:bodyPr/>
        <a:lstStyle/>
        <a:p>
          <a:endParaRPr lang="en-US"/>
        </a:p>
      </dgm:t>
    </dgm:pt>
    <dgm:pt modelId="{658AE636-3769-4E78-AFA9-33C4AEB52EE0}" type="pres">
      <dgm:prSet presAssocID="{3427E719-3B9F-45D9-8DCD-E0622CCD7145}" presName="desTx" presStyleLbl="fgAcc1" presStyleIdx="0" presStyleCnt="4" custScaleY="58619">
        <dgm:presLayoutVars>
          <dgm:bulletEnabled val="1"/>
        </dgm:presLayoutVars>
      </dgm:prSet>
      <dgm:spPr/>
      <dgm:t>
        <a:bodyPr/>
        <a:lstStyle/>
        <a:p>
          <a:endParaRPr lang="en-US"/>
        </a:p>
      </dgm:t>
    </dgm:pt>
    <dgm:pt modelId="{131DB394-7FB4-4A6E-A9F1-1E83693B8879}" type="pres">
      <dgm:prSet presAssocID="{6D09E8D4-33C3-4E59-ACB1-1023AADAC95C}" presName="sibTrans" presStyleLbl="sibTrans2D1" presStyleIdx="0" presStyleCnt="3"/>
      <dgm:spPr/>
      <dgm:t>
        <a:bodyPr/>
        <a:lstStyle/>
        <a:p>
          <a:endParaRPr lang="en-US"/>
        </a:p>
      </dgm:t>
    </dgm:pt>
    <dgm:pt modelId="{26BA3FBC-20C1-483A-BF56-9F848D7CBC39}" type="pres">
      <dgm:prSet presAssocID="{6D09E8D4-33C3-4E59-ACB1-1023AADAC95C}" presName="connTx" presStyleLbl="sibTrans2D1" presStyleIdx="0" presStyleCnt="3"/>
      <dgm:spPr/>
      <dgm:t>
        <a:bodyPr/>
        <a:lstStyle/>
        <a:p>
          <a:endParaRPr lang="en-US"/>
        </a:p>
      </dgm:t>
    </dgm:pt>
    <dgm:pt modelId="{A3A08313-1C08-416D-9B7F-AA24178E1070}" type="pres">
      <dgm:prSet presAssocID="{C63953A0-325C-49BB-B966-19EB255263E5}" presName="composite" presStyleCnt="0"/>
      <dgm:spPr/>
    </dgm:pt>
    <dgm:pt modelId="{A50193A3-9EEE-4129-A1A2-C65526592508}" type="pres">
      <dgm:prSet presAssocID="{C63953A0-325C-49BB-B966-19EB255263E5}" presName="parTx" presStyleLbl="node1" presStyleIdx="0" presStyleCnt="4">
        <dgm:presLayoutVars>
          <dgm:chMax val="0"/>
          <dgm:chPref val="0"/>
          <dgm:bulletEnabled val="1"/>
        </dgm:presLayoutVars>
      </dgm:prSet>
      <dgm:spPr/>
      <dgm:t>
        <a:bodyPr/>
        <a:lstStyle/>
        <a:p>
          <a:endParaRPr lang="en-US"/>
        </a:p>
      </dgm:t>
    </dgm:pt>
    <dgm:pt modelId="{BDEF6138-DFFE-4519-B591-E6B199F8F610}" type="pres">
      <dgm:prSet presAssocID="{C63953A0-325C-49BB-B966-19EB255263E5}" presName="parSh" presStyleLbl="node1" presStyleIdx="1" presStyleCnt="4" custLinFactNeighborX="-1254" custLinFactNeighborY="-19099"/>
      <dgm:spPr/>
      <dgm:t>
        <a:bodyPr/>
        <a:lstStyle/>
        <a:p>
          <a:endParaRPr lang="en-US"/>
        </a:p>
      </dgm:t>
    </dgm:pt>
    <dgm:pt modelId="{3F446458-F7D1-4AD0-A29E-9D2A64A819F2}" type="pres">
      <dgm:prSet presAssocID="{C63953A0-325C-49BB-B966-19EB255263E5}" presName="desTx" presStyleLbl="fgAcc1" presStyleIdx="1" presStyleCnt="4" custFlipVert="1" custScaleY="2844" custLinFactNeighborX="-21317" custLinFactNeighborY="-54517">
        <dgm:presLayoutVars>
          <dgm:bulletEnabled val="1"/>
        </dgm:presLayoutVars>
      </dgm:prSet>
      <dgm:spPr/>
      <dgm:t>
        <a:bodyPr/>
        <a:lstStyle/>
        <a:p>
          <a:endParaRPr lang="en-US"/>
        </a:p>
      </dgm:t>
    </dgm:pt>
    <dgm:pt modelId="{31160EFB-9505-4B22-960F-5F097A437C17}" type="pres">
      <dgm:prSet presAssocID="{7A534DD0-31BD-448C-AF13-6527BBA180C8}" presName="sibTrans" presStyleLbl="sibTrans2D1" presStyleIdx="1" presStyleCnt="3"/>
      <dgm:spPr/>
      <dgm:t>
        <a:bodyPr/>
        <a:lstStyle/>
        <a:p>
          <a:endParaRPr lang="en-US"/>
        </a:p>
      </dgm:t>
    </dgm:pt>
    <dgm:pt modelId="{4860A362-9932-4EFE-9DA5-F4FEF7D47E6F}" type="pres">
      <dgm:prSet presAssocID="{7A534DD0-31BD-448C-AF13-6527BBA180C8}" presName="connTx" presStyleLbl="sibTrans2D1" presStyleIdx="1" presStyleCnt="3"/>
      <dgm:spPr/>
      <dgm:t>
        <a:bodyPr/>
        <a:lstStyle/>
        <a:p>
          <a:endParaRPr lang="en-US"/>
        </a:p>
      </dgm:t>
    </dgm:pt>
    <dgm:pt modelId="{F0A3EA2A-2989-47CB-B79F-1AE3BAEABECA}" type="pres">
      <dgm:prSet presAssocID="{855AFC93-1230-4B7A-B4F0-0D25159BA94A}" presName="composite" presStyleCnt="0"/>
      <dgm:spPr/>
    </dgm:pt>
    <dgm:pt modelId="{124102D2-1320-4816-9585-98DDA02B9C5D}" type="pres">
      <dgm:prSet presAssocID="{855AFC93-1230-4B7A-B4F0-0D25159BA94A}" presName="parTx" presStyleLbl="node1" presStyleIdx="1" presStyleCnt="4">
        <dgm:presLayoutVars>
          <dgm:chMax val="0"/>
          <dgm:chPref val="0"/>
          <dgm:bulletEnabled val="1"/>
        </dgm:presLayoutVars>
      </dgm:prSet>
      <dgm:spPr/>
      <dgm:t>
        <a:bodyPr/>
        <a:lstStyle/>
        <a:p>
          <a:endParaRPr lang="en-US"/>
        </a:p>
      </dgm:t>
    </dgm:pt>
    <dgm:pt modelId="{FE06B2BF-DE72-4DA1-A9C3-20645086015D}" type="pres">
      <dgm:prSet presAssocID="{855AFC93-1230-4B7A-B4F0-0D25159BA94A}" presName="parSh" presStyleLbl="node1" presStyleIdx="2" presStyleCnt="4"/>
      <dgm:spPr/>
      <dgm:t>
        <a:bodyPr/>
        <a:lstStyle/>
        <a:p>
          <a:endParaRPr lang="en-US"/>
        </a:p>
      </dgm:t>
    </dgm:pt>
    <dgm:pt modelId="{BF18705C-0142-4257-B3A9-C9436A47E63C}" type="pres">
      <dgm:prSet presAssocID="{855AFC93-1230-4B7A-B4F0-0D25159BA94A}" presName="desTx" presStyleLbl="fgAcc1" presStyleIdx="2" presStyleCnt="4" custScaleY="57129">
        <dgm:presLayoutVars>
          <dgm:bulletEnabled val="1"/>
        </dgm:presLayoutVars>
      </dgm:prSet>
      <dgm:spPr/>
      <dgm:t>
        <a:bodyPr/>
        <a:lstStyle/>
        <a:p>
          <a:endParaRPr lang="en-US"/>
        </a:p>
      </dgm:t>
    </dgm:pt>
    <dgm:pt modelId="{441AAA98-0278-436E-A8F5-DD7189D98F8F}" type="pres">
      <dgm:prSet presAssocID="{A6E1EC8A-023E-472E-B197-70F593E20072}" presName="sibTrans" presStyleLbl="sibTrans2D1" presStyleIdx="2" presStyleCnt="3"/>
      <dgm:spPr/>
      <dgm:t>
        <a:bodyPr/>
        <a:lstStyle/>
        <a:p>
          <a:endParaRPr lang="en-US"/>
        </a:p>
      </dgm:t>
    </dgm:pt>
    <dgm:pt modelId="{2601624E-E1E7-40CF-B1CD-D4549AC422F4}" type="pres">
      <dgm:prSet presAssocID="{A6E1EC8A-023E-472E-B197-70F593E20072}" presName="connTx" presStyleLbl="sibTrans2D1" presStyleIdx="2" presStyleCnt="3"/>
      <dgm:spPr/>
      <dgm:t>
        <a:bodyPr/>
        <a:lstStyle/>
        <a:p>
          <a:endParaRPr lang="en-US"/>
        </a:p>
      </dgm:t>
    </dgm:pt>
    <dgm:pt modelId="{BF134C48-B289-49A0-BA44-D22C5CF0351F}" type="pres">
      <dgm:prSet presAssocID="{6F010113-FBFC-4DDF-A68C-03D979B5C827}" presName="composite" presStyleCnt="0"/>
      <dgm:spPr/>
    </dgm:pt>
    <dgm:pt modelId="{D38F934B-B084-4D75-BED4-B55D4CAA2F5D}" type="pres">
      <dgm:prSet presAssocID="{6F010113-FBFC-4DDF-A68C-03D979B5C827}" presName="parTx" presStyleLbl="node1" presStyleIdx="2" presStyleCnt="4">
        <dgm:presLayoutVars>
          <dgm:chMax val="0"/>
          <dgm:chPref val="0"/>
          <dgm:bulletEnabled val="1"/>
        </dgm:presLayoutVars>
      </dgm:prSet>
      <dgm:spPr/>
      <dgm:t>
        <a:bodyPr/>
        <a:lstStyle/>
        <a:p>
          <a:endParaRPr lang="en-US"/>
        </a:p>
      </dgm:t>
    </dgm:pt>
    <dgm:pt modelId="{5CEE2BA0-83E2-439E-B84E-7B13695F3C1A}" type="pres">
      <dgm:prSet presAssocID="{6F010113-FBFC-4DDF-A68C-03D979B5C827}" presName="parSh" presStyleLbl="node1" presStyleIdx="3" presStyleCnt="4" custLinFactNeighborY="2004"/>
      <dgm:spPr/>
      <dgm:t>
        <a:bodyPr/>
        <a:lstStyle/>
        <a:p>
          <a:endParaRPr lang="en-US"/>
        </a:p>
      </dgm:t>
    </dgm:pt>
    <dgm:pt modelId="{4BE56930-A916-4ACF-9146-FBF476B00C43}" type="pres">
      <dgm:prSet presAssocID="{6F010113-FBFC-4DDF-A68C-03D979B5C827}" presName="desTx" presStyleLbl="fgAcc1" presStyleIdx="3" presStyleCnt="4" custScaleY="74110" custLinFactNeighborX="-575" custLinFactNeighborY="7113">
        <dgm:presLayoutVars>
          <dgm:bulletEnabled val="1"/>
        </dgm:presLayoutVars>
      </dgm:prSet>
      <dgm:spPr/>
      <dgm:t>
        <a:bodyPr/>
        <a:lstStyle/>
        <a:p>
          <a:endParaRPr lang="en-US"/>
        </a:p>
      </dgm:t>
    </dgm:pt>
  </dgm:ptLst>
  <dgm:cxnLst>
    <dgm:cxn modelId="{1807D23D-EFBB-4469-9EBC-D5FBE328AB2C}" srcId="{6F010113-FBFC-4DDF-A68C-03D979B5C827}" destId="{19CD3A0B-2816-4CDD-AF32-BCDEC0EE7378}" srcOrd="0" destOrd="0" parTransId="{2026ACDE-EC34-4A9C-A37F-0C09039C96C0}" sibTransId="{0713888C-CEEC-4C8E-B636-4BCBDC9C8D1B}"/>
    <dgm:cxn modelId="{4CE68123-F7A1-4D30-8C68-EC8E57FAD64C}" type="presOf" srcId="{855AFC93-1230-4B7A-B4F0-0D25159BA94A}" destId="{FE06B2BF-DE72-4DA1-A9C3-20645086015D}" srcOrd="1" destOrd="0" presId="urn:microsoft.com/office/officeart/2005/8/layout/process3"/>
    <dgm:cxn modelId="{CBBEFB70-CF19-46BC-B2D3-332D68301870}" srcId="{EB5B7890-8593-47F6-9D11-43BDEA816C07}" destId="{C63953A0-325C-49BB-B966-19EB255263E5}" srcOrd="1" destOrd="0" parTransId="{214DAA0B-0040-4D96-862D-8CA80E63575D}" sibTransId="{7A534DD0-31BD-448C-AF13-6527BBA180C8}"/>
    <dgm:cxn modelId="{E334D6FF-4F78-41B5-BD04-4F95398138EC}" type="presOf" srcId="{7A534DD0-31BD-448C-AF13-6527BBA180C8}" destId="{31160EFB-9505-4B22-960F-5F097A437C17}" srcOrd="0" destOrd="0" presId="urn:microsoft.com/office/officeart/2005/8/layout/process3"/>
    <dgm:cxn modelId="{1663C3DA-A25D-48DD-84C4-2A9F8094D2DD}" srcId="{EB5B7890-8593-47F6-9D11-43BDEA816C07}" destId="{6F010113-FBFC-4DDF-A68C-03D979B5C827}" srcOrd="3" destOrd="0" parTransId="{054F8F94-458B-4707-B144-ED538A603510}" sibTransId="{4A935027-2EE1-4925-BE7E-2892459FA649}"/>
    <dgm:cxn modelId="{F9DCBA62-96AA-433D-9A32-522A031DC4D4}" type="presOf" srcId="{7A534DD0-31BD-448C-AF13-6527BBA180C8}" destId="{4860A362-9932-4EFE-9DA5-F4FEF7D47E6F}" srcOrd="1" destOrd="0" presId="urn:microsoft.com/office/officeart/2005/8/layout/process3"/>
    <dgm:cxn modelId="{D8133C10-7E30-4048-9364-3AF83D0707A8}" type="presOf" srcId="{A6E1EC8A-023E-472E-B197-70F593E20072}" destId="{2601624E-E1E7-40CF-B1CD-D4549AC422F4}" srcOrd="1" destOrd="0" presId="urn:microsoft.com/office/officeart/2005/8/layout/process3"/>
    <dgm:cxn modelId="{D18E9F0B-F343-4135-8371-2115AA308D47}" srcId="{C63953A0-325C-49BB-B966-19EB255263E5}" destId="{4BB836AD-3C7C-4420-A4D4-65C1639AA964}" srcOrd="0" destOrd="0" parTransId="{6C727C88-F4CA-4435-B117-C4DFF023ECC6}" sibTransId="{7D3E7BC8-4B64-4EEF-9421-0AA8FA5FA9E7}"/>
    <dgm:cxn modelId="{D3C7D956-87FE-43C8-89E9-6B015E839D67}" type="presOf" srcId="{6F010113-FBFC-4DDF-A68C-03D979B5C827}" destId="{5CEE2BA0-83E2-439E-B84E-7B13695F3C1A}" srcOrd="1" destOrd="0" presId="urn:microsoft.com/office/officeart/2005/8/layout/process3"/>
    <dgm:cxn modelId="{66702309-A9B0-421F-8DF9-82D1A3352785}" type="presOf" srcId="{855AFC93-1230-4B7A-B4F0-0D25159BA94A}" destId="{124102D2-1320-4816-9585-98DDA02B9C5D}" srcOrd="0" destOrd="0" presId="urn:microsoft.com/office/officeart/2005/8/layout/process3"/>
    <dgm:cxn modelId="{E09AFBE5-29AA-418D-AAC4-0FBBB30749C0}" type="presOf" srcId="{C63953A0-325C-49BB-B966-19EB255263E5}" destId="{A50193A3-9EEE-4129-A1A2-C65526592508}" srcOrd="0" destOrd="0" presId="urn:microsoft.com/office/officeart/2005/8/layout/process3"/>
    <dgm:cxn modelId="{FDB01B6E-602E-434C-9D26-4659030582F3}" type="presOf" srcId="{F203B952-37AA-4C86-83BD-CD73C507D5FF}" destId="{658AE636-3769-4E78-AFA9-33C4AEB52EE0}" srcOrd="0" destOrd="0" presId="urn:microsoft.com/office/officeart/2005/8/layout/process3"/>
    <dgm:cxn modelId="{3BAE96CE-FCD9-4430-9FB8-360BA7D48AC5}" srcId="{855AFC93-1230-4B7A-B4F0-0D25159BA94A}" destId="{57CA4E90-0C2F-479F-9E7B-EE970206DD02}" srcOrd="0" destOrd="0" parTransId="{898B9AEA-07A6-4BB6-92C9-91803C7FCF9D}" sibTransId="{579FAF3F-9A9D-4691-9270-DF2D7B46BFEE}"/>
    <dgm:cxn modelId="{6FA5AC37-551F-4A5D-95BD-9A3FADA59C54}" type="presOf" srcId="{3427E719-3B9F-45D9-8DCD-E0622CCD7145}" destId="{70F95C6E-3C15-40B0-838B-A8D1C575A1F4}" srcOrd="1" destOrd="0" presId="urn:microsoft.com/office/officeart/2005/8/layout/process3"/>
    <dgm:cxn modelId="{D03C76DC-D946-4DE6-B81C-A84A53B0A368}" type="presOf" srcId="{3427E719-3B9F-45D9-8DCD-E0622CCD7145}" destId="{A7B1617D-F962-44F3-B3EA-7E7E5103BCB6}" srcOrd="0" destOrd="0" presId="urn:microsoft.com/office/officeart/2005/8/layout/process3"/>
    <dgm:cxn modelId="{6F1C8917-7887-42C8-88BE-5EC1004177E1}" type="presOf" srcId="{19CD3A0B-2816-4CDD-AF32-BCDEC0EE7378}" destId="{4BE56930-A916-4ACF-9146-FBF476B00C43}" srcOrd="0" destOrd="0" presId="urn:microsoft.com/office/officeart/2005/8/layout/process3"/>
    <dgm:cxn modelId="{3BE57A11-4BBA-41DE-AC22-FFC5FA29AFB0}" type="presOf" srcId="{A6E1EC8A-023E-472E-B197-70F593E20072}" destId="{441AAA98-0278-436E-A8F5-DD7189D98F8F}" srcOrd="0" destOrd="0" presId="urn:microsoft.com/office/officeart/2005/8/layout/process3"/>
    <dgm:cxn modelId="{33A473C7-7C48-4E5D-B076-60762A2969F7}" type="presOf" srcId="{6D09E8D4-33C3-4E59-ACB1-1023AADAC95C}" destId="{131DB394-7FB4-4A6E-A9F1-1E83693B8879}" srcOrd="0" destOrd="0" presId="urn:microsoft.com/office/officeart/2005/8/layout/process3"/>
    <dgm:cxn modelId="{E52A0A91-3FDF-4E24-848A-C4543FFEA2B2}" type="presOf" srcId="{C63953A0-325C-49BB-B966-19EB255263E5}" destId="{BDEF6138-DFFE-4519-B591-E6B199F8F610}" srcOrd="1" destOrd="0" presId="urn:microsoft.com/office/officeart/2005/8/layout/process3"/>
    <dgm:cxn modelId="{76DC8422-C539-477A-8D5C-BF9CF661FB7D}" srcId="{3427E719-3B9F-45D9-8DCD-E0622CCD7145}" destId="{F203B952-37AA-4C86-83BD-CD73C507D5FF}" srcOrd="0" destOrd="0" parTransId="{48872625-025E-4636-A181-278809D251DC}" sibTransId="{A2DD4266-F52F-4CBE-B52F-A161CD4D5E44}"/>
    <dgm:cxn modelId="{AE3EF5B0-DBEF-41A7-A419-5D4D79A0BCC2}" srcId="{EB5B7890-8593-47F6-9D11-43BDEA816C07}" destId="{3427E719-3B9F-45D9-8DCD-E0622CCD7145}" srcOrd="0" destOrd="0" parTransId="{D90C8CEC-6E87-45CD-9C0A-F5C741F00D8D}" sibTransId="{6D09E8D4-33C3-4E59-ACB1-1023AADAC95C}"/>
    <dgm:cxn modelId="{8E50C8F9-3792-4F13-A6D2-A4F3DB2EEE08}" srcId="{EB5B7890-8593-47F6-9D11-43BDEA816C07}" destId="{855AFC93-1230-4B7A-B4F0-0D25159BA94A}" srcOrd="2" destOrd="0" parTransId="{A2741A83-3485-4583-BBF5-9D8C5E827735}" sibTransId="{A6E1EC8A-023E-472E-B197-70F593E20072}"/>
    <dgm:cxn modelId="{D141C5B9-BA9D-4F28-8C53-DDF2695EFB75}" type="presOf" srcId="{4BB836AD-3C7C-4420-A4D4-65C1639AA964}" destId="{3F446458-F7D1-4AD0-A29E-9D2A64A819F2}" srcOrd="0" destOrd="0" presId="urn:microsoft.com/office/officeart/2005/8/layout/process3"/>
    <dgm:cxn modelId="{D12CA32C-7FB9-4F4C-B049-0B5FCA7AF62A}" type="presOf" srcId="{6F010113-FBFC-4DDF-A68C-03D979B5C827}" destId="{D38F934B-B084-4D75-BED4-B55D4CAA2F5D}" srcOrd="0" destOrd="0" presId="urn:microsoft.com/office/officeart/2005/8/layout/process3"/>
    <dgm:cxn modelId="{417B4C4D-9BC1-4E7C-BAC8-7AF8271C1F2A}" type="presOf" srcId="{57CA4E90-0C2F-479F-9E7B-EE970206DD02}" destId="{BF18705C-0142-4257-B3A9-C9436A47E63C}" srcOrd="0" destOrd="0" presId="urn:microsoft.com/office/officeart/2005/8/layout/process3"/>
    <dgm:cxn modelId="{EBA6EF2B-7AB3-413B-A0C7-4B26C9C70B74}" type="presOf" srcId="{6D09E8D4-33C3-4E59-ACB1-1023AADAC95C}" destId="{26BA3FBC-20C1-483A-BF56-9F848D7CBC39}" srcOrd="1" destOrd="0" presId="urn:microsoft.com/office/officeart/2005/8/layout/process3"/>
    <dgm:cxn modelId="{3B6AF243-DE5A-4AE5-9606-DB5EEC9189D5}" type="presOf" srcId="{EB5B7890-8593-47F6-9D11-43BDEA816C07}" destId="{DD9E9EDA-CB81-431C-8052-69202840DE93}" srcOrd="0" destOrd="0" presId="urn:microsoft.com/office/officeart/2005/8/layout/process3"/>
    <dgm:cxn modelId="{C056073E-E179-4090-B53F-C6A8D1215144}" type="presParOf" srcId="{DD9E9EDA-CB81-431C-8052-69202840DE93}" destId="{79395D22-7D2B-4E50-B7AF-223CA29DB14F}" srcOrd="0" destOrd="0" presId="urn:microsoft.com/office/officeart/2005/8/layout/process3"/>
    <dgm:cxn modelId="{02EE5F6E-FDAE-436A-BF01-1DB9C10DE6A6}" type="presParOf" srcId="{79395D22-7D2B-4E50-B7AF-223CA29DB14F}" destId="{A7B1617D-F962-44F3-B3EA-7E7E5103BCB6}" srcOrd="0" destOrd="0" presId="urn:microsoft.com/office/officeart/2005/8/layout/process3"/>
    <dgm:cxn modelId="{108C2A21-F80A-4655-9090-F4A893871BB9}" type="presParOf" srcId="{79395D22-7D2B-4E50-B7AF-223CA29DB14F}" destId="{70F95C6E-3C15-40B0-838B-A8D1C575A1F4}" srcOrd="1" destOrd="0" presId="urn:microsoft.com/office/officeart/2005/8/layout/process3"/>
    <dgm:cxn modelId="{5630AD38-3698-4772-AED0-3DF3F2F6DF32}" type="presParOf" srcId="{79395D22-7D2B-4E50-B7AF-223CA29DB14F}" destId="{658AE636-3769-4E78-AFA9-33C4AEB52EE0}" srcOrd="2" destOrd="0" presId="urn:microsoft.com/office/officeart/2005/8/layout/process3"/>
    <dgm:cxn modelId="{4A9C5E42-8D6D-40FA-B1FB-6498E4857072}" type="presParOf" srcId="{DD9E9EDA-CB81-431C-8052-69202840DE93}" destId="{131DB394-7FB4-4A6E-A9F1-1E83693B8879}" srcOrd="1" destOrd="0" presId="urn:microsoft.com/office/officeart/2005/8/layout/process3"/>
    <dgm:cxn modelId="{F886CABF-7A63-49A6-A8E8-401949054DFE}" type="presParOf" srcId="{131DB394-7FB4-4A6E-A9F1-1E83693B8879}" destId="{26BA3FBC-20C1-483A-BF56-9F848D7CBC39}" srcOrd="0" destOrd="0" presId="urn:microsoft.com/office/officeart/2005/8/layout/process3"/>
    <dgm:cxn modelId="{6371EE09-D766-4DB9-8764-801E1E3A6895}" type="presParOf" srcId="{DD9E9EDA-CB81-431C-8052-69202840DE93}" destId="{A3A08313-1C08-416D-9B7F-AA24178E1070}" srcOrd="2" destOrd="0" presId="urn:microsoft.com/office/officeart/2005/8/layout/process3"/>
    <dgm:cxn modelId="{88A0C6CF-4958-4F2C-9B4C-C5CF602010A6}" type="presParOf" srcId="{A3A08313-1C08-416D-9B7F-AA24178E1070}" destId="{A50193A3-9EEE-4129-A1A2-C65526592508}" srcOrd="0" destOrd="0" presId="urn:microsoft.com/office/officeart/2005/8/layout/process3"/>
    <dgm:cxn modelId="{10BEE61D-CDA2-4D73-8872-8D69CD134E47}" type="presParOf" srcId="{A3A08313-1C08-416D-9B7F-AA24178E1070}" destId="{BDEF6138-DFFE-4519-B591-E6B199F8F610}" srcOrd="1" destOrd="0" presId="urn:microsoft.com/office/officeart/2005/8/layout/process3"/>
    <dgm:cxn modelId="{715BE8B5-1498-41A6-97CB-F4D4833FF78E}" type="presParOf" srcId="{A3A08313-1C08-416D-9B7F-AA24178E1070}" destId="{3F446458-F7D1-4AD0-A29E-9D2A64A819F2}" srcOrd="2" destOrd="0" presId="urn:microsoft.com/office/officeart/2005/8/layout/process3"/>
    <dgm:cxn modelId="{C29AE603-3C15-402E-B39B-E1D26D42A41C}" type="presParOf" srcId="{DD9E9EDA-CB81-431C-8052-69202840DE93}" destId="{31160EFB-9505-4B22-960F-5F097A437C17}" srcOrd="3" destOrd="0" presId="urn:microsoft.com/office/officeart/2005/8/layout/process3"/>
    <dgm:cxn modelId="{850C5DD0-EEC7-4AC5-8327-83EFB28931AE}" type="presParOf" srcId="{31160EFB-9505-4B22-960F-5F097A437C17}" destId="{4860A362-9932-4EFE-9DA5-F4FEF7D47E6F}" srcOrd="0" destOrd="0" presId="urn:microsoft.com/office/officeart/2005/8/layout/process3"/>
    <dgm:cxn modelId="{DC86EB56-5B15-43C9-A4A3-8BDE49347A6C}" type="presParOf" srcId="{DD9E9EDA-CB81-431C-8052-69202840DE93}" destId="{F0A3EA2A-2989-47CB-B79F-1AE3BAEABECA}" srcOrd="4" destOrd="0" presId="urn:microsoft.com/office/officeart/2005/8/layout/process3"/>
    <dgm:cxn modelId="{C4C6CD25-96EB-41FA-9E2A-2017CB15D36D}" type="presParOf" srcId="{F0A3EA2A-2989-47CB-B79F-1AE3BAEABECA}" destId="{124102D2-1320-4816-9585-98DDA02B9C5D}" srcOrd="0" destOrd="0" presId="urn:microsoft.com/office/officeart/2005/8/layout/process3"/>
    <dgm:cxn modelId="{B0BBA5E9-B504-4458-BA55-A17739AD49A5}" type="presParOf" srcId="{F0A3EA2A-2989-47CB-B79F-1AE3BAEABECA}" destId="{FE06B2BF-DE72-4DA1-A9C3-20645086015D}" srcOrd="1" destOrd="0" presId="urn:microsoft.com/office/officeart/2005/8/layout/process3"/>
    <dgm:cxn modelId="{4FF7D9EC-416C-422B-A7A0-6692875644AC}" type="presParOf" srcId="{F0A3EA2A-2989-47CB-B79F-1AE3BAEABECA}" destId="{BF18705C-0142-4257-B3A9-C9436A47E63C}" srcOrd="2" destOrd="0" presId="urn:microsoft.com/office/officeart/2005/8/layout/process3"/>
    <dgm:cxn modelId="{66D3404F-E2B2-4571-905C-732CD6EC0E1F}" type="presParOf" srcId="{DD9E9EDA-CB81-431C-8052-69202840DE93}" destId="{441AAA98-0278-436E-A8F5-DD7189D98F8F}" srcOrd="5" destOrd="0" presId="urn:microsoft.com/office/officeart/2005/8/layout/process3"/>
    <dgm:cxn modelId="{06614C00-936E-40BB-A638-D26F2808A4B6}" type="presParOf" srcId="{441AAA98-0278-436E-A8F5-DD7189D98F8F}" destId="{2601624E-E1E7-40CF-B1CD-D4549AC422F4}" srcOrd="0" destOrd="0" presId="urn:microsoft.com/office/officeart/2005/8/layout/process3"/>
    <dgm:cxn modelId="{231D97DD-7079-46E4-A37C-03764C44B80D}" type="presParOf" srcId="{DD9E9EDA-CB81-431C-8052-69202840DE93}" destId="{BF134C48-B289-49A0-BA44-D22C5CF0351F}" srcOrd="6" destOrd="0" presId="urn:microsoft.com/office/officeart/2005/8/layout/process3"/>
    <dgm:cxn modelId="{D7CC62D9-7FE0-4714-8D8B-D5B49BD3FFEB}" type="presParOf" srcId="{BF134C48-B289-49A0-BA44-D22C5CF0351F}" destId="{D38F934B-B084-4D75-BED4-B55D4CAA2F5D}" srcOrd="0" destOrd="0" presId="urn:microsoft.com/office/officeart/2005/8/layout/process3"/>
    <dgm:cxn modelId="{EF7E7CD3-3B4F-4AB2-81B1-5E8621CB0626}" type="presParOf" srcId="{BF134C48-B289-49A0-BA44-D22C5CF0351F}" destId="{5CEE2BA0-83E2-439E-B84E-7B13695F3C1A}" srcOrd="1" destOrd="0" presId="urn:microsoft.com/office/officeart/2005/8/layout/process3"/>
    <dgm:cxn modelId="{75B8E4BE-6E2B-4C40-A5E0-4A5E12CAA59D}" type="presParOf" srcId="{BF134C48-B289-49A0-BA44-D22C5CF0351F}" destId="{4BE56930-A916-4ACF-9146-FBF476B00C43}"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BD2DB6C-10E4-4F9B-8211-8B145F312F0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E0B3D6B-9CAB-4F50-A76D-3CA10D3E5EA1}">
      <dgm:prSet phldrT="[Text]"/>
      <dgm:spPr/>
      <dgm:t>
        <a:bodyPr/>
        <a:lstStyle/>
        <a:p>
          <a:r>
            <a:rPr lang="en-US" dirty="0"/>
            <a:t>Committed a material violation of any conditions, standards, or procedures in charter agreement</a:t>
          </a:r>
        </a:p>
      </dgm:t>
    </dgm:pt>
    <dgm:pt modelId="{292F7FE9-486F-4404-BBD2-B32651B6A209}" type="parTrans" cxnId="{44CD5B26-67DA-4BF1-8196-E520046C0B3F}">
      <dgm:prSet/>
      <dgm:spPr/>
      <dgm:t>
        <a:bodyPr/>
        <a:lstStyle/>
        <a:p>
          <a:endParaRPr lang="en-US"/>
        </a:p>
      </dgm:t>
    </dgm:pt>
    <dgm:pt modelId="{27BBA3E5-25CE-46DA-9C1A-CF5732587588}" type="sibTrans" cxnId="{44CD5B26-67DA-4BF1-8196-E520046C0B3F}">
      <dgm:prSet/>
      <dgm:spPr/>
      <dgm:t>
        <a:bodyPr/>
        <a:lstStyle/>
        <a:p>
          <a:endParaRPr lang="en-US"/>
        </a:p>
      </dgm:t>
    </dgm:pt>
    <dgm:pt modelId="{349A6F1C-73D2-4FD4-BBCE-4CE46982CE44}">
      <dgm:prSet phldrT="[Text]"/>
      <dgm:spPr/>
      <dgm:t>
        <a:bodyPr/>
        <a:lstStyle/>
        <a:p>
          <a:r>
            <a:rPr lang="en-US" dirty="0"/>
            <a:t>Failed to meet or make sufficient progress toward the performance expectations set forth in the charter agreement</a:t>
          </a:r>
        </a:p>
      </dgm:t>
    </dgm:pt>
    <dgm:pt modelId="{DE79B774-3297-4909-8DE8-A63AF1119D01}" type="parTrans" cxnId="{B1416C10-2101-409C-A27A-8AD8B163AC33}">
      <dgm:prSet/>
      <dgm:spPr/>
      <dgm:t>
        <a:bodyPr/>
        <a:lstStyle/>
        <a:p>
          <a:endParaRPr lang="en-US"/>
        </a:p>
      </dgm:t>
    </dgm:pt>
    <dgm:pt modelId="{D0291329-D385-4FFD-BEA0-347B4F144EB2}" type="sibTrans" cxnId="{B1416C10-2101-409C-A27A-8AD8B163AC33}">
      <dgm:prSet/>
      <dgm:spPr/>
      <dgm:t>
        <a:bodyPr/>
        <a:lstStyle/>
        <a:p>
          <a:endParaRPr lang="en-US"/>
        </a:p>
      </dgm:t>
    </dgm:pt>
    <dgm:pt modelId="{D53ECBE1-3C38-417D-90E7-F7D4E0C1091E}">
      <dgm:prSet phldrT="[Text]"/>
      <dgm:spPr/>
      <dgm:t>
        <a:bodyPr/>
        <a:lstStyle/>
        <a:p>
          <a:r>
            <a:rPr lang="en-US" dirty="0"/>
            <a:t>Failed to meet generally accepted standards of fiscal management</a:t>
          </a:r>
        </a:p>
      </dgm:t>
    </dgm:pt>
    <dgm:pt modelId="{8BE04BA5-BE6D-4BF4-8F2A-2AC476C6F6CA}" type="parTrans" cxnId="{1B364B43-4D22-4445-947B-A515A64773EE}">
      <dgm:prSet/>
      <dgm:spPr/>
      <dgm:t>
        <a:bodyPr/>
        <a:lstStyle/>
        <a:p>
          <a:endParaRPr lang="en-US"/>
        </a:p>
      </dgm:t>
    </dgm:pt>
    <dgm:pt modelId="{DE58AD22-4DF5-476C-B344-AC337FBCD5A2}" type="sibTrans" cxnId="{1B364B43-4D22-4445-947B-A515A64773EE}">
      <dgm:prSet/>
      <dgm:spPr/>
      <dgm:t>
        <a:bodyPr/>
        <a:lstStyle/>
        <a:p>
          <a:endParaRPr lang="en-US"/>
        </a:p>
      </dgm:t>
    </dgm:pt>
    <dgm:pt modelId="{AF11D2EC-911B-4AC9-AC3B-EE71283097FD}" type="pres">
      <dgm:prSet presAssocID="{FBD2DB6C-10E4-4F9B-8211-8B145F312F0D}" presName="linear" presStyleCnt="0">
        <dgm:presLayoutVars>
          <dgm:dir/>
          <dgm:animLvl val="lvl"/>
          <dgm:resizeHandles val="exact"/>
        </dgm:presLayoutVars>
      </dgm:prSet>
      <dgm:spPr/>
      <dgm:t>
        <a:bodyPr/>
        <a:lstStyle/>
        <a:p>
          <a:endParaRPr lang="en-US"/>
        </a:p>
      </dgm:t>
    </dgm:pt>
    <dgm:pt modelId="{660E9DB5-F4DB-4A04-B6D2-95F19E2E9212}" type="pres">
      <dgm:prSet presAssocID="{4E0B3D6B-9CAB-4F50-A76D-3CA10D3E5EA1}" presName="parentLin" presStyleCnt="0"/>
      <dgm:spPr/>
    </dgm:pt>
    <dgm:pt modelId="{E98E4A43-8595-421D-A8C7-40C6943C2708}" type="pres">
      <dgm:prSet presAssocID="{4E0B3D6B-9CAB-4F50-A76D-3CA10D3E5EA1}" presName="parentLeftMargin" presStyleLbl="node1" presStyleIdx="0" presStyleCnt="3"/>
      <dgm:spPr/>
      <dgm:t>
        <a:bodyPr/>
        <a:lstStyle/>
        <a:p>
          <a:endParaRPr lang="en-US"/>
        </a:p>
      </dgm:t>
    </dgm:pt>
    <dgm:pt modelId="{5B092A65-C180-4812-A024-576D11F8FCEB}" type="pres">
      <dgm:prSet presAssocID="{4E0B3D6B-9CAB-4F50-A76D-3CA10D3E5EA1}" presName="parentText" presStyleLbl="node1" presStyleIdx="0" presStyleCnt="3" custScaleY="127650">
        <dgm:presLayoutVars>
          <dgm:chMax val="0"/>
          <dgm:bulletEnabled val="1"/>
        </dgm:presLayoutVars>
      </dgm:prSet>
      <dgm:spPr/>
      <dgm:t>
        <a:bodyPr/>
        <a:lstStyle/>
        <a:p>
          <a:endParaRPr lang="en-US"/>
        </a:p>
      </dgm:t>
    </dgm:pt>
    <dgm:pt modelId="{3CB38255-CD4B-4238-9E39-771881D0B762}" type="pres">
      <dgm:prSet presAssocID="{4E0B3D6B-9CAB-4F50-A76D-3CA10D3E5EA1}" presName="negativeSpace" presStyleCnt="0"/>
      <dgm:spPr/>
    </dgm:pt>
    <dgm:pt modelId="{C5C6F89C-AFCF-49C6-9FA6-B42CD50C8BC7}" type="pres">
      <dgm:prSet presAssocID="{4E0B3D6B-9CAB-4F50-A76D-3CA10D3E5EA1}" presName="childText" presStyleLbl="conFgAcc1" presStyleIdx="0" presStyleCnt="3">
        <dgm:presLayoutVars>
          <dgm:bulletEnabled val="1"/>
        </dgm:presLayoutVars>
      </dgm:prSet>
      <dgm:spPr/>
    </dgm:pt>
    <dgm:pt modelId="{3F80921A-B8B4-4D44-ABE0-6E9E99FC3ECB}" type="pres">
      <dgm:prSet presAssocID="{27BBA3E5-25CE-46DA-9C1A-CF5732587588}" presName="spaceBetweenRectangles" presStyleCnt="0"/>
      <dgm:spPr/>
    </dgm:pt>
    <dgm:pt modelId="{595E5B09-F77F-4198-A3F9-5C52F2CB3E4F}" type="pres">
      <dgm:prSet presAssocID="{349A6F1C-73D2-4FD4-BBCE-4CE46982CE44}" presName="parentLin" presStyleCnt="0"/>
      <dgm:spPr/>
    </dgm:pt>
    <dgm:pt modelId="{81024BA9-6872-4FE7-A2C2-7F8D24DE5100}" type="pres">
      <dgm:prSet presAssocID="{349A6F1C-73D2-4FD4-BBCE-4CE46982CE44}" presName="parentLeftMargin" presStyleLbl="node1" presStyleIdx="0" presStyleCnt="3"/>
      <dgm:spPr/>
      <dgm:t>
        <a:bodyPr/>
        <a:lstStyle/>
        <a:p>
          <a:endParaRPr lang="en-US"/>
        </a:p>
      </dgm:t>
    </dgm:pt>
    <dgm:pt modelId="{4974CA78-C21D-46DB-9042-7A2990CD3659}" type="pres">
      <dgm:prSet presAssocID="{349A6F1C-73D2-4FD4-BBCE-4CE46982CE44}" presName="parentText" presStyleLbl="node1" presStyleIdx="1" presStyleCnt="3" custScaleY="123223">
        <dgm:presLayoutVars>
          <dgm:chMax val="0"/>
          <dgm:bulletEnabled val="1"/>
        </dgm:presLayoutVars>
      </dgm:prSet>
      <dgm:spPr/>
      <dgm:t>
        <a:bodyPr/>
        <a:lstStyle/>
        <a:p>
          <a:endParaRPr lang="en-US"/>
        </a:p>
      </dgm:t>
    </dgm:pt>
    <dgm:pt modelId="{557EC708-E8F6-4049-B453-3F158508B5C2}" type="pres">
      <dgm:prSet presAssocID="{349A6F1C-73D2-4FD4-BBCE-4CE46982CE44}" presName="negativeSpace" presStyleCnt="0"/>
      <dgm:spPr/>
    </dgm:pt>
    <dgm:pt modelId="{50535893-567E-4246-8ACF-ABAA839C17A2}" type="pres">
      <dgm:prSet presAssocID="{349A6F1C-73D2-4FD4-BBCE-4CE46982CE44}" presName="childText" presStyleLbl="conFgAcc1" presStyleIdx="1" presStyleCnt="3">
        <dgm:presLayoutVars>
          <dgm:bulletEnabled val="1"/>
        </dgm:presLayoutVars>
      </dgm:prSet>
      <dgm:spPr/>
    </dgm:pt>
    <dgm:pt modelId="{34A73174-21BE-4298-B2B9-50EBFC0EB565}" type="pres">
      <dgm:prSet presAssocID="{D0291329-D385-4FFD-BEA0-347B4F144EB2}" presName="spaceBetweenRectangles" presStyleCnt="0"/>
      <dgm:spPr/>
    </dgm:pt>
    <dgm:pt modelId="{D2141A22-5711-459A-993A-7C1D235D5A9F}" type="pres">
      <dgm:prSet presAssocID="{D53ECBE1-3C38-417D-90E7-F7D4E0C1091E}" presName="parentLin" presStyleCnt="0"/>
      <dgm:spPr/>
    </dgm:pt>
    <dgm:pt modelId="{61785467-BE8B-4CB1-96C4-972709C4183D}" type="pres">
      <dgm:prSet presAssocID="{D53ECBE1-3C38-417D-90E7-F7D4E0C1091E}" presName="parentLeftMargin" presStyleLbl="node1" presStyleIdx="1" presStyleCnt="3"/>
      <dgm:spPr/>
      <dgm:t>
        <a:bodyPr/>
        <a:lstStyle/>
        <a:p>
          <a:endParaRPr lang="en-US"/>
        </a:p>
      </dgm:t>
    </dgm:pt>
    <dgm:pt modelId="{B5AD2672-D377-4D56-A80A-A755A426AABD}" type="pres">
      <dgm:prSet presAssocID="{D53ECBE1-3C38-417D-90E7-F7D4E0C1091E}" presName="parentText" presStyleLbl="node1" presStyleIdx="2" presStyleCnt="3" custScaleY="104810">
        <dgm:presLayoutVars>
          <dgm:chMax val="0"/>
          <dgm:bulletEnabled val="1"/>
        </dgm:presLayoutVars>
      </dgm:prSet>
      <dgm:spPr/>
      <dgm:t>
        <a:bodyPr/>
        <a:lstStyle/>
        <a:p>
          <a:endParaRPr lang="en-US"/>
        </a:p>
      </dgm:t>
    </dgm:pt>
    <dgm:pt modelId="{ECF61468-CBDB-4B08-9A03-DB2B820CDDD2}" type="pres">
      <dgm:prSet presAssocID="{D53ECBE1-3C38-417D-90E7-F7D4E0C1091E}" presName="negativeSpace" presStyleCnt="0"/>
      <dgm:spPr/>
    </dgm:pt>
    <dgm:pt modelId="{7BA053DD-70A0-45B1-999D-A15E24D72837}" type="pres">
      <dgm:prSet presAssocID="{D53ECBE1-3C38-417D-90E7-F7D4E0C1091E}" presName="childText" presStyleLbl="conFgAcc1" presStyleIdx="2" presStyleCnt="3">
        <dgm:presLayoutVars>
          <dgm:bulletEnabled val="1"/>
        </dgm:presLayoutVars>
      </dgm:prSet>
      <dgm:spPr/>
    </dgm:pt>
  </dgm:ptLst>
  <dgm:cxnLst>
    <dgm:cxn modelId="{72B0EF8E-0E3C-4BE5-B63D-3C61B58E3B5E}" type="presOf" srcId="{FBD2DB6C-10E4-4F9B-8211-8B145F312F0D}" destId="{AF11D2EC-911B-4AC9-AC3B-EE71283097FD}" srcOrd="0" destOrd="0" presId="urn:microsoft.com/office/officeart/2005/8/layout/list1"/>
    <dgm:cxn modelId="{1164AE55-A8A4-43C2-8333-AC9B300A5CF9}" type="presOf" srcId="{D53ECBE1-3C38-417D-90E7-F7D4E0C1091E}" destId="{61785467-BE8B-4CB1-96C4-972709C4183D}" srcOrd="0" destOrd="0" presId="urn:microsoft.com/office/officeart/2005/8/layout/list1"/>
    <dgm:cxn modelId="{63208EA1-637C-4738-8501-28B73DF5D430}" type="presOf" srcId="{D53ECBE1-3C38-417D-90E7-F7D4E0C1091E}" destId="{B5AD2672-D377-4D56-A80A-A755A426AABD}" srcOrd="1" destOrd="0" presId="urn:microsoft.com/office/officeart/2005/8/layout/list1"/>
    <dgm:cxn modelId="{F982A583-F448-4C00-B8CC-05ACCDA4B9D4}" type="presOf" srcId="{349A6F1C-73D2-4FD4-BBCE-4CE46982CE44}" destId="{4974CA78-C21D-46DB-9042-7A2990CD3659}" srcOrd="1" destOrd="0" presId="urn:microsoft.com/office/officeart/2005/8/layout/list1"/>
    <dgm:cxn modelId="{F5CB65A1-2490-406F-AE0B-9A561B290D0C}" type="presOf" srcId="{4E0B3D6B-9CAB-4F50-A76D-3CA10D3E5EA1}" destId="{5B092A65-C180-4812-A024-576D11F8FCEB}" srcOrd="1" destOrd="0" presId="urn:microsoft.com/office/officeart/2005/8/layout/list1"/>
    <dgm:cxn modelId="{44CD5B26-67DA-4BF1-8196-E520046C0B3F}" srcId="{FBD2DB6C-10E4-4F9B-8211-8B145F312F0D}" destId="{4E0B3D6B-9CAB-4F50-A76D-3CA10D3E5EA1}" srcOrd="0" destOrd="0" parTransId="{292F7FE9-486F-4404-BBD2-B32651B6A209}" sibTransId="{27BBA3E5-25CE-46DA-9C1A-CF5732587588}"/>
    <dgm:cxn modelId="{1EFF3D2D-9836-40FE-8B44-02F8509B4F97}" type="presOf" srcId="{349A6F1C-73D2-4FD4-BBCE-4CE46982CE44}" destId="{81024BA9-6872-4FE7-A2C2-7F8D24DE5100}" srcOrd="0" destOrd="0" presId="urn:microsoft.com/office/officeart/2005/8/layout/list1"/>
    <dgm:cxn modelId="{A85C4EA1-724A-404A-8B81-21D2A9E1824D}" type="presOf" srcId="{4E0B3D6B-9CAB-4F50-A76D-3CA10D3E5EA1}" destId="{E98E4A43-8595-421D-A8C7-40C6943C2708}" srcOrd="0" destOrd="0" presId="urn:microsoft.com/office/officeart/2005/8/layout/list1"/>
    <dgm:cxn modelId="{1B364B43-4D22-4445-947B-A515A64773EE}" srcId="{FBD2DB6C-10E4-4F9B-8211-8B145F312F0D}" destId="{D53ECBE1-3C38-417D-90E7-F7D4E0C1091E}" srcOrd="2" destOrd="0" parTransId="{8BE04BA5-BE6D-4BF4-8F2A-2AC476C6F6CA}" sibTransId="{DE58AD22-4DF5-476C-B344-AC337FBCD5A2}"/>
    <dgm:cxn modelId="{B1416C10-2101-409C-A27A-8AD8B163AC33}" srcId="{FBD2DB6C-10E4-4F9B-8211-8B145F312F0D}" destId="{349A6F1C-73D2-4FD4-BBCE-4CE46982CE44}" srcOrd="1" destOrd="0" parTransId="{DE79B774-3297-4909-8DE8-A63AF1119D01}" sibTransId="{D0291329-D385-4FFD-BEA0-347B4F144EB2}"/>
    <dgm:cxn modelId="{ED03AF47-E2FC-4E0D-968F-B14F7560DEE9}" type="presParOf" srcId="{AF11D2EC-911B-4AC9-AC3B-EE71283097FD}" destId="{660E9DB5-F4DB-4A04-B6D2-95F19E2E9212}" srcOrd="0" destOrd="0" presId="urn:microsoft.com/office/officeart/2005/8/layout/list1"/>
    <dgm:cxn modelId="{52B95B39-6FFB-4143-A4A7-EE1E160DCB78}" type="presParOf" srcId="{660E9DB5-F4DB-4A04-B6D2-95F19E2E9212}" destId="{E98E4A43-8595-421D-A8C7-40C6943C2708}" srcOrd="0" destOrd="0" presId="urn:microsoft.com/office/officeart/2005/8/layout/list1"/>
    <dgm:cxn modelId="{2DE5F621-A331-41A9-A34D-7939CE30DDF2}" type="presParOf" srcId="{660E9DB5-F4DB-4A04-B6D2-95F19E2E9212}" destId="{5B092A65-C180-4812-A024-576D11F8FCEB}" srcOrd="1" destOrd="0" presId="urn:microsoft.com/office/officeart/2005/8/layout/list1"/>
    <dgm:cxn modelId="{CDD2CC65-F26B-4422-AD3B-F8AEBAAA7E68}" type="presParOf" srcId="{AF11D2EC-911B-4AC9-AC3B-EE71283097FD}" destId="{3CB38255-CD4B-4238-9E39-771881D0B762}" srcOrd="1" destOrd="0" presId="urn:microsoft.com/office/officeart/2005/8/layout/list1"/>
    <dgm:cxn modelId="{B62D8D18-CB99-4764-9D30-3F15F2689826}" type="presParOf" srcId="{AF11D2EC-911B-4AC9-AC3B-EE71283097FD}" destId="{C5C6F89C-AFCF-49C6-9FA6-B42CD50C8BC7}" srcOrd="2" destOrd="0" presId="urn:microsoft.com/office/officeart/2005/8/layout/list1"/>
    <dgm:cxn modelId="{B9CBDF6D-7F94-4C66-B1D9-E3FD35556D86}" type="presParOf" srcId="{AF11D2EC-911B-4AC9-AC3B-EE71283097FD}" destId="{3F80921A-B8B4-4D44-ABE0-6E9E99FC3ECB}" srcOrd="3" destOrd="0" presId="urn:microsoft.com/office/officeart/2005/8/layout/list1"/>
    <dgm:cxn modelId="{0D7F9B59-1535-419B-9157-B9B7AD1870AF}" type="presParOf" srcId="{AF11D2EC-911B-4AC9-AC3B-EE71283097FD}" destId="{595E5B09-F77F-4198-A3F9-5C52F2CB3E4F}" srcOrd="4" destOrd="0" presId="urn:microsoft.com/office/officeart/2005/8/layout/list1"/>
    <dgm:cxn modelId="{8C1AFC69-4F52-49BE-B141-A006482E5A5B}" type="presParOf" srcId="{595E5B09-F77F-4198-A3F9-5C52F2CB3E4F}" destId="{81024BA9-6872-4FE7-A2C2-7F8D24DE5100}" srcOrd="0" destOrd="0" presId="urn:microsoft.com/office/officeart/2005/8/layout/list1"/>
    <dgm:cxn modelId="{428AF865-B9FC-4C7E-AA37-8A856F1F299B}" type="presParOf" srcId="{595E5B09-F77F-4198-A3F9-5C52F2CB3E4F}" destId="{4974CA78-C21D-46DB-9042-7A2990CD3659}" srcOrd="1" destOrd="0" presId="urn:microsoft.com/office/officeart/2005/8/layout/list1"/>
    <dgm:cxn modelId="{746E3AD9-0BD2-465B-8406-5E276A704006}" type="presParOf" srcId="{AF11D2EC-911B-4AC9-AC3B-EE71283097FD}" destId="{557EC708-E8F6-4049-B453-3F158508B5C2}" srcOrd="5" destOrd="0" presId="urn:microsoft.com/office/officeart/2005/8/layout/list1"/>
    <dgm:cxn modelId="{5DB1F264-15C0-45CF-9FAF-54B4474A21EE}" type="presParOf" srcId="{AF11D2EC-911B-4AC9-AC3B-EE71283097FD}" destId="{50535893-567E-4246-8ACF-ABAA839C17A2}" srcOrd="6" destOrd="0" presId="urn:microsoft.com/office/officeart/2005/8/layout/list1"/>
    <dgm:cxn modelId="{712D7E07-C1FE-45AA-9566-9DF467055556}" type="presParOf" srcId="{AF11D2EC-911B-4AC9-AC3B-EE71283097FD}" destId="{34A73174-21BE-4298-B2B9-50EBFC0EB565}" srcOrd="7" destOrd="0" presId="urn:microsoft.com/office/officeart/2005/8/layout/list1"/>
    <dgm:cxn modelId="{40DF580E-CF47-4986-B5E4-CAB866E2A58F}" type="presParOf" srcId="{AF11D2EC-911B-4AC9-AC3B-EE71283097FD}" destId="{D2141A22-5711-459A-993A-7C1D235D5A9F}" srcOrd="8" destOrd="0" presId="urn:microsoft.com/office/officeart/2005/8/layout/list1"/>
    <dgm:cxn modelId="{C177ED33-7BC1-49CA-B9E5-8770F2C21A87}" type="presParOf" srcId="{D2141A22-5711-459A-993A-7C1D235D5A9F}" destId="{61785467-BE8B-4CB1-96C4-972709C4183D}" srcOrd="0" destOrd="0" presId="urn:microsoft.com/office/officeart/2005/8/layout/list1"/>
    <dgm:cxn modelId="{A1F94FDE-83DA-4385-BEE0-759C85077DFF}" type="presParOf" srcId="{D2141A22-5711-459A-993A-7C1D235D5A9F}" destId="{B5AD2672-D377-4D56-A80A-A755A426AABD}" srcOrd="1" destOrd="0" presId="urn:microsoft.com/office/officeart/2005/8/layout/list1"/>
    <dgm:cxn modelId="{9F6CCA34-C737-4C72-ABAD-040A6B600A90}" type="presParOf" srcId="{AF11D2EC-911B-4AC9-AC3B-EE71283097FD}" destId="{ECF61468-CBDB-4B08-9A03-DB2B820CDDD2}" srcOrd="9" destOrd="0" presId="urn:microsoft.com/office/officeart/2005/8/layout/list1"/>
    <dgm:cxn modelId="{6AFF2E95-A507-4A7F-AC15-56C1FD92558C}" type="presParOf" srcId="{AF11D2EC-911B-4AC9-AC3B-EE71283097FD}" destId="{7BA053DD-70A0-45B1-999D-A15E24D7283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DFB089-6FA2-4EE6-A6E7-32AA6A22AE2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991CA54E-A078-404A-BE7F-FFEA555F2056}">
      <dgm:prSet phldrT="[Text]" custT="1"/>
      <dgm:spPr/>
      <dgm:t>
        <a:bodyPr/>
        <a:lstStyle/>
        <a:p>
          <a:r>
            <a:rPr lang="en-US" sz="2800" dirty="0"/>
            <a:t>State Charter School Commission of Tennessee</a:t>
          </a:r>
        </a:p>
      </dgm:t>
    </dgm:pt>
    <dgm:pt modelId="{934D5A5C-26D2-4735-9A28-BD9E7267D10F}" type="parTrans" cxnId="{1DE4460C-E8EC-4BF0-80A8-6F9A9DD82EF6}">
      <dgm:prSet/>
      <dgm:spPr/>
      <dgm:t>
        <a:bodyPr/>
        <a:lstStyle/>
        <a:p>
          <a:endParaRPr lang="en-US"/>
        </a:p>
      </dgm:t>
    </dgm:pt>
    <dgm:pt modelId="{0C18D16F-89E4-4AC9-AFA3-78CC7188BED0}" type="sibTrans" cxnId="{1DE4460C-E8EC-4BF0-80A8-6F9A9DD82EF6}">
      <dgm:prSet/>
      <dgm:spPr/>
      <dgm:t>
        <a:bodyPr/>
        <a:lstStyle/>
        <a:p>
          <a:endParaRPr lang="en-US"/>
        </a:p>
      </dgm:t>
    </dgm:pt>
    <dgm:pt modelId="{400F4C85-BB8C-48CD-A17D-23BC77AEBEA5}">
      <dgm:prSet phldrT="[Text]" custT="1"/>
      <dgm:spPr/>
      <dgm:t>
        <a:bodyPr/>
        <a:lstStyle/>
        <a:p>
          <a:r>
            <a:rPr lang="en-US" sz="2400" dirty="0"/>
            <a:t>Authorizer on Appeal</a:t>
          </a:r>
        </a:p>
      </dgm:t>
    </dgm:pt>
    <dgm:pt modelId="{53FC2949-9724-4EDC-8844-F0280F5919EE}" type="parTrans" cxnId="{A2035F2F-6F97-4019-8A88-28EB53374B09}">
      <dgm:prSet/>
      <dgm:spPr/>
      <dgm:t>
        <a:bodyPr/>
        <a:lstStyle/>
        <a:p>
          <a:endParaRPr lang="en-US" dirty="0"/>
        </a:p>
      </dgm:t>
    </dgm:pt>
    <dgm:pt modelId="{5D3B7440-8FC7-4030-946D-B1EAEBDAC18C}" type="sibTrans" cxnId="{A2035F2F-6F97-4019-8A88-28EB53374B09}">
      <dgm:prSet/>
      <dgm:spPr/>
    </dgm:pt>
    <dgm:pt modelId="{F12AA6E7-B3E6-4B97-B188-40AB2F3CAB9A}">
      <dgm:prSet phldrT="[Text]" custT="1"/>
      <dgm:spPr/>
      <dgm:t>
        <a:bodyPr/>
        <a:lstStyle/>
        <a:p>
          <a:r>
            <a:rPr lang="en-US" sz="2400" dirty="0"/>
            <a:t>Authorizer</a:t>
          </a:r>
        </a:p>
      </dgm:t>
    </dgm:pt>
    <dgm:pt modelId="{D3F39DED-8123-4D4C-A5FB-D3E7026330EA}" type="parTrans" cxnId="{5F02CFAE-EDAF-4E10-9180-AACF49ED9232}">
      <dgm:prSet/>
      <dgm:spPr/>
      <dgm:t>
        <a:bodyPr/>
        <a:lstStyle/>
        <a:p>
          <a:endParaRPr lang="en-US" dirty="0"/>
        </a:p>
      </dgm:t>
    </dgm:pt>
    <dgm:pt modelId="{401E1840-9809-4882-8635-F91DC364A7B8}" type="sibTrans" cxnId="{5F02CFAE-EDAF-4E10-9180-AACF49ED9232}">
      <dgm:prSet/>
      <dgm:spPr/>
    </dgm:pt>
    <dgm:pt modelId="{A3488DAF-4EEC-484E-BB16-B6A4BD2131AF}">
      <dgm:prSet phldrT="[Text]" custT="1"/>
      <dgm:spPr>
        <a:solidFill>
          <a:schemeClr val="tx2"/>
        </a:solidFill>
      </dgm:spPr>
      <dgm:t>
        <a:bodyPr/>
        <a:lstStyle/>
        <a:p>
          <a:pPr algn="l">
            <a:buNone/>
          </a:pPr>
          <a:r>
            <a:rPr lang="en-US" sz="1800" dirty="0"/>
            <a:t>  Hears appeals for:</a:t>
          </a:r>
        </a:p>
        <a:p>
          <a:pPr algn="l">
            <a:buFont typeface="Arial" panose="020B0604020202020204" pitchFamily="34" charset="0"/>
            <a:buNone/>
          </a:pPr>
          <a:r>
            <a:rPr lang="en-US" sz="1800" dirty="0"/>
            <a:t>  --New starts</a:t>
          </a:r>
        </a:p>
        <a:p>
          <a:pPr algn="l">
            <a:buFont typeface="Arial" panose="020B0604020202020204" pitchFamily="34" charset="0"/>
            <a:buNone/>
          </a:pPr>
          <a:r>
            <a:rPr lang="en-US" sz="1800" dirty="0"/>
            <a:t>  --Renewals</a:t>
          </a:r>
        </a:p>
        <a:p>
          <a:pPr algn="l">
            <a:buFont typeface="Arial" panose="020B0604020202020204" pitchFamily="34" charset="0"/>
            <a:buNone/>
          </a:pPr>
          <a:r>
            <a:rPr lang="en-US" sz="1800" dirty="0"/>
            <a:t>  --Revocations</a:t>
          </a:r>
        </a:p>
        <a:p>
          <a:pPr algn="l">
            <a:buFont typeface="Arial" panose="020B0604020202020204" pitchFamily="34" charset="0"/>
            <a:buNone/>
          </a:pPr>
          <a:r>
            <a:rPr lang="en-US" sz="1800" dirty="0"/>
            <a:t> --</a:t>
          </a:r>
          <a:r>
            <a:rPr lang="en-US" sz="1800" i="1" dirty="0"/>
            <a:t>(Charter Amendments *still currently with SBOE)</a:t>
          </a:r>
        </a:p>
      </dgm:t>
    </dgm:pt>
    <dgm:pt modelId="{AAC02E7B-8F39-4718-9138-07A81BB83A23}" type="parTrans" cxnId="{4E3734FE-9C08-4388-9FBD-BA878B77AE64}">
      <dgm:prSet/>
      <dgm:spPr/>
      <dgm:t>
        <a:bodyPr/>
        <a:lstStyle/>
        <a:p>
          <a:endParaRPr lang="en-US" dirty="0"/>
        </a:p>
      </dgm:t>
    </dgm:pt>
    <dgm:pt modelId="{FFEAA400-277D-4EF6-8348-B16E83A10FCB}" type="sibTrans" cxnId="{4E3734FE-9C08-4388-9FBD-BA878B77AE64}">
      <dgm:prSet/>
      <dgm:spPr/>
      <dgm:t>
        <a:bodyPr/>
        <a:lstStyle/>
        <a:p>
          <a:endParaRPr lang="en-US"/>
        </a:p>
      </dgm:t>
    </dgm:pt>
    <dgm:pt modelId="{CF434980-BB78-4FD2-8BCB-B53E53D4CB5C}">
      <dgm:prSet phldrT="[Text]" custT="1"/>
      <dgm:spPr>
        <a:solidFill>
          <a:schemeClr val="tx2"/>
        </a:solidFill>
      </dgm:spPr>
      <dgm:t>
        <a:bodyPr/>
        <a:lstStyle/>
        <a:p>
          <a:pPr algn="l">
            <a:buNone/>
          </a:pPr>
          <a:r>
            <a:rPr lang="en-US" sz="1800" dirty="0"/>
            <a:t>  Monitors and oversees schools on appeal:</a:t>
          </a:r>
        </a:p>
        <a:p>
          <a:pPr algn="l">
            <a:buFont typeface="Arial" panose="020B0604020202020204" pitchFamily="34" charset="0"/>
            <a:buChar char="•"/>
          </a:pPr>
          <a:r>
            <a:rPr lang="en-US" sz="1800" dirty="0"/>
            <a:t>  --Openings</a:t>
          </a:r>
        </a:p>
        <a:p>
          <a:pPr algn="l">
            <a:buFont typeface="Arial" panose="020B0604020202020204" pitchFamily="34" charset="0"/>
            <a:buChar char="•"/>
          </a:pPr>
          <a:r>
            <a:rPr lang="en-US" sz="1800" dirty="0"/>
            <a:t>  --Performance and data</a:t>
          </a:r>
        </a:p>
        <a:p>
          <a:pPr algn="l">
            <a:buFont typeface="Arial" panose="020B0604020202020204" pitchFamily="34" charset="0"/>
            <a:buChar char="•"/>
          </a:pPr>
          <a:r>
            <a:rPr lang="en-US" sz="1800" dirty="0"/>
            <a:t>  --Renewals</a:t>
          </a:r>
        </a:p>
        <a:p>
          <a:pPr algn="l">
            <a:buFont typeface="Arial" panose="020B0604020202020204" pitchFamily="34" charset="0"/>
            <a:buChar char="•"/>
          </a:pPr>
          <a:r>
            <a:rPr lang="en-US" sz="1800" dirty="0"/>
            <a:t>  --School closures/revocations</a:t>
          </a:r>
        </a:p>
      </dgm:t>
    </dgm:pt>
    <dgm:pt modelId="{56CBD342-84A2-4084-B48D-81475F54C9A5}" type="parTrans" cxnId="{FC988639-7B6D-4A49-8F56-686E003D9F76}">
      <dgm:prSet/>
      <dgm:spPr/>
      <dgm:t>
        <a:bodyPr/>
        <a:lstStyle/>
        <a:p>
          <a:endParaRPr lang="en-US" dirty="0"/>
        </a:p>
      </dgm:t>
    </dgm:pt>
    <dgm:pt modelId="{24EC9D65-4956-4242-8A50-99EF3D1DAA30}" type="sibTrans" cxnId="{FC988639-7B6D-4A49-8F56-686E003D9F76}">
      <dgm:prSet/>
      <dgm:spPr/>
      <dgm:t>
        <a:bodyPr/>
        <a:lstStyle/>
        <a:p>
          <a:endParaRPr lang="en-US"/>
        </a:p>
      </dgm:t>
    </dgm:pt>
    <dgm:pt modelId="{40C07704-5369-4FE2-8F45-9554D3908BD7}" type="pres">
      <dgm:prSet presAssocID="{C1DFB089-6FA2-4EE6-A6E7-32AA6A22AE21}" presName="Name0" presStyleCnt="0">
        <dgm:presLayoutVars>
          <dgm:chPref val="1"/>
          <dgm:dir/>
          <dgm:animOne val="branch"/>
          <dgm:animLvl val="lvl"/>
          <dgm:resizeHandles val="exact"/>
        </dgm:presLayoutVars>
      </dgm:prSet>
      <dgm:spPr/>
      <dgm:t>
        <a:bodyPr/>
        <a:lstStyle/>
        <a:p>
          <a:endParaRPr lang="en-US"/>
        </a:p>
      </dgm:t>
    </dgm:pt>
    <dgm:pt modelId="{3AFA1D7D-B975-46A8-A419-B42AFA5DE228}" type="pres">
      <dgm:prSet presAssocID="{991CA54E-A078-404A-BE7F-FFEA555F2056}" presName="root1" presStyleCnt="0"/>
      <dgm:spPr/>
    </dgm:pt>
    <dgm:pt modelId="{FE3DAB9B-D78B-4BAA-8BAF-AAB5217298E8}" type="pres">
      <dgm:prSet presAssocID="{991CA54E-A078-404A-BE7F-FFEA555F2056}" presName="LevelOneTextNode" presStyleLbl="node0" presStyleIdx="0" presStyleCnt="1">
        <dgm:presLayoutVars>
          <dgm:chPref val="3"/>
        </dgm:presLayoutVars>
      </dgm:prSet>
      <dgm:spPr/>
      <dgm:t>
        <a:bodyPr/>
        <a:lstStyle/>
        <a:p>
          <a:endParaRPr lang="en-US"/>
        </a:p>
      </dgm:t>
    </dgm:pt>
    <dgm:pt modelId="{DA780729-C525-4203-9C8F-0D42749E2D05}" type="pres">
      <dgm:prSet presAssocID="{991CA54E-A078-404A-BE7F-FFEA555F2056}" presName="level2hierChild" presStyleCnt="0"/>
      <dgm:spPr/>
    </dgm:pt>
    <dgm:pt modelId="{D182A0EF-F413-4E40-980A-DA92DC29221C}" type="pres">
      <dgm:prSet presAssocID="{53FC2949-9724-4EDC-8844-F0280F5919EE}" presName="conn2-1" presStyleLbl="parChTrans1D2" presStyleIdx="0" presStyleCnt="2"/>
      <dgm:spPr/>
      <dgm:t>
        <a:bodyPr/>
        <a:lstStyle/>
        <a:p>
          <a:endParaRPr lang="en-US"/>
        </a:p>
      </dgm:t>
    </dgm:pt>
    <dgm:pt modelId="{FB74DBCA-E621-45C6-8374-F39489C79B82}" type="pres">
      <dgm:prSet presAssocID="{53FC2949-9724-4EDC-8844-F0280F5919EE}" presName="connTx" presStyleLbl="parChTrans1D2" presStyleIdx="0" presStyleCnt="2"/>
      <dgm:spPr/>
      <dgm:t>
        <a:bodyPr/>
        <a:lstStyle/>
        <a:p>
          <a:endParaRPr lang="en-US"/>
        </a:p>
      </dgm:t>
    </dgm:pt>
    <dgm:pt modelId="{ECF07525-74FF-41E5-A539-26ADA0667856}" type="pres">
      <dgm:prSet presAssocID="{400F4C85-BB8C-48CD-A17D-23BC77AEBEA5}" presName="root2" presStyleCnt="0"/>
      <dgm:spPr/>
    </dgm:pt>
    <dgm:pt modelId="{3AE700B8-1571-4C27-AB18-20282EB59AFF}" type="pres">
      <dgm:prSet presAssocID="{400F4C85-BB8C-48CD-A17D-23BC77AEBEA5}" presName="LevelTwoTextNode" presStyleLbl="node2" presStyleIdx="0" presStyleCnt="2" custScaleX="111558" custScaleY="130043">
        <dgm:presLayoutVars>
          <dgm:chPref val="3"/>
        </dgm:presLayoutVars>
      </dgm:prSet>
      <dgm:spPr/>
      <dgm:t>
        <a:bodyPr/>
        <a:lstStyle/>
        <a:p>
          <a:endParaRPr lang="en-US"/>
        </a:p>
      </dgm:t>
    </dgm:pt>
    <dgm:pt modelId="{AA37DD04-7EBE-443D-B556-65D4C012FB20}" type="pres">
      <dgm:prSet presAssocID="{400F4C85-BB8C-48CD-A17D-23BC77AEBEA5}" presName="level3hierChild" presStyleCnt="0"/>
      <dgm:spPr/>
    </dgm:pt>
    <dgm:pt modelId="{020BE141-4D74-49E2-AF1B-0233394AE6FD}" type="pres">
      <dgm:prSet presAssocID="{AAC02E7B-8F39-4718-9138-07A81BB83A23}" presName="conn2-1" presStyleLbl="parChTrans1D3" presStyleIdx="0" presStyleCnt="2"/>
      <dgm:spPr/>
      <dgm:t>
        <a:bodyPr/>
        <a:lstStyle/>
        <a:p>
          <a:endParaRPr lang="en-US"/>
        </a:p>
      </dgm:t>
    </dgm:pt>
    <dgm:pt modelId="{BED54724-9FF0-414E-AC4C-0D22C120592F}" type="pres">
      <dgm:prSet presAssocID="{AAC02E7B-8F39-4718-9138-07A81BB83A23}" presName="connTx" presStyleLbl="parChTrans1D3" presStyleIdx="0" presStyleCnt="2"/>
      <dgm:spPr/>
      <dgm:t>
        <a:bodyPr/>
        <a:lstStyle/>
        <a:p>
          <a:endParaRPr lang="en-US"/>
        </a:p>
      </dgm:t>
    </dgm:pt>
    <dgm:pt modelId="{51B4B17F-1DF5-43A6-B28F-A79390745D3C}" type="pres">
      <dgm:prSet presAssocID="{A3488DAF-4EEC-484E-BB16-B6A4BD2131AF}" presName="root2" presStyleCnt="0"/>
      <dgm:spPr/>
    </dgm:pt>
    <dgm:pt modelId="{2E96AE0B-8A68-419E-AA2F-90585B3CEDD6}" type="pres">
      <dgm:prSet presAssocID="{A3488DAF-4EEC-484E-BB16-B6A4BD2131AF}" presName="LevelTwoTextNode" presStyleLbl="node3" presStyleIdx="0" presStyleCnt="2" custScaleX="125868" custScaleY="199942">
        <dgm:presLayoutVars>
          <dgm:chPref val="3"/>
        </dgm:presLayoutVars>
      </dgm:prSet>
      <dgm:spPr/>
      <dgm:t>
        <a:bodyPr/>
        <a:lstStyle/>
        <a:p>
          <a:endParaRPr lang="en-US"/>
        </a:p>
      </dgm:t>
    </dgm:pt>
    <dgm:pt modelId="{E9E17593-9678-4A7A-BADC-F76F017FF421}" type="pres">
      <dgm:prSet presAssocID="{A3488DAF-4EEC-484E-BB16-B6A4BD2131AF}" presName="level3hierChild" presStyleCnt="0"/>
      <dgm:spPr/>
    </dgm:pt>
    <dgm:pt modelId="{49F94098-EF9B-4203-95B8-E384E996F723}" type="pres">
      <dgm:prSet presAssocID="{D3F39DED-8123-4D4C-A5FB-D3E7026330EA}" presName="conn2-1" presStyleLbl="parChTrans1D2" presStyleIdx="1" presStyleCnt="2"/>
      <dgm:spPr/>
      <dgm:t>
        <a:bodyPr/>
        <a:lstStyle/>
        <a:p>
          <a:endParaRPr lang="en-US"/>
        </a:p>
      </dgm:t>
    </dgm:pt>
    <dgm:pt modelId="{54CD7FF4-B2E1-47C7-886A-58EB2AC43FFB}" type="pres">
      <dgm:prSet presAssocID="{D3F39DED-8123-4D4C-A5FB-D3E7026330EA}" presName="connTx" presStyleLbl="parChTrans1D2" presStyleIdx="1" presStyleCnt="2"/>
      <dgm:spPr/>
      <dgm:t>
        <a:bodyPr/>
        <a:lstStyle/>
        <a:p>
          <a:endParaRPr lang="en-US"/>
        </a:p>
      </dgm:t>
    </dgm:pt>
    <dgm:pt modelId="{CED353EF-9C2F-4FF7-AEE2-48C1E807D4D2}" type="pres">
      <dgm:prSet presAssocID="{F12AA6E7-B3E6-4B97-B188-40AB2F3CAB9A}" presName="root2" presStyleCnt="0"/>
      <dgm:spPr/>
    </dgm:pt>
    <dgm:pt modelId="{4375345A-A392-4D19-B80C-14C1B6595DCB}" type="pres">
      <dgm:prSet presAssocID="{F12AA6E7-B3E6-4B97-B188-40AB2F3CAB9A}" presName="LevelTwoTextNode" presStyleLbl="node2" presStyleIdx="1" presStyleCnt="2" custScaleX="111558" custScaleY="130043">
        <dgm:presLayoutVars>
          <dgm:chPref val="3"/>
        </dgm:presLayoutVars>
      </dgm:prSet>
      <dgm:spPr/>
      <dgm:t>
        <a:bodyPr/>
        <a:lstStyle/>
        <a:p>
          <a:endParaRPr lang="en-US"/>
        </a:p>
      </dgm:t>
    </dgm:pt>
    <dgm:pt modelId="{F118EC6A-7437-4074-B0BF-4D05A3F7AD59}" type="pres">
      <dgm:prSet presAssocID="{F12AA6E7-B3E6-4B97-B188-40AB2F3CAB9A}" presName="level3hierChild" presStyleCnt="0"/>
      <dgm:spPr/>
    </dgm:pt>
    <dgm:pt modelId="{D57A8D51-DBFB-4528-885B-7E673FA3A9AC}" type="pres">
      <dgm:prSet presAssocID="{56CBD342-84A2-4084-B48D-81475F54C9A5}" presName="conn2-1" presStyleLbl="parChTrans1D3" presStyleIdx="1" presStyleCnt="2"/>
      <dgm:spPr/>
      <dgm:t>
        <a:bodyPr/>
        <a:lstStyle/>
        <a:p>
          <a:endParaRPr lang="en-US"/>
        </a:p>
      </dgm:t>
    </dgm:pt>
    <dgm:pt modelId="{E09AB325-60EA-463A-8E33-45A8EC6A6D12}" type="pres">
      <dgm:prSet presAssocID="{56CBD342-84A2-4084-B48D-81475F54C9A5}" presName="connTx" presStyleLbl="parChTrans1D3" presStyleIdx="1" presStyleCnt="2"/>
      <dgm:spPr/>
      <dgm:t>
        <a:bodyPr/>
        <a:lstStyle/>
        <a:p>
          <a:endParaRPr lang="en-US"/>
        </a:p>
      </dgm:t>
    </dgm:pt>
    <dgm:pt modelId="{4BB8C9C8-3066-467D-8FBD-B7F6C18BE16D}" type="pres">
      <dgm:prSet presAssocID="{CF434980-BB78-4FD2-8BCB-B53E53D4CB5C}" presName="root2" presStyleCnt="0"/>
      <dgm:spPr/>
    </dgm:pt>
    <dgm:pt modelId="{81AC1379-8095-4B60-A63D-10A19C6F8EAF}" type="pres">
      <dgm:prSet presAssocID="{CF434980-BB78-4FD2-8BCB-B53E53D4CB5C}" presName="LevelTwoTextNode" presStyleLbl="node3" presStyleIdx="1" presStyleCnt="2" custScaleX="125868" custScaleY="199942">
        <dgm:presLayoutVars>
          <dgm:chPref val="3"/>
        </dgm:presLayoutVars>
      </dgm:prSet>
      <dgm:spPr/>
      <dgm:t>
        <a:bodyPr/>
        <a:lstStyle/>
        <a:p>
          <a:endParaRPr lang="en-US"/>
        </a:p>
      </dgm:t>
    </dgm:pt>
    <dgm:pt modelId="{7A3C3230-C990-4DDE-85CF-E392930E5F87}" type="pres">
      <dgm:prSet presAssocID="{CF434980-BB78-4FD2-8BCB-B53E53D4CB5C}" presName="level3hierChild" presStyleCnt="0"/>
      <dgm:spPr/>
    </dgm:pt>
  </dgm:ptLst>
  <dgm:cxnLst>
    <dgm:cxn modelId="{AB444C2F-04F1-4C73-AEB4-FFFEDEF62BB7}" type="presOf" srcId="{C1DFB089-6FA2-4EE6-A6E7-32AA6A22AE21}" destId="{40C07704-5369-4FE2-8F45-9554D3908BD7}" srcOrd="0" destOrd="0" presId="urn:microsoft.com/office/officeart/2008/layout/HorizontalMultiLevelHierarchy"/>
    <dgm:cxn modelId="{FBCA4509-C72F-45EF-ABB3-C401CE1EB5CA}" type="presOf" srcId="{F12AA6E7-B3E6-4B97-B188-40AB2F3CAB9A}" destId="{4375345A-A392-4D19-B80C-14C1B6595DCB}" srcOrd="0" destOrd="0" presId="urn:microsoft.com/office/officeart/2008/layout/HorizontalMultiLevelHierarchy"/>
    <dgm:cxn modelId="{4E3734FE-9C08-4388-9FBD-BA878B77AE64}" srcId="{400F4C85-BB8C-48CD-A17D-23BC77AEBEA5}" destId="{A3488DAF-4EEC-484E-BB16-B6A4BD2131AF}" srcOrd="0" destOrd="0" parTransId="{AAC02E7B-8F39-4718-9138-07A81BB83A23}" sibTransId="{FFEAA400-277D-4EF6-8348-B16E83A10FCB}"/>
    <dgm:cxn modelId="{9633F573-1A48-4973-9D41-EBF6C05BA5E1}" type="presOf" srcId="{991CA54E-A078-404A-BE7F-FFEA555F2056}" destId="{FE3DAB9B-D78B-4BAA-8BAF-AAB5217298E8}" srcOrd="0" destOrd="0" presId="urn:microsoft.com/office/officeart/2008/layout/HorizontalMultiLevelHierarchy"/>
    <dgm:cxn modelId="{CAC2CD0A-AC29-453C-A436-D9738B67244C}" type="presOf" srcId="{CF434980-BB78-4FD2-8BCB-B53E53D4CB5C}" destId="{81AC1379-8095-4B60-A63D-10A19C6F8EAF}" srcOrd="0" destOrd="0" presId="urn:microsoft.com/office/officeart/2008/layout/HorizontalMultiLevelHierarchy"/>
    <dgm:cxn modelId="{4D3F9092-120B-445E-8E27-235964BBD9E8}" type="presOf" srcId="{56CBD342-84A2-4084-B48D-81475F54C9A5}" destId="{E09AB325-60EA-463A-8E33-45A8EC6A6D12}" srcOrd="1" destOrd="0" presId="urn:microsoft.com/office/officeart/2008/layout/HorizontalMultiLevelHierarchy"/>
    <dgm:cxn modelId="{0BF7CB4C-E5BB-461B-8E79-3356C4ECE95E}" type="presOf" srcId="{53FC2949-9724-4EDC-8844-F0280F5919EE}" destId="{FB74DBCA-E621-45C6-8374-F39489C79B82}" srcOrd="1" destOrd="0" presId="urn:microsoft.com/office/officeart/2008/layout/HorizontalMultiLevelHierarchy"/>
    <dgm:cxn modelId="{D489F692-676D-49A1-910D-6B1A396DB543}" type="presOf" srcId="{A3488DAF-4EEC-484E-BB16-B6A4BD2131AF}" destId="{2E96AE0B-8A68-419E-AA2F-90585B3CEDD6}" srcOrd="0" destOrd="0" presId="urn:microsoft.com/office/officeart/2008/layout/HorizontalMultiLevelHierarchy"/>
    <dgm:cxn modelId="{FC988639-7B6D-4A49-8F56-686E003D9F76}" srcId="{F12AA6E7-B3E6-4B97-B188-40AB2F3CAB9A}" destId="{CF434980-BB78-4FD2-8BCB-B53E53D4CB5C}" srcOrd="0" destOrd="0" parTransId="{56CBD342-84A2-4084-B48D-81475F54C9A5}" sibTransId="{24EC9D65-4956-4242-8A50-99EF3D1DAA30}"/>
    <dgm:cxn modelId="{F45E8FF5-0AC6-45F5-9B03-78F86E3E0FF7}" type="presOf" srcId="{AAC02E7B-8F39-4718-9138-07A81BB83A23}" destId="{BED54724-9FF0-414E-AC4C-0D22C120592F}" srcOrd="1" destOrd="0" presId="urn:microsoft.com/office/officeart/2008/layout/HorizontalMultiLevelHierarchy"/>
    <dgm:cxn modelId="{4A283D63-9B92-4159-85A3-B63D41AA6688}" type="presOf" srcId="{D3F39DED-8123-4D4C-A5FB-D3E7026330EA}" destId="{54CD7FF4-B2E1-47C7-886A-58EB2AC43FFB}" srcOrd="1" destOrd="0" presId="urn:microsoft.com/office/officeart/2008/layout/HorizontalMultiLevelHierarchy"/>
    <dgm:cxn modelId="{ED50F514-B0BA-4AA7-B2BE-3E981BC5D918}" type="presOf" srcId="{400F4C85-BB8C-48CD-A17D-23BC77AEBEA5}" destId="{3AE700B8-1571-4C27-AB18-20282EB59AFF}" srcOrd="0" destOrd="0" presId="urn:microsoft.com/office/officeart/2008/layout/HorizontalMultiLevelHierarchy"/>
    <dgm:cxn modelId="{99B61224-2BC6-4E58-8179-22F249CAA7DF}" type="presOf" srcId="{56CBD342-84A2-4084-B48D-81475F54C9A5}" destId="{D57A8D51-DBFB-4528-885B-7E673FA3A9AC}" srcOrd="0" destOrd="0" presId="urn:microsoft.com/office/officeart/2008/layout/HorizontalMultiLevelHierarchy"/>
    <dgm:cxn modelId="{950B4970-F938-4E2A-8C54-849A050A4CFF}" type="presOf" srcId="{D3F39DED-8123-4D4C-A5FB-D3E7026330EA}" destId="{49F94098-EF9B-4203-95B8-E384E996F723}" srcOrd="0" destOrd="0" presId="urn:microsoft.com/office/officeart/2008/layout/HorizontalMultiLevelHierarchy"/>
    <dgm:cxn modelId="{B87102E5-6DB5-47C2-91DB-C847017A93EC}" type="presOf" srcId="{53FC2949-9724-4EDC-8844-F0280F5919EE}" destId="{D182A0EF-F413-4E40-980A-DA92DC29221C}" srcOrd="0" destOrd="0" presId="urn:microsoft.com/office/officeart/2008/layout/HorizontalMultiLevelHierarchy"/>
    <dgm:cxn modelId="{7B8184C6-23F7-4FFF-91B1-054EF64C5C35}" type="presOf" srcId="{AAC02E7B-8F39-4718-9138-07A81BB83A23}" destId="{020BE141-4D74-49E2-AF1B-0233394AE6FD}" srcOrd="0" destOrd="0" presId="urn:microsoft.com/office/officeart/2008/layout/HorizontalMultiLevelHierarchy"/>
    <dgm:cxn modelId="{A2035F2F-6F97-4019-8A88-28EB53374B09}" srcId="{991CA54E-A078-404A-BE7F-FFEA555F2056}" destId="{400F4C85-BB8C-48CD-A17D-23BC77AEBEA5}" srcOrd="0" destOrd="0" parTransId="{53FC2949-9724-4EDC-8844-F0280F5919EE}" sibTransId="{5D3B7440-8FC7-4030-946D-B1EAEBDAC18C}"/>
    <dgm:cxn modelId="{1DE4460C-E8EC-4BF0-80A8-6F9A9DD82EF6}" srcId="{C1DFB089-6FA2-4EE6-A6E7-32AA6A22AE21}" destId="{991CA54E-A078-404A-BE7F-FFEA555F2056}" srcOrd="0" destOrd="0" parTransId="{934D5A5C-26D2-4735-9A28-BD9E7267D10F}" sibTransId="{0C18D16F-89E4-4AC9-AFA3-78CC7188BED0}"/>
    <dgm:cxn modelId="{5F02CFAE-EDAF-4E10-9180-AACF49ED9232}" srcId="{991CA54E-A078-404A-BE7F-FFEA555F2056}" destId="{F12AA6E7-B3E6-4B97-B188-40AB2F3CAB9A}" srcOrd="1" destOrd="0" parTransId="{D3F39DED-8123-4D4C-A5FB-D3E7026330EA}" sibTransId="{401E1840-9809-4882-8635-F91DC364A7B8}"/>
    <dgm:cxn modelId="{F9071906-ED0B-4762-AC5C-B5F412B51C9A}" type="presParOf" srcId="{40C07704-5369-4FE2-8F45-9554D3908BD7}" destId="{3AFA1D7D-B975-46A8-A419-B42AFA5DE228}" srcOrd="0" destOrd="0" presId="urn:microsoft.com/office/officeart/2008/layout/HorizontalMultiLevelHierarchy"/>
    <dgm:cxn modelId="{0C04E306-A9B4-46AE-A03D-0DD3343E78EF}" type="presParOf" srcId="{3AFA1D7D-B975-46A8-A419-B42AFA5DE228}" destId="{FE3DAB9B-D78B-4BAA-8BAF-AAB5217298E8}" srcOrd="0" destOrd="0" presId="urn:microsoft.com/office/officeart/2008/layout/HorizontalMultiLevelHierarchy"/>
    <dgm:cxn modelId="{F671B74C-0EFF-4D60-B3C0-F819F16E3D4E}" type="presParOf" srcId="{3AFA1D7D-B975-46A8-A419-B42AFA5DE228}" destId="{DA780729-C525-4203-9C8F-0D42749E2D05}" srcOrd="1" destOrd="0" presId="urn:microsoft.com/office/officeart/2008/layout/HorizontalMultiLevelHierarchy"/>
    <dgm:cxn modelId="{3F983CC5-88BF-4BD2-97E4-8233D222A2DA}" type="presParOf" srcId="{DA780729-C525-4203-9C8F-0D42749E2D05}" destId="{D182A0EF-F413-4E40-980A-DA92DC29221C}" srcOrd="0" destOrd="0" presId="urn:microsoft.com/office/officeart/2008/layout/HorizontalMultiLevelHierarchy"/>
    <dgm:cxn modelId="{C94FDFBE-D652-44AA-859B-66CBD008A0BF}" type="presParOf" srcId="{D182A0EF-F413-4E40-980A-DA92DC29221C}" destId="{FB74DBCA-E621-45C6-8374-F39489C79B82}" srcOrd="0" destOrd="0" presId="urn:microsoft.com/office/officeart/2008/layout/HorizontalMultiLevelHierarchy"/>
    <dgm:cxn modelId="{376B1428-57B8-47E4-97A5-D96744B09480}" type="presParOf" srcId="{DA780729-C525-4203-9C8F-0D42749E2D05}" destId="{ECF07525-74FF-41E5-A539-26ADA0667856}" srcOrd="1" destOrd="0" presId="urn:microsoft.com/office/officeart/2008/layout/HorizontalMultiLevelHierarchy"/>
    <dgm:cxn modelId="{0889C289-FFFF-49EC-B348-F2B3BAE3C093}" type="presParOf" srcId="{ECF07525-74FF-41E5-A539-26ADA0667856}" destId="{3AE700B8-1571-4C27-AB18-20282EB59AFF}" srcOrd="0" destOrd="0" presId="urn:microsoft.com/office/officeart/2008/layout/HorizontalMultiLevelHierarchy"/>
    <dgm:cxn modelId="{2D338658-0E7E-446D-8214-BE233D4F0326}" type="presParOf" srcId="{ECF07525-74FF-41E5-A539-26ADA0667856}" destId="{AA37DD04-7EBE-443D-B556-65D4C012FB20}" srcOrd="1" destOrd="0" presId="urn:microsoft.com/office/officeart/2008/layout/HorizontalMultiLevelHierarchy"/>
    <dgm:cxn modelId="{18126302-8DA7-4ECE-B746-B3DC97F18C2F}" type="presParOf" srcId="{AA37DD04-7EBE-443D-B556-65D4C012FB20}" destId="{020BE141-4D74-49E2-AF1B-0233394AE6FD}" srcOrd="0" destOrd="0" presId="urn:microsoft.com/office/officeart/2008/layout/HorizontalMultiLevelHierarchy"/>
    <dgm:cxn modelId="{61C3EA6A-AB01-4998-93CF-2FC99D29EDA5}" type="presParOf" srcId="{020BE141-4D74-49E2-AF1B-0233394AE6FD}" destId="{BED54724-9FF0-414E-AC4C-0D22C120592F}" srcOrd="0" destOrd="0" presId="urn:microsoft.com/office/officeart/2008/layout/HorizontalMultiLevelHierarchy"/>
    <dgm:cxn modelId="{73AF719A-0AB0-40B3-94E7-36A10B597011}" type="presParOf" srcId="{AA37DD04-7EBE-443D-B556-65D4C012FB20}" destId="{51B4B17F-1DF5-43A6-B28F-A79390745D3C}" srcOrd="1" destOrd="0" presId="urn:microsoft.com/office/officeart/2008/layout/HorizontalMultiLevelHierarchy"/>
    <dgm:cxn modelId="{7E2160D6-1AE5-43F6-AF5D-577AB445C884}" type="presParOf" srcId="{51B4B17F-1DF5-43A6-B28F-A79390745D3C}" destId="{2E96AE0B-8A68-419E-AA2F-90585B3CEDD6}" srcOrd="0" destOrd="0" presId="urn:microsoft.com/office/officeart/2008/layout/HorizontalMultiLevelHierarchy"/>
    <dgm:cxn modelId="{02D4807C-D850-4A7E-B7D7-FC2D75E84D1C}" type="presParOf" srcId="{51B4B17F-1DF5-43A6-B28F-A79390745D3C}" destId="{E9E17593-9678-4A7A-BADC-F76F017FF421}" srcOrd="1" destOrd="0" presId="urn:microsoft.com/office/officeart/2008/layout/HorizontalMultiLevelHierarchy"/>
    <dgm:cxn modelId="{50705E53-3F31-446D-8126-909271DA2EE9}" type="presParOf" srcId="{DA780729-C525-4203-9C8F-0D42749E2D05}" destId="{49F94098-EF9B-4203-95B8-E384E996F723}" srcOrd="2" destOrd="0" presId="urn:microsoft.com/office/officeart/2008/layout/HorizontalMultiLevelHierarchy"/>
    <dgm:cxn modelId="{AC8E42F5-763E-41B0-9B39-890AF021BEA3}" type="presParOf" srcId="{49F94098-EF9B-4203-95B8-E384E996F723}" destId="{54CD7FF4-B2E1-47C7-886A-58EB2AC43FFB}" srcOrd="0" destOrd="0" presId="urn:microsoft.com/office/officeart/2008/layout/HorizontalMultiLevelHierarchy"/>
    <dgm:cxn modelId="{ACA4BAB6-D142-43C7-9F45-2D6B14D8C2BE}" type="presParOf" srcId="{DA780729-C525-4203-9C8F-0D42749E2D05}" destId="{CED353EF-9C2F-4FF7-AEE2-48C1E807D4D2}" srcOrd="3" destOrd="0" presId="urn:microsoft.com/office/officeart/2008/layout/HorizontalMultiLevelHierarchy"/>
    <dgm:cxn modelId="{C5337242-4739-4D91-AFD7-0E36455C5BCF}" type="presParOf" srcId="{CED353EF-9C2F-4FF7-AEE2-48C1E807D4D2}" destId="{4375345A-A392-4D19-B80C-14C1B6595DCB}" srcOrd="0" destOrd="0" presId="urn:microsoft.com/office/officeart/2008/layout/HorizontalMultiLevelHierarchy"/>
    <dgm:cxn modelId="{46BE336B-A0DA-4577-8C14-4F9952C37745}" type="presParOf" srcId="{CED353EF-9C2F-4FF7-AEE2-48C1E807D4D2}" destId="{F118EC6A-7437-4074-B0BF-4D05A3F7AD59}" srcOrd="1" destOrd="0" presId="urn:microsoft.com/office/officeart/2008/layout/HorizontalMultiLevelHierarchy"/>
    <dgm:cxn modelId="{0745300F-C47F-452A-A4B1-F6036D900680}" type="presParOf" srcId="{F118EC6A-7437-4074-B0BF-4D05A3F7AD59}" destId="{D57A8D51-DBFB-4528-885B-7E673FA3A9AC}" srcOrd="0" destOrd="0" presId="urn:microsoft.com/office/officeart/2008/layout/HorizontalMultiLevelHierarchy"/>
    <dgm:cxn modelId="{28EAD42C-0C69-4336-8938-86FAC68D7938}" type="presParOf" srcId="{D57A8D51-DBFB-4528-885B-7E673FA3A9AC}" destId="{E09AB325-60EA-463A-8E33-45A8EC6A6D12}" srcOrd="0" destOrd="0" presId="urn:microsoft.com/office/officeart/2008/layout/HorizontalMultiLevelHierarchy"/>
    <dgm:cxn modelId="{B85E9CF5-BDDD-401D-9407-F8F271D03D15}" type="presParOf" srcId="{F118EC6A-7437-4074-B0BF-4D05A3F7AD59}" destId="{4BB8C9C8-3066-467D-8FBD-B7F6C18BE16D}" srcOrd="1" destOrd="0" presId="urn:microsoft.com/office/officeart/2008/layout/HorizontalMultiLevelHierarchy"/>
    <dgm:cxn modelId="{0C691363-9DCE-4025-BFC5-C011BAD36461}" type="presParOf" srcId="{4BB8C9C8-3066-467D-8FBD-B7F6C18BE16D}" destId="{81AC1379-8095-4B60-A63D-10A19C6F8EAF}" srcOrd="0" destOrd="0" presId="urn:microsoft.com/office/officeart/2008/layout/HorizontalMultiLevelHierarchy"/>
    <dgm:cxn modelId="{9C2BDE58-99FF-4EC2-BE1D-DF757E87FA53}" type="presParOf" srcId="{4BB8C9C8-3066-467D-8FBD-B7F6C18BE16D}" destId="{7A3C3230-C990-4DDE-85CF-E392930E5F87}"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6C26C1-DAE0-4DB3-8297-D7E833B34078}" type="doc">
      <dgm:prSet loTypeId="urn:microsoft.com/office/officeart/2005/8/layout/chart3" loCatId="cycle" qsTypeId="urn:microsoft.com/office/officeart/2005/8/quickstyle/simple1" qsCatId="simple" csTypeId="urn:microsoft.com/office/officeart/2005/8/colors/accent1_2" csCatId="accent1" phldr="1"/>
      <dgm:spPr/>
    </dgm:pt>
    <dgm:pt modelId="{88E5D774-46C5-4F7C-9989-4A3C690670B4}">
      <dgm:prSet phldrT="[Text]"/>
      <dgm:spPr/>
      <dgm:t>
        <a:bodyPr/>
        <a:lstStyle/>
        <a:p>
          <a:r>
            <a:rPr lang="en-US" dirty="0"/>
            <a:t>Agency Commitment &amp; Capacity</a:t>
          </a:r>
        </a:p>
      </dgm:t>
    </dgm:pt>
    <dgm:pt modelId="{0DFAA23F-4E23-49E4-90FC-FE7035D14E54}" type="parTrans" cxnId="{D9322A69-599A-419E-956E-122FEF6287EE}">
      <dgm:prSet/>
      <dgm:spPr/>
      <dgm:t>
        <a:bodyPr/>
        <a:lstStyle/>
        <a:p>
          <a:endParaRPr lang="en-US"/>
        </a:p>
      </dgm:t>
    </dgm:pt>
    <dgm:pt modelId="{C9782EC4-C3EA-4808-80D6-7915B1B3710F}" type="sibTrans" cxnId="{D9322A69-599A-419E-956E-122FEF6287EE}">
      <dgm:prSet/>
      <dgm:spPr/>
      <dgm:t>
        <a:bodyPr/>
        <a:lstStyle/>
        <a:p>
          <a:endParaRPr lang="en-US"/>
        </a:p>
      </dgm:t>
    </dgm:pt>
    <dgm:pt modelId="{433CBA17-C9A8-4CB4-AD7C-C45F858C695F}">
      <dgm:prSet phldrT="[Text]"/>
      <dgm:spPr/>
      <dgm:t>
        <a:bodyPr/>
        <a:lstStyle/>
        <a:p>
          <a:r>
            <a:rPr lang="en-US" dirty="0"/>
            <a:t>Application Appeals Process &amp; Decision Making</a:t>
          </a:r>
        </a:p>
      </dgm:t>
    </dgm:pt>
    <dgm:pt modelId="{1FEF4B6E-689D-46D9-8F81-0C54F1D4F28C}" type="parTrans" cxnId="{22F2CA1E-8EA6-4527-92EB-C7D54B9490A1}">
      <dgm:prSet/>
      <dgm:spPr/>
      <dgm:t>
        <a:bodyPr/>
        <a:lstStyle/>
        <a:p>
          <a:endParaRPr lang="en-US"/>
        </a:p>
      </dgm:t>
    </dgm:pt>
    <dgm:pt modelId="{46A35C2E-5AC3-49E1-B015-A9D1428B72F3}" type="sibTrans" cxnId="{22F2CA1E-8EA6-4527-92EB-C7D54B9490A1}">
      <dgm:prSet/>
      <dgm:spPr/>
      <dgm:t>
        <a:bodyPr/>
        <a:lstStyle/>
        <a:p>
          <a:endParaRPr lang="en-US"/>
        </a:p>
      </dgm:t>
    </dgm:pt>
    <dgm:pt modelId="{B2A3A968-D38B-4DEC-93D6-D1E69831D930}">
      <dgm:prSet phldrT="[Text]"/>
      <dgm:spPr/>
      <dgm:t>
        <a:bodyPr/>
        <a:lstStyle/>
        <a:p>
          <a:r>
            <a:rPr lang="en-US" dirty="0"/>
            <a:t>Performance Contracting</a:t>
          </a:r>
        </a:p>
      </dgm:t>
    </dgm:pt>
    <dgm:pt modelId="{6A0D9CA5-8CA8-49F2-8D36-E990C117FBCF}" type="parTrans" cxnId="{923B6809-2BE3-4A4B-8468-E2B81DC4AFAB}">
      <dgm:prSet/>
      <dgm:spPr/>
      <dgm:t>
        <a:bodyPr/>
        <a:lstStyle/>
        <a:p>
          <a:endParaRPr lang="en-US"/>
        </a:p>
      </dgm:t>
    </dgm:pt>
    <dgm:pt modelId="{D0021E62-902D-492E-8442-4411F2880A50}" type="sibTrans" cxnId="{923B6809-2BE3-4A4B-8468-E2B81DC4AFAB}">
      <dgm:prSet/>
      <dgm:spPr/>
      <dgm:t>
        <a:bodyPr/>
        <a:lstStyle/>
        <a:p>
          <a:endParaRPr lang="en-US"/>
        </a:p>
      </dgm:t>
    </dgm:pt>
    <dgm:pt modelId="{15E38B50-AC4F-43B1-9BA1-BDC413629E74}">
      <dgm:prSet phldrT="[Text]"/>
      <dgm:spPr/>
      <dgm:t>
        <a:bodyPr/>
        <a:lstStyle/>
        <a:p>
          <a:r>
            <a:rPr lang="en-US" dirty="0"/>
            <a:t>Revocation &amp; Renewal Decision Making</a:t>
          </a:r>
        </a:p>
      </dgm:t>
    </dgm:pt>
    <dgm:pt modelId="{54A968CD-2B75-4EEA-84AD-8995D529F43D}" type="parTrans" cxnId="{7E719056-AC6D-48AC-8BF6-EB0B6EE73492}">
      <dgm:prSet/>
      <dgm:spPr/>
      <dgm:t>
        <a:bodyPr/>
        <a:lstStyle/>
        <a:p>
          <a:endParaRPr lang="en-US"/>
        </a:p>
      </dgm:t>
    </dgm:pt>
    <dgm:pt modelId="{65DF0E2B-F823-4E22-9B54-F68879E3B65B}" type="sibTrans" cxnId="{7E719056-AC6D-48AC-8BF6-EB0B6EE73492}">
      <dgm:prSet/>
      <dgm:spPr/>
      <dgm:t>
        <a:bodyPr/>
        <a:lstStyle/>
        <a:p>
          <a:endParaRPr lang="en-US"/>
        </a:p>
      </dgm:t>
    </dgm:pt>
    <dgm:pt modelId="{1BA38CAD-49A4-4253-83A6-D0876147E439}">
      <dgm:prSet phldrT="[Text]"/>
      <dgm:spPr/>
      <dgm:t>
        <a:bodyPr/>
        <a:lstStyle/>
        <a:p>
          <a:r>
            <a:rPr lang="en-US" dirty="0"/>
            <a:t>Ongoing Oversight &amp; Evaluation</a:t>
          </a:r>
        </a:p>
      </dgm:t>
    </dgm:pt>
    <dgm:pt modelId="{7C1655CF-9945-4E1C-973C-378F469996A2}" type="parTrans" cxnId="{FC6E57EC-B005-4E29-94C8-50920ABD7E52}">
      <dgm:prSet/>
      <dgm:spPr/>
      <dgm:t>
        <a:bodyPr/>
        <a:lstStyle/>
        <a:p>
          <a:endParaRPr lang="en-US"/>
        </a:p>
      </dgm:t>
    </dgm:pt>
    <dgm:pt modelId="{31FB64C9-F9F5-40CB-929A-A7E67DD83F57}" type="sibTrans" cxnId="{FC6E57EC-B005-4E29-94C8-50920ABD7E52}">
      <dgm:prSet/>
      <dgm:spPr/>
      <dgm:t>
        <a:bodyPr/>
        <a:lstStyle/>
        <a:p>
          <a:endParaRPr lang="en-US"/>
        </a:p>
      </dgm:t>
    </dgm:pt>
    <dgm:pt modelId="{05BFA5DC-7926-4579-89C2-5322164E91E9}" type="pres">
      <dgm:prSet presAssocID="{F46C26C1-DAE0-4DB3-8297-D7E833B34078}" presName="compositeShape" presStyleCnt="0">
        <dgm:presLayoutVars>
          <dgm:chMax val="7"/>
          <dgm:dir/>
          <dgm:resizeHandles val="exact"/>
        </dgm:presLayoutVars>
      </dgm:prSet>
      <dgm:spPr/>
    </dgm:pt>
    <dgm:pt modelId="{4A9B62F2-A75A-4E8D-8F49-9ADDD9CF3060}" type="pres">
      <dgm:prSet presAssocID="{F46C26C1-DAE0-4DB3-8297-D7E833B34078}" presName="wedge1" presStyleLbl="node1" presStyleIdx="0" presStyleCnt="5" custLinFactNeighborX="-5257" custLinFactNeighborY="5243"/>
      <dgm:spPr/>
      <dgm:t>
        <a:bodyPr/>
        <a:lstStyle/>
        <a:p>
          <a:endParaRPr lang="en-US"/>
        </a:p>
      </dgm:t>
    </dgm:pt>
    <dgm:pt modelId="{7BE86C25-6594-4C5D-AA5C-16AF7E3E2E6D}" type="pres">
      <dgm:prSet presAssocID="{F46C26C1-DAE0-4DB3-8297-D7E833B34078}" presName="wedge1Tx" presStyleLbl="node1" presStyleIdx="0" presStyleCnt="5">
        <dgm:presLayoutVars>
          <dgm:chMax val="0"/>
          <dgm:chPref val="0"/>
          <dgm:bulletEnabled val="1"/>
        </dgm:presLayoutVars>
      </dgm:prSet>
      <dgm:spPr/>
      <dgm:t>
        <a:bodyPr/>
        <a:lstStyle/>
        <a:p>
          <a:endParaRPr lang="en-US"/>
        </a:p>
      </dgm:t>
    </dgm:pt>
    <dgm:pt modelId="{EB8FE393-B92D-4D76-AA9D-C63CCC365226}" type="pres">
      <dgm:prSet presAssocID="{F46C26C1-DAE0-4DB3-8297-D7E833B34078}" presName="wedge2" presStyleLbl="node1" presStyleIdx="1" presStyleCnt="5" custLinFactNeighborX="-1757" custLinFactNeighborY="422"/>
      <dgm:spPr/>
      <dgm:t>
        <a:bodyPr/>
        <a:lstStyle/>
        <a:p>
          <a:endParaRPr lang="en-US"/>
        </a:p>
      </dgm:t>
    </dgm:pt>
    <dgm:pt modelId="{46251C31-4069-4CED-9920-19F86A842E20}" type="pres">
      <dgm:prSet presAssocID="{F46C26C1-DAE0-4DB3-8297-D7E833B34078}" presName="wedge2Tx" presStyleLbl="node1" presStyleIdx="1" presStyleCnt="5">
        <dgm:presLayoutVars>
          <dgm:chMax val="0"/>
          <dgm:chPref val="0"/>
          <dgm:bulletEnabled val="1"/>
        </dgm:presLayoutVars>
      </dgm:prSet>
      <dgm:spPr/>
      <dgm:t>
        <a:bodyPr/>
        <a:lstStyle/>
        <a:p>
          <a:endParaRPr lang="en-US"/>
        </a:p>
      </dgm:t>
    </dgm:pt>
    <dgm:pt modelId="{F440CA5A-3CC1-4A26-8C1E-D7A495177D87}" type="pres">
      <dgm:prSet presAssocID="{F46C26C1-DAE0-4DB3-8297-D7E833B34078}" presName="wedge3" presStyleLbl="node1" presStyleIdx="2" presStyleCnt="5"/>
      <dgm:spPr/>
      <dgm:t>
        <a:bodyPr/>
        <a:lstStyle/>
        <a:p>
          <a:endParaRPr lang="en-US"/>
        </a:p>
      </dgm:t>
    </dgm:pt>
    <dgm:pt modelId="{30AF302A-CF9E-409D-9F0E-ED42582E65C7}" type="pres">
      <dgm:prSet presAssocID="{F46C26C1-DAE0-4DB3-8297-D7E833B34078}" presName="wedge3Tx" presStyleLbl="node1" presStyleIdx="2" presStyleCnt="5">
        <dgm:presLayoutVars>
          <dgm:chMax val="0"/>
          <dgm:chPref val="0"/>
          <dgm:bulletEnabled val="1"/>
        </dgm:presLayoutVars>
      </dgm:prSet>
      <dgm:spPr/>
      <dgm:t>
        <a:bodyPr/>
        <a:lstStyle/>
        <a:p>
          <a:endParaRPr lang="en-US"/>
        </a:p>
      </dgm:t>
    </dgm:pt>
    <dgm:pt modelId="{85158175-E662-4047-87FE-45CC5A9689BF}" type="pres">
      <dgm:prSet presAssocID="{F46C26C1-DAE0-4DB3-8297-D7E833B34078}" presName="wedge4" presStyleLbl="node1" presStyleIdx="3" presStyleCnt="5"/>
      <dgm:spPr/>
      <dgm:t>
        <a:bodyPr/>
        <a:lstStyle/>
        <a:p>
          <a:endParaRPr lang="en-US"/>
        </a:p>
      </dgm:t>
    </dgm:pt>
    <dgm:pt modelId="{DB14280E-E6C2-44D1-B57E-9909C3AAC4C7}" type="pres">
      <dgm:prSet presAssocID="{F46C26C1-DAE0-4DB3-8297-D7E833B34078}" presName="wedge4Tx" presStyleLbl="node1" presStyleIdx="3" presStyleCnt="5">
        <dgm:presLayoutVars>
          <dgm:chMax val="0"/>
          <dgm:chPref val="0"/>
          <dgm:bulletEnabled val="1"/>
        </dgm:presLayoutVars>
      </dgm:prSet>
      <dgm:spPr/>
      <dgm:t>
        <a:bodyPr/>
        <a:lstStyle/>
        <a:p>
          <a:endParaRPr lang="en-US"/>
        </a:p>
      </dgm:t>
    </dgm:pt>
    <dgm:pt modelId="{47E10FE7-F236-4A25-BC47-D68EFBE23FA2}" type="pres">
      <dgm:prSet presAssocID="{F46C26C1-DAE0-4DB3-8297-D7E833B34078}" presName="wedge5" presStyleLbl="node1" presStyleIdx="4" presStyleCnt="5"/>
      <dgm:spPr/>
      <dgm:t>
        <a:bodyPr/>
        <a:lstStyle/>
        <a:p>
          <a:endParaRPr lang="en-US"/>
        </a:p>
      </dgm:t>
    </dgm:pt>
    <dgm:pt modelId="{9085411F-6119-4256-B10C-792BFF8A4C64}" type="pres">
      <dgm:prSet presAssocID="{F46C26C1-DAE0-4DB3-8297-D7E833B34078}" presName="wedge5Tx" presStyleLbl="node1" presStyleIdx="4" presStyleCnt="5">
        <dgm:presLayoutVars>
          <dgm:chMax val="0"/>
          <dgm:chPref val="0"/>
          <dgm:bulletEnabled val="1"/>
        </dgm:presLayoutVars>
      </dgm:prSet>
      <dgm:spPr/>
      <dgm:t>
        <a:bodyPr/>
        <a:lstStyle/>
        <a:p>
          <a:endParaRPr lang="en-US"/>
        </a:p>
      </dgm:t>
    </dgm:pt>
  </dgm:ptLst>
  <dgm:cxnLst>
    <dgm:cxn modelId="{34F551C9-E29A-4C9B-82B5-6C394483E11B}" type="presOf" srcId="{88E5D774-46C5-4F7C-9989-4A3C690670B4}" destId="{7BE86C25-6594-4C5D-AA5C-16AF7E3E2E6D}" srcOrd="1" destOrd="0" presId="urn:microsoft.com/office/officeart/2005/8/layout/chart3"/>
    <dgm:cxn modelId="{E4747912-D77B-4AB6-8A19-659F573F905D}" type="presOf" srcId="{88E5D774-46C5-4F7C-9989-4A3C690670B4}" destId="{4A9B62F2-A75A-4E8D-8F49-9ADDD9CF3060}" srcOrd="0" destOrd="0" presId="urn:microsoft.com/office/officeart/2005/8/layout/chart3"/>
    <dgm:cxn modelId="{E78663E3-F3F0-4B4E-852E-BE617E8DE129}" type="presOf" srcId="{1BA38CAD-49A4-4253-83A6-D0876147E439}" destId="{DB14280E-E6C2-44D1-B57E-9909C3AAC4C7}" srcOrd="1" destOrd="0" presId="urn:microsoft.com/office/officeart/2005/8/layout/chart3"/>
    <dgm:cxn modelId="{7D9811AF-0036-4E22-8766-997E456D9738}" type="presOf" srcId="{B2A3A968-D38B-4DEC-93D6-D1E69831D930}" destId="{30AF302A-CF9E-409D-9F0E-ED42582E65C7}" srcOrd="1" destOrd="0" presId="urn:microsoft.com/office/officeart/2005/8/layout/chart3"/>
    <dgm:cxn modelId="{4D27109C-0608-4B7A-97C7-0EA25390FB86}" type="presOf" srcId="{433CBA17-C9A8-4CB4-AD7C-C45F858C695F}" destId="{46251C31-4069-4CED-9920-19F86A842E20}" srcOrd="1" destOrd="0" presId="urn:microsoft.com/office/officeart/2005/8/layout/chart3"/>
    <dgm:cxn modelId="{3499F2D9-292B-4DB6-BB20-33E5C6987E01}" type="presOf" srcId="{15E38B50-AC4F-43B1-9BA1-BDC413629E74}" destId="{9085411F-6119-4256-B10C-792BFF8A4C64}" srcOrd="1" destOrd="0" presId="urn:microsoft.com/office/officeart/2005/8/layout/chart3"/>
    <dgm:cxn modelId="{7E719056-AC6D-48AC-8BF6-EB0B6EE73492}" srcId="{F46C26C1-DAE0-4DB3-8297-D7E833B34078}" destId="{15E38B50-AC4F-43B1-9BA1-BDC413629E74}" srcOrd="4" destOrd="0" parTransId="{54A968CD-2B75-4EEA-84AD-8995D529F43D}" sibTransId="{65DF0E2B-F823-4E22-9B54-F68879E3B65B}"/>
    <dgm:cxn modelId="{DB57B0E0-E217-4842-B947-6BF1A7BD294D}" type="presOf" srcId="{433CBA17-C9A8-4CB4-AD7C-C45F858C695F}" destId="{EB8FE393-B92D-4D76-AA9D-C63CCC365226}" srcOrd="0" destOrd="0" presId="urn:microsoft.com/office/officeart/2005/8/layout/chart3"/>
    <dgm:cxn modelId="{D783B776-6AE8-47F5-B1F1-3C7E2EDA0671}" type="presOf" srcId="{1BA38CAD-49A4-4253-83A6-D0876147E439}" destId="{85158175-E662-4047-87FE-45CC5A9689BF}" srcOrd="0" destOrd="0" presId="urn:microsoft.com/office/officeart/2005/8/layout/chart3"/>
    <dgm:cxn modelId="{22F2CA1E-8EA6-4527-92EB-C7D54B9490A1}" srcId="{F46C26C1-DAE0-4DB3-8297-D7E833B34078}" destId="{433CBA17-C9A8-4CB4-AD7C-C45F858C695F}" srcOrd="1" destOrd="0" parTransId="{1FEF4B6E-689D-46D9-8F81-0C54F1D4F28C}" sibTransId="{46A35C2E-5AC3-49E1-B015-A9D1428B72F3}"/>
    <dgm:cxn modelId="{4487B401-5401-4222-9835-0982CB191A3A}" type="presOf" srcId="{15E38B50-AC4F-43B1-9BA1-BDC413629E74}" destId="{47E10FE7-F236-4A25-BC47-D68EFBE23FA2}" srcOrd="0" destOrd="0" presId="urn:microsoft.com/office/officeart/2005/8/layout/chart3"/>
    <dgm:cxn modelId="{923B6809-2BE3-4A4B-8468-E2B81DC4AFAB}" srcId="{F46C26C1-DAE0-4DB3-8297-D7E833B34078}" destId="{B2A3A968-D38B-4DEC-93D6-D1E69831D930}" srcOrd="2" destOrd="0" parTransId="{6A0D9CA5-8CA8-49F2-8D36-E990C117FBCF}" sibTransId="{D0021E62-902D-492E-8442-4411F2880A50}"/>
    <dgm:cxn modelId="{D9322A69-599A-419E-956E-122FEF6287EE}" srcId="{F46C26C1-DAE0-4DB3-8297-D7E833B34078}" destId="{88E5D774-46C5-4F7C-9989-4A3C690670B4}" srcOrd="0" destOrd="0" parTransId="{0DFAA23F-4E23-49E4-90FC-FE7035D14E54}" sibTransId="{C9782EC4-C3EA-4808-80D6-7915B1B3710F}"/>
    <dgm:cxn modelId="{FC6E57EC-B005-4E29-94C8-50920ABD7E52}" srcId="{F46C26C1-DAE0-4DB3-8297-D7E833B34078}" destId="{1BA38CAD-49A4-4253-83A6-D0876147E439}" srcOrd="3" destOrd="0" parTransId="{7C1655CF-9945-4E1C-973C-378F469996A2}" sibTransId="{31FB64C9-F9F5-40CB-929A-A7E67DD83F57}"/>
    <dgm:cxn modelId="{AAE55CC2-98A9-4C83-99E4-CED6E25DAFB0}" type="presOf" srcId="{F46C26C1-DAE0-4DB3-8297-D7E833B34078}" destId="{05BFA5DC-7926-4579-89C2-5322164E91E9}" srcOrd="0" destOrd="0" presId="urn:microsoft.com/office/officeart/2005/8/layout/chart3"/>
    <dgm:cxn modelId="{FCE71ECD-B922-440D-B727-AC64662251F7}" type="presOf" srcId="{B2A3A968-D38B-4DEC-93D6-D1E69831D930}" destId="{F440CA5A-3CC1-4A26-8C1E-D7A495177D87}" srcOrd="0" destOrd="0" presId="urn:microsoft.com/office/officeart/2005/8/layout/chart3"/>
    <dgm:cxn modelId="{ABA18D4C-4857-422C-909B-7B75B502430A}" type="presParOf" srcId="{05BFA5DC-7926-4579-89C2-5322164E91E9}" destId="{4A9B62F2-A75A-4E8D-8F49-9ADDD9CF3060}" srcOrd="0" destOrd="0" presId="urn:microsoft.com/office/officeart/2005/8/layout/chart3"/>
    <dgm:cxn modelId="{92FC2C85-E907-4CF6-A8CB-693259F5FDDC}" type="presParOf" srcId="{05BFA5DC-7926-4579-89C2-5322164E91E9}" destId="{7BE86C25-6594-4C5D-AA5C-16AF7E3E2E6D}" srcOrd="1" destOrd="0" presId="urn:microsoft.com/office/officeart/2005/8/layout/chart3"/>
    <dgm:cxn modelId="{4F945A06-EE2D-4A7B-927C-C50607B00172}" type="presParOf" srcId="{05BFA5DC-7926-4579-89C2-5322164E91E9}" destId="{EB8FE393-B92D-4D76-AA9D-C63CCC365226}" srcOrd="2" destOrd="0" presId="urn:microsoft.com/office/officeart/2005/8/layout/chart3"/>
    <dgm:cxn modelId="{67B59A16-D222-4759-A1D2-3AE358C4A5FA}" type="presParOf" srcId="{05BFA5DC-7926-4579-89C2-5322164E91E9}" destId="{46251C31-4069-4CED-9920-19F86A842E20}" srcOrd="3" destOrd="0" presId="urn:microsoft.com/office/officeart/2005/8/layout/chart3"/>
    <dgm:cxn modelId="{E07E3FCE-8500-45E5-94D1-587534D87751}" type="presParOf" srcId="{05BFA5DC-7926-4579-89C2-5322164E91E9}" destId="{F440CA5A-3CC1-4A26-8C1E-D7A495177D87}" srcOrd="4" destOrd="0" presId="urn:microsoft.com/office/officeart/2005/8/layout/chart3"/>
    <dgm:cxn modelId="{7C14C842-AF9A-404A-8BAD-06C469F4144F}" type="presParOf" srcId="{05BFA5DC-7926-4579-89C2-5322164E91E9}" destId="{30AF302A-CF9E-409D-9F0E-ED42582E65C7}" srcOrd="5" destOrd="0" presId="urn:microsoft.com/office/officeart/2005/8/layout/chart3"/>
    <dgm:cxn modelId="{CA3F15E4-FDE2-4D2D-AAFB-FF8BDFC24E90}" type="presParOf" srcId="{05BFA5DC-7926-4579-89C2-5322164E91E9}" destId="{85158175-E662-4047-87FE-45CC5A9689BF}" srcOrd="6" destOrd="0" presId="urn:microsoft.com/office/officeart/2005/8/layout/chart3"/>
    <dgm:cxn modelId="{2EDAC136-F12E-4152-A5DF-B57F05F54725}" type="presParOf" srcId="{05BFA5DC-7926-4579-89C2-5322164E91E9}" destId="{DB14280E-E6C2-44D1-B57E-9909C3AAC4C7}" srcOrd="7" destOrd="0" presId="urn:microsoft.com/office/officeart/2005/8/layout/chart3"/>
    <dgm:cxn modelId="{2D444776-D110-4274-B949-9665A22A1CDC}" type="presParOf" srcId="{05BFA5DC-7926-4579-89C2-5322164E91E9}" destId="{47E10FE7-F236-4A25-BC47-D68EFBE23FA2}" srcOrd="8" destOrd="0" presId="urn:microsoft.com/office/officeart/2005/8/layout/chart3"/>
    <dgm:cxn modelId="{AD90CC00-0091-4053-BC90-1459A730B6AC}" type="presParOf" srcId="{05BFA5DC-7926-4579-89C2-5322164E91E9}" destId="{9085411F-6119-4256-B10C-792BFF8A4C64}"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5134BF-F9BD-4490-B8E2-715C0CCD435E}" type="doc">
      <dgm:prSet loTypeId="urn:diagrams.loki3.com/BracketList" loCatId="list" qsTypeId="urn:microsoft.com/office/officeart/2005/8/quickstyle/simple3" qsCatId="simple" csTypeId="urn:microsoft.com/office/officeart/2005/8/colors/accent1_2" csCatId="accent1" phldr="1"/>
      <dgm:spPr/>
      <dgm:t>
        <a:bodyPr/>
        <a:lstStyle/>
        <a:p>
          <a:endParaRPr lang="en-US"/>
        </a:p>
      </dgm:t>
    </dgm:pt>
    <dgm:pt modelId="{D6C00584-31E9-4F37-9DB3-C21FB3946F98}">
      <dgm:prSet phldrT="[Text]"/>
      <dgm:spPr/>
      <dgm:t>
        <a:bodyPr/>
        <a:lstStyle/>
        <a:p>
          <a:r>
            <a:rPr lang="en-US" dirty="0"/>
            <a:t>New Start Applications</a:t>
          </a:r>
        </a:p>
      </dgm:t>
    </dgm:pt>
    <dgm:pt modelId="{BD845E7F-7FA5-4B63-96A5-482D3A55CBD4}" type="parTrans" cxnId="{DB443EDD-601E-4F96-A9EA-BB80EC3D2607}">
      <dgm:prSet/>
      <dgm:spPr/>
      <dgm:t>
        <a:bodyPr/>
        <a:lstStyle/>
        <a:p>
          <a:endParaRPr lang="en-US"/>
        </a:p>
      </dgm:t>
    </dgm:pt>
    <dgm:pt modelId="{98F4DB72-57F7-4CF0-AFA7-7A76496D5171}" type="sibTrans" cxnId="{DB443EDD-601E-4F96-A9EA-BB80EC3D2607}">
      <dgm:prSet/>
      <dgm:spPr/>
      <dgm:t>
        <a:bodyPr/>
        <a:lstStyle/>
        <a:p>
          <a:endParaRPr lang="en-US"/>
        </a:p>
      </dgm:t>
    </dgm:pt>
    <dgm:pt modelId="{8707DCC7-8FC9-40C3-8BD1-4E36789F8414}">
      <dgm:prSet phldrT="[Text]" custT="1"/>
      <dgm:spPr/>
      <dgm:t>
        <a:bodyPr/>
        <a:lstStyle/>
        <a:p>
          <a:pPr algn="l">
            <a:buFont typeface="Arial" panose="020B0604020202020204" pitchFamily="34" charset="0"/>
            <a:buChar char="•"/>
          </a:pPr>
          <a:r>
            <a:rPr lang="en-US" sz="2400" dirty="0"/>
            <a:t>Does the application </a:t>
          </a:r>
          <a:r>
            <a:rPr lang="en-US" sz="2400" b="1" dirty="0">
              <a:solidFill>
                <a:srgbClr val="FF0000"/>
              </a:solidFill>
            </a:rPr>
            <a:t>meet or exceed metrics </a:t>
          </a:r>
          <a:r>
            <a:rPr lang="en-US" sz="2400" dirty="0"/>
            <a:t>in TNDOE’s  application scoring rubric?</a:t>
          </a:r>
        </a:p>
        <a:p>
          <a:pPr algn="l">
            <a:buFont typeface="Arial" panose="020B0604020202020204" pitchFamily="34" charset="0"/>
            <a:buChar char="•"/>
          </a:pPr>
          <a:r>
            <a:rPr lang="en-US" sz="2400" dirty="0"/>
            <a:t>Is the application in the </a:t>
          </a:r>
          <a:r>
            <a:rPr lang="en-US" sz="2400" b="1" dirty="0">
              <a:solidFill>
                <a:srgbClr val="FF0000"/>
              </a:solidFill>
            </a:rPr>
            <a:t>best interests </a:t>
          </a:r>
          <a:r>
            <a:rPr lang="en-US" sz="2400" dirty="0"/>
            <a:t>of students, LEA, community?</a:t>
          </a:r>
        </a:p>
        <a:p>
          <a:pPr algn="l">
            <a:buFont typeface="Arial" panose="020B0604020202020204" pitchFamily="34" charset="0"/>
            <a:buChar char="•"/>
          </a:pPr>
          <a:r>
            <a:rPr lang="en-US" sz="2400" dirty="0"/>
            <a:t>Does the school have a </a:t>
          </a:r>
          <a:r>
            <a:rPr lang="en-US" sz="2400" b="1" dirty="0">
              <a:solidFill>
                <a:srgbClr val="FF0000"/>
              </a:solidFill>
            </a:rPr>
            <a:t>negative fiscal impact </a:t>
          </a:r>
          <a:r>
            <a:rPr lang="en-US" sz="2400" dirty="0"/>
            <a:t>on the LEA contrary to best interests of students, LEA, community?</a:t>
          </a:r>
        </a:p>
      </dgm:t>
    </dgm:pt>
    <dgm:pt modelId="{76C32B70-6CEB-46EF-B706-0CE515DAAEFD}" type="parTrans" cxnId="{4DEC1AEA-3A3A-43A5-8C3D-65D551DC953B}">
      <dgm:prSet/>
      <dgm:spPr/>
      <dgm:t>
        <a:bodyPr/>
        <a:lstStyle/>
        <a:p>
          <a:endParaRPr lang="en-US"/>
        </a:p>
      </dgm:t>
    </dgm:pt>
    <dgm:pt modelId="{A41F53C7-7865-4D8F-9566-A8A7740650B5}" type="sibTrans" cxnId="{4DEC1AEA-3A3A-43A5-8C3D-65D551DC953B}">
      <dgm:prSet/>
      <dgm:spPr/>
      <dgm:t>
        <a:bodyPr/>
        <a:lstStyle/>
        <a:p>
          <a:endParaRPr lang="en-US"/>
        </a:p>
      </dgm:t>
    </dgm:pt>
    <dgm:pt modelId="{259CF866-E761-4C97-A0A5-D9549186D045}">
      <dgm:prSet phldrT="[Text]"/>
      <dgm:spPr/>
      <dgm:t>
        <a:bodyPr/>
        <a:lstStyle/>
        <a:p>
          <a:r>
            <a:rPr lang="en-US" dirty="0"/>
            <a:t>Renewal</a:t>
          </a:r>
        </a:p>
      </dgm:t>
    </dgm:pt>
    <dgm:pt modelId="{6F4A6C05-AF3C-4E8A-B36D-EC75598A99B0}" type="parTrans" cxnId="{FB795768-C98A-4C3B-8D87-213A7305BC05}">
      <dgm:prSet/>
      <dgm:spPr/>
      <dgm:t>
        <a:bodyPr/>
        <a:lstStyle/>
        <a:p>
          <a:endParaRPr lang="en-US"/>
        </a:p>
      </dgm:t>
    </dgm:pt>
    <dgm:pt modelId="{2B7D6D87-DA01-4581-A2E0-9D4C6DE9C432}" type="sibTrans" cxnId="{FB795768-C98A-4C3B-8D87-213A7305BC05}">
      <dgm:prSet/>
      <dgm:spPr/>
      <dgm:t>
        <a:bodyPr/>
        <a:lstStyle/>
        <a:p>
          <a:endParaRPr lang="en-US"/>
        </a:p>
      </dgm:t>
    </dgm:pt>
    <dgm:pt modelId="{46AB3E46-FA31-4522-890D-DE18B7E4CFE7}">
      <dgm:prSet phldrT="[Text]" custT="1"/>
      <dgm:spPr/>
      <dgm:t>
        <a:bodyPr/>
        <a:lstStyle/>
        <a:p>
          <a:pPr algn="l">
            <a:buFont typeface="Arial" panose="020B0604020202020204" pitchFamily="34" charset="0"/>
            <a:buChar char="•"/>
          </a:pPr>
          <a:r>
            <a:rPr lang="en-US" sz="2400" dirty="0"/>
            <a:t>Is the application in the </a:t>
          </a:r>
          <a:r>
            <a:rPr lang="en-US" sz="2400" b="1" dirty="0">
              <a:solidFill>
                <a:srgbClr val="FF0000"/>
              </a:solidFill>
            </a:rPr>
            <a:t>best interests </a:t>
          </a:r>
          <a:r>
            <a:rPr lang="en-US" sz="2400" dirty="0"/>
            <a:t>of students, LEA, community?</a:t>
          </a:r>
        </a:p>
      </dgm:t>
    </dgm:pt>
    <dgm:pt modelId="{7679ADB7-6F99-401A-BF0B-CA00A3A8E76B}" type="parTrans" cxnId="{43C527EA-BFA1-4FC7-9ED9-FFC3AB51D00C}">
      <dgm:prSet/>
      <dgm:spPr/>
      <dgm:t>
        <a:bodyPr/>
        <a:lstStyle/>
        <a:p>
          <a:endParaRPr lang="en-US"/>
        </a:p>
      </dgm:t>
    </dgm:pt>
    <dgm:pt modelId="{B44C48F8-9466-41DC-99CC-0D4BA84C83C1}" type="sibTrans" cxnId="{43C527EA-BFA1-4FC7-9ED9-FFC3AB51D00C}">
      <dgm:prSet/>
      <dgm:spPr/>
      <dgm:t>
        <a:bodyPr/>
        <a:lstStyle/>
        <a:p>
          <a:endParaRPr lang="en-US"/>
        </a:p>
      </dgm:t>
    </dgm:pt>
    <dgm:pt modelId="{C74E99F2-0BA3-4FBF-BCA7-38983F852427}">
      <dgm:prSet phldrT="[Text]"/>
      <dgm:spPr/>
      <dgm:t>
        <a:bodyPr/>
        <a:lstStyle/>
        <a:p>
          <a:r>
            <a:rPr lang="en-US" dirty="0"/>
            <a:t>Revocation</a:t>
          </a:r>
        </a:p>
      </dgm:t>
    </dgm:pt>
    <dgm:pt modelId="{85E16246-480F-4749-A1E3-35E8ECF8699C}" type="parTrans" cxnId="{2B22EA53-C0CF-44AE-8FE9-BDA35783008C}">
      <dgm:prSet/>
      <dgm:spPr/>
      <dgm:t>
        <a:bodyPr/>
        <a:lstStyle/>
        <a:p>
          <a:endParaRPr lang="en-US"/>
        </a:p>
      </dgm:t>
    </dgm:pt>
    <dgm:pt modelId="{A5698479-24B8-4B3C-8EBC-4071BB2CA86A}" type="sibTrans" cxnId="{2B22EA53-C0CF-44AE-8FE9-BDA35783008C}">
      <dgm:prSet/>
      <dgm:spPr/>
      <dgm:t>
        <a:bodyPr/>
        <a:lstStyle/>
        <a:p>
          <a:endParaRPr lang="en-US"/>
        </a:p>
      </dgm:t>
    </dgm:pt>
    <dgm:pt modelId="{6ABA342B-9DE1-4A73-8517-3D1845E8A472}">
      <dgm:prSet phldrT="[Text]" custT="1"/>
      <dgm:spPr/>
      <dgm:t>
        <a:bodyPr/>
        <a:lstStyle/>
        <a:p>
          <a:pPr algn="l">
            <a:buFont typeface="Arial" panose="020B0604020202020204" pitchFamily="34" charset="0"/>
            <a:buChar char="•"/>
          </a:pPr>
          <a:r>
            <a:rPr lang="en-US" sz="2400" dirty="0"/>
            <a:t>Is the decision </a:t>
          </a:r>
          <a:r>
            <a:rPr lang="en-US" sz="2400" b="1" dirty="0">
              <a:solidFill>
                <a:srgbClr val="FF0000"/>
              </a:solidFill>
            </a:rPr>
            <a:t>contrary</a:t>
          </a:r>
          <a:r>
            <a:rPr lang="en-US" sz="2400" dirty="0"/>
            <a:t> to T.C.A. § 49-13-122?</a:t>
          </a:r>
        </a:p>
      </dgm:t>
    </dgm:pt>
    <dgm:pt modelId="{F60C5D6D-BD9F-4067-A9DD-9B2E834299C3}" type="parTrans" cxnId="{3F9F5E29-8285-45B6-BA51-C26DBF73FD7F}">
      <dgm:prSet/>
      <dgm:spPr/>
      <dgm:t>
        <a:bodyPr/>
        <a:lstStyle/>
        <a:p>
          <a:endParaRPr lang="en-US"/>
        </a:p>
      </dgm:t>
    </dgm:pt>
    <dgm:pt modelId="{EA87A340-C449-46B2-ADDC-BF3B889B4602}" type="sibTrans" cxnId="{3F9F5E29-8285-45B6-BA51-C26DBF73FD7F}">
      <dgm:prSet/>
      <dgm:spPr/>
      <dgm:t>
        <a:bodyPr/>
        <a:lstStyle/>
        <a:p>
          <a:endParaRPr lang="en-US"/>
        </a:p>
      </dgm:t>
    </dgm:pt>
    <dgm:pt modelId="{4AEFEC93-76E1-44FF-AEE7-62B5BD79B5A0}" type="pres">
      <dgm:prSet presAssocID="{FE5134BF-F9BD-4490-B8E2-715C0CCD435E}" presName="Name0" presStyleCnt="0">
        <dgm:presLayoutVars>
          <dgm:dir/>
          <dgm:animLvl val="lvl"/>
          <dgm:resizeHandles val="exact"/>
        </dgm:presLayoutVars>
      </dgm:prSet>
      <dgm:spPr/>
      <dgm:t>
        <a:bodyPr/>
        <a:lstStyle/>
        <a:p>
          <a:endParaRPr lang="en-US"/>
        </a:p>
      </dgm:t>
    </dgm:pt>
    <dgm:pt modelId="{EB8A94DF-8BE7-425A-A7DF-FC034FFCD5ED}" type="pres">
      <dgm:prSet presAssocID="{D6C00584-31E9-4F37-9DB3-C21FB3946F98}" presName="linNode" presStyleCnt="0"/>
      <dgm:spPr/>
    </dgm:pt>
    <dgm:pt modelId="{2F60D4CD-B38D-45D2-BA22-A4CBA07030C8}" type="pres">
      <dgm:prSet presAssocID="{D6C00584-31E9-4F37-9DB3-C21FB3946F98}" presName="parTx" presStyleLbl="revTx" presStyleIdx="0" presStyleCnt="3">
        <dgm:presLayoutVars>
          <dgm:chMax val="1"/>
          <dgm:bulletEnabled val="1"/>
        </dgm:presLayoutVars>
      </dgm:prSet>
      <dgm:spPr/>
      <dgm:t>
        <a:bodyPr/>
        <a:lstStyle/>
        <a:p>
          <a:endParaRPr lang="en-US"/>
        </a:p>
      </dgm:t>
    </dgm:pt>
    <dgm:pt modelId="{F101D287-89DC-403A-AEBB-FAC28C54D57B}" type="pres">
      <dgm:prSet presAssocID="{D6C00584-31E9-4F37-9DB3-C21FB3946F98}" presName="bracket" presStyleLbl="parChTrans1D1" presStyleIdx="0" presStyleCnt="3"/>
      <dgm:spPr/>
    </dgm:pt>
    <dgm:pt modelId="{50E942AE-39EC-4CB0-8B42-A5C4E56C8971}" type="pres">
      <dgm:prSet presAssocID="{D6C00584-31E9-4F37-9DB3-C21FB3946F98}" presName="spH" presStyleCnt="0"/>
      <dgm:spPr/>
    </dgm:pt>
    <dgm:pt modelId="{85452D1C-5FC8-4BBE-8FF7-BE8BF60E32BC}" type="pres">
      <dgm:prSet presAssocID="{D6C00584-31E9-4F37-9DB3-C21FB3946F98}" presName="desTx" presStyleLbl="node1" presStyleIdx="0" presStyleCnt="3">
        <dgm:presLayoutVars>
          <dgm:bulletEnabled val="1"/>
        </dgm:presLayoutVars>
      </dgm:prSet>
      <dgm:spPr/>
      <dgm:t>
        <a:bodyPr/>
        <a:lstStyle/>
        <a:p>
          <a:endParaRPr lang="en-US"/>
        </a:p>
      </dgm:t>
    </dgm:pt>
    <dgm:pt modelId="{6CEAC21B-97B2-48F6-83FC-98093401C675}" type="pres">
      <dgm:prSet presAssocID="{98F4DB72-57F7-4CF0-AFA7-7A76496D5171}" presName="spV" presStyleCnt="0"/>
      <dgm:spPr/>
    </dgm:pt>
    <dgm:pt modelId="{4D72FFA4-4536-4F1F-977F-74100AC80DD8}" type="pres">
      <dgm:prSet presAssocID="{259CF866-E761-4C97-A0A5-D9549186D045}" presName="linNode" presStyleCnt="0"/>
      <dgm:spPr/>
    </dgm:pt>
    <dgm:pt modelId="{4E3A7E02-A718-49A8-8919-23E659C7C086}" type="pres">
      <dgm:prSet presAssocID="{259CF866-E761-4C97-A0A5-D9549186D045}" presName="parTx" presStyleLbl="revTx" presStyleIdx="1" presStyleCnt="3">
        <dgm:presLayoutVars>
          <dgm:chMax val="1"/>
          <dgm:bulletEnabled val="1"/>
        </dgm:presLayoutVars>
      </dgm:prSet>
      <dgm:spPr/>
      <dgm:t>
        <a:bodyPr/>
        <a:lstStyle/>
        <a:p>
          <a:endParaRPr lang="en-US"/>
        </a:p>
      </dgm:t>
    </dgm:pt>
    <dgm:pt modelId="{81403895-AD36-469B-86D2-454C4B71AD8D}" type="pres">
      <dgm:prSet presAssocID="{259CF866-E761-4C97-A0A5-D9549186D045}" presName="bracket" presStyleLbl="parChTrans1D1" presStyleIdx="1" presStyleCnt="3"/>
      <dgm:spPr/>
    </dgm:pt>
    <dgm:pt modelId="{904B57DD-92ED-4CAE-8CD7-2C175EA9ED12}" type="pres">
      <dgm:prSet presAssocID="{259CF866-E761-4C97-A0A5-D9549186D045}" presName="spH" presStyleCnt="0"/>
      <dgm:spPr/>
    </dgm:pt>
    <dgm:pt modelId="{7EB1384B-B1D5-48C3-8717-BC115E9CC158}" type="pres">
      <dgm:prSet presAssocID="{259CF866-E761-4C97-A0A5-D9549186D045}" presName="desTx" presStyleLbl="node1" presStyleIdx="1" presStyleCnt="3">
        <dgm:presLayoutVars>
          <dgm:bulletEnabled val="1"/>
        </dgm:presLayoutVars>
      </dgm:prSet>
      <dgm:spPr/>
      <dgm:t>
        <a:bodyPr/>
        <a:lstStyle/>
        <a:p>
          <a:endParaRPr lang="en-US"/>
        </a:p>
      </dgm:t>
    </dgm:pt>
    <dgm:pt modelId="{92A7ECD0-F7A4-4038-9B4C-83B83FDDD44B}" type="pres">
      <dgm:prSet presAssocID="{2B7D6D87-DA01-4581-A2E0-9D4C6DE9C432}" presName="spV" presStyleCnt="0"/>
      <dgm:spPr/>
    </dgm:pt>
    <dgm:pt modelId="{DCA54010-57C0-4E5F-AE8B-6F1725B3051E}" type="pres">
      <dgm:prSet presAssocID="{C74E99F2-0BA3-4FBF-BCA7-38983F852427}" presName="linNode" presStyleCnt="0"/>
      <dgm:spPr/>
    </dgm:pt>
    <dgm:pt modelId="{2E70C525-FFD8-4772-BF57-835F7DE86ECD}" type="pres">
      <dgm:prSet presAssocID="{C74E99F2-0BA3-4FBF-BCA7-38983F852427}" presName="parTx" presStyleLbl="revTx" presStyleIdx="2" presStyleCnt="3">
        <dgm:presLayoutVars>
          <dgm:chMax val="1"/>
          <dgm:bulletEnabled val="1"/>
        </dgm:presLayoutVars>
      </dgm:prSet>
      <dgm:spPr/>
      <dgm:t>
        <a:bodyPr/>
        <a:lstStyle/>
        <a:p>
          <a:endParaRPr lang="en-US"/>
        </a:p>
      </dgm:t>
    </dgm:pt>
    <dgm:pt modelId="{5D7ED860-24D0-490C-8F54-F2A69563B822}" type="pres">
      <dgm:prSet presAssocID="{C74E99F2-0BA3-4FBF-BCA7-38983F852427}" presName="bracket" presStyleLbl="parChTrans1D1" presStyleIdx="2" presStyleCnt="3"/>
      <dgm:spPr/>
    </dgm:pt>
    <dgm:pt modelId="{162CECF6-D275-4823-8056-6679813E0D16}" type="pres">
      <dgm:prSet presAssocID="{C74E99F2-0BA3-4FBF-BCA7-38983F852427}" presName="spH" presStyleCnt="0"/>
      <dgm:spPr/>
    </dgm:pt>
    <dgm:pt modelId="{16A9B6F9-EBD7-4512-AB49-029F283018D9}" type="pres">
      <dgm:prSet presAssocID="{C74E99F2-0BA3-4FBF-BCA7-38983F852427}" presName="desTx" presStyleLbl="node1" presStyleIdx="2" presStyleCnt="3">
        <dgm:presLayoutVars>
          <dgm:bulletEnabled val="1"/>
        </dgm:presLayoutVars>
      </dgm:prSet>
      <dgm:spPr/>
      <dgm:t>
        <a:bodyPr/>
        <a:lstStyle/>
        <a:p>
          <a:endParaRPr lang="en-US"/>
        </a:p>
      </dgm:t>
    </dgm:pt>
  </dgm:ptLst>
  <dgm:cxnLst>
    <dgm:cxn modelId="{2B22EA53-C0CF-44AE-8FE9-BDA35783008C}" srcId="{FE5134BF-F9BD-4490-B8E2-715C0CCD435E}" destId="{C74E99F2-0BA3-4FBF-BCA7-38983F852427}" srcOrd="2" destOrd="0" parTransId="{85E16246-480F-4749-A1E3-35E8ECF8699C}" sibTransId="{A5698479-24B8-4B3C-8EBC-4071BB2CA86A}"/>
    <dgm:cxn modelId="{1976FBF1-CE84-402F-BBEF-24B2BA0588DE}" type="presOf" srcId="{46AB3E46-FA31-4522-890D-DE18B7E4CFE7}" destId="{7EB1384B-B1D5-48C3-8717-BC115E9CC158}" srcOrd="0" destOrd="0" presId="urn:diagrams.loki3.com/BracketList"/>
    <dgm:cxn modelId="{58AABEF3-0FCA-4149-8A57-B6CEBBEBE5DB}" type="presOf" srcId="{C74E99F2-0BA3-4FBF-BCA7-38983F852427}" destId="{2E70C525-FFD8-4772-BF57-835F7DE86ECD}" srcOrd="0" destOrd="0" presId="urn:diagrams.loki3.com/BracketList"/>
    <dgm:cxn modelId="{4B96BF5C-DF19-49EC-BDF3-0E9A0E0183BF}" type="presOf" srcId="{FE5134BF-F9BD-4490-B8E2-715C0CCD435E}" destId="{4AEFEC93-76E1-44FF-AEE7-62B5BD79B5A0}" srcOrd="0" destOrd="0" presId="urn:diagrams.loki3.com/BracketList"/>
    <dgm:cxn modelId="{A3B6541A-FC7F-4829-878F-3E2513BC88B1}" type="presOf" srcId="{8707DCC7-8FC9-40C3-8BD1-4E36789F8414}" destId="{85452D1C-5FC8-4BBE-8FF7-BE8BF60E32BC}" srcOrd="0" destOrd="0" presId="urn:diagrams.loki3.com/BracketList"/>
    <dgm:cxn modelId="{43C527EA-BFA1-4FC7-9ED9-FFC3AB51D00C}" srcId="{259CF866-E761-4C97-A0A5-D9549186D045}" destId="{46AB3E46-FA31-4522-890D-DE18B7E4CFE7}" srcOrd="0" destOrd="0" parTransId="{7679ADB7-6F99-401A-BF0B-CA00A3A8E76B}" sibTransId="{B44C48F8-9466-41DC-99CC-0D4BA84C83C1}"/>
    <dgm:cxn modelId="{3F9F5E29-8285-45B6-BA51-C26DBF73FD7F}" srcId="{C74E99F2-0BA3-4FBF-BCA7-38983F852427}" destId="{6ABA342B-9DE1-4A73-8517-3D1845E8A472}" srcOrd="0" destOrd="0" parTransId="{F60C5D6D-BD9F-4067-A9DD-9B2E834299C3}" sibTransId="{EA87A340-C449-46B2-ADDC-BF3B889B4602}"/>
    <dgm:cxn modelId="{3E10755F-D8F2-471C-BF5C-A52E02088DBF}" type="presOf" srcId="{259CF866-E761-4C97-A0A5-D9549186D045}" destId="{4E3A7E02-A718-49A8-8919-23E659C7C086}" srcOrd="0" destOrd="0" presId="urn:diagrams.loki3.com/BracketList"/>
    <dgm:cxn modelId="{D5C8085C-CCDC-4AB3-A03A-D943EBFD8BCB}" type="presOf" srcId="{D6C00584-31E9-4F37-9DB3-C21FB3946F98}" destId="{2F60D4CD-B38D-45D2-BA22-A4CBA07030C8}" srcOrd="0" destOrd="0" presId="urn:diagrams.loki3.com/BracketList"/>
    <dgm:cxn modelId="{DB443EDD-601E-4F96-A9EA-BB80EC3D2607}" srcId="{FE5134BF-F9BD-4490-B8E2-715C0CCD435E}" destId="{D6C00584-31E9-4F37-9DB3-C21FB3946F98}" srcOrd="0" destOrd="0" parTransId="{BD845E7F-7FA5-4B63-96A5-482D3A55CBD4}" sibTransId="{98F4DB72-57F7-4CF0-AFA7-7A76496D5171}"/>
    <dgm:cxn modelId="{4DEC1AEA-3A3A-43A5-8C3D-65D551DC953B}" srcId="{D6C00584-31E9-4F37-9DB3-C21FB3946F98}" destId="{8707DCC7-8FC9-40C3-8BD1-4E36789F8414}" srcOrd="0" destOrd="0" parTransId="{76C32B70-6CEB-46EF-B706-0CE515DAAEFD}" sibTransId="{A41F53C7-7865-4D8F-9566-A8A7740650B5}"/>
    <dgm:cxn modelId="{EF48205C-7135-490C-9016-C82631FBF0DF}" type="presOf" srcId="{6ABA342B-9DE1-4A73-8517-3D1845E8A472}" destId="{16A9B6F9-EBD7-4512-AB49-029F283018D9}" srcOrd="0" destOrd="0" presId="urn:diagrams.loki3.com/BracketList"/>
    <dgm:cxn modelId="{FB795768-C98A-4C3B-8D87-213A7305BC05}" srcId="{FE5134BF-F9BD-4490-B8E2-715C0CCD435E}" destId="{259CF866-E761-4C97-A0A5-D9549186D045}" srcOrd="1" destOrd="0" parTransId="{6F4A6C05-AF3C-4E8A-B36D-EC75598A99B0}" sibTransId="{2B7D6D87-DA01-4581-A2E0-9D4C6DE9C432}"/>
    <dgm:cxn modelId="{94237E1D-C369-45F3-86EE-9803F9BCC581}" type="presParOf" srcId="{4AEFEC93-76E1-44FF-AEE7-62B5BD79B5A0}" destId="{EB8A94DF-8BE7-425A-A7DF-FC034FFCD5ED}" srcOrd="0" destOrd="0" presId="urn:diagrams.loki3.com/BracketList"/>
    <dgm:cxn modelId="{E57F8107-1601-48CD-AE5A-04EC5B4F2564}" type="presParOf" srcId="{EB8A94DF-8BE7-425A-A7DF-FC034FFCD5ED}" destId="{2F60D4CD-B38D-45D2-BA22-A4CBA07030C8}" srcOrd="0" destOrd="0" presId="urn:diagrams.loki3.com/BracketList"/>
    <dgm:cxn modelId="{13CD63B8-6649-4D15-98E6-841373114A85}" type="presParOf" srcId="{EB8A94DF-8BE7-425A-A7DF-FC034FFCD5ED}" destId="{F101D287-89DC-403A-AEBB-FAC28C54D57B}" srcOrd="1" destOrd="0" presId="urn:diagrams.loki3.com/BracketList"/>
    <dgm:cxn modelId="{2A5E80DE-9353-4C4E-9655-07438FCC332C}" type="presParOf" srcId="{EB8A94DF-8BE7-425A-A7DF-FC034FFCD5ED}" destId="{50E942AE-39EC-4CB0-8B42-A5C4E56C8971}" srcOrd="2" destOrd="0" presId="urn:diagrams.loki3.com/BracketList"/>
    <dgm:cxn modelId="{9977AEF7-2E4D-4D1A-B868-B372C806A99C}" type="presParOf" srcId="{EB8A94DF-8BE7-425A-A7DF-FC034FFCD5ED}" destId="{85452D1C-5FC8-4BBE-8FF7-BE8BF60E32BC}" srcOrd="3" destOrd="0" presId="urn:diagrams.loki3.com/BracketList"/>
    <dgm:cxn modelId="{EBC1FCA3-1155-469B-84FE-9ABF35E48CB5}" type="presParOf" srcId="{4AEFEC93-76E1-44FF-AEE7-62B5BD79B5A0}" destId="{6CEAC21B-97B2-48F6-83FC-98093401C675}" srcOrd="1" destOrd="0" presId="urn:diagrams.loki3.com/BracketList"/>
    <dgm:cxn modelId="{60E6991B-3E8E-447A-90E0-C02EC148A71D}" type="presParOf" srcId="{4AEFEC93-76E1-44FF-AEE7-62B5BD79B5A0}" destId="{4D72FFA4-4536-4F1F-977F-74100AC80DD8}" srcOrd="2" destOrd="0" presId="urn:diagrams.loki3.com/BracketList"/>
    <dgm:cxn modelId="{8E0ADB80-B128-4F49-8224-072224AFDEE3}" type="presParOf" srcId="{4D72FFA4-4536-4F1F-977F-74100AC80DD8}" destId="{4E3A7E02-A718-49A8-8919-23E659C7C086}" srcOrd="0" destOrd="0" presId="urn:diagrams.loki3.com/BracketList"/>
    <dgm:cxn modelId="{73D279AE-5551-4872-A058-9738FFE66355}" type="presParOf" srcId="{4D72FFA4-4536-4F1F-977F-74100AC80DD8}" destId="{81403895-AD36-469B-86D2-454C4B71AD8D}" srcOrd="1" destOrd="0" presId="urn:diagrams.loki3.com/BracketList"/>
    <dgm:cxn modelId="{5EAAF62E-207B-4F46-8C36-477EFC54CFA9}" type="presParOf" srcId="{4D72FFA4-4536-4F1F-977F-74100AC80DD8}" destId="{904B57DD-92ED-4CAE-8CD7-2C175EA9ED12}" srcOrd="2" destOrd="0" presId="urn:diagrams.loki3.com/BracketList"/>
    <dgm:cxn modelId="{28BBD7A9-554F-4123-A60D-261C086425D0}" type="presParOf" srcId="{4D72FFA4-4536-4F1F-977F-74100AC80DD8}" destId="{7EB1384B-B1D5-48C3-8717-BC115E9CC158}" srcOrd="3" destOrd="0" presId="urn:diagrams.loki3.com/BracketList"/>
    <dgm:cxn modelId="{FC4A9ACC-9CD3-4289-9412-08A347446027}" type="presParOf" srcId="{4AEFEC93-76E1-44FF-AEE7-62B5BD79B5A0}" destId="{92A7ECD0-F7A4-4038-9B4C-83B83FDDD44B}" srcOrd="3" destOrd="0" presId="urn:diagrams.loki3.com/BracketList"/>
    <dgm:cxn modelId="{CB4FF20C-327B-44A5-9AFD-93EF11737A41}" type="presParOf" srcId="{4AEFEC93-76E1-44FF-AEE7-62B5BD79B5A0}" destId="{DCA54010-57C0-4E5F-AE8B-6F1725B3051E}" srcOrd="4" destOrd="0" presId="urn:diagrams.loki3.com/BracketList"/>
    <dgm:cxn modelId="{99257FF8-0CBF-46DC-91AA-79DABEA5EEEC}" type="presParOf" srcId="{DCA54010-57C0-4E5F-AE8B-6F1725B3051E}" destId="{2E70C525-FFD8-4772-BF57-835F7DE86ECD}" srcOrd="0" destOrd="0" presId="urn:diagrams.loki3.com/BracketList"/>
    <dgm:cxn modelId="{58C04065-B6C0-4CAD-8D34-CE8DCE016C39}" type="presParOf" srcId="{DCA54010-57C0-4E5F-AE8B-6F1725B3051E}" destId="{5D7ED860-24D0-490C-8F54-F2A69563B822}" srcOrd="1" destOrd="0" presId="urn:diagrams.loki3.com/BracketList"/>
    <dgm:cxn modelId="{E4883306-22BB-418E-8D05-F64CE26B9289}" type="presParOf" srcId="{DCA54010-57C0-4E5F-AE8B-6F1725B3051E}" destId="{162CECF6-D275-4823-8056-6679813E0D16}" srcOrd="2" destOrd="0" presId="urn:diagrams.loki3.com/BracketList"/>
    <dgm:cxn modelId="{8BEB8517-75E0-49FE-A35A-99EA37EA603C}" type="presParOf" srcId="{DCA54010-57C0-4E5F-AE8B-6F1725B3051E}" destId="{16A9B6F9-EBD7-4512-AB49-029F283018D9}"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E32577-3238-4F3F-9C74-A37D796BBF3B}" type="doc">
      <dgm:prSet loTypeId="urn:microsoft.com/office/officeart/2005/8/layout/equation1" loCatId="process" qsTypeId="urn:microsoft.com/office/officeart/2005/8/quickstyle/simple1" qsCatId="simple" csTypeId="urn:microsoft.com/office/officeart/2005/8/colors/accent1_2" csCatId="accent1" phldr="1"/>
      <dgm:spPr/>
      <dgm:t>
        <a:bodyPr/>
        <a:lstStyle/>
        <a:p>
          <a:endParaRPr lang="en-US"/>
        </a:p>
      </dgm:t>
    </dgm:pt>
    <dgm:pt modelId="{6DE47E32-0674-45E6-9067-53935A9DF20F}">
      <dgm:prSet phldrT="[Text]"/>
      <dgm:spPr/>
      <dgm:t>
        <a:bodyPr/>
        <a:lstStyle/>
        <a:p>
          <a:r>
            <a:rPr lang="en-US" dirty="0"/>
            <a:t>Evidence-based</a:t>
          </a:r>
        </a:p>
      </dgm:t>
    </dgm:pt>
    <dgm:pt modelId="{E31096DE-7E69-41BD-8AFA-221FDA334B40}" type="parTrans" cxnId="{FA533806-2186-4C31-831B-33DEB346B191}">
      <dgm:prSet/>
      <dgm:spPr/>
      <dgm:t>
        <a:bodyPr/>
        <a:lstStyle/>
        <a:p>
          <a:endParaRPr lang="en-US"/>
        </a:p>
      </dgm:t>
    </dgm:pt>
    <dgm:pt modelId="{0A40434F-3C5F-449A-B557-74E146B5AC4A}" type="sibTrans" cxnId="{FA533806-2186-4C31-831B-33DEB346B191}">
      <dgm:prSet/>
      <dgm:spPr/>
      <dgm:t>
        <a:bodyPr/>
        <a:lstStyle/>
        <a:p>
          <a:endParaRPr lang="en-US" dirty="0"/>
        </a:p>
      </dgm:t>
    </dgm:pt>
    <dgm:pt modelId="{3187597A-C785-43E6-97EC-FF2C9FF2275A}">
      <dgm:prSet phldrT="[Text]"/>
      <dgm:spPr/>
      <dgm:t>
        <a:bodyPr/>
        <a:lstStyle/>
        <a:p>
          <a:r>
            <a:rPr lang="en-US" dirty="0"/>
            <a:t>Transparent</a:t>
          </a:r>
        </a:p>
      </dgm:t>
    </dgm:pt>
    <dgm:pt modelId="{167F0D4F-A033-4DB0-ADE7-3822B7CD13FF}" type="parTrans" cxnId="{DCB2F477-23D7-4076-86CB-2380FD6C4709}">
      <dgm:prSet/>
      <dgm:spPr/>
      <dgm:t>
        <a:bodyPr/>
        <a:lstStyle/>
        <a:p>
          <a:endParaRPr lang="en-US"/>
        </a:p>
      </dgm:t>
    </dgm:pt>
    <dgm:pt modelId="{D9897CA6-1E6B-47F9-9951-3B6AEFDA0EB0}" type="sibTrans" cxnId="{DCB2F477-23D7-4076-86CB-2380FD6C4709}">
      <dgm:prSet/>
      <dgm:spPr/>
      <dgm:t>
        <a:bodyPr/>
        <a:lstStyle/>
        <a:p>
          <a:endParaRPr lang="en-US" dirty="0"/>
        </a:p>
      </dgm:t>
    </dgm:pt>
    <dgm:pt modelId="{53769394-F65B-4505-8E48-0F19744EAB0F}">
      <dgm:prSet phldrT="[Text]"/>
      <dgm:spPr/>
      <dgm:t>
        <a:bodyPr/>
        <a:lstStyle/>
        <a:p>
          <a:r>
            <a:rPr lang="en-US" dirty="0"/>
            <a:t>Quality Decision</a:t>
          </a:r>
        </a:p>
      </dgm:t>
    </dgm:pt>
    <dgm:pt modelId="{524D9232-068D-4E81-826E-56EA4235031E}" type="parTrans" cxnId="{EA8B9EF4-9BB1-4725-8426-83F98ABCF312}">
      <dgm:prSet/>
      <dgm:spPr/>
      <dgm:t>
        <a:bodyPr/>
        <a:lstStyle/>
        <a:p>
          <a:endParaRPr lang="en-US"/>
        </a:p>
      </dgm:t>
    </dgm:pt>
    <dgm:pt modelId="{1E3FE8FB-8AD5-41FC-9F4B-6A97D59FFE90}" type="sibTrans" cxnId="{EA8B9EF4-9BB1-4725-8426-83F98ABCF312}">
      <dgm:prSet/>
      <dgm:spPr/>
      <dgm:t>
        <a:bodyPr/>
        <a:lstStyle/>
        <a:p>
          <a:endParaRPr lang="en-US"/>
        </a:p>
      </dgm:t>
    </dgm:pt>
    <dgm:pt modelId="{2176A7C7-4C55-4717-9B74-FD89B5DDCE9C}">
      <dgm:prSet/>
      <dgm:spPr/>
      <dgm:t>
        <a:bodyPr/>
        <a:lstStyle/>
        <a:p>
          <a:r>
            <a:rPr lang="en-US" dirty="0"/>
            <a:t>Fair</a:t>
          </a:r>
        </a:p>
      </dgm:t>
    </dgm:pt>
    <dgm:pt modelId="{34EEBF49-80F0-4F0C-B14B-52351E7F4C72}" type="parTrans" cxnId="{2BB1EDA4-B6E5-471F-98AC-999F0F769D21}">
      <dgm:prSet/>
      <dgm:spPr/>
      <dgm:t>
        <a:bodyPr/>
        <a:lstStyle/>
        <a:p>
          <a:endParaRPr lang="en-US"/>
        </a:p>
      </dgm:t>
    </dgm:pt>
    <dgm:pt modelId="{F307A604-2637-4726-B371-78911FE6C109}" type="sibTrans" cxnId="{2BB1EDA4-B6E5-471F-98AC-999F0F769D21}">
      <dgm:prSet/>
      <dgm:spPr/>
      <dgm:t>
        <a:bodyPr/>
        <a:lstStyle/>
        <a:p>
          <a:endParaRPr lang="en-US" dirty="0"/>
        </a:p>
      </dgm:t>
    </dgm:pt>
    <dgm:pt modelId="{6E04B788-3D91-4487-919C-9829BB40651A}" type="pres">
      <dgm:prSet presAssocID="{B2E32577-3238-4F3F-9C74-A37D796BBF3B}" presName="linearFlow" presStyleCnt="0">
        <dgm:presLayoutVars>
          <dgm:dir/>
          <dgm:resizeHandles val="exact"/>
        </dgm:presLayoutVars>
      </dgm:prSet>
      <dgm:spPr/>
      <dgm:t>
        <a:bodyPr/>
        <a:lstStyle/>
        <a:p>
          <a:endParaRPr lang="en-US"/>
        </a:p>
      </dgm:t>
    </dgm:pt>
    <dgm:pt modelId="{E5F76BE6-844A-4EF6-A03B-8BE3A25742B1}" type="pres">
      <dgm:prSet presAssocID="{6DE47E32-0674-45E6-9067-53935A9DF20F}" presName="node" presStyleLbl="node1" presStyleIdx="0" presStyleCnt="4">
        <dgm:presLayoutVars>
          <dgm:bulletEnabled val="1"/>
        </dgm:presLayoutVars>
      </dgm:prSet>
      <dgm:spPr/>
      <dgm:t>
        <a:bodyPr/>
        <a:lstStyle/>
        <a:p>
          <a:endParaRPr lang="en-US"/>
        </a:p>
      </dgm:t>
    </dgm:pt>
    <dgm:pt modelId="{36F6281E-5BE7-4D43-8939-879F64230EF4}" type="pres">
      <dgm:prSet presAssocID="{0A40434F-3C5F-449A-B557-74E146B5AC4A}" presName="spacerL" presStyleCnt="0"/>
      <dgm:spPr/>
    </dgm:pt>
    <dgm:pt modelId="{4649E6E6-E46D-4287-BB62-EA642A37286F}" type="pres">
      <dgm:prSet presAssocID="{0A40434F-3C5F-449A-B557-74E146B5AC4A}" presName="sibTrans" presStyleLbl="sibTrans2D1" presStyleIdx="0" presStyleCnt="3"/>
      <dgm:spPr/>
      <dgm:t>
        <a:bodyPr/>
        <a:lstStyle/>
        <a:p>
          <a:endParaRPr lang="en-US"/>
        </a:p>
      </dgm:t>
    </dgm:pt>
    <dgm:pt modelId="{40B5067F-AA86-43BF-88B5-04FF9F02BB3F}" type="pres">
      <dgm:prSet presAssocID="{0A40434F-3C5F-449A-B557-74E146B5AC4A}" presName="spacerR" presStyleCnt="0"/>
      <dgm:spPr/>
    </dgm:pt>
    <dgm:pt modelId="{D2D599C2-5958-4682-8AD2-55CF4E4242BD}" type="pres">
      <dgm:prSet presAssocID="{3187597A-C785-43E6-97EC-FF2C9FF2275A}" presName="node" presStyleLbl="node1" presStyleIdx="1" presStyleCnt="4">
        <dgm:presLayoutVars>
          <dgm:bulletEnabled val="1"/>
        </dgm:presLayoutVars>
      </dgm:prSet>
      <dgm:spPr/>
      <dgm:t>
        <a:bodyPr/>
        <a:lstStyle/>
        <a:p>
          <a:endParaRPr lang="en-US"/>
        </a:p>
      </dgm:t>
    </dgm:pt>
    <dgm:pt modelId="{3EC9749D-BA84-46F5-AD39-7EEF5F90C961}" type="pres">
      <dgm:prSet presAssocID="{D9897CA6-1E6B-47F9-9951-3B6AEFDA0EB0}" presName="spacerL" presStyleCnt="0"/>
      <dgm:spPr/>
    </dgm:pt>
    <dgm:pt modelId="{97485CE5-2640-4F69-A381-B424E80D9FF4}" type="pres">
      <dgm:prSet presAssocID="{D9897CA6-1E6B-47F9-9951-3B6AEFDA0EB0}" presName="sibTrans" presStyleLbl="sibTrans2D1" presStyleIdx="1" presStyleCnt="3"/>
      <dgm:spPr/>
      <dgm:t>
        <a:bodyPr/>
        <a:lstStyle/>
        <a:p>
          <a:endParaRPr lang="en-US"/>
        </a:p>
      </dgm:t>
    </dgm:pt>
    <dgm:pt modelId="{23E689B5-670B-4CB1-ABFA-2041B87AA0F2}" type="pres">
      <dgm:prSet presAssocID="{D9897CA6-1E6B-47F9-9951-3B6AEFDA0EB0}" presName="spacerR" presStyleCnt="0"/>
      <dgm:spPr/>
    </dgm:pt>
    <dgm:pt modelId="{CD97E9E5-56E3-4972-9417-47EB1585A17C}" type="pres">
      <dgm:prSet presAssocID="{2176A7C7-4C55-4717-9B74-FD89B5DDCE9C}" presName="node" presStyleLbl="node1" presStyleIdx="2" presStyleCnt="4">
        <dgm:presLayoutVars>
          <dgm:bulletEnabled val="1"/>
        </dgm:presLayoutVars>
      </dgm:prSet>
      <dgm:spPr/>
      <dgm:t>
        <a:bodyPr/>
        <a:lstStyle/>
        <a:p>
          <a:endParaRPr lang="en-US"/>
        </a:p>
      </dgm:t>
    </dgm:pt>
    <dgm:pt modelId="{7B57FEFB-67F6-40B2-88B3-DAEF7B719E37}" type="pres">
      <dgm:prSet presAssocID="{F307A604-2637-4726-B371-78911FE6C109}" presName="spacerL" presStyleCnt="0"/>
      <dgm:spPr/>
    </dgm:pt>
    <dgm:pt modelId="{E755BCEA-BC2B-419E-9397-6129B1F304A5}" type="pres">
      <dgm:prSet presAssocID="{F307A604-2637-4726-B371-78911FE6C109}" presName="sibTrans" presStyleLbl="sibTrans2D1" presStyleIdx="2" presStyleCnt="3"/>
      <dgm:spPr/>
      <dgm:t>
        <a:bodyPr/>
        <a:lstStyle/>
        <a:p>
          <a:endParaRPr lang="en-US"/>
        </a:p>
      </dgm:t>
    </dgm:pt>
    <dgm:pt modelId="{D645BB7A-6A29-47F2-9BBF-B9139ACCB0F5}" type="pres">
      <dgm:prSet presAssocID="{F307A604-2637-4726-B371-78911FE6C109}" presName="spacerR" presStyleCnt="0"/>
      <dgm:spPr/>
    </dgm:pt>
    <dgm:pt modelId="{A9FD4BA3-DE38-4C06-8F51-43C63405CC81}" type="pres">
      <dgm:prSet presAssocID="{53769394-F65B-4505-8E48-0F19744EAB0F}" presName="node" presStyleLbl="node1" presStyleIdx="3" presStyleCnt="4">
        <dgm:presLayoutVars>
          <dgm:bulletEnabled val="1"/>
        </dgm:presLayoutVars>
      </dgm:prSet>
      <dgm:spPr/>
      <dgm:t>
        <a:bodyPr/>
        <a:lstStyle/>
        <a:p>
          <a:endParaRPr lang="en-US"/>
        </a:p>
      </dgm:t>
    </dgm:pt>
  </dgm:ptLst>
  <dgm:cxnLst>
    <dgm:cxn modelId="{DCB2F477-23D7-4076-86CB-2380FD6C4709}" srcId="{B2E32577-3238-4F3F-9C74-A37D796BBF3B}" destId="{3187597A-C785-43E6-97EC-FF2C9FF2275A}" srcOrd="1" destOrd="0" parTransId="{167F0D4F-A033-4DB0-ADE7-3822B7CD13FF}" sibTransId="{D9897CA6-1E6B-47F9-9951-3B6AEFDA0EB0}"/>
    <dgm:cxn modelId="{4E9168AB-FFF7-4A0E-99B1-6EFF688F205B}" type="presOf" srcId="{B2E32577-3238-4F3F-9C74-A37D796BBF3B}" destId="{6E04B788-3D91-4487-919C-9829BB40651A}" srcOrd="0" destOrd="0" presId="urn:microsoft.com/office/officeart/2005/8/layout/equation1"/>
    <dgm:cxn modelId="{7D5FF2A5-F286-4CAD-BA27-971341ED41F2}" type="presOf" srcId="{F307A604-2637-4726-B371-78911FE6C109}" destId="{E755BCEA-BC2B-419E-9397-6129B1F304A5}" srcOrd="0" destOrd="0" presId="urn:microsoft.com/office/officeart/2005/8/layout/equation1"/>
    <dgm:cxn modelId="{F80F4A3A-651B-49B0-A9E1-B68823CEF0B0}" type="presOf" srcId="{0A40434F-3C5F-449A-B557-74E146B5AC4A}" destId="{4649E6E6-E46D-4287-BB62-EA642A37286F}" srcOrd="0" destOrd="0" presId="urn:microsoft.com/office/officeart/2005/8/layout/equation1"/>
    <dgm:cxn modelId="{2BB1EDA4-B6E5-471F-98AC-999F0F769D21}" srcId="{B2E32577-3238-4F3F-9C74-A37D796BBF3B}" destId="{2176A7C7-4C55-4717-9B74-FD89B5DDCE9C}" srcOrd="2" destOrd="0" parTransId="{34EEBF49-80F0-4F0C-B14B-52351E7F4C72}" sibTransId="{F307A604-2637-4726-B371-78911FE6C109}"/>
    <dgm:cxn modelId="{4B34B1F3-E2AD-4F29-97AB-99D31C21772D}" type="presOf" srcId="{53769394-F65B-4505-8E48-0F19744EAB0F}" destId="{A9FD4BA3-DE38-4C06-8F51-43C63405CC81}" srcOrd="0" destOrd="0" presId="urn:microsoft.com/office/officeart/2005/8/layout/equation1"/>
    <dgm:cxn modelId="{2F9484EF-F24D-4716-B958-C491A4165A90}" type="presOf" srcId="{D9897CA6-1E6B-47F9-9951-3B6AEFDA0EB0}" destId="{97485CE5-2640-4F69-A381-B424E80D9FF4}" srcOrd="0" destOrd="0" presId="urn:microsoft.com/office/officeart/2005/8/layout/equation1"/>
    <dgm:cxn modelId="{CF735BC3-9E67-4D2E-811A-3625169506DD}" type="presOf" srcId="{3187597A-C785-43E6-97EC-FF2C9FF2275A}" destId="{D2D599C2-5958-4682-8AD2-55CF4E4242BD}" srcOrd="0" destOrd="0" presId="urn:microsoft.com/office/officeart/2005/8/layout/equation1"/>
    <dgm:cxn modelId="{EA8B9EF4-9BB1-4725-8426-83F98ABCF312}" srcId="{B2E32577-3238-4F3F-9C74-A37D796BBF3B}" destId="{53769394-F65B-4505-8E48-0F19744EAB0F}" srcOrd="3" destOrd="0" parTransId="{524D9232-068D-4E81-826E-56EA4235031E}" sibTransId="{1E3FE8FB-8AD5-41FC-9F4B-6A97D59FFE90}"/>
    <dgm:cxn modelId="{FA533806-2186-4C31-831B-33DEB346B191}" srcId="{B2E32577-3238-4F3F-9C74-A37D796BBF3B}" destId="{6DE47E32-0674-45E6-9067-53935A9DF20F}" srcOrd="0" destOrd="0" parTransId="{E31096DE-7E69-41BD-8AFA-221FDA334B40}" sibTransId="{0A40434F-3C5F-449A-B557-74E146B5AC4A}"/>
    <dgm:cxn modelId="{B4E2AD38-B8BF-4135-897F-E37A88952C07}" type="presOf" srcId="{6DE47E32-0674-45E6-9067-53935A9DF20F}" destId="{E5F76BE6-844A-4EF6-A03B-8BE3A25742B1}" srcOrd="0" destOrd="0" presId="urn:microsoft.com/office/officeart/2005/8/layout/equation1"/>
    <dgm:cxn modelId="{19C347F8-C9AC-49F8-B837-76E682B4E13F}" type="presOf" srcId="{2176A7C7-4C55-4717-9B74-FD89B5DDCE9C}" destId="{CD97E9E5-56E3-4972-9417-47EB1585A17C}" srcOrd="0" destOrd="0" presId="urn:microsoft.com/office/officeart/2005/8/layout/equation1"/>
    <dgm:cxn modelId="{28E1385F-0C09-4869-9466-0C99A6EF4C8B}" type="presParOf" srcId="{6E04B788-3D91-4487-919C-9829BB40651A}" destId="{E5F76BE6-844A-4EF6-A03B-8BE3A25742B1}" srcOrd="0" destOrd="0" presId="urn:microsoft.com/office/officeart/2005/8/layout/equation1"/>
    <dgm:cxn modelId="{E6B9A4AC-6A7D-4288-A0E2-F3232A2ADA0B}" type="presParOf" srcId="{6E04B788-3D91-4487-919C-9829BB40651A}" destId="{36F6281E-5BE7-4D43-8939-879F64230EF4}" srcOrd="1" destOrd="0" presId="urn:microsoft.com/office/officeart/2005/8/layout/equation1"/>
    <dgm:cxn modelId="{2E13E42A-8162-44C3-B550-F2A3261ECCCA}" type="presParOf" srcId="{6E04B788-3D91-4487-919C-9829BB40651A}" destId="{4649E6E6-E46D-4287-BB62-EA642A37286F}" srcOrd="2" destOrd="0" presId="urn:microsoft.com/office/officeart/2005/8/layout/equation1"/>
    <dgm:cxn modelId="{C8E87F9D-F1FF-4B77-8ECC-604D418FC98C}" type="presParOf" srcId="{6E04B788-3D91-4487-919C-9829BB40651A}" destId="{40B5067F-AA86-43BF-88B5-04FF9F02BB3F}" srcOrd="3" destOrd="0" presId="urn:microsoft.com/office/officeart/2005/8/layout/equation1"/>
    <dgm:cxn modelId="{419BE48D-7799-48BB-AADE-F27987DFA392}" type="presParOf" srcId="{6E04B788-3D91-4487-919C-9829BB40651A}" destId="{D2D599C2-5958-4682-8AD2-55CF4E4242BD}" srcOrd="4" destOrd="0" presId="urn:microsoft.com/office/officeart/2005/8/layout/equation1"/>
    <dgm:cxn modelId="{7B888B7B-0455-46D7-A655-6D366CD0BE81}" type="presParOf" srcId="{6E04B788-3D91-4487-919C-9829BB40651A}" destId="{3EC9749D-BA84-46F5-AD39-7EEF5F90C961}" srcOrd="5" destOrd="0" presId="urn:microsoft.com/office/officeart/2005/8/layout/equation1"/>
    <dgm:cxn modelId="{3182BB96-A768-452C-8675-8FF76BC6E666}" type="presParOf" srcId="{6E04B788-3D91-4487-919C-9829BB40651A}" destId="{97485CE5-2640-4F69-A381-B424E80D9FF4}" srcOrd="6" destOrd="0" presId="urn:microsoft.com/office/officeart/2005/8/layout/equation1"/>
    <dgm:cxn modelId="{91EC0B4B-01AD-4419-8045-4BDF27C59A83}" type="presParOf" srcId="{6E04B788-3D91-4487-919C-9829BB40651A}" destId="{23E689B5-670B-4CB1-ABFA-2041B87AA0F2}" srcOrd="7" destOrd="0" presId="urn:microsoft.com/office/officeart/2005/8/layout/equation1"/>
    <dgm:cxn modelId="{48AAA98E-67E4-4F3C-BA00-FB60E8E147C8}" type="presParOf" srcId="{6E04B788-3D91-4487-919C-9829BB40651A}" destId="{CD97E9E5-56E3-4972-9417-47EB1585A17C}" srcOrd="8" destOrd="0" presId="urn:microsoft.com/office/officeart/2005/8/layout/equation1"/>
    <dgm:cxn modelId="{254AC8CB-B03B-444D-BD4C-72DC904D2BFE}" type="presParOf" srcId="{6E04B788-3D91-4487-919C-9829BB40651A}" destId="{7B57FEFB-67F6-40B2-88B3-DAEF7B719E37}" srcOrd="9" destOrd="0" presId="urn:microsoft.com/office/officeart/2005/8/layout/equation1"/>
    <dgm:cxn modelId="{9F7DA8B1-363E-40B2-8CB3-62CA62AF531F}" type="presParOf" srcId="{6E04B788-3D91-4487-919C-9829BB40651A}" destId="{E755BCEA-BC2B-419E-9397-6129B1F304A5}" srcOrd="10" destOrd="0" presId="urn:microsoft.com/office/officeart/2005/8/layout/equation1"/>
    <dgm:cxn modelId="{C14B5500-D1FB-4B60-AAD8-83C8572BD5B1}" type="presParOf" srcId="{6E04B788-3D91-4487-919C-9829BB40651A}" destId="{D645BB7A-6A29-47F2-9BBF-B9139ACCB0F5}" srcOrd="11" destOrd="0" presId="urn:microsoft.com/office/officeart/2005/8/layout/equation1"/>
    <dgm:cxn modelId="{04F6F60A-1582-4FA9-BC9B-AC8F29D15B6F}" type="presParOf" srcId="{6E04B788-3D91-4487-919C-9829BB40651A}" destId="{A9FD4BA3-DE38-4C06-8F51-43C63405CC81}"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6C26C1-DAE0-4DB3-8297-D7E833B34078}" type="doc">
      <dgm:prSet loTypeId="urn:microsoft.com/office/officeart/2005/8/layout/chart3" loCatId="cycle" qsTypeId="urn:microsoft.com/office/officeart/2005/8/quickstyle/simple1" qsCatId="simple" csTypeId="urn:microsoft.com/office/officeart/2005/8/colors/accent1_2" csCatId="accent1" phldr="1"/>
      <dgm:spPr/>
    </dgm:pt>
    <dgm:pt modelId="{88E5D774-46C5-4F7C-9989-4A3C690670B4}">
      <dgm:prSet phldrT="[Text]"/>
      <dgm:spPr/>
      <dgm:t>
        <a:bodyPr/>
        <a:lstStyle/>
        <a:p>
          <a:r>
            <a:rPr lang="en-US" dirty="0"/>
            <a:t>Agency Commitment &amp; Capacity</a:t>
          </a:r>
        </a:p>
      </dgm:t>
    </dgm:pt>
    <dgm:pt modelId="{0DFAA23F-4E23-49E4-90FC-FE7035D14E54}" type="parTrans" cxnId="{D9322A69-599A-419E-956E-122FEF6287EE}">
      <dgm:prSet/>
      <dgm:spPr/>
      <dgm:t>
        <a:bodyPr/>
        <a:lstStyle/>
        <a:p>
          <a:endParaRPr lang="en-US"/>
        </a:p>
      </dgm:t>
    </dgm:pt>
    <dgm:pt modelId="{C9782EC4-C3EA-4808-80D6-7915B1B3710F}" type="sibTrans" cxnId="{D9322A69-599A-419E-956E-122FEF6287EE}">
      <dgm:prSet/>
      <dgm:spPr/>
      <dgm:t>
        <a:bodyPr/>
        <a:lstStyle/>
        <a:p>
          <a:endParaRPr lang="en-US"/>
        </a:p>
      </dgm:t>
    </dgm:pt>
    <dgm:pt modelId="{433CBA17-C9A8-4CB4-AD7C-C45F858C695F}">
      <dgm:prSet phldrT="[Text]"/>
      <dgm:spPr>
        <a:solidFill>
          <a:schemeClr val="accent2">
            <a:lumMod val="60000"/>
            <a:lumOff val="40000"/>
          </a:schemeClr>
        </a:solidFill>
      </dgm:spPr>
      <dgm:t>
        <a:bodyPr/>
        <a:lstStyle/>
        <a:p>
          <a:r>
            <a:rPr lang="en-US" dirty="0"/>
            <a:t>Application Appeal Process &amp; Decision Making</a:t>
          </a:r>
        </a:p>
      </dgm:t>
    </dgm:pt>
    <dgm:pt modelId="{1FEF4B6E-689D-46D9-8F81-0C54F1D4F28C}" type="parTrans" cxnId="{22F2CA1E-8EA6-4527-92EB-C7D54B9490A1}">
      <dgm:prSet/>
      <dgm:spPr/>
      <dgm:t>
        <a:bodyPr/>
        <a:lstStyle/>
        <a:p>
          <a:endParaRPr lang="en-US"/>
        </a:p>
      </dgm:t>
    </dgm:pt>
    <dgm:pt modelId="{46A35C2E-5AC3-49E1-B015-A9D1428B72F3}" type="sibTrans" cxnId="{22F2CA1E-8EA6-4527-92EB-C7D54B9490A1}">
      <dgm:prSet/>
      <dgm:spPr/>
      <dgm:t>
        <a:bodyPr/>
        <a:lstStyle/>
        <a:p>
          <a:endParaRPr lang="en-US"/>
        </a:p>
      </dgm:t>
    </dgm:pt>
    <dgm:pt modelId="{B2A3A968-D38B-4DEC-93D6-D1E69831D930}">
      <dgm:prSet phldrT="[Text]"/>
      <dgm:spPr/>
      <dgm:t>
        <a:bodyPr/>
        <a:lstStyle/>
        <a:p>
          <a:r>
            <a:rPr lang="en-US" dirty="0"/>
            <a:t>Performance Contracting</a:t>
          </a:r>
        </a:p>
      </dgm:t>
    </dgm:pt>
    <dgm:pt modelId="{6A0D9CA5-8CA8-49F2-8D36-E990C117FBCF}" type="parTrans" cxnId="{923B6809-2BE3-4A4B-8468-E2B81DC4AFAB}">
      <dgm:prSet/>
      <dgm:spPr/>
      <dgm:t>
        <a:bodyPr/>
        <a:lstStyle/>
        <a:p>
          <a:endParaRPr lang="en-US"/>
        </a:p>
      </dgm:t>
    </dgm:pt>
    <dgm:pt modelId="{D0021E62-902D-492E-8442-4411F2880A50}" type="sibTrans" cxnId="{923B6809-2BE3-4A4B-8468-E2B81DC4AFAB}">
      <dgm:prSet/>
      <dgm:spPr/>
      <dgm:t>
        <a:bodyPr/>
        <a:lstStyle/>
        <a:p>
          <a:endParaRPr lang="en-US"/>
        </a:p>
      </dgm:t>
    </dgm:pt>
    <dgm:pt modelId="{15E38B50-AC4F-43B1-9BA1-BDC413629E74}">
      <dgm:prSet phldrT="[Text]"/>
      <dgm:spPr/>
      <dgm:t>
        <a:bodyPr/>
        <a:lstStyle/>
        <a:p>
          <a:r>
            <a:rPr lang="en-US" dirty="0"/>
            <a:t>Revocation &amp; Renewal (Appeal)  Decision Making</a:t>
          </a:r>
        </a:p>
      </dgm:t>
    </dgm:pt>
    <dgm:pt modelId="{54A968CD-2B75-4EEA-84AD-8995D529F43D}" type="parTrans" cxnId="{7E719056-AC6D-48AC-8BF6-EB0B6EE73492}">
      <dgm:prSet/>
      <dgm:spPr/>
      <dgm:t>
        <a:bodyPr/>
        <a:lstStyle/>
        <a:p>
          <a:endParaRPr lang="en-US"/>
        </a:p>
      </dgm:t>
    </dgm:pt>
    <dgm:pt modelId="{65DF0E2B-F823-4E22-9B54-F68879E3B65B}" type="sibTrans" cxnId="{7E719056-AC6D-48AC-8BF6-EB0B6EE73492}">
      <dgm:prSet/>
      <dgm:spPr/>
      <dgm:t>
        <a:bodyPr/>
        <a:lstStyle/>
        <a:p>
          <a:endParaRPr lang="en-US"/>
        </a:p>
      </dgm:t>
    </dgm:pt>
    <dgm:pt modelId="{1BA38CAD-49A4-4253-83A6-D0876147E439}">
      <dgm:prSet phldrT="[Text]"/>
      <dgm:spPr/>
      <dgm:t>
        <a:bodyPr/>
        <a:lstStyle/>
        <a:p>
          <a:r>
            <a:rPr lang="en-US" dirty="0"/>
            <a:t>Ongoing Oversight &amp; Evaluation</a:t>
          </a:r>
        </a:p>
      </dgm:t>
    </dgm:pt>
    <dgm:pt modelId="{7C1655CF-9945-4E1C-973C-378F469996A2}" type="parTrans" cxnId="{FC6E57EC-B005-4E29-94C8-50920ABD7E52}">
      <dgm:prSet/>
      <dgm:spPr/>
      <dgm:t>
        <a:bodyPr/>
        <a:lstStyle/>
        <a:p>
          <a:endParaRPr lang="en-US"/>
        </a:p>
      </dgm:t>
    </dgm:pt>
    <dgm:pt modelId="{31FB64C9-F9F5-40CB-929A-A7E67DD83F57}" type="sibTrans" cxnId="{FC6E57EC-B005-4E29-94C8-50920ABD7E52}">
      <dgm:prSet/>
      <dgm:spPr/>
      <dgm:t>
        <a:bodyPr/>
        <a:lstStyle/>
        <a:p>
          <a:endParaRPr lang="en-US"/>
        </a:p>
      </dgm:t>
    </dgm:pt>
    <dgm:pt modelId="{05BFA5DC-7926-4579-89C2-5322164E91E9}" type="pres">
      <dgm:prSet presAssocID="{F46C26C1-DAE0-4DB3-8297-D7E833B34078}" presName="compositeShape" presStyleCnt="0">
        <dgm:presLayoutVars>
          <dgm:chMax val="7"/>
          <dgm:dir/>
          <dgm:resizeHandles val="exact"/>
        </dgm:presLayoutVars>
      </dgm:prSet>
      <dgm:spPr/>
    </dgm:pt>
    <dgm:pt modelId="{4A9B62F2-A75A-4E8D-8F49-9ADDD9CF3060}" type="pres">
      <dgm:prSet presAssocID="{F46C26C1-DAE0-4DB3-8297-D7E833B34078}" presName="wedge1" presStyleLbl="node1" presStyleIdx="0" presStyleCnt="5" custLinFactNeighborX="-3271" custLinFactNeighborY="4163"/>
      <dgm:spPr/>
      <dgm:t>
        <a:bodyPr/>
        <a:lstStyle/>
        <a:p>
          <a:endParaRPr lang="en-US"/>
        </a:p>
      </dgm:t>
    </dgm:pt>
    <dgm:pt modelId="{7BE86C25-6594-4C5D-AA5C-16AF7E3E2E6D}" type="pres">
      <dgm:prSet presAssocID="{F46C26C1-DAE0-4DB3-8297-D7E833B34078}" presName="wedge1Tx" presStyleLbl="node1" presStyleIdx="0" presStyleCnt="5">
        <dgm:presLayoutVars>
          <dgm:chMax val="0"/>
          <dgm:chPref val="0"/>
          <dgm:bulletEnabled val="1"/>
        </dgm:presLayoutVars>
      </dgm:prSet>
      <dgm:spPr/>
      <dgm:t>
        <a:bodyPr/>
        <a:lstStyle/>
        <a:p>
          <a:endParaRPr lang="en-US"/>
        </a:p>
      </dgm:t>
    </dgm:pt>
    <dgm:pt modelId="{EB8FE393-B92D-4D76-AA9D-C63CCC365226}" type="pres">
      <dgm:prSet presAssocID="{F46C26C1-DAE0-4DB3-8297-D7E833B34078}" presName="wedge2" presStyleLbl="node1" presStyleIdx="1" presStyleCnt="5" custLinFactNeighborX="5889" custLinFactNeighborY="948"/>
      <dgm:spPr/>
      <dgm:t>
        <a:bodyPr/>
        <a:lstStyle/>
        <a:p>
          <a:endParaRPr lang="en-US"/>
        </a:p>
      </dgm:t>
    </dgm:pt>
    <dgm:pt modelId="{46251C31-4069-4CED-9920-19F86A842E20}" type="pres">
      <dgm:prSet presAssocID="{F46C26C1-DAE0-4DB3-8297-D7E833B34078}" presName="wedge2Tx" presStyleLbl="node1" presStyleIdx="1" presStyleCnt="5">
        <dgm:presLayoutVars>
          <dgm:chMax val="0"/>
          <dgm:chPref val="0"/>
          <dgm:bulletEnabled val="1"/>
        </dgm:presLayoutVars>
      </dgm:prSet>
      <dgm:spPr/>
      <dgm:t>
        <a:bodyPr/>
        <a:lstStyle/>
        <a:p>
          <a:endParaRPr lang="en-US"/>
        </a:p>
      </dgm:t>
    </dgm:pt>
    <dgm:pt modelId="{F440CA5A-3CC1-4A26-8C1E-D7A495177D87}" type="pres">
      <dgm:prSet presAssocID="{F46C26C1-DAE0-4DB3-8297-D7E833B34078}" presName="wedge3" presStyleLbl="node1" presStyleIdx="2" presStyleCnt="5"/>
      <dgm:spPr/>
      <dgm:t>
        <a:bodyPr/>
        <a:lstStyle/>
        <a:p>
          <a:endParaRPr lang="en-US"/>
        </a:p>
      </dgm:t>
    </dgm:pt>
    <dgm:pt modelId="{30AF302A-CF9E-409D-9F0E-ED42582E65C7}" type="pres">
      <dgm:prSet presAssocID="{F46C26C1-DAE0-4DB3-8297-D7E833B34078}" presName="wedge3Tx" presStyleLbl="node1" presStyleIdx="2" presStyleCnt="5">
        <dgm:presLayoutVars>
          <dgm:chMax val="0"/>
          <dgm:chPref val="0"/>
          <dgm:bulletEnabled val="1"/>
        </dgm:presLayoutVars>
      </dgm:prSet>
      <dgm:spPr/>
      <dgm:t>
        <a:bodyPr/>
        <a:lstStyle/>
        <a:p>
          <a:endParaRPr lang="en-US"/>
        </a:p>
      </dgm:t>
    </dgm:pt>
    <dgm:pt modelId="{85158175-E662-4047-87FE-45CC5A9689BF}" type="pres">
      <dgm:prSet presAssocID="{F46C26C1-DAE0-4DB3-8297-D7E833B34078}" presName="wedge4" presStyleLbl="node1" presStyleIdx="3" presStyleCnt="5"/>
      <dgm:spPr/>
      <dgm:t>
        <a:bodyPr/>
        <a:lstStyle/>
        <a:p>
          <a:endParaRPr lang="en-US"/>
        </a:p>
      </dgm:t>
    </dgm:pt>
    <dgm:pt modelId="{DB14280E-E6C2-44D1-B57E-9909C3AAC4C7}" type="pres">
      <dgm:prSet presAssocID="{F46C26C1-DAE0-4DB3-8297-D7E833B34078}" presName="wedge4Tx" presStyleLbl="node1" presStyleIdx="3" presStyleCnt="5">
        <dgm:presLayoutVars>
          <dgm:chMax val="0"/>
          <dgm:chPref val="0"/>
          <dgm:bulletEnabled val="1"/>
        </dgm:presLayoutVars>
      </dgm:prSet>
      <dgm:spPr/>
      <dgm:t>
        <a:bodyPr/>
        <a:lstStyle/>
        <a:p>
          <a:endParaRPr lang="en-US"/>
        </a:p>
      </dgm:t>
    </dgm:pt>
    <dgm:pt modelId="{47E10FE7-F236-4A25-BC47-D68EFBE23FA2}" type="pres">
      <dgm:prSet presAssocID="{F46C26C1-DAE0-4DB3-8297-D7E833B34078}" presName="wedge5" presStyleLbl="node1" presStyleIdx="4" presStyleCnt="5"/>
      <dgm:spPr/>
      <dgm:t>
        <a:bodyPr/>
        <a:lstStyle/>
        <a:p>
          <a:endParaRPr lang="en-US"/>
        </a:p>
      </dgm:t>
    </dgm:pt>
    <dgm:pt modelId="{9085411F-6119-4256-B10C-792BFF8A4C64}" type="pres">
      <dgm:prSet presAssocID="{F46C26C1-DAE0-4DB3-8297-D7E833B34078}" presName="wedge5Tx" presStyleLbl="node1" presStyleIdx="4" presStyleCnt="5">
        <dgm:presLayoutVars>
          <dgm:chMax val="0"/>
          <dgm:chPref val="0"/>
          <dgm:bulletEnabled val="1"/>
        </dgm:presLayoutVars>
      </dgm:prSet>
      <dgm:spPr/>
      <dgm:t>
        <a:bodyPr/>
        <a:lstStyle/>
        <a:p>
          <a:endParaRPr lang="en-US"/>
        </a:p>
      </dgm:t>
    </dgm:pt>
  </dgm:ptLst>
  <dgm:cxnLst>
    <dgm:cxn modelId="{34F551C9-E29A-4C9B-82B5-6C394483E11B}" type="presOf" srcId="{88E5D774-46C5-4F7C-9989-4A3C690670B4}" destId="{7BE86C25-6594-4C5D-AA5C-16AF7E3E2E6D}" srcOrd="1" destOrd="0" presId="urn:microsoft.com/office/officeart/2005/8/layout/chart3"/>
    <dgm:cxn modelId="{E4747912-D77B-4AB6-8A19-659F573F905D}" type="presOf" srcId="{88E5D774-46C5-4F7C-9989-4A3C690670B4}" destId="{4A9B62F2-A75A-4E8D-8F49-9ADDD9CF3060}" srcOrd="0" destOrd="0" presId="urn:microsoft.com/office/officeart/2005/8/layout/chart3"/>
    <dgm:cxn modelId="{E78663E3-F3F0-4B4E-852E-BE617E8DE129}" type="presOf" srcId="{1BA38CAD-49A4-4253-83A6-D0876147E439}" destId="{DB14280E-E6C2-44D1-B57E-9909C3AAC4C7}" srcOrd="1" destOrd="0" presId="urn:microsoft.com/office/officeart/2005/8/layout/chart3"/>
    <dgm:cxn modelId="{7D9811AF-0036-4E22-8766-997E456D9738}" type="presOf" srcId="{B2A3A968-D38B-4DEC-93D6-D1E69831D930}" destId="{30AF302A-CF9E-409D-9F0E-ED42582E65C7}" srcOrd="1" destOrd="0" presId="urn:microsoft.com/office/officeart/2005/8/layout/chart3"/>
    <dgm:cxn modelId="{4D27109C-0608-4B7A-97C7-0EA25390FB86}" type="presOf" srcId="{433CBA17-C9A8-4CB4-AD7C-C45F858C695F}" destId="{46251C31-4069-4CED-9920-19F86A842E20}" srcOrd="1" destOrd="0" presId="urn:microsoft.com/office/officeart/2005/8/layout/chart3"/>
    <dgm:cxn modelId="{3499F2D9-292B-4DB6-BB20-33E5C6987E01}" type="presOf" srcId="{15E38B50-AC4F-43B1-9BA1-BDC413629E74}" destId="{9085411F-6119-4256-B10C-792BFF8A4C64}" srcOrd="1" destOrd="0" presId="urn:microsoft.com/office/officeart/2005/8/layout/chart3"/>
    <dgm:cxn modelId="{7E719056-AC6D-48AC-8BF6-EB0B6EE73492}" srcId="{F46C26C1-DAE0-4DB3-8297-D7E833B34078}" destId="{15E38B50-AC4F-43B1-9BA1-BDC413629E74}" srcOrd="4" destOrd="0" parTransId="{54A968CD-2B75-4EEA-84AD-8995D529F43D}" sibTransId="{65DF0E2B-F823-4E22-9B54-F68879E3B65B}"/>
    <dgm:cxn modelId="{DB57B0E0-E217-4842-B947-6BF1A7BD294D}" type="presOf" srcId="{433CBA17-C9A8-4CB4-AD7C-C45F858C695F}" destId="{EB8FE393-B92D-4D76-AA9D-C63CCC365226}" srcOrd="0" destOrd="0" presId="urn:microsoft.com/office/officeart/2005/8/layout/chart3"/>
    <dgm:cxn modelId="{D783B776-6AE8-47F5-B1F1-3C7E2EDA0671}" type="presOf" srcId="{1BA38CAD-49A4-4253-83A6-D0876147E439}" destId="{85158175-E662-4047-87FE-45CC5A9689BF}" srcOrd="0" destOrd="0" presId="urn:microsoft.com/office/officeart/2005/8/layout/chart3"/>
    <dgm:cxn modelId="{22F2CA1E-8EA6-4527-92EB-C7D54B9490A1}" srcId="{F46C26C1-DAE0-4DB3-8297-D7E833B34078}" destId="{433CBA17-C9A8-4CB4-AD7C-C45F858C695F}" srcOrd="1" destOrd="0" parTransId="{1FEF4B6E-689D-46D9-8F81-0C54F1D4F28C}" sibTransId="{46A35C2E-5AC3-49E1-B015-A9D1428B72F3}"/>
    <dgm:cxn modelId="{4487B401-5401-4222-9835-0982CB191A3A}" type="presOf" srcId="{15E38B50-AC4F-43B1-9BA1-BDC413629E74}" destId="{47E10FE7-F236-4A25-BC47-D68EFBE23FA2}" srcOrd="0" destOrd="0" presId="urn:microsoft.com/office/officeart/2005/8/layout/chart3"/>
    <dgm:cxn modelId="{923B6809-2BE3-4A4B-8468-E2B81DC4AFAB}" srcId="{F46C26C1-DAE0-4DB3-8297-D7E833B34078}" destId="{B2A3A968-D38B-4DEC-93D6-D1E69831D930}" srcOrd="2" destOrd="0" parTransId="{6A0D9CA5-8CA8-49F2-8D36-E990C117FBCF}" sibTransId="{D0021E62-902D-492E-8442-4411F2880A50}"/>
    <dgm:cxn modelId="{D9322A69-599A-419E-956E-122FEF6287EE}" srcId="{F46C26C1-DAE0-4DB3-8297-D7E833B34078}" destId="{88E5D774-46C5-4F7C-9989-4A3C690670B4}" srcOrd="0" destOrd="0" parTransId="{0DFAA23F-4E23-49E4-90FC-FE7035D14E54}" sibTransId="{C9782EC4-C3EA-4808-80D6-7915B1B3710F}"/>
    <dgm:cxn modelId="{FC6E57EC-B005-4E29-94C8-50920ABD7E52}" srcId="{F46C26C1-DAE0-4DB3-8297-D7E833B34078}" destId="{1BA38CAD-49A4-4253-83A6-D0876147E439}" srcOrd="3" destOrd="0" parTransId="{7C1655CF-9945-4E1C-973C-378F469996A2}" sibTransId="{31FB64C9-F9F5-40CB-929A-A7E67DD83F57}"/>
    <dgm:cxn modelId="{AAE55CC2-98A9-4C83-99E4-CED6E25DAFB0}" type="presOf" srcId="{F46C26C1-DAE0-4DB3-8297-D7E833B34078}" destId="{05BFA5DC-7926-4579-89C2-5322164E91E9}" srcOrd="0" destOrd="0" presId="urn:microsoft.com/office/officeart/2005/8/layout/chart3"/>
    <dgm:cxn modelId="{FCE71ECD-B922-440D-B727-AC64662251F7}" type="presOf" srcId="{B2A3A968-D38B-4DEC-93D6-D1E69831D930}" destId="{F440CA5A-3CC1-4A26-8C1E-D7A495177D87}" srcOrd="0" destOrd="0" presId="urn:microsoft.com/office/officeart/2005/8/layout/chart3"/>
    <dgm:cxn modelId="{ABA18D4C-4857-422C-909B-7B75B502430A}" type="presParOf" srcId="{05BFA5DC-7926-4579-89C2-5322164E91E9}" destId="{4A9B62F2-A75A-4E8D-8F49-9ADDD9CF3060}" srcOrd="0" destOrd="0" presId="urn:microsoft.com/office/officeart/2005/8/layout/chart3"/>
    <dgm:cxn modelId="{92FC2C85-E907-4CF6-A8CB-693259F5FDDC}" type="presParOf" srcId="{05BFA5DC-7926-4579-89C2-5322164E91E9}" destId="{7BE86C25-6594-4C5D-AA5C-16AF7E3E2E6D}" srcOrd="1" destOrd="0" presId="urn:microsoft.com/office/officeart/2005/8/layout/chart3"/>
    <dgm:cxn modelId="{4F945A06-EE2D-4A7B-927C-C50607B00172}" type="presParOf" srcId="{05BFA5DC-7926-4579-89C2-5322164E91E9}" destId="{EB8FE393-B92D-4D76-AA9D-C63CCC365226}" srcOrd="2" destOrd="0" presId="urn:microsoft.com/office/officeart/2005/8/layout/chart3"/>
    <dgm:cxn modelId="{67B59A16-D222-4759-A1D2-3AE358C4A5FA}" type="presParOf" srcId="{05BFA5DC-7926-4579-89C2-5322164E91E9}" destId="{46251C31-4069-4CED-9920-19F86A842E20}" srcOrd="3" destOrd="0" presId="urn:microsoft.com/office/officeart/2005/8/layout/chart3"/>
    <dgm:cxn modelId="{E07E3FCE-8500-45E5-94D1-587534D87751}" type="presParOf" srcId="{05BFA5DC-7926-4579-89C2-5322164E91E9}" destId="{F440CA5A-3CC1-4A26-8C1E-D7A495177D87}" srcOrd="4" destOrd="0" presId="urn:microsoft.com/office/officeart/2005/8/layout/chart3"/>
    <dgm:cxn modelId="{7C14C842-AF9A-404A-8BAD-06C469F4144F}" type="presParOf" srcId="{05BFA5DC-7926-4579-89C2-5322164E91E9}" destId="{30AF302A-CF9E-409D-9F0E-ED42582E65C7}" srcOrd="5" destOrd="0" presId="urn:microsoft.com/office/officeart/2005/8/layout/chart3"/>
    <dgm:cxn modelId="{CA3F15E4-FDE2-4D2D-AAFB-FF8BDFC24E90}" type="presParOf" srcId="{05BFA5DC-7926-4579-89C2-5322164E91E9}" destId="{85158175-E662-4047-87FE-45CC5A9689BF}" srcOrd="6" destOrd="0" presId="urn:microsoft.com/office/officeart/2005/8/layout/chart3"/>
    <dgm:cxn modelId="{2EDAC136-F12E-4152-A5DF-B57F05F54725}" type="presParOf" srcId="{05BFA5DC-7926-4579-89C2-5322164E91E9}" destId="{DB14280E-E6C2-44D1-B57E-9909C3AAC4C7}" srcOrd="7" destOrd="0" presId="urn:microsoft.com/office/officeart/2005/8/layout/chart3"/>
    <dgm:cxn modelId="{2D444776-D110-4274-B949-9665A22A1CDC}" type="presParOf" srcId="{05BFA5DC-7926-4579-89C2-5322164E91E9}" destId="{47E10FE7-F236-4A25-BC47-D68EFBE23FA2}" srcOrd="8" destOrd="0" presId="urn:microsoft.com/office/officeart/2005/8/layout/chart3"/>
    <dgm:cxn modelId="{AD90CC00-0091-4053-BC90-1459A730B6AC}" type="presParOf" srcId="{05BFA5DC-7926-4579-89C2-5322164E91E9}" destId="{9085411F-6119-4256-B10C-792BFF8A4C64}" srcOrd="9"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5B7890-8593-47F6-9D11-43BDEA816C07}"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3427E719-3B9F-45D9-8DCD-E0622CCD7145}">
      <dgm:prSet phldrT="[Text]" custT="1"/>
      <dgm:spPr/>
      <dgm:t>
        <a:bodyPr/>
        <a:lstStyle/>
        <a:p>
          <a:r>
            <a:rPr lang="en-US" sz="1600" dirty="0"/>
            <a:t>Appeal to Commission</a:t>
          </a:r>
        </a:p>
      </dgm:t>
    </dgm:pt>
    <dgm:pt modelId="{D90C8CEC-6E87-45CD-9C0A-F5C741F00D8D}" type="parTrans" cxnId="{AE3EF5B0-DBEF-41A7-A419-5D4D79A0BCC2}">
      <dgm:prSet/>
      <dgm:spPr/>
      <dgm:t>
        <a:bodyPr/>
        <a:lstStyle/>
        <a:p>
          <a:endParaRPr lang="en-US"/>
        </a:p>
      </dgm:t>
    </dgm:pt>
    <dgm:pt modelId="{6D09E8D4-33C3-4E59-ACB1-1023AADAC95C}" type="sibTrans" cxnId="{AE3EF5B0-DBEF-41A7-A419-5D4D79A0BCC2}">
      <dgm:prSet/>
      <dgm:spPr/>
      <dgm:t>
        <a:bodyPr/>
        <a:lstStyle/>
        <a:p>
          <a:endParaRPr lang="en-US" dirty="0"/>
        </a:p>
      </dgm:t>
    </dgm:pt>
    <dgm:pt modelId="{F203B952-37AA-4C86-83BD-CD73C507D5FF}">
      <dgm:prSet phldrT="[Text]"/>
      <dgm:spPr/>
      <dgm:t>
        <a:bodyPr/>
        <a:lstStyle/>
        <a:p>
          <a:r>
            <a:rPr lang="en-US" dirty="0"/>
            <a:t>10 days after local board’s decision</a:t>
          </a:r>
        </a:p>
      </dgm:t>
    </dgm:pt>
    <dgm:pt modelId="{48872625-025E-4636-A181-278809D251DC}" type="parTrans" cxnId="{76DC8422-C539-477A-8D5C-BF9CF661FB7D}">
      <dgm:prSet/>
      <dgm:spPr/>
      <dgm:t>
        <a:bodyPr/>
        <a:lstStyle/>
        <a:p>
          <a:endParaRPr lang="en-US"/>
        </a:p>
      </dgm:t>
    </dgm:pt>
    <dgm:pt modelId="{A2DD4266-F52F-4CBE-B52F-A161CD4D5E44}" type="sibTrans" cxnId="{76DC8422-C539-477A-8D5C-BF9CF661FB7D}">
      <dgm:prSet/>
      <dgm:spPr/>
      <dgm:t>
        <a:bodyPr/>
        <a:lstStyle/>
        <a:p>
          <a:endParaRPr lang="en-US"/>
        </a:p>
      </dgm:t>
    </dgm:pt>
    <dgm:pt modelId="{6F010113-FBFC-4DDF-A68C-03D979B5C827}">
      <dgm:prSet phldrT="[Text]"/>
      <dgm:spPr/>
      <dgm:t>
        <a:bodyPr/>
        <a:lstStyle/>
        <a:p>
          <a:r>
            <a:rPr lang="en-US" dirty="0"/>
            <a:t>Commission or original local education board can authorize.</a:t>
          </a:r>
        </a:p>
      </dgm:t>
    </dgm:pt>
    <dgm:pt modelId="{054F8F94-458B-4707-B144-ED538A603510}" type="parTrans" cxnId="{1663C3DA-A25D-48DD-84C4-2A9F8094D2DD}">
      <dgm:prSet/>
      <dgm:spPr/>
      <dgm:t>
        <a:bodyPr/>
        <a:lstStyle/>
        <a:p>
          <a:endParaRPr lang="en-US"/>
        </a:p>
      </dgm:t>
    </dgm:pt>
    <dgm:pt modelId="{4A935027-2EE1-4925-BE7E-2892459FA649}" type="sibTrans" cxnId="{1663C3DA-A25D-48DD-84C4-2A9F8094D2DD}">
      <dgm:prSet/>
      <dgm:spPr/>
      <dgm:t>
        <a:bodyPr/>
        <a:lstStyle/>
        <a:p>
          <a:endParaRPr lang="en-US"/>
        </a:p>
      </dgm:t>
    </dgm:pt>
    <dgm:pt modelId="{19CD3A0B-2816-4CDD-AF32-BCDEC0EE7378}">
      <dgm:prSet phldrT="[Text]"/>
      <dgm:spPr/>
      <dgm:t>
        <a:bodyPr/>
        <a:lstStyle/>
        <a:p>
          <a:r>
            <a:rPr lang="en-US" dirty="0"/>
            <a:t>A denial on appeal is final and not subject to appeal</a:t>
          </a:r>
        </a:p>
      </dgm:t>
    </dgm:pt>
    <dgm:pt modelId="{2026ACDE-EC34-4A9C-A37F-0C09039C96C0}" type="parTrans" cxnId="{1807D23D-EFBB-4469-9EBC-D5FBE328AB2C}">
      <dgm:prSet/>
      <dgm:spPr/>
      <dgm:t>
        <a:bodyPr/>
        <a:lstStyle/>
        <a:p>
          <a:endParaRPr lang="en-US"/>
        </a:p>
      </dgm:t>
    </dgm:pt>
    <dgm:pt modelId="{0713888C-CEEC-4C8E-B636-4BCBDC9C8D1B}" type="sibTrans" cxnId="{1807D23D-EFBB-4469-9EBC-D5FBE328AB2C}">
      <dgm:prSet/>
      <dgm:spPr/>
      <dgm:t>
        <a:bodyPr/>
        <a:lstStyle/>
        <a:p>
          <a:endParaRPr lang="en-US"/>
        </a:p>
      </dgm:t>
    </dgm:pt>
    <dgm:pt modelId="{F9C0FF4B-CE80-489B-84DA-D40FFB28D052}">
      <dgm:prSet custT="1"/>
      <dgm:spPr/>
      <dgm:t>
        <a:bodyPr/>
        <a:lstStyle/>
        <a:p>
          <a:r>
            <a:rPr lang="en-US" sz="1600" dirty="0"/>
            <a:t>Hold open meeting</a:t>
          </a:r>
        </a:p>
      </dgm:t>
    </dgm:pt>
    <dgm:pt modelId="{A5959CF5-376C-4845-BB73-F2676FEBA662}" type="parTrans" cxnId="{51A7709D-DC53-48D4-8656-C4DD676E14C9}">
      <dgm:prSet/>
      <dgm:spPr/>
      <dgm:t>
        <a:bodyPr/>
        <a:lstStyle/>
        <a:p>
          <a:endParaRPr lang="en-US"/>
        </a:p>
      </dgm:t>
    </dgm:pt>
    <dgm:pt modelId="{871094F0-E55A-4D33-8891-21A7184747C1}" type="sibTrans" cxnId="{51A7709D-DC53-48D4-8656-C4DD676E14C9}">
      <dgm:prSet/>
      <dgm:spPr/>
      <dgm:t>
        <a:bodyPr/>
        <a:lstStyle/>
        <a:p>
          <a:endParaRPr lang="en-US" dirty="0"/>
        </a:p>
      </dgm:t>
    </dgm:pt>
    <dgm:pt modelId="{AEDAFDDC-CF48-425C-B517-529531CE1634}">
      <dgm:prSet custT="1"/>
      <dgm:spPr/>
      <dgm:t>
        <a:bodyPr/>
        <a:lstStyle/>
        <a:p>
          <a:r>
            <a:rPr lang="en-US" sz="1600" dirty="0"/>
            <a:t>Conduct de novo review</a:t>
          </a:r>
        </a:p>
      </dgm:t>
    </dgm:pt>
    <dgm:pt modelId="{6608A1B8-913A-4C64-A473-C531B22FF0CB}" type="parTrans" cxnId="{3A1ED152-39F9-4D01-801A-9FF24F4CE464}">
      <dgm:prSet/>
      <dgm:spPr/>
      <dgm:t>
        <a:bodyPr/>
        <a:lstStyle/>
        <a:p>
          <a:endParaRPr lang="en-US"/>
        </a:p>
      </dgm:t>
    </dgm:pt>
    <dgm:pt modelId="{3EB38E5D-BEDA-428C-990B-8D33526AA1F8}" type="sibTrans" cxnId="{3A1ED152-39F9-4D01-801A-9FF24F4CE464}">
      <dgm:prSet/>
      <dgm:spPr/>
      <dgm:t>
        <a:bodyPr/>
        <a:lstStyle/>
        <a:p>
          <a:endParaRPr lang="en-US" dirty="0"/>
        </a:p>
      </dgm:t>
    </dgm:pt>
    <dgm:pt modelId="{EC196A95-7404-4117-A14C-41B7B6BEE5C8}" type="pres">
      <dgm:prSet presAssocID="{EB5B7890-8593-47F6-9D11-43BDEA816C07}" presName="linearFlow" presStyleCnt="0">
        <dgm:presLayoutVars>
          <dgm:dir/>
          <dgm:animLvl val="lvl"/>
          <dgm:resizeHandles val="exact"/>
        </dgm:presLayoutVars>
      </dgm:prSet>
      <dgm:spPr/>
      <dgm:t>
        <a:bodyPr/>
        <a:lstStyle/>
        <a:p>
          <a:endParaRPr lang="en-US"/>
        </a:p>
      </dgm:t>
    </dgm:pt>
    <dgm:pt modelId="{A2BE0432-D4F0-4A23-98B4-FD0176040E85}" type="pres">
      <dgm:prSet presAssocID="{3427E719-3B9F-45D9-8DCD-E0622CCD7145}" presName="composite" presStyleCnt="0"/>
      <dgm:spPr/>
    </dgm:pt>
    <dgm:pt modelId="{76925996-A22A-40EE-B247-D5831B3C05A4}" type="pres">
      <dgm:prSet presAssocID="{3427E719-3B9F-45D9-8DCD-E0622CCD7145}" presName="parTx" presStyleLbl="node1" presStyleIdx="0" presStyleCnt="4">
        <dgm:presLayoutVars>
          <dgm:chMax val="0"/>
          <dgm:chPref val="0"/>
          <dgm:bulletEnabled val="1"/>
        </dgm:presLayoutVars>
      </dgm:prSet>
      <dgm:spPr/>
      <dgm:t>
        <a:bodyPr/>
        <a:lstStyle/>
        <a:p>
          <a:endParaRPr lang="en-US"/>
        </a:p>
      </dgm:t>
    </dgm:pt>
    <dgm:pt modelId="{1F40AA66-1B29-4F75-A9ED-0A7B737D533A}" type="pres">
      <dgm:prSet presAssocID="{3427E719-3B9F-45D9-8DCD-E0622CCD7145}" presName="parSh" presStyleLbl="node1" presStyleIdx="0" presStyleCnt="4"/>
      <dgm:spPr/>
      <dgm:t>
        <a:bodyPr/>
        <a:lstStyle/>
        <a:p>
          <a:endParaRPr lang="en-US"/>
        </a:p>
      </dgm:t>
    </dgm:pt>
    <dgm:pt modelId="{5FA73144-2871-4B7C-84CF-D3DB753B259C}" type="pres">
      <dgm:prSet presAssocID="{3427E719-3B9F-45D9-8DCD-E0622CCD7145}" presName="desTx" presStyleLbl="fgAcc1" presStyleIdx="0" presStyleCnt="4" custLinFactNeighborX="2041" custLinFactNeighborY="10774">
        <dgm:presLayoutVars>
          <dgm:bulletEnabled val="1"/>
        </dgm:presLayoutVars>
      </dgm:prSet>
      <dgm:spPr/>
      <dgm:t>
        <a:bodyPr/>
        <a:lstStyle/>
        <a:p>
          <a:endParaRPr lang="en-US"/>
        </a:p>
      </dgm:t>
    </dgm:pt>
    <dgm:pt modelId="{DB01D865-A385-4D3F-B5A0-D6BF0A8767DD}" type="pres">
      <dgm:prSet presAssocID="{6D09E8D4-33C3-4E59-ACB1-1023AADAC95C}" presName="sibTrans" presStyleLbl="sibTrans2D1" presStyleIdx="0" presStyleCnt="3"/>
      <dgm:spPr/>
      <dgm:t>
        <a:bodyPr/>
        <a:lstStyle/>
        <a:p>
          <a:endParaRPr lang="en-US"/>
        </a:p>
      </dgm:t>
    </dgm:pt>
    <dgm:pt modelId="{D0DFC9B3-3EC1-4854-A1A7-05EE9AE4E32D}" type="pres">
      <dgm:prSet presAssocID="{6D09E8D4-33C3-4E59-ACB1-1023AADAC95C}" presName="connTx" presStyleLbl="sibTrans2D1" presStyleIdx="0" presStyleCnt="3"/>
      <dgm:spPr/>
      <dgm:t>
        <a:bodyPr/>
        <a:lstStyle/>
        <a:p>
          <a:endParaRPr lang="en-US"/>
        </a:p>
      </dgm:t>
    </dgm:pt>
    <dgm:pt modelId="{80D9AEB0-B590-48C2-B058-423857C322B3}" type="pres">
      <dgm:prSet presAssocID="{F9C0FF4B-CE80-489B-84DA-D40FFB28D052}" presName="composite" presStyleCnt="0"/>
      <dgm:spPr/>
    </dgm:pt>
    <dgm:pt modelId="{966D9F27-F7EF-4EC8-92C4-FB7AA60DC2EE}" type="pres">
      <dgm:prSet presAssocID="{F9C0FF4B-CE80-489B-84DA-D40FFB28D052}" presName="parTx" presStyleLbl="node1" presStyleIdx="0" presStyleCnt="4">
        <dgm:presLayoutVars>
          <dgm:chMax val="0"/>
          <dgm:chPref val="0"/>
          <dgm:bulletEnabled val="1"/>
        </dgm:presLayoutVars>
      </dgm:prSet>
      <dgm:spPr/>
      <dgm:t>
        <a:bodyPr/>
        <a:lstStyle/>
        <a:p>
          <a:endParaRPr lang="en-US"/>
        </a:p>
      </dgm:t>
    </dgm:pt>
    <dgm:pt modelId="{5F6804F0-4082-4F93-A4D5-A3272AB6682A}" type="pres">
      <dgm:prSet presAssocID="{F9C0FF4B-CE80-489B-84DA-D40FFB28D052}" presName="parSh" presStyleLbl="node1" presStyleIdx="1" presStyleCnt="4" custLinFactNeighborY="-15188"/>
      <dgm:spPr/>
      <dgm:t>
        <a:bodyPr/>
        <a:lstStyle/>
        <a:p>
          <a:endParaRPr lang="en-US"/>
        </a:p>
      </dgm:t>
    </dgm:pt>
    <dgm:pt modelId="{869B01CA-BB0B-4060-8B45-2FA0396DA58A}" type="pres">
      <dgm:prSet presAssocID="{F9C0FF4B-CE80-489B-84DA-D40FFB28D052}" presName="desTx" presStyleLbl="fgAcc1" presStyleIdx="1" presStyleCnt="4" custFlipVert="0" custScaleY="5670" custLinFactNeighborX="-19592" custLinFactNeighborY="-49153">
        <dgm:presLayoutVars>
          <dgm:bulletEnabled val="1"/>
        </dgm:presLayoutVars>
      </dgm:prSet>
      <dgm:spPr/>
    </dgm:pt>
    <dgm:pt modelId="{D1ECEDBB-5B24-4CAA-9036-D18FA6E04261}" type="pres">
      <dgm:prSet presAssocID="{871094F0-E55A-4D33-8891-21A7184747C1}" presName="sibTrans" presStyleLbl="sibTrans2D1" presStyleIdx="1" presStyleCnt="3"/>
      <dgm:spPr/>
      <dgm:t>
        <a:bodyPr/>
        <a:lstStyle/>
        <a:p>
          <a:endParaRPr lang="en-US"/>
        </a:p>
      </dgm:t>
    </dgm:pt>
    <dgm:pt modelId="{B69E4CB7-AC35-45B7-8518-EC4AB106AFDF}" type="pres">
      <dgm:prSet presAssocID="{871094F0-E55A-4D33-8891-21A7184747C1}" presName="connTx" presStyleLbl="sibTrans2D1" presStyleIdx="1" presStyleCnt="3"/>
      <dgm:spPr/>
      <dgm:t>
        <a:bodyPr/>
        <a:lstStyle/>
        <a:p>
          <a:endParaRPr lang="en-US"/>
        </a:p>
      </dgm:t>
    </dgm:pt>
    <dgm:pt modelId="{2E78BAA8-EF10-4075-A62E-B6748CB751D2}" type="pres">
      <dgm:prSet presAssocID="{AEDAFDDC-CF48-425C-B517-529531CE1634}" presName="composite" presStyleCnt="0"/>
      <dgm:spPr/>
    </dgm:pt>
    <dgm:pt modelId="{1F25166D-4106-43FC-8F05-E3007131BFBE}" type="pres">
      <dgm:prSet presAssocID="{AEDAFDDC-CF48-425C-B517-529531CE1634}" presName="parTx" presStyleLbl="node1" presStyleIdx="1" presStyleCnt="4">
        <dgm:presLayoutVars>
          <dgm:chMax val="0"/>
          <dgm:chPref val="0"/>
          <dgm:bulletEnabled val="1"/>
        </dgm:presLayoutVars>
      </dgm:prSet>
      <dgm:spPr/>
      <dgm:t>
        <a:bodyPr/>
        <a:lstStyle/>
        <a:p>
          <a:endParaRPr lang="en-US"/>
        </a:p>
      </dgm:t>
    </dgm:pt>
    <dgm:pt modelId="{B9999713-07CB-4B87-9941-32416850426F}" type="pres">
      <dgm:prSet presAssocID="{AEDAFDDC-CF48-425C-B517-529531CE1634}" presName="parSh" presStyleLbl="node1" presStyleIdx="2" presStyleCnt="4" custLinFactNeighborY="-15188"/>
      <dgm:spPr/>
      <dgm:t>
        <a:bodyPr/>
        <a:lstStyle/>
        <a:p>
          <a:endParaRPr lang="en-US"/>
        </a:p>
      </dgm:t>
    </dgm:pt>
    <dgm:pt modelId="{1EF8F315-EAE8-4BB7-8E55-8B180D9D4982}" type="pres">
      <dgm:prSet presAssocID="{AEDAFDDC-CF48-425C-B517-529531CE1634}" presName="desTx" presStyleLbl="fgAcc1" presStyleIdx="2" presStyleCnt="4" custFlipVert="1" custScaleY="5670" custLinFactNeighborX="-20085" custLinFactNeighborY="-46318">
        <dgm:presLayoutVars>
          <dgm:bulletEnabled val="1"/>
        </dgm:presLayoutVars>
      </dgm:prSet>
      <dgm:spPr/>
    </dgm:pt>
    <dgm:pt modelId="{DCD3A16E-4525-444F-B89E-6317037D22AE}" type="pres">
      <dgm:prSet presAssocID="{3EB38E5D-BEDA-428C-990B-8D33526AA1F8}" presName="sibTrans" presStyleLbl="sibTrans2D1" presStyleIdx="2" presStyleCnt="3"/>
      <dgm:spPr/>
      <dgm:t>
        <a:bodyPr/>
        <a:lstStyle/>
        <a:p>
          <a:endParaRPr lang="en-US"/>
        </a:p>
      </dgm:t>
    </dgm:pt>
    <dgm:pt modelId="{8C18927B-F642-4A2B-932B-F8B517BE7537}" type="pres">
      <dgm:prSet presAssocID="{3EB38E5D-BEDA-428C-990B-8D33526AA1F8}" presName="connTx" presStyleLbl="sibTrans2D1" presStyleIdx="2" presStyleCnt="3"/>
      <dgm:spPr/>
      <dgm:t>
        <a:bodyPr/>
        <a:lstStyle/>
        <a:p>
          <a:endParaRPr lang="en-US"/>
        </a:p>
      </dgm:t>
    </dgm:pt>
    <dgm:pt modelId="{7A737F9B-8E8D-4A68-A366-6E2A8FECF93D}" type="pres">
      <dgm:prSet presAssocID="{6F010113-FBFC-4DDF-A68C-03D979B5C827}" presName="composite" presStyleCnt="0"/>
      <dgm:spPr/>
    </dgm:pt>
    <dgm:pt modelId="{D8E6B1EF-3742-4070-8BBE-E2F7AC501047}" type="pres">
      <dgm:prSet presAssocID="{6F010113-FBFC-4DDF-A68C-03D979B5C827}" presName="parTx" presStyleLbl="node1" presStyleIdx="2" presStyleCnt="4">
        <dgm:presLayoutVars>
          <dgm:chMax val="0"/>
          <dgm:chPref val="0"/>
          <dgm:bulletEnabled val="1"/>
        </dgm:presLayoutVars>
      </dgm:prSet>
      <dgm:spPr/>
      <dgm:t>
        <a:bodyPr/>
        <a:lstStyle/>
        <a:p>
          <a:endParaRPr lang="en-US"/>
        </a:p>
      </dgm:t>
    </dgm:pt>
    <dgm:pt modelId="{D4246626-786C-435A-A047-7EC2F7C28503}" type="pres">
      <dgm:prSet presAssocID="{6F010113-FBFC-4DDF-A68C-03D979B5C827}" presName="parSh" presStyleLbl="node1" presStyleIdx="3" presStyleCnt="4"/>
      <dgm:spPr/>
      <dgm:t>
        <a:bodyPr/>
        <a:lstStyle/>
        <a:p>
          <a:endParaRPr lang="en-US"/>
        </a:p>
      </dgm:t>
    </dgm:pt>
    <dgm:pt modelId="{A134CD07-5A82-43AC-AEA9-D785444D721B}" type="pres">
      <dgm:prSet presAssocID="{6F010113-FBFC-4DDF-A68C-03D979B5C827}" presName="desTx" presStyleLbl="fgAcc1" presStyleIdx="3" presStyleCnt="4" custLinFactNeighborX="80" custLinFactNeighborY="10774">
        <dgm:presLayoutVars>
          <dgm:bulletEnabled val="1"/>
        </dgm:presLayoutVars>
      </dgm:prSet>
      <dgm:spPr/>
      <dgm:t>
        <a:bodyPr/>
        <a:lstStyle/>
        <a:p>
          <a:endParaRPr lang="en-US"/>
        </a:p>
      </dgm:t>
    </dgm:pt>
  </dgm:ptLst>
  <dgm:cxnLst>
    <dgm:cxn modelId="{09A4E32E-B953-40AF-A86E-EC6781272136}" type="presOf" srcId="{871094F0-E55A-4D33-8891-21A7184747C1}" destId="{B69E4CB7-AC35-45B7-8518-EC4AB106AFDF}" srcOrd="1" destOrd="0" presId="urn:microsoft.com/office/officeart/2005/8/layout/process3"/>
    <dgm:cxn modelId="{1807D23D-EFBB-4469-9EBC-D5FBE328AB2C}" srcId="{6F010113-FBFC-4DDF-A68C-03D979B5C827}" destId="{19CD3A0B-2816-4CDD-AF32-BCDEC0EE7378}" srcOrd="0" destOrd="0" parTransId="{2026ACDE-EC34-4A9C-A37F-0C09039C96C0}" sibTransId="{0713888C-CEEC-4C8E-B636-4BCBDC9C8D1B}"/>
    <dgm:cxn modelId="{700EC6B6-77F4-4D9A-830A-BB41380C73C3}" type="presOf" srcId="{AEDAFDDC-CF48-425C-B517-529531CE1634}" destId="{B9999713-07CB-4B87-9941-32416850426F}" srcOrd="1" destOrd="0" presId="urn:microsoft.com/office/officeart/2005/8/layout/process3"/>
    <dgm:cxn modelId="{3A1ED152-39F9-4D01-801A-9FF24F4CE464}" srcId="{EB5B7890-8593-47F6-9D11-43BDEA816C07}" destId="{AEDAFDDC-CF48-425C-B517-529531CE1634}" srcOrd="2" destOrd="0" parTransId="{6608A1B8-913A-4C64-A473-C531B22FF0CB}" sibTransId="{3EB38E5D-BEDA-428C-990B-8D33526AA1F8}"/>
    <dgm:cxn modelId="{1663C3DA-A25D-48DD-84C4-2A9F8094D2DD}" srcId="{EB5B7890-8593-47F6-9D11-43BDEA816C07}" destId="{6F010113-FBFC-4DDF-A68C-03D979B5C827}" srcOrd="3" destOrd="0" parTransId="{054F8F94-458B-4707-B144-ED538A603510}" sibTransId="{4A935027-2EE1-4925-BE7E-2892459FA649}"/>
    <dgm:cxn modelId="{3656DEBB-34C0-4D8B-8825-F7EC81EA53FB}" type="presOf" srcId="{F9C0FF4B-CE80-489B-84DA-D40FFB28D052}" destId="{966D9F27-F7EF-4EC8-92C4-FB7AA60DC2EE}" srcOrd="0" destOrd="0" presId="urn:microsoft.com/office/officeart/2005/8/layout/process3"/>
    <dgm:cxn modelId="{B3E41729-27AB-4347-B4FC-FD3019888286}" type="presOf" srcId="{6D09E8D4-33C3-4E59-ACB1-1023AADAC95C}" destId="{DB01D865-A385-4D3F-B5A0-D6BF0A8767DD}" srcOrd="0" destOrd="0" presId="urn:microsoft.com/office/officeart/2005/8/layout/process3"/>
    <dgm:cxn modelId="{84093C06-615B-4016-BC72-FB193807CC78}" type="presOf" srcId="{EB5B7890-8593-47F6-9D11-43BDEA816C07}" destId="{EC196A95-7404-4117-A14C-41B7B6BEE5C8}" srcOrd="0" destOrd="0" presId="urn:microsoft.com/office/officeart/2005/8/layout/process3"/>
    <dgm:cxn modelId="{70C833A0-744C-4FB2-B5DC-0C3F5A659459}" type="presOf" srcId="{19CD3A0B-2816-4CDD-AF32-BCDEC0EE7378}" destId="{A134CD07-5A82-43AC-AEA9-D785444D721B}" srcOrd="0" destOrd="0" presId="urn:microsoft.com/office/officeart/2005/8/layout/process3"/>
    <dgm:cxn modelId="{96A74A53-C1F5-4DB1-B847-52D2ACBD841B}" type="presOf" srcId="{6F010113-FBFC-4DDF-A68C-03D979B5C827}" destId="{D8E6B1EF-3742-4070-8BBE-E2F7AC501047}" srcOrd="0" destOrd="0" presId="urn:microsoft.com/office/officeart/2005/8/layout/process3"/>
    <dgm:cxn modelId="{D54EF0F8-40FA-4D8C-B7AC-B12FFD0E4742}" type="presOf" srcId="{F203B952-37AA-4C86-83BD-CD73C507D5FF}" destId="{5FA73144-2871-4B7C-84CF-D3DB753B259C}" srcOrd="0" destOrd="0" presId="urn:microsoft.com/office/officeart/2005/8/layout/process3"/>
    <dgm:cxn modelId="{76DC8422-C539-477A-8D5C-BF9CF661FB7D}" srcId="{3427E719-3B9F-45D9-8DCD-E0622CCD7145}" destId="{F203B952-37AA-4C86-83BD-CD73C507D5FF}" srcOrd="0" destOrd="0" parTransId="{48872625-025E-4636-A181-278809D251DC}" sibTransId="{A2DD4266-F52F-4CBE-B52F-A161CD4D5E44}"/>
    <dgm:cxn modelId="{FD1495FE-B03E-46B2-9720-A5E00E1762FA}" type="presOf" srcId="{3427E719-3B9F-45D9-8DCD-E0622CCD7145}" destId="{76925996-A22A-40EE-B247-D5831B3C05A4}" srcOrd="0" destOrd="0" presId="urn:microsoft.com/office/officeart/2005/8/layout/process3"/>
    <dgm:cxn modelId="{ABD4C09D-3FB5-4B39-B99C-B6AFF4E523BD}" type="presOf" srcId="{F9C0FF4B-CE80-489B-84DA-D40FFB28D052}" destId="{5F6804F0-4082-4F93-A4D5-A3272AB6682A}" srcOrd="1" destOrd="0" presId="urn:microsoft.com/office/officeart/2005/8/layout/process3"/>
    <dgm:cxn modelId="{8EBC8762-026B-4F18-A8F7-5C3C473D34B3}" type="presOf" srcId="{6F010113-FBFC-4DDF-A68C-03D979B5C827}" destId="{D4246626-786C-435A-A047-7EC2F7C28503}" srcOrd="1" destOrd="0" presId="urn:microsoft.com/office/officeart/2005/8/layout/process3"/>
    <dgm:cxn modelId="{AE3EF5B0-DBEF-41A7-A419-5D4D79A0BCC2}" srcId="{EB5B7890-8593-47F6-9D11-43BDEA816C07}" destId="{3427E719-3B9F-45D9-8DCD-E0622CCD7145}" srcOrd="0" destOrd="0" parTransId="{D90C8CEC-6E87-45CD-9C0A-F5C741F00D8D}" sibTransId="{6D09E8D4-33C3-4E59-ACB1-1023AADAC95C}"/>
    <dgm:cxn modelId="{7C595489-1595-4CED-8B73-B6BE39FF9685}" type="presOf" srcId="{3EB38E5D-BEDA-428C-990B-8D33526AA1F8}" destId="{8C18927B-F642-4A2B-932B-F8B517BE7537}" srcOrd="1" destOrd="0" presId="urn:microsoft.com/office/officeart/2005/8/layout/process3"/>
    <dgm:cxn modelId="{27596FFD-8911-4685-9ADF-7F1001A274E3}" type="presOf" srcId="{3427E719-3B9F-45D9-8DCD-E0622CCD7145}" destId="{1F40AA66-1B29-4F75-A9ED-0A7B737D533A}" srcOrd="1" destOrd="0" presId="urn:microsoft.com/office/officeart/2005/8/layout/process3"/>
    <dgm:cxn modelId="{51A7709D-DC53-48D4-8656-C4DD676E14C9}" srcId="{EB5B7890-8593-47F6-9D11-43BDEA816C07}" destId="{F9C0FF4B-CE80-489B-84DA-D40FFB28D052}" srcOrd="1" destOrd="0" parTransId="{A5959CF5-376C-4845-BB73-F2676FEBA662}" sibTransId="{871094F0-E55A-4D33-8891-21A7184747C1}"/>
    <dgm:cxn modelId="{36525733-4D80-4906-B6FF-31774B8FFABF}" type="presOf" srcId="{6D09E8D4-33C3-4E59-ACB1-1023AADAC95C}" destId="{D0DFC9B3-3EC1-4854-A1A7-05EE9AE4E32D}" srcOrd="1" destOrd="0" presId="urn:microsoft.com/office/officeart/2005/8/layout/process3"/>
    <dgm:cxn modelId="{4D17C31D-C9B5-4F83-B8F3-8FB678E9A18F}" type="presOf" srcId="{3EB38E5D-BEDA-428C-990B-8D33526AA1F8}" destId="{DCD3A16E-4525-444F-B89E-6317037D22AE}" srcOrd="0" destOrd="0" presId="urn:microsoft.com/office/officeart/2005/8/layout/process3"/>
    <dgm:cxn modelId="{2EBFB9D3-B9FE-47F0-B81E-C910C28E2D59}" type="presOf" srcId="{AEDAFDDC-CF48-425C-B517-529531CE1634}" destId="{1F25166D-4106-43FC-8F05-E3007131BFBE}" srcOrd="0" destOrd="0" presId="urn:microsoft.com/office/officeart/2005/8/layout/process3"/>
    <dgm:cxn modelId="{1602E3A4-77A9-4A3C-9730-EB68DBE957F9}" type="presOf" srcId="{871094F0-E55A-4D33-8891-21A7184747C1}" destId="{D1ECEDBB-5B24-4CAA-9036-D18FA6E04261}" srcOrd="0" destOrd="0" presId="urn:microsoft.com/office/officeart/2005/8/layout/process3"/>
    <dgm:cxn modelId="{7D2710F9-92E6-497C-9B2C-D863C280BA27}" type="presParOf" srcId="{EC196A95-7404-4117-A14C-41B7B6BEE5C8}" destId="{A2BE0432-D4F0-4A23-98B4-FD0176040E85}" srcOrd="0" destOrd="0" presId="urn:microsoft.com/office/officeart/2005/8/layout/process3"/>
    <dgm:cxn modelId="{705CB0E7-DACE-4E4B-97DD-E6195367AD2B}" type="presParOf" srcId="{A2BE0432-D4F0-4A23-98B4-FD0176040E85}" destId="{76925996-A22A-40EE-B247-D5831B3C05A4}" srcOrd="0" destOrd="0" presId="urn:microsoft.com/office/officeart/2005/8/layout/process3"/>
    <dgm:cxn modelId="{E5AF9C63-7F40-45A5-BDCA-E3265EA129AF}" type="presParOf" srcId="{A2BE0432-D4F0-4A23-98B4-FD0176040E85}" destId="{1F40AA66-1B29-4F75-A9ED-0A7B737D533A}" srcOrd="1" destOrd="0" presId="urn:microsoft.com/office/officeart/2005/8/layout/process3"/>
    <dgm:cxn modelId="{4424CC22-EA14-4DD6-A712-791BF7808E65}" type="presParOf" srcId="{A2BE0432-D4F0-4A23-98B4-FD0176040E85}" destId="{5FA73144-2871-4B7C-84CF-D3DB753B259C}" srcOrd="2" destOrd="0" presId="urn:microsoft.com/office/officeart/2005/8/layout/process3"/>
    <dgm:cxn modelId="{BB443A9E-02E8-437D-ACE8-FAE8DF7D406A}" type="presParOf" srcId="{EC196A95-7404-4117-A14C-41B7B6BEE5C8}" destId="{DB01D865-A385-4D3F-B5A0-D6BF0A8767DD}" srcOrd="1" destOrd="0" presId="urn:microsoft.com/office/officeart/2005/8/layout/process3"/>
    <dgm:cxn modelId="{76490033-DBEC-49EE-8139-010173CF69B6}" type="presParOf" srcId="{DB01D865-A385-4D3F-B5A0-D6BF0A8767DD}" destId="{D0DFC9B3-3EC1-4854-A1A7-05EE9AE4E32D}" srcOrd="0" destOrd="0" presId="urn:microsoft.com/office/officeart/2005/8/layout/process3"/>
    <dgm:cxn modelId="{9B8B9720-0023-4294-8FAD-D17F123B197D}" type="presParOf" srcId="{EC196A95-7404-4117-A14C-41B7B6BEE5C8}" destId="{80D9AEB0-B590-48C2-B058-423857C322B3}" srcOrd="2" destOrd="0" presId="urn:microsoft.com/office/officeart/2005/8/layout/process3"/>
    <dgm:cxn modelId="{01481932-1465-42D0-83D1-3BBDAEC977EA}" type="presParOf" srcId="{80D9AEB0-B590-48C2-B058-423857C322B3}" destId="{966D9F27-F7EF-4EC8-92C4-FB7AA60DC2EE}" srcOrd="0" destOrd="0" presId="urn:microsoft.com/office/officeart/2005/8/layout/process3"/>
    <dgm:cxn modelId="{3DA96E4D-814F-4FCE-B1B6-7A67957D38FE}" type="presParOf" srcId="{80D9AEB0-B590-48C2-B058-423857C322B3}" destId="{5F6804F0-4082-4F93-A4D5-A3272AB6682A}" srcOrd="1" destOrd="0" presId="urn:microsoft.com/office/officeart/2005/8/layout/process3"/>
    <dgm:cxn modelId="{CD69575A-4A4A-4803-9E43-BC928D15C837}" type="presParOf" srcId="{80D9AEB0-B590-48C2-B058-423857C322B3}" destId="{869B01CA-BB0B-4060-8B45-2FA0396DA58A}" srcOrd="2" destOrd="0" presId="urn:microsoft.com/office/officeart/2005/8/layout/process3"/>
    <dgm:cxn modelId="{17A91FC6-C371-4425-A8E0-068C9DF72C92}" type="presParOf" srcId="{EC196A95-7404-4117-A14C-41B7B6BEE5C8}" destId="{D1ECEDBB-5B24-4CAA-9036-D18FA6E04261}" srcOrd="3" destOrd="0" presId="urn:microsoft.com/office/officeart/2005/8/layout/process3"/>
    <dgm:cxn modelId="{E57D8F8C-E621-4E41-9C4D-60961F2FE41A}" type="presParOf" srcId="{D1ECEDBB-5B24-4CAA-9036-D18FA6E04261}" destId="{B69E4CB7-AC35-45B7-8518-EC4AB106AFDF}" srcOrd="0" destOrd="0" presId="urn:microsoft.com/office/officeart/2005/8/layout/process3"/>
    <dgm:cxn modelId="{D2E78D6C-5179-42EF-96D8-628D2EBD7D14}" type="presParOf" srcId="{EC196A95-7404-4117-A14C-41B7B6BEE5C8}" destId="{2E78BAA8-EF10-4075-A62E-B6748CB751D2}" srcOrd="4" destOrd="0" presId="urn:microsoft.com/office/officeart/2005/8/layout/process3"/>
    <dgm:cxn modelId="{616B0759-45F4-4EC4-B25F-B6336E3F4B58}" type="presParOf" srcId="{2E78BAA8-EF10-4075-A62E-B6748CB751D2}" destId="{1F25166D-4106-43FC-8F05-E3007131BFBE}" srcOrd="0" destOrd="0" presId="urn:microsoft.com/office/officeart/2005/8/layout/process3"/>
    <dgm:cxn modelId="{5C0BF8A8-3F32-4340-B172-EB839400BB5B}" type="presParOf" srcId="{2E78BAA8-EF10-4075-A62E-B6748CB751D2}" destId="{B9999713-07CB-4B87-9941-32416850426F}" srcOrd="1" destOrd="0" presId="urn:microsoft.com/office/officeart/2005/8/layout/process3"/>
    <dgm:cxn modelId="{B313702A-D09A-4D63-8CAC-CFC63E90446A}" type="presParOf" srcId="{2E78BAA8-EF10-4075-A62E-B6748CB751D2}" destId="{1EF8F315-EAE8-4BB7-8E55-8B180D9D4982}" srcOrd="2" destOrd="0" presId="urn:microsoft.com/office/officeart/2005/8/layout/process3"/>
    <dgm:cxn modelId="{5D8FECCF-873B-4809-9D0C-1BEA9B4330A2}" type="presParOf" srcId="{EC196A95-7404-4117-A14C-41B7B6BEE5C8}" destId="{DCD3A16E-4525-444F-B89E-6317037D22AE}" srcOrd="5" destOrd="0" presId="urn:microsoft.com/office/officeart/2005/8/layout/process3"/>
    <dgm:cxn modelId="{E7B7864D-FB6B-4580-B2DD-620BEF165F53}" type="presParOf" srcId="{DCD3A16E-4525-444F-B89E-6317037D22AE}" destId="{8C18927B-F642-4A2B-932B-F8B517BE7537}" srcOrd="0" destOrd="0" presId="urn:microsoft.com/office/officeart/2005/8/layout/process3"/>
    <dgm:cxn modelId="{F31A0FEC-6E35-4062-95C5-ABDE50AFE7C5}" type="presParOf" srcId="{EC196A95-7404-4117-A14C-41B7B6BEE5C8}" destId="{7A737F9B-8E8D-4A68-A366-6E2A8FECF93D}" srcOrd="6" destOrd="0" presId="urn:microsoft.com/office/officeart/2005/8/layout/process3"/>
    <dgm:cxn modelId="{E144F838-275A-4EE9-81F0-EDD77EB2037E}" type="presParOf" srcId="{7A737F9B-8E8D-4A68-A366-6E2A8FECF93D}" destId="{D8E6B1EF-3742-4070-8BBE-E2F7AC501047}" srcOrd="0" destOrd="0" presId="urn:microsoft.com/office/officeart/2005/8/layout/process3"/>
    <dgm:cxn modelId="{0E734751-8616-459E-A616-0A8F57374D34}" type="presParOf" srcId="{7A737F9B-8E8D-4A68-A366-6E2A8FECF93D}" destId="{D4246626-786C-435A-A047-7EC2F7C28503}" srcOrd="1" destOrd="0" presId="urn:microsoft.com/office/officeart/2005/8/layout/process3"/>
    <dgm:cxn modelId="{68B4452D-60C7-4C92-85EB-5A3AB561DD8C}" type="presParOf" srcId="{7A737F9B-8E8D-4A68-A366-6E2A8FECF93D}" destId="{A134CD07-5A82-43AC-AEA9-D785444D721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76ECE36-7385-4E6C-8D22-9377DE4465A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6B105C1-9A28-446D-BAB3-8298B168E7BD}">
      <dgm:prSet phldrT="[Text]"/>
      <dgm:spPr>
        <a:solidFill>
          <a:schemeClr val="accent1"/>
        </a:solidFill>
      </dgm:spPr>
      <dgm:t>
        <a:bodyPr/>
        <a:lstStyle/>
        <a:p>
          <a:r>
            <a:rPr lang="en-US" dirty="0"/>
            <a:t>TNDOE Charter Application*</a:t>
          </a:r>
        </a:p>
      </dgm:t>
    </dgm:pt>
    <dgm:pt modelId="{7A1EC23A-EB74-4304-952D-EC15A5E10CAF}" type="parTrans" cxnId="{6A2D6DE9-89B7-4134-BF1C-3A01EA26D606}">
      <dgm:prSet/>
      <dgm:spPr/>
      <dgm:t>
        <a:bodyPr/>
        <a:lstStyle/>
        <a:p>
          <a:endParaRPr lang="en-US"/>
        </a:p>
      </dgm:t>
    </dgm:pt>
    <dgm:pt modelId="{456A0ED4-7836-4751-836D-11EE26090FBA}" type="sibTrans" cxnId="{6A2D6DE9-89B7-4134-BF1C-3A01EA26D606}">
      <dgm:prSet/>
      <dgm:spPr/>
      <dgm:t>
        <a:bodyPr/>
        <a:lstStyle/>
        <a:p>
          <a:endParaRPr lang="en-US"/>
        </a:p>
      </dgm:t>
    </dgm:pt>
    <dgm:pt modelId="{61496DAA-2CB4-4129-B09C-EEC5A5A89A22}">
      <dgm:prSet phldrT="[Text]"/>
      <dgm:spPr/>
      <dgm:t>
        <a:bodyPr/>
        <a:lstStyle/>
        <a:p>
          <a:r>
            <a:rPr lang="en-US" dirty="0"/>
            <a:t>TNDOE Application Scoring Rubric*</a:t>
          </a:r>
        </a:p>
      </dgm:t>
    </dgm:pt>
    <dgm:pt modelId="{9ADB8D4B-EB81-4F71-A743-10CBD061E857}" type="parTrans" cxnId="{263077D3-C32F-4FF4-A512-A1A38A261738}">
      <dgm:prSet/>
      <dgm:spPr/>
      <dgm:t>
        <a:bodyPr/>
        <a:lstStyle/>
        <a:p>
          <a:endParaRPr lang="en-US"/>
        </a:p>
      </dgm:t>
    </dgm:pt>
    <dgm:pt modelId="{B1B3B4C8-1264-4701-978A-BACAD94FA2B1}" type="sibTrans" cxnId="{263077D3-C32F-4FF4-A512-A1A38A261738}">
      <dgm:prSet/>
      <dgm:spPr/>
      <dgm:t>
        <a:bodyPr/>
        <a:lstStyle/>
        <a:p>
          <a:endParaRPr lang="en-US"/>
        </a:p>
      </dgm:t>
    </dgm:pt>
    <dgm:pt modelId="{3D562E5E-38FD-4337-AA17-68DABB35B523}">
      <dgm:prSet phldrT="[Text]"/>
      <dgm:spPr/>
      <dgm:t>
        <a:bodyPr/>
        <a:lstStyle/>
        <a:p>
          <a:r>
            <a:rPr lang="en-US" dirty="0"/>
            <a:t>Due Diligence</a:t>
          </a:r>
        </a:p>
      </dgm:t>
    </dgm:pt>
    <dgm:pt modelId="{4DC4C464-F830-4140-A509-C9AA52E16DE6}" type="parTrans" cxnId="{F8CDFC98-B47B-4597-9B5D-053FF9234F70}">
      <dgm:prSet/>
      <dgm:spPr/>
      <dgm:t>
        <a:bodyPr/>
        <a:lstStyle/>
        <a:p>
          <a:endParaRPr lang="en-US"/>
        </a:p>
      </dgm:t>
    </dgm:pt>
    <dgm:pt modelId="{078809F4-89EA-4BC5-872A-D7C757D68106}" type="sibTrans" cxnId="{F8CDFC98-B47B-4597-9B5D-053FF9234F70}">
      <dgm:prSet/>
      <dgm:spPr/>
      <dgm:t>
        <a:bodyPr/>
        <a:lstStyle/>
        <a:p>
          <a:endParaRPr lang="en-US"/>
        </a:p>
      </dgm:t>
    </dgm:pt>
    <dgm:pt modelId="{2F52A991-6CEC-4CC8-A9A1-A743FAC37B22}">
      <dgm:prSet phldrT="[Text]"/>
      <dgm:spPr/>
      <dgm:t>
        <a:bodyPr/>
        <a:lstStyle/>
        <a:p>
          <a:r>
            <a:rPr lang="en-US" dirty="0"/>
            <a:t>Capacity Interviews</a:t>
          </a:r>
        </a:p>
      </dgm:t>
    </dgm:pt>
    <dgm:pt modelId="{7B64C1EC-F021-4F76-9BB0-FD40C7969665}" type="parTrans" cxnId="{52B38932-FAC5-45B5-9641-53480010BEB7}">
      <dgm:prSet/>
      <dgm:spPr/>
      <dgm:t>
        <a:bodyPr/>
        <a:lstStyle/>
        <a:p>
          <a:endParaRPr lang="en-US"/>
        </a:p>
      </dgm:t>
    </dgm:pt>
    <dgm:pt modelId="{A11E0B1D-EF45-40E6-BC3F-79707F232686}" type="sibTrans" cxnId="{52B38932-FAC5-45B5-9641-53480010BEB7}">
      <dgm:prSet/>
      <dgm:spPr/>
      <dgm:t>
        <a:bodyPr/>
        <a:lstStyle/>
        <a:p>
          <a:endParaRPr lang="en-US"/>
        </a:p>
      </dgm:t>
    </dgm:pt>
    <dgm:pt modelId="{A33F9006-E964-4F6B-93C3-BCA550D788B2}">
      <dgm:prSet phldrT="[Text]"/>
      <dgm:spPr/>
      <dgm:t>
        <a:bodyPr/>
        <a:lstStyle/>
        <a:p>
          <a:r>
            <a:rPr lang="en-US" dirty="0"/>
            <a:t>Evidence-based recommendations</a:t>
          </a:r>
        </a:p>
      </dgm:t>
    </dgm:pt>
    <dgm:pt modelId="{2B6C305A-2660-4387-8DB5-89643B5775EF}" type="parTrans" cxnId="{209E0671-B1E6-46EC-9774-A9F871C61B95}">
      <dgm:prSet/>
      <dgm:spPr/>
      <dgm:t>
        <a:bodyPr/>
        <a:lstStyle/>
        <a:p>
          <a:endParaRPr lang="en-US"/>
        </a:p>
      </dgm:t>
    </dgm:pt>
    <dgm:pt modelId="{D185525F-05E2-4DC9-A0A6-F689A7D1B20E}" type="sibTrans" cxnId="{209E0671-B1E6-46EC-9774-A9F871C61B95}">
      <dgm:prSet/>
      <dgm:spPr/>
      <dgm:t>
        <a:bodyPr/>
        <a:lstStyle/>
        <a:p>
          <a:endParaRPr lang="en-US"/>
        </a:p>
      </dgm:t>
    </dgm:pt>
    <dgm:pt modelId="{EB4B1BD7-F02D-412E-B4D9-BDA4D5F6EA96}">
      <dgm:prSet phldrT="[Text]"/>
      <dgm:spPr>
        <a:solidFill>
          <a:srgbClr val="982D39"/>
        </a:solidFill>
        <a:ln>
          <a:solidFill>
            <a:srgbClr val="982D39"/>
          </a:solidFill>
        </a:ln>
      </dgm:spPr>
      <dgm:t>
        <a:bodyPr/>
        <a:lstStyle/>
        <a:p>
          <a:r>
            <a:rPr lang="en-US" dirty="0"/>
            <a:t>Internal &amp; External Evaluators</a:t>
          </a:r>
        </a:p>
      </dgm:t>
    </dgm:pt>
    <dgm:pt modelId="{3DA6FF13-7C6B-4D1A-AB61-69202AEB01AC}" type="parTrans" cxnId="{677D727A-6E8C-451D-A1B9-954FE3AA2610}">
      <dgm:prSet/>
      <dgm:spPr/>
      <dgm:t>
        <a:bodyPr/>
        <a:lstStyle/>
        <a:p>
          <a:endParaRPr lang="en-US"/>
        </a:p>
      </dgm:t>
    </dgm:pt>
    <dgm:pt modelId="{4FD685B1-835F-43D8-A7FF-04EE65176BB2}" type="sibTrans" cxnId="{677D727A-6E8C-451D-A1B9-954FE3AA2610}">
      <dgm:prSet/>
      <dgm:spPr/>
      <dgm:t>
        <a:bodyPr/>
        <a:lstStyle/>
        <a:p>
          <a:endParaRPr lang="en-US"/>
        </a:p>
      </dgm:t>
    </dgm:pt>
    <dgm:pt modelId="{7D2399AF-3425-46AD-B9BA-D94EF85A4035}">
      <dgm:prSet phldrT="[Text]"/>
      <dgm:spPr>
        <a:solidFill>
          <a:schemeClr val="accent2">
            <a:lumMod val="60000"/>
            <a:lumOff val="40000"/>
          </a:schemeClr>
        </a:solidFill>
      </dgm:spPr>
      <dgm:t>
        <a:bodyPr/>
        <a:lstStyle/>
        <a:p>
          <a:r>
            <a:rPr lang="en-US" dirty="0"/>
            <a:t>Open Meeting</a:t>
          </a:r>
        </a:p>
      </dgm:t>
    </dgm:pt>
    <dgm:pt modelId="{F0B072EF-D953-4134-A220-110591FE5288}" type="parTrans" cxnId="{D95D896C-9405-42D8-8F0D-02DB9874A48D}">
      <dgm:prSet/>
      <dgm:spPr/>
      <dgm:t>
        <a:bodyPr/>
        <a:lstStyle/>
        <a:p>
          <a:endParaRPr lang="en-US"/>
        </a:p>
      </dgm:t>
    </dgm:pt>
    <dgm:pt modelId="{C3983E5A-D04B-4363-B6FC-048C7CDAD627}" type="sibTrans" cxnId="{D95D896C-9405-42D8-8F0D-02DB9874A48D}">
      <dgm:prSet/>
      <dgm:spPr/>
      <dgm:t>
        <a:bodyPr/>
        <a:lstStyle/>
        <a:p>
          <a:endParaRPr lang="en-US"/>
        </a:p>
      </dgm:t>
    </dgm:pt>
    <dgm:pt modelId="{4E163C1B-1531-4485-8937-392C6497BF5E}">
      <dgm:prSet phldrT="[Text]"/>
      <dgm:spPr>
        <a:solidFill>
          <a:schemeClr val="accent2">
            <a:lumMod val="60000"/>
            <a:lumOff val="40000"/>
          </a:schemeClr>
        </a:solidFill>
      </dgm:spPr>
      <dgm:t>
        <a:bodyPr/>
        <a:lstStyle/>
        <a:p>
          <a:r>
            <a:rPr lang="en-US" dirty="0"/>
            <a:t>Authorization Decision</a:t>
          </a:r>
        </a:p>
      </dgm:t>
    </dgm:pt>
    <dgm:pt modelId="{54C3A426-5CA4-4853-95DD-E8F957148D2A}" type="sibTrans" cxnId="{61BF88D3-5D2C-4AC6-9E2B-41CB9D90162A}">
      <dgm:prSet/>
      <dgm:spPr/>
      <dgm:t>
        <a:bodyPr/>
        <a:lstStyle/>
        <a:p>
          <a:endParaRPr lang="en-US"/>
        </a:p>
      </dgm:t>
    </dgm:pt>
    <dgm:pt modelId="{4BA1249C-1A69-47B0-AA39-012DF47A0AD4}" type="parTrans" cxnId="{61BF88D3-5D2C-4AC6-9E2B-41CB9D90162A}">
      <dgm:prSet/>
      <dgm:spPr/>
      <dgm:t>
        <a:bodyPr/>
        <a:lstStyle/>
        <a:p>
          <a:endParaRPr lang="en-US"/>
        </a:p>
      </dgm:t>
    </dgm:pt>
    <dgm:pt modelId="{289FDFCD-114F-47B7-B1EC-F9262C4165DB}" type="pres">
      <dgm:prSet presAssocID="{E76ECE36-7385-4E6C-8D22-9377DE4465AF}" presName="diagram" presStyleCnt="0">
        <dgm:presLayoutVars>
          <dgm:dir/>
          <dgm:resizeHandles val="exact"/>
        </dgm:presLayoutVars>
      </dgm:prSet>
      <dgm:spPr/>
      <dgm:t>
        <a:bodyPr/>
        <a:lstStyle/>
        <a:p>
          <a:endParaRPr lang="en-US"/>
        </a:p>
      </dgm:t>
    </dgm:pt>
    <dgm:pt modelId="{65AB3F9B-70F0-4F84-A795-86A419AEB234}" type="pres">
      <dgm:prSet presAssocID="{26B105C1-9A28-446D-BAB3-8298B168E7BD}" presName="node" presStyleLbl="node1" presStyleIdx="0" presStyleCnt="8">
        <dgm:presLayoutVars>
          <dgm:bulletEnabled val="1"/>
        </dgm:presLayoutVars>
      </dgm:prSet>
      <dgm:spPr/>
      <dgm:t>
        <a:bodyPr/>
        <a:lstStyle/>
        <a:p>
          <a:endParaRPr lang="en-US"/>
        </a:p>
      </dgm:t>
    </dgm:pt>
    <dgm:pt modelId="{9ADD0209-290F-4723-BE95-52E97F09A45A}" type="pres">
      <dgm:prSet presAssocID="{456A0ED4-7836-4751-836D-11EE26090FBA}" presName="sibTrans" presStyleCnt="0"/>
      <dgm:spPr/>
    </dgm:pt>
    <dgm:pt modelId="{6165BB5E-51F7-46C7-9EDE-E611D1D7CD0A}" type="pres">
      <dgm:prSet presAssocID="{EB4B1BD7-F02D-412E-B4D9-BDA4D5F6EA96}" presName="node" presStyleLbl="node1" presStyleIdx="1" presStyleCnt="8">
        <dgm:presLayoutVars>
          <dgm:bulletEnabled val="1"/>
        </dgm:presLayoutVars>
      </dgm:prSet>
      <dgm:spPr/>
      <dgm:t>
        <a:bodyPr/>
        <a:lstStyle/>
        <a:p>
          <a:endParaRPr lang="en-US"/>
        </a:p>
      </dgm:t>
    </dgm:pt>
    <dgm:pt modelId="{A3046E93-13AF-4F94-ABA8-50D68D35AD34}" type="pres">
      <dgm:prSet presAssocID="{4FD685B1-835F-43D8-A7FF-04EE65176BB2}" presName="sibTrans" presStyleCnt="0"/>
      <dgm:spPr/>
    </dgm:pt>
    <dgm:pt modelId="{CCAE9F93-2FB3-4BB8-A197-EA7ACE036D80}" type="pres">
      <dgm:prSet presAssocID="{61496DAA-2CB4-4129-B09C-EEC5A5A89A22}" presName="node" presStyleLbl="node1" presStyleIdx="2" presStyleCnt="8">
        <dgm:presLayoutVars>
          <dgm:bulletEnabled val="1"/>
        </dgm:presLayoutVars>
      </dgm:prSet>
      <dgm:spPr/>
      <dgm:t>
        <a:bodyPr/>
        <a:lstStyle/>
        <a:p>
          <a:endParaRPr lang="en-US"/>
        </a:p>
      </dgm:t>
    </dgm:pt>
    <dgm:pt modelId="{4539A21F-D807-4E63-88AF-296BA567FBDC}" type="pres">
      <dgm:prSet presAssocID="{B1B3B4C8-1264-4701-978A-BACAD94FA2B1}" presName="sibTrans" presStyleCnt="0"/>
      <dgm:spPr/>
    </dgm:pt>
    <dgm:pt modelId="{B27D8E40-E12F-4A2E-8C45-A037DF9A0E74}" type="pres">
      <dgm:prSet presAssocID="{3D562E5E-38FD-4337-AA17-68DABB35B523}" presName="node" presStyleLbl="node1" presStyleIdx="3" presStyleCnt="8">
        <dgm:presLayoutVars>
          <dgm:bulletEnabled val="1"/>
        </dgm:presLayoutVars>
      </dgm:prSet>
      <dgm:spPr/>
      <dgm:t>
        <a:bodyPr/>
        <a:lstStyle/>
        <a:p>
          <a:endParaRPr lang="en-US"/>
        </a:p>
      </dgm:t>
    </dgm:pt>
    <dgm:pt modelId="{0D8481CD-6133-403C-BBED-BAA0D55848DE}" type="pres">
      <dgm:prSet presAssocID="{078809F4-89EA-4BC5-872A-D7C757D68106}" presName="sibTrans" presStyleCnt="0"/>
      <dgm:spPr/>
    </dgm:pt>
    <dgm:pt modelId="{29A3D448-B39A-4F86-90EA-8AC0F6CCCDF4}" type="pres">
      <dgm:prSet presAssocID="{2F52A991-6CEC-4CC8-A9A1-A743FAC37B22}" presName="node" presStyleLbl="node1" presStyleIdx="4" presStyleCnt="8">
        <dgm:presLayoutVars>
          <dgm:bulletEnabled val="1"/>
        </dgm:presLayoutVars>
      </dgm:prSet>
      <dgm:spPr/>
      <dgm:t>
        <a:bodyPr/>
        <a:lstStyle/>
        <a:p>
          <a:endParaRPr lang="en-US"/>
        </a:p>
      </dgm:t>
    </dgm:pt>
    <dgm:pt modelId="{A84CDD32-1CBB-42FD-A4D6-C90C264D8C53}" type="pres">
      <dgm:prSet presAssocID="{A11E0B1D-EF45-40E6-BC3F-79707F232686}" presName="sibTrans" presStyleCnt="0"/>
      <dgm:spPr/>
    </dgm:pt>
    <dgm:pt modelId="{E4805C9F-4728-4AC1-AC31-A10D6F9CC7E9}" type="pres">
      <dgm:prSet presAssocID="{7D2399AF-3425-46AD-B9BA-D94EF85A4035}" presName="node" presStyleLbl="node1" presStyleIdx="5" presStyleCnt="8">
        <dgm:presLayoutVars>
          <dgm:bulletEnabled val="1"/>
        </dgm:presLayoutVars>
      </dgm:prSet>
      <dgm:spPr/>
      <dgm:t>
        <a:bodyPr/>
        <a:lstStyle/>
        <a:p>
          <a:endParaRPr lang="en-US"/>
        </a:p>
      </dgm:t>
    </dgm:pt>
    <dgm:pt modelId="{394563A9-AC4F-442B-9FE8-69CBDEE4919B}" type="pres">
      <dgm:prSet presAssocID="{C3983E5A-D04B-4363-B6FC-048C7CDAD627}" presName="sibTrans" presStyleCnt="0"/>
      <dgm:spPr/>
    </dgm:pt>
    <dgm:pt modelId="{301236FD-3036-417D-AAC4-143EA69B23BF}" type="pres">
      <dgm:prSet presAssocID="{A33F9006-E964-4F6B-93C3-BCA550D788B2}" presName="node" presStyleLbl="node1" presStyleIdx="6" presStyleCnt="8">
        <dgm:presLayoutVars>
          <dgm:bulletEnabled val="1"/>
        </dgm:presLayoutVars>
      </dgm:prSet>
      <dgm:spPr/>
      <dgm:t>
        <a:bodyPr/>
        <a:lstStyle/>
        <a:p>
          <a:endParaRPr lang="en-US"/>
        </a:p>
      </dgm:t>
    </dgm:pt>
    <dgm:pt modelId="{4620D445-E5D2-4C28-87A7-E419B32C9C98}" type="pres">
      <dgm:prSet presAssocID="{D185525F-05E2-4DC9-A0A6-F689A7D1B20E}" presName="sibTrans" presStyleCnt="0"/>
      <dgm:spPr/>
    </dgm:pt>
    <dgm:pt modelId="{51B1EA07-EBD6-475C-8EBA-9B91790FDD88}" type="pres">
      <dgm:prSet presAssocID="{4E163C1B-1531-4485-8937-392C6497BF5E}" presName="node" presStyleLbl="node1" presStyleIdx="7" presStyleCnt="8">
        <dgm:presLayoutVars>
          <dgm:bulletEnabled val="1"/>
        </dgm:presLayoutVars>
      </dgm:prSet>
      <dgm:spPr/>
      <dgm:t>
        <a:bodyPr/>
        <a:lstStyle/>
        <a:p>
          <a:endParaRPr lang="en-US"/>
        </a:p>
      </dgm:t>
    </dgm:pt>
  </dgm:ptLst>
  <dgm:cxnLst>
    <dgm:cxn modelId="{677D727A-6E8C-451D-A1B9-954FE3AA2610}" srcId="{E76ECE36-7385-4E6C-8D22-9377DE4465AF}" destId="{EB4B1BD7-F02D-412E-B4D9-BDA4D5F6EA96}" srcOrd="1" destOrd="0" parTransId="{3DA6FF13-7C6B-4D1A-AB61-69202AEB01AC}" sibTransId="{4FD685B1-835F-43D8-A7FF-04EE65176BB2}"/>
    <dgm:cxn modelId="{209E0671-B1E6-46EC-9774-A9F871C61B95}" srcId="{E76ECE36-7385-4E6C-8D22-9377DE4465AF}" destId="{A33F9006-E964-4F6B-93C3-BCA550D788B2}" srcOrd="6" destOrd="0" parTransId="{2B6C305A-2660-4387-8DB5-89643B5775EF}" sibTransId="{D185525F-05E2-4DC9-A0A6-F689A7D1B20E}"/>
    <dgm:cxn modelId="{F7515E55-69AB-438F-91F3-9658A1B68588}" type="presOf" srcId="{EB4B1BD7-F02D-412E-B4D9-BDA4D5F6EA96}" destId="{6165BB5E-51F7-46C7-9EDE-E611D1D7CD0A}" srcOrd="0" destOrd="0" presId="urn:microsoft.com/office/officeart/2005/8/layout/default"/>
    <dgm:cxn modelId="{52B38932-FAC5-45B5-9641-53480010BEB7}" srcId="{E76ECE36-7385-4E6C-8D22-9377DE4465AF}" destId="{2F52A991-6CEC-4CC8-A9A1-A743FAC37B22}" srcOrd="4" destOrd="0" parTransId="{7B64C1EC-F021-4F76-9BB0-FD40C7969665}" sibTransId="{A11E0B1D-EF45-40E6-BC3F-79707F232686}"/>
    <dgm:cxn modelId="{61BF88D3-5D2C-4AC6-9E2B-41CB9D90162A}" srcId="{E76ECE36-7385-4E6C-8D22-9377DE4465AF}" destId="{4E163C1B-1531-4485-8937-392C6497BF5E}" srcOrd="7" destOrd="0" parTransId="{4BA1249C-1A69-47B0-AA39-012DF47A0AD4}" sibTransId="{54C3A426-5CA4-4853-95DD-E8F957148D2A}"/>
    <dgm:cxn modelId="{D95D896C-9405-42D8-8F0D-02DB9874A48D}" srcId="{E76ECE36-7385-4E6C-8D22-9377DE4465AF}" destId="{7D2399AF-3425-46AD-B9BA-D94EF85A4035}" srcOrd="5" destOrd="0" parTransId="{F0B072EF-D953-4134-A220-110591FE5288}" sibTransId="{C3983E5A-D04B-4363-B6FC-048C7CDAD627}"/>
    <dgm:cxn modelId="{C92A7E51-2277-4121-9CE6-DEB0907EF05D}" type="presOf" srcId="{7D2399AF-3425-46AD-B9BA-D94EF85A4035}" destId="{E4805C9F-4728-4AC1-AC31-A10D6F9CC7E9}" srcOrd="0" destOrd="0" presId="urn:microsoft.com/office/officeart/2005/8/layout/default"/>
    <dgm:cxn modelId="{174D45D1-FABC-4342-8A2B-F8CFF7B0CFB2}" type="presOf" srcId="{4E163C1B-1531-4485-8937-392C6497BF5E}" destId="{51B1EA07-EBD6-475C-8EBA-9B91790FDD88}" srcOrd="0" destOrd="0" presId="urn:microsoft.com/office/officeart/2005/8/layout/default"/>
    <dgm:cxn modelId="{8B1D0B39-BA1D-4A9E-A7FE-E2F0DEA767CF}" type="presOf" srcId="{26B105C1-9A28-446D-BAB3-8298B168E7BD}" destId="{65AB3F9B-70F0-4F84-A795-86A419AEB234}" srcOrd="0" destOrd="0" presId="urn:microsoft.com/office/officeart/2005/8/layout/default"/>
    <dgm:cxn modelId="{2B303AD3-89EB-4E4B-BA7B-56C1CEDE2F10}" type="presOf" srcId="{A33F9006-E964-4F6B-93C3-BCA550D788B2}" destId="{301236FD-3036-417D-AAC4-143EA69B23BF}" srcOrd="0" destOrd="0" presId="urn:microsoft.com/office/officeart/2005/8/layout/default"/>
    <dgm:cxn modelId="{328CE572-F4C6-4660-B012-0647564AABF6}" type="presOf" srcId="{61496DAA-2CB4-4129-B09C-EEC5A5A89A22}" destId="{CCAE9F93-2FB3-4BB8-A197-EA7ACE036D80}" srcOrd="0" destOrd="0" presId="urn:microsoft.com/office/officeart/2005/8/layout/default"/>
    <dgm:cxn modelId="{F8CDFC98-B47B-4597-9B5D-053FF9234F70}" srcId="{E76ECE36-7385-4E6C-8D22-9377DE4465AF}" destId="{3D562E5E-38FD-4337-AA17-68DABB35B523}" srcOrd="3" destOrd="0" parTransId="{4DC4C464-F830-4140-A509-C9AA52E16DE6}" sibTransId="{078809F4-89EA-4BC5-872A-D7C757D68106}"/>
    <dgm:cxn modelId="{E4368DCB-DB20-4C3D-B99F-45F14ADC9278}" type="presOf" srcId="{E76ECE36-7385-4E6C-8D22-9377DE4465AF}" destId="{289FDFCD-114F-47B7-B1EC-F9262C4165DB}" srcOrd="0" destOrd="0" presId="urn:microsoft.com/office/officeart/2005/8/layout/default"/>
    <dgm:cxn modelId="{263077D3-C32F-4FF4-A512-A1A38A261738}" srcId="{E76ECE36-7385-4E6C-8D22-9377DE4465AF}" destId="{61496DAA-2CB4-4129-B09C-EEC5A5A89A22}" srcOrd="2" destOrd="0" parTransId="{9ADB8D4B-EB81-4F71-A743-10CBD061E857}" sibTransId="{B1B3B4C8-1264-4701-978A-BACAD94FA2B1}"/>
    <dgm:cxn modelId="{6A2D6DE9-89B7-4134-BF1C-3A01EA26D606}" srcId="{E76ECE36-7385-4E6C-8D22-9377DE4465AF}" destId="{26B105C1-9A28-446D-BAB3-8298B168E7BD}" srcOrd="0" destOrd="0" parTransId="{7A1EC23A-EB74-4304-952D-EC15A5E10CAF}" sibTransId="{456A0ED4-7836-4751-836D-11EE26090FBA}"/>
    <dgm:cxn modelId="{265B120E-D147-4C6F-A486-F05F3F5DAD36}" type="presOf" srcId="{3D562E5E-38FD-4337-AA17-68DABB35B523}" destId="{B27D8E40-E12F-4A2E-8C45-A037DF9A0E74}" srcOrd="0" destOrd="0" presId="urn:microsoft.com/office/officeart/2005/8/layout/default"/>
    <dgm:cxn modelId="{739388AB-B4C3-4FD4-8CFD-9D81A3D7F7FB}" type="presOf" srcId="{2F52A991-6CEC-4CC8-A9A1-A743FAC37B22}" destId="{29A3D448-B39A-4F86-90EA-8AC0F6CCCDF4}" srcOrd="0" destOrd="0" presId="urn:microsoft.com/office/officeart/2005/8/layout/default"/>
    <dgm:cxn modelId="{C557B8C5-02AB-4CEE-B45A-9B486CDBDB7D}" type="presParOf" srcId="{289FDFCD-114F-47B7-B1EC-F9262C4165DB}" destId="{65AB3F9B-70F0-4F84-A795-86A419AEB234}" srcOrd="0" destOrd="0" presId="urn:microsoft.com/office/officeart/2005/8/layout/default"/>
    <dgm:cxn modelId="{0ED92C04-F414-4A09-BDE0-FE5430867077}" type="presParOf" srcId="{289FDFCD-114F-47B7-B1EC-F9262C4165DB}" destId="{9ADD0209-290F-4723-BE95-52E97F09A45A}" srcOrd="1" destOrd="0" presId="urn:microsoft.com/office/officeart/2005/8/layout/default"/>
    <dgm:cxn modelId="{AF5394F5-6966-4F59-B316-BFE33074BDA5}" type="presParOf" srcId="{289FDFCD-114F-47B7-B1EC-F9262C4165DB}" destId="{6165BB5E-51F7-46C7-9EDE-E611D1D7CD0A}" srcOrd="2" destOrd="0" presId="urn:microsoft.com/office/officeart/2005/8/layout/default"/>
    <dgm:cxn modelId="{88A08F04-16E7-4E56-A058-25763AA4842C}" type="presParOf" srcId="{289FDFCD-114F-47B7-B1EC-F9262C4165DB}" destId="{A3046E93-13AF-4F94-ABA8-50D68D35AD34}" srcOrd="3" destOrd="0" presId="urn:microsoft.com/office/officeart/2005/8/layout/default"/>
    <dgm:cxn modelId="{83C5053F-48B2-4CF4-9F00-C6A024E456CE}" type="presParOf" srcId="{289FDFCD-114F-47B7-B1EC-F9262C4165DB}" destId="{CCAE9F93-2FB3-4BB8-A197-EA7ACE036D80}" srcOrd="4" destOrd="0" presId="urn:microsoft.com/office/officeart/2005/8/layout/default"/>
    <dgm:cxn modelId="{DC470335-3657-4D75-9C15-237EE5205BF3}" type="presParOf" srcId="{289FDFCD-114F-47B7-B1EC-F9262C4165DB}" destId="{4539A21F-D807-4E63-88AF-296BA567FBDC}" srcOrd="5" destOrd="0" presId="urn:microsoft.com/office/officeart/2005/8/layout/default"/>
    <dgm:cxn modelId="{B420EA50-566F-442A-876B-AACA529D50C6}" type="presParOf" srcId="{289FDFCD-114F-47B7-B1EC-F9262C4165DB}" destId="{B27D8E40-E12F-4A2E-8C45-A037DF9A0E74}" srcOrd="6" destOrd="0" presId="urn:microsoft.com/office/officeart/2005/8/layout/default"/>
    <dgm:cxn modelId="{9B7CE534-04FA-4FAC-941A-A14CF4B0296A}" type="presParOf" srcId="{289FDFCD-114F-47B7-B1EC-F9262C4165DB}" destId="{0D8481CD-6133-403C-BBED-BAA0D55848DE}" srcOrd="7" destOrd="0" presId="urn:microsoft.com/office/officeart/2005/8/layout/default"/>
    <dgm:cxn modelId="{01D3AF5E-DCDA-4D16-8DF9-45A2B5DBE666}" type="presParOf" srcId="{289FDFCD-114F-47B7-B1EC-F9262C4165DB}" destId="{29A3D448-B39A-4F86-90EA-8AC0F6CCCDF4}" srcOrd="8" destOrd="0" presId="urn:microsoft.com/office/officeart/2005/8/layout/default"/>
    <dgm:cxn modelId="{CA87D79A-D76D-46F4-9768-0819748B0D8F}" type="presParOf" srcId="{289FDFCD-114F-47B7-B1EC-F9262C4165DB}" destId="{A84CDD32-1CBB-42FD-A4D6-C90C264D8C53}" srcOrd="9" destOrd="0" presId="urn:microsoft.com/office/officeart/2005/8/layout/default"/>
    <dgm:cxn modelId="{68844B5A-C227-4D03-BEB9-2CCD948A3C26}" type="presParOf" srcId="{289FDFCD-114F-47B7-B1EC-F9262C4165DB}" destId="{E4805C9F-4728-4AC1-AC31-A10D6F9CC7E9}" srcOrd="10" destOrd="0" presId="urn:microsoft.com/office/officeart/2005/8/layout/default"/>
    <dgm:cxn modelId="{201497A8-1EB8-40B8-838A-3F9EF5019AE1}" type="presParOf" srcId="{289FDFCD-114F-47B7-B1EC-F9262C4165DB}" destId="{394563A9-AC4F-442B-9FE8-69CBDEE4919B}" srcOrd="11" destOrd="0" presId="urn:microsoft.com/office/officeart/2005/8/layout/default"/>
    <dgm:cxn modelId="{EC218D2F-C3BF-4C2F-B4F2-7E2DCA6C2055}" type="presParOf" srcId="{289FDFCD-114F-47B7-B1EC-F9262C4165DB}" destId="{301236FD-3036-417D-AAC4-143EA69B23BF}" srcOrd="12" destOrd="0" presId="urn:microsoft.com/office/officeart/2005/8/layout/default"/>
    <dgm:cxn modelId="{B6355A2C-1434-4720-A602-B00F7D81760C}" type="presParOf" srcId="{289FDFCD-114F-47B7-B1EC-F9262C4165DB}" destId="{4620D445-E5D2-4C28-87A7-E419B32C9C98}" srcOrd="13" destOrd="0" presId="urn:microsoft.com/office/officeart/2005/8/layout/default"/>
    <dgm:cxn modelId="{1C952812-531F-4075-B851-6887790AF1B6}" type="presParOf" srcId="{289FDFCD-114F-47B7-B1EC-F9262C4165DB}" destId="{51B1EA07-EBD6-475C-8EBA-9B91790FDD88}" srcOrd="14"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9.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C57339A-9E56-45B5-9F65-4373ECB31E6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966A812C-8633-4081-9E1A-C08E8279F16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BA8CC45-189E-4CF9-9B41-6193ED088429}" type="datetimeFigureOut">
              <a:rPr lang="en-US" smtClean="0"/>
              <a:t>4/30/2020</a:t>
            </a:fld>
            <a:endParaRPr lang="en-US" dirty="0"/>
          </a:p>
        </p:txBody>
      </p:sp>
      <p:sp>
        <p:nvSpPr>
          <p:cNvPr id="4" name="Footer Placeholder 3">
            <a:extLst>
              <a:ext uri="{FF2B5EF4-FFF2-40B4-BE49-F238E27FC236}">
                <a16:creationId xmlns:a16="http://schemas.microsoft.com/office/drawing/2014/main" xmlns="" id="{CBE7FE70-6E74-4D27-9E16-E5BF16DC5E1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A8DAFBB0-FF02-497B-96BF-8B5A175BD227}"/>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136EC38-A0A1-4F06-84F8-235055AD4910}" type="slidenum">
              <a:rPr lang="en-US" smtClean="0"/>
              <a:t>‹#›</a:t>
            </a:fld>
            <a:endParaRPr lang="en-US" dirty="0"/>
          </a:p>
        </p:txBody>
      </p:sp>
    </p:spTree>
    <p:extLst>
      <p:ext uri="{BB962C8B-B14F-4D97-AF65-F5344CB8AC3E}">
        <p14:creationId xmlns:p14="http://schemas.microsoft.com/office/powerpoint/2010/main" val="4114082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CA287CA-0227-C447-B778-CC52E71A0CC0}" type="datetimeFigureOut">
              <a:rPr lang="en-US" smtClean="0"/>
              <a:t>4/30/2020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1C658D0-781B-BE45-84D0-5C3BF2927FA4}" type="slidenum">
              <a:rPr lang="en-US" smtClean="0"/>
              <a:t>‹#›</a:t>
            </a:fld>
            <a:endParaRPr lang="en-US" dirty="0"/>
          </a:p>
        </p:txBody>
      </p:sp>
    </p:spTree>
    <p:extLst>
      <p:ext uri="{BB962C8B-B14F-4D97-AF65-F5344CB8AC3E}">
        <p14:creationId xmlns:p14="http://schemas.microsoft.com/office/powerpoint/2010/main" val="36994079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C658D0-781B-BE45-84D0-5C3BF2927FA4}" type="slidenum">
              <a:rPr lang="en-US" smtClean="0"/>
              <a:t>1</a:t>
            </a:fld>
            <a:endParaRPr lang="en-US" dirty="0"/>
          </a:p>
        </p:txBody>
      </p:sp>
    </p:spTree>
    <p:extLst>
      <p:ext uri="{BB962C8B-B14F-4D97-AF65-F5344CB8AC3E}">
        <p14:creationId xmlns:p14="http://schemas.microsoft.com/office/powerpoint/2010/main" val="2288589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[SCRIPT TO BE ADDED]</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 direct application to the Commission; cannot intentionally grow portfolio; can only oversee schools that choose to appeal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1C658D0-781B-BE45-84D0-5C3BF2927FA4}" type="slidenum">
              <a:rPr lang="en-US" smtClean="0"/>
              <a:t>10</a:t>
            </a:fld>
            <a:endParaRPr lang="en-US" dirty="0"/>
          </a:p>
        </p:txBody>
      </p:sp>
    </p:spTree>
    <p:extLst>
      <p:ext uri="{BB962C8B-B14F-4D97-AF65-F5344CB8AC3E}">
        <p14:creationId xmlns:p14="http://schemas.microsoft.com/office/powerpoint/2010/main" val="2175077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C658D0-781B-BE45-84D0-5C3BF2927FA4}" type="slidenum">
              <a:rPr lang="en-US" smtClean="0"/>
              <a:t>11</a:t>
            </a:fld>
            <a:endParaRPr lang="en-US" dirty="0"/>
          </a:p>
        </p:txBody>
      </p:sp>
    </p:spTree>
    <p:extLst>
      <p:ext uri="{BB962C8B-B14F-4D97-AF65-F5344CB8AC3E}">
        <p14:creationId xmlns:p14="http://schemas.microsoft.com/office/powerpoint/2010/main" val="900586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[SCRIPT TO BE ADDED]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1C658D0-781B-BE45-84D0-5C3BF2927FA4}" type="slidenum">
              <a:rPr lang="en-US" smtClean="0"/>
              <a:t>12</a:t>
            </a:fld>
            <a:endParaRPr lang="en-US" dirty="0"/>
          </a:p>
        </p:txBody>
      </p:sp>
    </p:spTree>
    <p:extLst>
      <p:ext uri="{BB962C8B-B14F-4D97-AF65-F5344CB8AC3E}">
        <p14:creationId xmlns:p14="http://schemas.microsoft.com/office/powerpoint/2010/main" val="3181790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[SCRIPT TO BE ADDED]</a:t>
            </a:r>
          </a:p>
          <a:p>
            <a:endParaRPr lang="en-US" dirty="0"/>
          </a:p>
        </p:txBody>
      </p:sp>
      <p:sp>
        <p:nvSpPr>
          <p:cNvPr id="4" name="Slide Number Placeholder 3"/>
          <p:cNvSpPr>
            <a:spLocks noGrp="1"/>
          </p:cNvSpPr>
          <p:nvPr>
            <p:ph type="sldNum" sz="quarter" idx="5"/>
          </p:nvPr>
        </p:nvSpPr>
        <p:spPr/>
        <p:txBody>
          <a:bodyPr/>
          <a:lstStyle/>
          <a:p>
            <a:fld id="{61C658D0-781B-BE45-84D0-5C3BF2927FA4}" type="slidenum">
              <a:rPr lang="en-US" smtClean="0"/>
              <a:t>13</a:t>
            </a:fld>
            <a:endParaRPr lang="en-US" dirty="0"/>
          </a:p>
        </p:txBody>
      </p:sp>
    </p:spTree>
    <p:extLst>
      <p:ext uri="{BB962C8B-B14F-4D97-AF65-F5344CB8AC3E}">
        <p14:creationId xmlns:p14="http://schemas.microsoft.com/office/powerpoint/2010/main" val="653708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TO BE ADDED]</a:t>
            </a:r>
          </a:p>
        </p:txBody>
      </p:sp>
      <p:sp>
        <p:nvSpPr>
          <p:cNvPr id="4" name="Slide Number Placeholder 3"/>
          <p:cNvSpPr>
            <a:spLocks noGrp="1"/>
          </p:cNvSpPr>
          <p:nvPr>
            <p:ph type="sldNum" sz="quarter" idx="5"/>
          </p:nvPr>
        </p:nvSpPr>
        <p:spPr/>
        <p:txBody>
          <a:bodyPr/>
          <a:lstStyle/>
          <a:p>
            <a:fld id="{6721C552-AEE6-4B38-8A85-05F1121359F6}" type="slidenum">
              <a:rPr lang="en-US" smtClean="0"/>
              <a:t>14</a:t>
            </a:fld>
            <a:endParaRPr lang="en-US" dirty="0"/>
          </a:p>
        </p:txBody>
      </p:sp>
    </p:spTree>
    <p:extLst>
      <p:ext uri="{BB962C8B-B14F-4D97-AF65-F5344CB8AC3E}">
        <p14:creationId xmlns:p14="http://schemas.microsoft.com/office/powerpoint/2010/main" val="1991105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[SCRIPT TO BE ADDED]</a:t>
            </a:r>
          </a:p>
          <a:p>
            <a:endParaRPr lang="en-US" dirty="0"/>
          </a:p>
        </p:txBody>
      </p:sp>
      <p:sp>
        <p:nvSpPr>
          <p:cNvPr id="4" name="Slide Number Placeholder 3"/>
          <p:cNvSpPr>
            <a:spLocks noGrp="1"/>
          </p:cNvSpPr>
          <p:nvPr>
            <p:ph type="sldNum" sz="quarter" idx="5"/>
          </p:nvPr>
        </p:nvSpPr>
        <p:spPr/>
        <p:txBody>
          <a:bodyPr/>
          <a:lstStyle/>
          <a:p>
            <a:fld id="{61C658D0-781B-BE45-84D0-5C3BF2927FA4}" type="slidenum">
              <a:rPr lang="en-US" smtClean="0"/>
              <a:t>17</a:t>
            </a:fld>
            <a:endParaRPr lang="en-US" dirty="0"/>
          </a:p>
        </p:txBody>
      </p:sp>
    </p:spTree>
    <p:extLst>
      <p:ext uri="{BB962C8B-B14F-4D97-AF65-F5344CB8AC3E}">
        <p14:creationId xmlns:p14="http://schemas.microsoft.com/office/powerpoint/2010/main" val="2631476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C658D0-781B-BE45-84D0-5C3BF2927FA4}" type="slidenum">
              <a:rPr lang="en-US" smtClean="0"/>
              <a:t>18</a:t>
            </a:fld>
            <a:endParaRPr lang="en-US" dirty="0"/>
          </a:p>
        </p:txBody>
      </p:sp>
    </p:spTree>
    <p:extLst>
      <p:ext uri="{BB962C8B-B14F-4D97-AF65-F5344CB8AC3E}">
        <p14:creationId xmlns:p14="http://schemas.microsoft.com/office/powerpoint/2010/main" val="3305979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[SCRIPT TO BE ADDED]</a:t>
            </a:r>
          </a:p>
          <a:p>
            <a:endParaRPr lang="en-US" dirty="0"/>
          </a:p>
        </p:txBody>
      </p:sp>
      <p:sp>
        <p:nvSpPr>
          <p:cNvPr id="4" name="Slide Number Placeholder 3"/>
          <p:cNvSpPr>
            <a:spLocks noGrp="1"/>
          </p:cNvSpPr>
          <p:nvPr>
            <p:ph type="sldNum" sz="quarter" idx="5"/>
          </p:nvPr>
        </p:nvSpPr>
        <p:spPr/>
        <p:txBody>
          <a:bodyPr/>
          <a:lstStyle/>
          <a:p>
            <a:fld id="{BEB1321C-82DE-4A1C-8138-99CD9081614B}" type="slidenum">
              <a:rPr lang="en-US" smtClean="0"/>
              <a:t>19</a:t>
            </a:fld>
            <a:endParaRPr lang="en-US" dirty="0"/>
          </a:p>
        </p:txBody>
      </p:sp>
    </p:spTree>
    <p:extLst>
      <p:ext uri="{BB962C8B-B14F-4D97-AF65-F5344CB8AC3E}">
        <p14:creationId xmlns:p14="http://schemas.microsoft.com/office/powerpoint/2010/main" val="2912020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TO BE ADDED]</a:t>
            </a:r>
          </a:p>
          <a:p>
            <a:endParaRPr lang="en-US" dirty="0"/>
          </a:p>
          <a:p>
            <a:r>
              <a:rPr lang="en-US" dirty="0"/>
              <a:t>Which of these elements do they feel worried about “getting right”?</a:t>
            </a:r>
          </a:p>
          <a:p>
            <a:endParaRPr lang="en-US" dirty="0"/>
          </a:p>
          <a:p>
            <a:r>
              <a:rPr lang="en-US" dirty="0"/>
              <a:t>Dig deeper – what does it mean to be “fair?”</a:t>
            </a:r>
          </a:p>
        </p:txBody>
      </p:sp>
      <p:sp>
        <p:nvSpPr>
          <p:cNvPr id="4" name="Slide Number Placeholder 3"/>
          <p:cNvSpPr>
            <a:spLocks noGrp="1"/>
          </p:cNvSpPr>
          <p:nvPr>
            <p:ph type="sldNum" sz="quarter" idx="5"/>
          </p:nvPr>
        </p:nvSpPr>
        <p:spPr/>
        <p:txBody>
          <a:bodyPr/>
          <a:lstStyle/>
          <a:p>
            <a:fld id="{BEB1321C-82DE-4A1C-8138-99CD9081614B}" type="slidenum">
              <a:rPr lang="en-US" smtClean="0"/>
              <a:t>20</a:t>
            </a:fld>
            <a:endParaRPr lang="en-US" dirty="0"/>
          </a:p>
        </p:txBody>
      </p:sp>
    </p:spTree>
    <p:extLst>
      <p:ext uri="{BB962C8B-B14F-4D97-AF65-F5344CB8AC3E}">
        <p14:creationId xmlns:p14="http://schemas.microsoft.com/office/powerpoint/2010/main" val="2521325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[SCRIPT TO BE ADDED]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EB1321C-82DE-4A1C-8138-99CD9081614B}" type="slidenum">
              <a:rPr lang="en-US" smtClean="0"/>
              <a:t>21</a:t>
            </a:fld>
            <a:endParaRPr lang="en-US" dirty="0"/>
          </a:p>
        </p:txBody>
      </p:sp>
    </p:spTree>
    <p:extLst>
      <p:ext uri="{BB962C8B-B14F-4D97-AF65-F5344CB8AC3E}">
        <p14:creationId xmlns:p14="http://schemas.microsoft.com/office/powerpoint/2010/main" val="2673642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C658D0-781B-BE45-84D0-5C3BF2927FA4}" type="slidenum">
              <a:rPr lang="en-US" smtClean="0"/>
              <a:t>2</a:t>
            </a:fld>
            <a:endParaRPr lang="en-US" dirty="0"/>
          </a:p>
        </p:txBody>
      </p:sp>
    </p:spTree>
    <p:extLst>
      <p:ext uri="{BB962C8B-B14F-4D97-AF65-F5344CB8AC3E}">
        <p14:creationId xmlns:p14="http://schemas.microsoft.com/office/powerpoint/2010/main" val="732619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[SCRIPT TO BE ADDED]</a:t>
            </a:r>
          </a:p>
          <a:p>
            <a:endParaRPr lang="en-US" dirty="0"/>
          </a:p>
        </p:txBody>
      </p:sp>
      <p:sp>
        <p:nvSpPr>
          <p:cNvPr id="4" name="Slide Number Placeholder 3"/>
          <p:cNvSpPr>
            <a:spLocks noGrp="1"/>
          </p:cNvSpPr>
          <p:nvPr>
            <p:ph type="sldNum" sz="quarter" idx="5"/>
          </p:nvPr>
        </p:nvSpPr>
        <p:spPr/>
        <p:txBody>
          <a:bodyPr/>
          <a:lstStyle/>
          <a:p>
            <a:fld id="{61C658D0-781B-BE45-84D0-5C3BF2927FA4}" type="slidenum">
              <a:rPr lang="en-US" smtClean="0"/>
              <a:t>23</a:t>
            </a:fld>
            <a:endParaRPr lang="en-US" dirty="0"/>
          </a:p>
        </p:txBody>
      </p:sp>
    </p:spTree>
    <p:extLst>
      <p:ext uri="{BB962C8B-B14F-4D97-AF65-F5344CB8AC3E}">
        <p14:creationId xmlns:p14="http://schemas.microsoft.com/office/powerpoint/2010/main" val="984275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REFRESHER</a:t>
            </a:r>
          </a:p>
          <a:p>
            <a:endParaRPr lang="en-US" dirty="0"/>
          </a:p>
          <a:p>
            <a:pPr marL="228600" indent="-228600">
              <a:buAutoNum type="arabicPeriod"/>
            </a:pPr>
            <a:r>
              <a:rPr lang="en-US" dirty="0"/>
              <a:t>After receiving notice of appeal, the commission shall:</a:t>
            </a:r>
          </a:p>
          <a:p>
            <a:pPr marL="228600" indent="-228600">
              <a:buAutoNum type="arabicPeriod"/>
            </a:pPr>
            <a:r>
              <a:rPr lang="en-US" dirty="0"/>
              <a:t>Hold an open meeting in the LEA in which the proposed school submitted the application</a:t>
            </a:r>
          </a:p>
          <a:p>
            <a:pPr marL="228600" indent="-228600">
              <a:buAutoNum type="arabicPeriod"/>
            </a:pPr>
            <a:r>
              <a:rPr lang="en-US" dirty="0"/>
              <a:t>Conduct a de novo review</a:t>
            </a:r>
          </a:p>
          <a:p>
            <a:pPr marL="228600" indent="-228600">
              <a:buAutoNum type="arabicPeriod"/>
            </a:pPr>
            <a:r>
              <a:rPr lang="en-US" dirty="0"/>
              <a:t>Must make decision within 75 days of appeal receipt</a:t>
            </a:r>
          </a:p>
          <a:p>
            <a:endParaRPr lang="en-US" dirty="0"/>
          </a:p>
        </p:txBody>
      </p:sp>
      <p:sp>
        <p:nvSpPr>
          <p:cNvPr id="4" name="Slide Number Placeholder 3"/>
          <p:cNvSpPr>
            <a:spLocks noGrp="1"/>
          </p:cNvSpPr>
          <p:nvPr>
            <p:ph type="sldNum" sz="quarter" idx="5"/>
          </p:nvPr>
        </p:nvSpPr>
        <p:spPr/>
        <p:txBody>
          <a:bodyPr/>
          <a:lstStyle/>
          <a:p>
            <a:fld id="{61C658D0-781B-BE45-84D0-5C3BF2927FA4}" type="slidenum">
              <a:rPr lang="en-US" smtClean="0"/>
              <a:t>24</a:t>
            </a:fld>
            <a:endParaRPr lang="en-US" dirty="0"/>
          </a:p>
        </p:txBody>
      </p:sp>
    </p:spTree>
    <p:extLst>
      <p:ext uri="{BB962C8B-B14F-4D97-AF65-F5344CB8AC3E}">
        <p14:creationId xmlns:p14="http://schemas.microsoft.com/office/powerpoint/2010/main" val="3275450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kern="1200" dirty="0">
                <a:solidFill>
                  <a:schemeClr val="tx1"/>
                </a:solidFill>
                <a:effectLst/>
                <a:latin typeface="+mn-lt"/>
                <a:ea typeface="+mn-ea"/>
                <a:cs typeface="+mn-cs"/>
              </a:rPr>
              <a:t>Will want to note that this will not be the exact application/rubric the Commission will use in 2021.</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TS: Happy to share that annually the TDOE updates the application/rubric. Won't see drastic changes but there will be a few updates.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Emphasize Commissioner vs staff roles</a:t>
            </a:r>
          </a:p>
          <a:p>
            <a:endParaRPr lang="en-US" sz="1200" kern="1200" dirty="0">
              <a:solidFill>
                <a:schemeClr val="tx1"/>
              </a:solidFill>
              <a:effectLst/>
              <a:latin typeface="+mn-lt"/>
              <a:ea typeface="+mn-ea"/>
              <a:cs typeface="+mn-cs"/>
            </a:endParaRPr>
          </a:p>
          <a:p>
            <a:r>
              <a:rPr lang="en-US" dirty="0"/>
              <a:t>[SCRIPT TO BE ADDED]</a:t>
            </a:r>
          </a:p>
        </p:txBody>
      </p:sp>
      <p:sp>
        <p:nvSpPr>
          <p:cNvPr id="4" name="Slide Number Placeholder 3"/>
          <p:cNvSpPr>
            <a:spLocks noGrp="1"/>
          </p:cNvSpPr>
          <p:nvPr>
            <p:ph type="sldNum" sz="quarter" idx="5"/>
          </p:nvPr>
        </p:nvSpPr>
        <p:spPr/>
        <p:txBody>
          <a:bodyPr/>
          <a:lstStyle/>
          <a:p>
            <a:fld id="{61C658D0-781B-BE45-84D0-5C3BF2927FA4}" type="slidenum">
              <a:rPr lang="en-US" smtClean="0"/>
              <a:t>25</a:t>
            </a:fld>
            <a:endParaRPr lang="en-US" dirty="0"/>
          </a:p>
        </p:txBody>
      </p:sp>
    </p:spTree>
    <p:extLst>
      <p:ext uri="{BB962C8B-B14F-4D97-AF65-F5344CB8AC3E}">
        <p14:creationId xmlns:p14="http://schemas.microsoft.com/office/powerpoint/2010/main" val="999366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TO BE ADDED]</a:t>
            </a:r>
          </a:p>
          <a:p>
            <a:endParaRPr lang="en-US" dirty="0"/>
          </a:p>
          <a:p>
            <a:r>
              <a:rPr lang="en-US" dirty="0"/>
              <a:t>Maybe do this as a discussion?</a:t>
            </a:r>
          </a:p>
          <a:p>
            <a:r>
              <a:rPr lang="en-US" dirty="0"/>
              <a:t>Divide and go into a break out rooms?</a:t>
            </a:r>
          </a:p>
        </p:txBody>
      </p:sp>
      <p:sp>
        <p:nvSpPr>
          <p:cNvPr id="4" name="Slide Number Placeholder 3"/>
          <p:cNvSpPr>
            <a:spLocks noGrp="1"/>
          </p:cNvSpPr>
          <p:nvPr>
            <p:ph type="sldNum" sz="quarter" idx="5"/>
          </p:nvPr>
        </p:nvSpPr>
        <p:spPr/>
        <p:txBody>
          <a:bodyPr/>
          <a:lstStyle/>
          <a:p>
            <a:fld id="{61C658D0-781B-BE45-84D0-5C3BF2927FA4}" type="slidenum">
              <a:rPr lang="en-US" smtClean="0"/>
              <a:t>26</a:t>
            </a:fld>
            <a:endParaRPr lang="en-US" dirty="0"/>
          </a:p>
        </p:txBody>
      </p:sp>
    </p:spTree>
    <p:extLst>
      <p:ext uri="{BB962C8B-B14F-4D97-AF65-F5344CB8AC3E}">
        <p14:creationId xmlns:p14="http://schemas.microsoft.com/office/powerpoint/2010/main" val="4158055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[SCRIPT TO BE ADDED]</a:t>
            </a:r>
          </a:p>
          <a:p>
            <a:endParaRPr lang="en-US" dirty="0"/>
          </a:p>
        </p:txBody>
      </p:sp>
      <p:sp>
        <p:nvSpPr>
          <p:cNvPr id="4" name="Slide Number Placeholder 3"/>
          <p:cNvSpPr>
            <a:spLocks noGrp="1"/>
          </p:cNvSpPr>
          <p:nvPr>
            <p:ph type="sldNum" sz="quarter" idx="5"/>
          </p:nvPr>
        </p:nvSpPr>
        <p:spPr/>
        <p:txBody>
          <a:bodyPr/>
          <a:lstStyle/>
          <a:p>
            <a:fld id="{61C658D0-781B-BE45-84D0-5C3BF2927FA4}" type="slidenum">
              <a:rPr lang="en-US" smtClean="0"/>
              <a:t>27</a:t>
            </a:fld>
            <a:endParaRPr lang="en-US" dirty="0"/>
          </a:p>
        </p:txBody>
      </p:sp>
    </p:spTree>
    <p:extLst>
      <p:ext uri="{BB962C8B-B14F-4D97-AF65-F5344CB8AC3E}">
        <p14:creationId xmlns:p14="http://schemas.microsoft.com/office/powerpoint/2010/main" val="3216176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[SCRIPT TO BE ADDED]</a:t>
            </a:r>
          </a:p>
          <a:p>
            <a:endParaRPr lang="en-US" dirty="0"/>
          </a:p>
        </p:txBody>
      </p:sp>
      <p:sp>
        <p:nvSpPr>
          <p:cNvPr id="4" name="Slide Number Placeholder 3"/>
          <p:cNvSpPr>
            <a:spLocks noGrp="1"/>
          </p:cNvSpPr>
          <p:nvPr>
            <p:ph type="sldNum" sz="quarter" idx="5"/>
          </p:nvPr>
        </p:nvSpPr>
        <p:spPr/>
        <p:txBody>
          <a:bodyPr/>
          <a:lstStyle/>
          <a:p>
            <a:fld id="{61C658D0-781B-BE45-84D0-5C3BF2927FA4}" type="slidenum">
              <a:rPr lang="en-US" smtClean="0"/>
              <a:t>28</a:t>
            </a:fld>
            <a:endParaRPr lang="en-US" dirty="0"/>
          </a:p>
        </p:txBody>
      </p:sp>
    </p:spTree>
    <p:extLst>
      <p:ext uri="{BB962C8B-B14F-4D97-AF65-F5344CB8AC3E}">
        <p14:creationId xmlns:p14="http://schemas.microsoft.com/office/powerpoint/2010/main" val="2843467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[SCRIPT TO BE ADDED]</a:t>
            </a:r>
          </a:p>
          <a:p>
            <a:endParaRPr lang="en-US" dirty="0"/>
          </a:p>
        </p:txBody>
      </p:sp>
      <p:sp>
        <p:nvSpPr>
          <p:cNvPr id="4" name="Slide Number Placeholder 3"/>
          <p:cNvSpPr>
            <a:spLocks noGrp="1"/>
          </p:cNvSpPr>
          <p:nvPr>
            <p:ph type="sldNum" sz="quarter" idx="5"/>
          </p:nvPr>
        </p:nvSpPr>
        <p:spPr/>
        <p:txBody>
          <a:bodyPr/>
          <a:lstStyle/>
          <a:p>
            <a:fld id="{BEB1321C-82DE-4A1C-8138-99CD9081614B}" type="slidenum">
              <a:rPr lang="en-US" smtClean="0"/>
              <a:t>29</a:t>
            </a:fld>
            <a:endParaRPr lang="en-US" dirty="0"/>
          </a:p>
        </p:txBody>
      </p:sp>
    </p:spTree>
    <p:extLst>
      <p:ext uri="{BB962C8B-B14F-4D97-AF65-F5344CB8AC3E}">
        <p14:creationId xmlns:p14="http://schemas.microsoft.com/office/powerpoint/2010/main" val="2250316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[SCRIPT TO BE ADDED]</a:t>
            </a:r>
          </a:p>
          <a:p>
            <a:endParaRPr lang="en-US" dirty="0"/>
          </a:p>
        </p:txBody>
      </p:sp>
      <p:sp>
        <p:nvSpPr>
          <p:cNvPr id="4" name="Slide Number Placeholder 3"/>
          <p:cNvSpPr>
            <a:spLocks noGrp="1"/>
          </p:cNvSpPr>
          <p:nvPr>
            <p:ph type="sldNum" sz="quarter" idx="5"/>
          </p:nvPr>
        </p:nvSpPr>
        <p:spPr/>
        <p:txBody>
          <a:bodyPr/>
          <a:lstStyle/>
          <a:p>
            <a:fld id="{61C658D0-781B-BE45-84D0-5C3BF2927FA4}" type="slidenum">
              <a:rPr lang="en-US" smtClean="0"/>
              <a:t>30</a:t>
            </a:fld>
            <a:endParaRPr lang="en-US" dirty="0"/>
          </a:p>
        </p:txBody>
      </p:sp>
    </p:spTree>
    <p:extLst>
      <p:ext uri="{BB962C8B-B14F-4D97-AF65-F5344CB8AC3E}">
        <p14:creationId xmlns:p14="http://schemas.microsoft.com/office/powerpoint/2010/main" val="57514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[SCRIPT TO BE ADDED]</a:t>
            </a:r>
          </a:p>
          <a:p>
            <a:endParaRPr lang="en-US" dirty="0"/>
          </a:p>
        </p:txBody>
      </p:sp>
      <p:sp>
        <p:nvSpPr>
          <p:cNvPr id="4" name="Slide Number Placeholder 3"/>
          <p:cNvSpPr>
            <a:spLocks noGrp="1"/>
          </p:cNvSpPr>
          <p:nvPr>
            <p:ph type="sldNum" sz="quarter" idx="5"/>
          </p:nvPr>
        </p:nvSpPr>
        <p:spPr/>
        <p:txBody>
          <a:bodyPr/>
          <a:lstStyle/>
          <a:p>
            <a:fld id="{BEB1321C-82DE-4A1C-8138-99CD9081614B}" type="slidenum">
              <a:rPr lang="en-US" smtClean="0"/>
              <a:t>31</a:t>
            </a:fld>
            <a:endParaRPr lang="en-US" dirty="0"/>
          </a:p>
        </p:txBody>
      </p:sp>
    </p:spTree>
    <p:extLst>
      <p:ext uri="{BB962C8B-B14F-4D97-AF65-F5344CB8AC3E}">
        <p14:creationId xmlns:p14="http://schemas.microsoft.com/office/powerpoint/2010/main" val="102219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[SCRIPT TO BE ADDED]</a:t>
            </a:r>
          </a:p>
          <a:p>
            <a:endParaRPr lang="en-US" dirty="0"/>
          </a:p>
        </p:txBody>
      </p:sp>
      <p:sp>
        <p:nvSpPr>
          <p:cNvPr id="4" name="Slide Number Placeholder 3"/>
          <p:cNvSpPr>
            <a:spLocks noGrp="1"/>
          </p:cNvSpPr>
          <p:nvPr>
            <p:ph type="sldNum" sz="quarter" idx="5"/>
          </p:nvPr>
        </p:nvSpPr>
        <p:spPr/>
        <p:txBody>
          <a:bodyPr/>
          <a:lstStyle/>
          <a:p>
            <a:fld id="{61C658D0-781B-BE45-84D0-5C3BF2927FA4}" type="slidenum">
              <a:rPr lang="en-US" smtClean="0"/>
              <a:t>32</a:t>
            </a:fld>
            <a:endParaRPr lang="en-US" dirty="0"/>
          </a:p>
        </p:txBody>
      </p:sp>
    </p:spTree>
    <p:extLst>
      <p:ext uri="{BB962C8B-B14F-4D97-AF65-F5344CB8AC3E}">
        <p14:creationId xmlns:p14="http://schemas.microsoft.com/office/powerpoint/2010/main" val="2943065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[SCRIPT TO BE ADDED]</a:t>
            </a:r>
          </a:p>
          <a:p>
            <a:endParaRPr lang="en-US" dirty="0"/>
          </a:p>
          <a:p>
            <a:endParaRPr lang="en-US" dirty="0"/>
          </a:p>
        </p:txBody>
      </p:sp>
      <p:sp>
        <p:nvSpPr>
          <p:cNvPr id="4" name="Slide Number Placeholder 3"/>
          <p:cNvSpPr>
            <a:spLocks noGrp="1"/>
          </p:cNvSpPr>
          <p:nvPr>
            <p:ph type="sldNum" sz="quarter" idx="5"/>
          </p:nvPr>
        </p:nvSpPr>
        <p:spPr/>
        <p:txBody>
          <a:bodyPr/>
          <a:lstStyle/>
          <a:p>
            <a:fld id="{61C658D0-781B-BE45-84D0-5C3BF2927FA4}" type="slidenum">
              <a:rPr lang="en-US" smtClean="0"/>
              <a:t>3</a:t>
            </a:fld>
            <a:endParaRPr lang="en-US" dirty="0"/>
          </a:p>
        </p:txBody>
      </p:sp>
    </p:spTree>
    <p:extLst>
      <p:ext uri="{BB962C8B-B14F-4D97-AF65-F5344CB8AC3E}">
        <p14:creationId xmlns:p14="http://schemas.microsoft.com/office/powerpoint/2010/main" val="1170407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TO BE ADDED]</a:t>
            </a:r>
          </a:p>
        </p:txBody>
      </p:sp>
      <p:sp>
        <p:nvSpPr>
          <p:cNvPr id="4" name="Slide Number Placeholder 3"/>
          <p:cNvSpPr>
            <a:spLocks noGrp="1"/>
          </p:cNvSpPr>
          <p:nvPr>
            <p:ph type="sldNum" sz="quarter" idx="5"/>
          </p:nvPr>
        </p:nvSpPr>
        <p:spPr/>
        <p:txBody>
          <a:bodyPr/>
          <a:lstStyle/>
          <a:p>
            <a:fld id="{61C658D0-781B-BE45-84D0-5C3BF2927FA4}" type="slidenum">
              <a:rPr lang="en-US" smtClean="0"/>
              <a:t>33</a:t>
            </a:fld>
            <a:endParaRPr lang="en-US" dirty="0"/>
          </a:p>
        </p:txBody>
      </p:sp>
    </p:spTree>
    <p:extLst>
      <p:ext uri="{BB962C8B-B14F-4D97-AF65-F5344CB8AC3E}">
        <p14:creationId xmlns:p14="http://schemas.microsoft.com/office/powerpoint/2010/main" val="2307575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[SCRIPT TO BE ADDED]</a:t>
            </a:r>
          </a:p>
          <a:p>
            <a:endParaRPr lang="en-US" dirty="0"/>
          </a:p>
        </p:txBody>
      </p:sp>
      <p:sp>
        <p:nvSpPr>
          <p:cNvPr id="4" name="Slide Number Placeholder 3"/>
          <p:cNvSpPr>
            <a:spLocks noGrp="1"/>
          </p:cNvSpPr>
          <p:nvPr>
            <p:ph type="sldNum" sz="quarter" idx="5"/>
          </p:nvPr>
        </p:nvSpPr>
        <p:spPr/>
        <p:txBody>
          <a:bodyPr/>
          <a:lstStyle/>
          <a:p>
            <a:fld id="{61C658D0-781B-BE45-84D0-5C3BF2927FA4}" type="slidenum">
              <a:rPr lang="en-US" smtClean="0"/>
              <a:t>34</a:t>
            </a:fld>
            <a:endParaRPr lang="en-US" dirty="0"/>
          </a:p>
        </p:txBody>
      </p:sp>
    </p:spTree>
    <p:extLst>
      <p:ext uri="{BB962C8B-B14F-4D97-AF65-F5344CB8AC3E}">
        <p14:creationId xmlns:p14="http://schemas.microsoft.com/office/powerpoint/2010/main" val="26884140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[SCRIPT TO BE ADDED]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333333"/>
                </a:solidFill>
              </a:rPr>
              <a:t>Hold public hearings to allow for comments from community members about application submissions. </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Tie to standard of review. Challenge of sorting through the noise and emotion.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333333"/>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May also want to emphasize that this will likely be a staff driven function.</a:t>
            </a:r>
            <a:endParaRPr lang="en-US" dirty="0">
              <a:solidFill>
                <a:srgbClr val="333333"/>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333333"/>
              </a:solidFill>
            </a:endParaRPr>
          </a:p>
        </p:txBody>
      </p:sp>
      <p:sp>
        <p:nvSpPr>
          <p:cNvPr id="4" name="Slide Number Placeholder 3"/>
          <p:cNvSpPr>
            <a:spLocks noGrp="1"/>
          </p:cNvSpPr>
          <p:nvPr>
            <p:ph type="sldNum" sz="quarter" idx="5"/>
          </p:nvPr>
        </p:nvSpPr>
        <p:spPr/>
        <p:txBody>
          <a:bodyPr/>
          <a:lstStyle/>
          <a:p>
            <a:fld id="{61C658D0-781B-BE45-84D0-5C3BF2927FA4}" type="slidenum">
              <a:rPr lang="en-US" smtClean="0"/>
              <a:t>35</a:t>
            </a:fld>
            <a:endParaRPr lang="en-US" dirty="0"/>
          </a:p>
        </p:txBody>
      </p:sp>
    </p:spTree>
    <p:extLst>
      <p:ext uri="{BB962C8B-B14F-4D97-AF65-F5344CB8AC3E}">
        <p14:creationId xmlns:p14="http://schemas.microsoft.com/office/powerpoint/2010/main" val="482408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[SCRIPT TO BE ADDED]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B1321C-82DE-4A1C-8138-99CD908161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0028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quality decisions important? School closure. NACSA’s own analysis revealed 4 broad reasons for 1</a:t>
            </a:r>
            <a:r>
              <a:rPr lang="en-US" baseline="30000" dirty="0"/>
              <a:t>st</a:t>
            </a:r>
            <a:r>
              <a:rPr lang="en-US" dirty="0"/>
              <a:t> year closures.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EB1321C-82DE-4A1C-8138-99CD9081614B}" type="slidenum">
              <a:rPr lang="en-US" smtClean="0"/>
              <a:t>38</a:t>
            </a:fld>
            <a:endParaRPr lang="en-US" dirty="0"/>
          </a:p>
        </p:txBody>
      </p:sp>
    </p:spTree>
    <p:extLst>
      <p:ext uri="{BB962C8B-B14F-4D97-AF65-F5344CB8AC3E}">
        <p14:creationId xmlns:p14="http://schemas.microsoft.com/office/powerpoint/2010/main" val="21732628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Commissioners will: </a:t>
            </a:r>
          </a:p>
          <a:p>
            <a:r>
              <a:rPr lang="en-US" sz="1200" b="0" i="0" u="none" strike="noStrike" kern="1200" baseline="0" dirty="0">
                <a:solidFill>
                  <a:schemeClr val="tx1"/>
                </a:solidFill>
                <a:latin typeface="+mn-lt"/>
                <a:ea typeface="+mn-ea"/>
                <a:cs typeface="+mn-cs"/>
              </a:rPr>
              <a:t>• Understand staff’s responsibilities for evaluating school performance data in relation to the charter school contract. </a:t>
            </a:r>
          </a:p>
          <a:p>
            <a:r>
              <a:rPr lang="en-US" sz="1200" b="0" i="0" u="none" strike="noStrike" kern="1200" baseline="0" dirty="0">
                <a:solidFill>
                  <a:schemeClr val="tx1"/>
                </a:solidFill>
                <a:latin typeface="+mn-lt"/>
                <a:ea typeface="+mn-ea"/>
                <a:cs typeface="+mn-cs"/>
              </a:rPr>
              <a:t>• Identify the types of school performance information and issues Commissioners will receive from staff. </a:t>
            </a:r>
          </a:p>
          <a:p>
            <a:r>
              <a:rPr lang="en-US" sz="1200" b="0" i="0" u="none" strike="noStrike" kern="1200" baseline="0" dirty="0">
                <a:solidFill>
                  <a:schemeClr val="tx1"/>
                </a:solidFill>
                <a:latin typeface="+mn-lt"/>
                <a:ea typeface="+mn-ea"/>
                <a:cs typeface="+mn-cs"/>
              </a:rPr>
              <a:t>• Orient to TNDOE’s Performance Framework and SBOE’s Performance Framework. </a:t>
            </a:r>
          </a:p>
          <a:p>
            <a:endParaRPr lang="en-US" dirty="0"/>
          </a:p>
        </p:txBody>
      </p:sp>
      <p:sp>
        <p:nvSpPr>
          <p:cNvPr id="4" name="Slide Number Placeholder 3"/>
          <p:cNvSpPr>
            <a:spLocks noGrp="1"/>
          </p:cNvSpPr>
          <p:nvPr>
            <p:ph type="sldNum" sz="quarter" idx="5"/>
          </p:nvPr>
        </p:nvSpPr>
        <p:spPr/>
        <p:txBody>
          <a:bodyPr/>
          <a:lstStyle/>
          <a:p>
            <a:fld id="{61C658D0-781B-BE45-84D0-5C3BF2927FA4}" type="slidenum">
              <a:rPr lang="en-US" smtClean="0"/>
              <a:t>41</a:t>
            </a:fld>
            <a:endParaRPr lang="en-US" dirty="0"/>
          </a:p>
        </p:txBody>
      </p:sp>
    </p:spTree>
    <p:extLst>
      <p:ext uri="{BB962C8B-B14F-4D97-AF65-F5344CB8AC3E}">
        <p14:creationId xmlns:p14="http://schemas.microsoft.com/office/powerpoint/2010/main" val="2999560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[SCRIPT TO BE ADDED]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Important to note there that performance contract is where performance expectations are laid out</a:t>
            </a:r>
          </a:p>
          <a:p>
            <a:endParaRPr lang="en-US" dirty="0"/>
          </a:p>
        </p:txBody>
      </p:sp>
      <p:sp>
        <p:nvSpPr>
          <p:cNvPr id="4" name="Slide Number Placeholder 3"/>
          <p:cNvSpPr>
            <a:spLocks noGrp="1"/>
          </p:cNvSpPr>
          <p:nvPr>
            <p:ph type="sldNum" sz="quarter" idx="5"/>
          </p:nvPr>
        </p:nvSpPr>
        <p:spPr/>
        <p:txBody>
          <a:bodyPr/>
          <a:lstStyle/>
          <a:p>
            <a:fld id="{61C658D0-781B-BE45-84D0-5C3BF2927FA4}" type="slidenum">
              <a:rPr lang="en-US" smtClean="0"/>
              <a:t>42</a:t>
            </a:fld>
            <a:endParaRPr lang="en-US" dirty="0"/>
          </a:p>
        </p:txBody>
      </p:sp>
    </p:spTree>
    <p:extLst>
      <p:ext uri="{BB962C8B-B14F-4D97-AF65-F5344CB8AC3E}">
        <p14:creationId xmlns:p14="http://schemas.microsoft.com/office/powerpoint/2010/main" val="29983934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[SCRIPT TO BE ADDED]</a:t>
            </a:r>
          </a:p>
          <a:p>
            <a:endParaRPr lang="en-US" dirty="0"/>
          </a:p>
        </p:txBody>
      </p:sp>
      <p:sp>
        <p:nvSpPr>
          <p:cNvPr id="4" name="Slide Number Placeholder 3"/>
          <p:cNvSpPr>
            <a:spLocks noGrp="1"/>
          </p:cNvSpPr>
          <p:nvPr>
            <p:ph type="sldNum" sz="quarter" idx="5"/>
          </p:nvPr>
        </p:nvSpPr>
        <p:spPr/>
        <p:txBody>
          <a:bodyPr/>
          <a:lstStyle/>
          <a:p>
            <a:fld id="{61C658D0-781B-BE45-84D0-5C3BF2927FA4}" type="slidenum">
              <a:rPr lang="en-US" smtClean="0"/>
              <a:t>43</a:t>
            </a:fld>
            <a:endParaRPr lang="en-US" dirty="0"/>
          </a:p>
        </p:txBody>
      </p:sp>
    </p:spTree>
    <p:extLst>
      <p:ext uri="{BB962C8B-B14F-4D97-AF65-F5344CB8AC3E}">
        <p14:creationId xmlns:p14="http://schemas.microsoft.com/office/powerpoint/2010/main" val="8783976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[SCRIPT TO BE ADDED]</a:t>
            </a:r>
          </a:p>
        </p:txBody>
      </p:sp>
      <p:sp>
        <p:nvSpPr>
          <p:cNvPr id="4" name="Slide Number Placeholder 3"/>
          <p:cNvSpPr>
            <a:spLocks noGrp="1"/>
          </p:cNvSpPr>
          <p:nvPr>
            <p:ph type="sldNum" sz="quarter" idx="5"/>
          </p:nvPr>
        </p:nvSpPr>
        <p:spPr/>
        <p:txBody>
          <a:bodyPr/>
          <a:lstStyle/>
          <a:p>
            <a:fld id="{BEB1321C-82DE-4A1C-8138-99CD9081614B}" type="slidenum">
              <a:rPr lang="en-US" smtClean="0"/>
              <a:t>44</a:t>
            </a:fld>
            <a:endParaRPr lang="en-US" dirty="0"/>
          </a:p>
        </p:txBody>
      </p:sp>
    </p:spTree>
    <p:extLst>
      <p:ext uri="{BB962C8B-B14F-4D97-AF65-F5344CB8AC3E}">
        <p14:creationId xmlns:p14="http://schemas.microsoft.com/office/powerpoint/2010/main" val="28711646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[SCRIPT TO BE ADDED]</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Also, the State Board has a performance framework (which is close to the model framework) and the Commission will need to renegotiate are they using that PF or changing it with their schools. </a:t>
            </a:r>
          </a:p>
          <a:p>
            <a:endParaRPr lang="en-US" dirty="0"/>
          </a:p>
        </p:txBody>
      </p:sp>
      <p:sp>
        <p:nvSpPr>
          <p:cNvPr id="4" name="Slide Number Placeholder 3"/>
          <p:cNvSpPr>
            <a:spLocks noGrp="1"/>
          </p:cNvSpPr>
          <p:nvPr>
            <p:ph type="sldNum" sz="quarter" idx="5"/>
          </p:nvPr>
        </p:nvSpPr>
        <p:spPr/>
        <p:txBody>
          <a:bodyPr/>
          <a:lstStyle/>
          <a:p>
            <a:fld id="{BEB1321C-82DE-4A1C-8138-99CD9081614B}" type="slidenum">
              <a:rPr lang="en-US" smtClean="0"/>
              <a:t>45</a:t>
            </a:fld>
            <a:endParaRPr lang="en-US" dirty="0"/>
          </a:p>
        </p:txBody>
      </p:sp>
    </p:spTree>
    <p:extLst>
      <p:ext uri="{BB962C8B-B14F-4D97-AF65-F5344CB8AC3E}">
        <p14:creationId xmlns:p14="http://schemas.microsoft.com/office/powerpoint/2010/main" val="1361429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TO BE ADDED]</a:t>
            </a:r>
          </a:p>
        </p:txBody>
      </p:sp>
      <p:sp>
        <p:nvSpPr>
          <p:cNvPr id="4" name="Slide Number Placeholder 3"/>
          <p:cNvSpPr>
            <a:spLocks noGrp="1"/>
          </p:cNvSpPr>
          <p:nvPr>
            <p:ph type="sldNum" sz="quarter" idx="5"/>
          </p:nvPr>
        </p:nvSpPr>
        <p:spPr/>
        <p:txBody>
          <a:bodyPr/>
          <a:lstStyle/>
          <a:p>
            <a:fld id="{61C658D0-781B-BE45-84D0-5C3BF2927FA4}" type="slidenum">
              <a:rPr lang="en-US" smtClean="0"/>
              <a:t>4</a:t>
            </a:fld>
            <a:endParaRPr lang="en-US" dirty="0"/>
          </a:p>
        </p:txBody>
      </p:sp>
    </p:spTree>
    <p:extLst>
      <p:ext uri="{BB962C8B-B14F-4D97-AF65-F5344CB8AC3E}">
        <p14:creationId xmlns:p14="http://schemas.microsoft.com/office/powerpoint/2010/main" val="32767609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B1321C-82DE-4A1C-8138-99CD9081614B}" type="slidenum">
              <a:rPr lang="en-US" smtClean="0"/>
              <a:t>46</a:t>
            </a:fld>
            <a:endParaRPr lang="en-US" dirty="0"/>
          </a:p>
        </p:txBody>
      </p:sp>
    </p:spTree>
    <p:extLst>
      <p:ext uri="{BB962C8B-B14F-4D97-AF65-F5344CB8AC3E}">
        <p14:creationId xmlns:p14="http://schemas.microsoft.com/office/powerpoint/2010/main" val="25695379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[WEBEX AUTO POLL]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“Which tool would provide the most useful information about a school’s performance for a Commissioner?”</a:t>
            </a:r>
          </a:p>
          <a:p>
            <a:endParaRPr lang="en-US" sz="1200" b="0" i="0" kern="1200" dirty="0">
              <a:solidFill>
                <a:schemeClr val="tx1"/>
              </a:solidFill>
              <a:effectLst/>
              <a:latin typeface="+mn-lt"/>
              <a:ea typeface="+mn-ea"/>
              <a:cs typeface="+mn-cs"/>
            </a:endParaRPr>
          </a:p>
          <a:p>
            <a:pPr marL="228600" indent="-228600">
              <a:buAutoNum type="alphaUcPeriod"/>
            </a:pPr>
            <a:r>
              <a:rPr lang="en-US" sz="1200" b="0" i="0" kern="1200" dirty="0">
                <a:solidFill>
                  <a:schemeClr val="tx1"/>
                </a:solidFill>
                <a:effectLst/>
                <a:latin typeface="+mn-lt"/>
                <a:ea typeface="+mn-ea"/>
                <a:cs typeface="+mn-cs"/>
              </a:rPr>
              <a:t>Pre-opening checklist</a:t>
            </a:r>
          </a:p>
          <a:p>
            <a:pPr marL="228600" indent="-228600">
              <a:buAutoNum type="alphaUcPeriod"/>
            </a:pPr>
            <a:r>
              <a:rPr lang="en-US" sz="1200" b="0" i="0" kern="1200" dirty="0">
                <a:solidFill>
                  <a:schemeClr val="tx1"/>
                </a:solidFill>
                <a:effectLst/>
                <a:latin typeface="+mn-lt"/>
                <a:ea typeface="+mn-ea"/>
                <a:cs typeface="+mn-cs"/>
              </a:rPr>
              <a:t>Reporting timeline</a:t>
            </a:r>
          </a:p>
          <a:p>
            <a:pPr marL="228600" indent="-228600">
              <a:buAutoNum type="alphaUcPeriod"/>
            </a:pPr>
            <a:r>
              <a:rPr lang="en-US" sz="1200" b="0" i="0" kern="1200" dirty="0">
                <a:solidFill>
                  <a:schemeClr val="tx1"/>
                </a:solidFill>
                <a:effectLst/>
                <a:latin typeface="+mn-lt"/>
                <a:ea typeface="+mn-ea"/>
                <a:cs typeface="+mn-cs"/>
              </a:rPr>
              <a:t>Desk audits</a:t>
            </a:r>
          </a:p>
          <a:p>
            <a:pPr marL="228600" indent="-228600">
              <a:buAutoNum type="alphaUcPeriod"/>
            </a:pPr>
            <a:r>
              <a:rPr lang="en-US" sz="1200" b="0" i="0" kern="1200" dirty="0">
                <a:solidFill>
                  <a:schemeClr val="tx1"/>
                </a:solidFill>
                <a:effectLst/>
                <a:latin typeface="+mn-lt"/>
                <a:ea typeface="+mn-ea"/>
                <a:cs typeface="+mn-cs"/>
              </a:rPr>
              <a:t>Site visits</a:t>
            </a:r>
          </a:p>
          <a:p>
            <a:pPr marL="228600" indent="-228600">
              <a:buAutoNum type="alphaUcPeriod"/>
            </a:pPr>
            <a:r>
              <a:rPr lang="en-US" sz="1200" b="0" i="0" kern="1200" dirty="0">
                <a:solidFill>
                  <a:schemeClr val="tx1"/>
                </a:solidFill>
                <a:effectLst/>
                <a:latin typeface="+mn-lt"/>
                <a:ea typeface="+mn-ea"/>
                <a:cs typeface="+mn-cs"/>
              </a:rPr>
              <a:t>Annual reports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Pre-opening – so the time between when you approve a school and when the school opens its doors.</a:t>
            </a:r>
          </a:p>
          <a:p>
            <a:r>
              <a:rPr lang="en-US" sz="1200" b="0" i="0" kern="1200" dirty="0">
                <a:solidFill>
                  <a:schemeClr val="tx1"/>
                </a:solidFill>
                <a:effectLst/>
                <a:latin typeface="+mn-lt"/>
                <a:ea typeface="+mn-ea"/>
                <a:cs typeface="+mn-cs"/>
              </a:rPr>
              <a:t>Reporting timelines/desk audits – so what kind of data are you requiring schools to submit and then how are you analyzing that data?</a:t>
            </a:r>
          </a:p>
          <a:p>
            <a:r>
              <a:rPr lang="en-US" sz="1200" b="0" i="0" kern="1200" dirty="0">
                <a:solidFill>
                  <a:schemeClr val="tx1"/>
                </a:solidFill>
                <a:effectLst/>
                <a:latin typeface="+mn-lt"/>
                <a:ea typeface="+mn-ea"/>
                <a:cs typeface="+mn-cs"/>
              </a:rPr>
              <a:t>Site visits – getting out of your offices and into the schools to really see what’s happening on the ground.</a:t>
            </a:r>
          </a:p>
          <a:p>
            <a:r>
              <a:rPr lang="en-US" sz="1200" b="0" i="0" kern="1200" dirty="0">
                <a:solidFill>
                  <a:schemeClr val="tx1"/>
                </a:solidFill>
                <a:effectLst/>
                <a:latin typeface="+mn-lt"/>
                <a:ea typeface="+mn-ea"/>
                <a:cs typeface="+mn-cs"/>
              </a:rPr>
              <a:t>Annual reports – producing a summary of performance over the course of a school year – this helps the school, the community, and you to understanding where the school stands. Consistent annual reporting also makes your life A LOT easier at renewal time.</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EB1321C-82DE-4A1C-8138-99CD9081614B}" type="slidenum">
              <a:rPr lang="en-US" smtClean="0"/>
              <a:t>47</a:t>
            </a:fld>
            <a:endParaRPr lang="en-US" dirty="0"/>
          </a:p>
        </p:txBody>
      </p:sp>
    </p:spTree>
    <p:extLst>
      <p:ext uri="{BB962C8B-B14F-4D97-AF65-F5344CB8AC3E}">
        <p14:creationId xmlns:p14="http://schemas.microsoft.com/office/powerpoint/2010/main" val="7260032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We have provided the State Board with: notices of concern and annual performance reports both in terms of written and a public presentation. So I think this is sufficient.</a:t>
            </a:r>
          </a:p>
          <a:p>
            <a:pPr marL="0" indent="0">
              <a:buNone/>
            </a:pPr>
            <a:endParaRPr lang="en-US" sz="1200" dirty="0">
              <a:solidFill>
                <a:schemeClr val="tx1"/>
              </a:solidFill>
            </a:endParaRPr>
          </a:p>
          <a:p>
            <a:pPr marL="0" indent="0">
              <a:buNone/>
            </a:pPr>
            <a:r>
              <a:rPr lang="en-US" sz="1200" dirty="0">
                <a:solidFill>
                  <a:schemeClr val="tx1"/>
                </a:solidFill>
              </a:rPr>
              <a:t>Annual performance reporting is an essential authorizing practice for </a:t>
            </a:r>
            <a:r>
              <a:rPr lang="en-US" sz="1200" b="1" dirty="0">
                <a:solidFill>
                  <a:schemeClr val="tx1"/>
                </a:solidFill>
              </a:rPr>
              <a:t>effective oversight</a:t>
            </a:r>
            <a:r>
              <a:rPr lang="en-US" sz="1200" dirty="0">
                <a:solidFill>
                  <a:schemeClr val="tx1"/>
                </a:solidFill>
              </a:rPr>
              <a:t>, </a:t>
            </a:r>
            <a:r>
              <a:rPr lang="en-US" sz="1200" b="1" dirty="0">
                <a:solidFill>
                  <a:schemeClr val="tx1"/>
                </a:solidFill>
              </a:rPr>
              <a:t>communication</a:t>
            </a:r>
            <a:r>
              <a:rPr lang="en-US" sz="1200" dirty="0">
                <a:solidFill>
                  <a:schemeClr val="tx1"/>
                </a:solidFill>
              </a:rPr>
              <a:t> with charter schools, and </a:t>
            </a:r>
            <a:r>
              <a:rPr lang="en-US" sz="1200" b="1" dirty="0">
                <a:solidFill>
                  <a:schemeClr val="tx1"/>
                </a:solidFill>
              </a:rPr>
              <a:t>public accountability and transparency</a:t>
            </a:r>
            <a:r>
              <a:rPr lang="en-US" sz="1200" dirty="0">
                <a:solidFill>
                  <a:schemeClr val="tx1"/>
                </a:solidFill>
              </a:rPr>
              <a:t>.</a:t>
            </a:r>
          </a:p>
          <a:p>
            <a:pPr marL="0">
              <a:buFont typeface="Arial" panose="020B0604020202020204" pitchFamily="34" charset="0"/>
              <a:buChar char="•"/>
            </a:pPr>
            <a:endParaRPr lang="en-US" sz="1200" dirty="0">
              <a:solidFill>
                <a:schemeClr val="tx1"/>
              </a:solidFill>
            </a:endParaRPr>
          </a:p>
          <a:p>
            <a:pPr marL="0" indent="0">
              <a:buNone/>
            </a:pPr>
            <a:r>
              <a:rPr lang="en-US" sz="1200" dirty="0">
                <a:solidFill>
                  <a:schemeClr val="tx1"/>
                </a:solidFill>
              </a:rPr>
              <a:t>Authorizers should prepare school-specific performance reports for distribution each year. </a:t>
            </a:r>
          </a:p>
          <a:p>
            <a:endParaRPr lang="en-US" dirty="0"/>
          </a:p>
          <a:p>
            <a:r>
              <a:rPr lang="en-US" dirty="0"/>
              <a:t>Annual reporting is the culmination of the data collection you’ve done over the past year.</a:t>
            </a:r>
          </a:p>
          <a:p>
            <a:endParaRPr lang="en-US" dirty="0"/>
          </a:p>
          <a:p>
            <a:r>
              <a:rPr lang="en-US" dirty="0"/>
              <a:t>It’s a great tool for the school and it also helps keep you organized each year as you get closer to renewal.</a:t>
            </a:r>
          </a:p>
          <a:p>
            <a:endParaRPr lang="en-US" dirty="0"/>
          </a:p>
          <a:p>
            <a:pPr marL="0" indent="0">
              <a:buNone/>
            </a:pPr>
            <a:r>
              <a:rPr lang="en-US" dirty="0"/>
              <a:t>Reason #1: It lets a school know how it’s doing.</a:t>
            </a:r>
          </a:p>
          <a:p>
            <a:pPr marL="0" indent="0">
              <a:buNone/>
            </a:pPr>
            <a:endParaRPr lang="en-US" dirty="0"/>
          </a:p>
          <a:p>
            <a:pPr marL="0" indent="0">
              <a:buNone/>
            </a:pPr>
            <a:r>
              <a:rPr lang="en-US" dirty="0"/>
              <a:t>Reason #2: Issuing annual reports, and making them publicly available, provides </a:t>
            </a:r>
            <a:r>
              <a:rPr lang="en-US" b="1" i="1" dirty="0"/>
              <a:t>transparency</a:t>
            </a:r>
            <a:r>
              <a:rPr lang="en-US" dirty="0"/>
              <a:t>.</a:t>
            </a:r>
          </a:p>
          <a:p>
            <a:pPr marL="0" indent="0">
              <a:buNone/>
            </a:pPr>
            <a:endParaRPr lang="en-US" dirty="0"/>
          </a:p>
          <a:p>
            <a:pPr marL="0" indent="0">
              <a:buNone/>
            </a:pPr>
            <a:r>
              <a:rPr lang="en-US" dirty="0"/>
              <a:t>Reason #3: Identify school strengths and areas for improvement (without prescribing solutions).</a:t>
            </a:r>
          </a:p>
          <a:p>
            <a:endParaRPr lang="en-US" dirty="0"/>
          </a:p>
          <a:p>
            <a:endParaRPr lang="en-US" dirty="0"/>
          </a:p>
        </p:txBody>
      </p:sp>
      <p:sp>
        <p:nvSpPr>
          <p:cNvPr id="4" name="Slide Number Placeholder 3"/>
          <p:cNvSpPr>
            <a:spLocks noGrp="1"/>
          </p:cNvSpPr>
          <p:nvPr>
            <p:ph type="sldNum" sz="quarter" idx="5"/>
          </p:nvPr>
        </p:nvSpPr>
        <p:spPr/>
        <p:txBody>
          <a:bodyPr/>
          <a:lstStyle/>
          <a:p>
            <a:fld id="{61C658D0-781B-BE45-84D0-5C3BF2927FA4}" type="slidenum">
              <a:rPr lang="en-US" smtClean="0"/>
              <a:t>48</a:t>
            </a:fld>
            <a:endParaRPr lang="en-US" dirty="0"/>
          </a:p>
        </p:txBody>
      </p:sp>
    </p:spTree>
    <p:extLst>
      <p:ext uri="{BB962C8B-B14F-4D97-AF65-F5344CB8AC3E}">
        <p14:creationId xmlns:p14="http://schemas.microsoft.com/office/powerpoint/2010/main" val="10669836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Before we dive in, any questions/thoughts that came up during the break?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Commissioners will: </a:t>
            </a:r>
          </a:p>
          <a:p>
            <a:r>
              <a:rPr lang="en-US" sz="1200" b="0" i="0" u="none" strike="noStrike" kern="1200" baseline="0" dirty="0">
                <a:solidFill>
                  <a:schemeClr val="tx1"/>
                </a:solidFill>
                <a:latin typeface="+mn-lt"/>
                <a:ea typeface="+mn-ea"/>
                <a:cs typeface="+mn-cs"/>
              </a:rPr>
              <a:t>• Understand what it means to make merit- and evidence-based decisions for (1) renewals and revocations and (2) renewals and revocations on appeal. </a:t>
            </a:r>
          </a:p>
          <a:p>
            <a:r>
              <a:rPr lang="en-US" sz="1200" b="0" i="0" u="none" strike="noStrike" kern="1200" baseline="0" dirty="0">
                <a:solidFill>
                  <a:schemeClr val="tx1"/>
                </a:solidFill>
                <a:latin typeface="+mn-lt"/>
                <a:ea typeface="+mn-ea"/>
                <a:cs typeface="+mn-cs"/>
              </a:rPr>
              <a:t>• Orient to TNDOE’s Charter Renewal Application. </a:t>
            </a:r>
          </a:p>
          <a:p>
            <a:endParaRPr lang="en-US" dirty="0"/>
          </a:p>
        </p:txBody>
      </p:sp>
      <p:sp>
        <p:nvSpPr>
          <p:cNvPr id="4" name="Slide Number Placeholder 3"/>
          <p:cNvSpPr>
            <a:spLocks noGrp="1"/>
          </p:cNvSpPr>
          <p:nvPr>
            <p:ph type="sldNum" sz="quarter" idx="5"/>
          </p:nvPr>
        </p:nvSpPr>
        <p:spPr/>
        <p:txBody>
          <a:bodyPr/>
          <a:lstStyle/>
          <a:p>
            <a:fld id="{61C658D0-781B-BE45-84D0-5C3BF2927FA4}" type="slidenum">
              <a:rPr lang="en-US" smtClean="0"/>
              <a:t>50</a:t>
            </a:fld>
            <a:endParaRPr lang="en-US" dirty="0"/>
          </a:p>
        </p:txBody>
      </p:sp>
    </p:spTree>
    <p:extLst>
      <p:ext uri="{BB962C8B-B14F-4D97-AF65-F5344CB8AC3E}">
        <p14:creationId xmlns:p14="http://schemas.microsoft.com/office/powerpoint/2010/main" val="2568307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TO BE ADDED]</a:t>
            </a:r>
          </a:p>
          <a:p>
            <a:endParaRPr lang="en-US" dirty="0"/>
          </a:p>
          <a:p>
            <a:r>
              <a:rPr lang="en-US" dirty="0"/>
              <a:t>Emphasize dual roles for renewal on appeal and regular renewal process as authorizer. </a:t>
            </a:r>
          </a:p>
          <a:p>
            <a:endParaRPr lang="en-US" dirty="0"/>
          </a:p>
        </p:txBody>
      </p:sp>
      <p:sp>
        <p:nvSpPr>
          <p:cNvPr id="4" name="Slide Number Placeholder 3"/>
          <p:cNvSpPr>
            <a:spLocks noGrp="1"/>
          </p:cNvSpPr>
          <p:nvPr>
            <p:ph type="sldNum" sz="quarter" idx="5"/>
          </p:nvPr>
        </p:nvSpPr>
        <p:spPr/>
        <p:txBody>
          <a:bodyPr/>
          <a:lstStyle/>
          <a:p>
            <a:fld id="{61C658D0-781B-BE45-84D0-5C3BF2927FA4}" type="slidenum">
              <a:rPr lang="en-US" smtClean="0"/>
              <a:t>51</a:t>
            </a:fld>
            <a:endParaRPr lang="en-US" dirty="0"/>
          </a:p>
        </p:txBody>
      </p:sp>
    </p:spTree>
    <p:extLst>
      <p:ext uri="{BB962C8B-B14F-4D97-AF65-F5344CB8AC3E}">
        <p14:creationId xmlns:p14="http://schemas.microsoft.com/office/powerpoint/2010/main" val="2483854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[SCRIPT TO BE ADDED]</a:t>
            </a:r>
          </a:p>
          <a:p>
            <a:endParaRPr lang="en-US" dirty="0"/>
          </a:p>
          <a:p>
            <a:r>
              <a:rPr lang="en-US" sz="1200" dirty="0"/>
              <a:t>Is the decision in contrary to T.C.A. 49-13-122</a:t>
            </a:r>
            <a:endParaRPr lang="en-US" dirty="0"/>
          </a:p>
        </p:txBody>
      </p:sp>
      <p:sp>
        <p:nvSpPr>
          <p:cNvPr id="4" name="Slide Number Placeholder 3"/>
          <p:cNvSpPr>
            <a:spLocks noGrp="1"/>
          </p:cNvSpPr>
          <p:nvPr>
            <p:ph type="sldNum" sz="quarter" idx="5"/>
          </p:nvPr>
        </p:nvSpPr>
        <p:spPr/>
        <p:txBody>
          <a:bodyPr/>
          <a:lstStyle/>
          <a:p>
            <a:fld id="{61C658D0-781B-BE45-84D0-5C3BF2927FA4}" type="slidenum">
              <a:rPr lang="en-US" smtClean="0"/>
              <a:t>52</a:t>
            </a:fld>
            <a:endParaRPr lang="en-US" dirty="0"/>
          </a:p>
        </p:txBody>
      </p:sp>
    </p:spTree>
    <p:extLst>
      <p:ext uri="{BB962C8B-B14F-4D97-AF65-F5344CB8AC3E}">
        <p14:creationId xmlns:p14="http://schemas.microsoft.com/office/powerpoint/2010/main" val="24608201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[SCRIPT TO BE ADDED]</a:t>
            </a:r>
          </a:p>
          <a:p>
            <a:endParaRPr lang="en-US" dirty="0"/>
          </a:p>
        </p:txBody>
      </p:sp>
      <p:sp>
        <p:nvSpPr>
          <p:cNvPr id="4" name="Slide Number Placeholder 3"/>
          <p:cNvSpPr>
            <a:spLocks noGrp="1"/>
          </p:cNvSpPr>
          <p:nvPr>
            <p:ph type="sldNum" sz="quarter" idx="5"/>
          </p:nvPr>
        </p:nvSpPr>
        <p:spPr/>
        <p:txBody>
          <a:bodyPr/>
          <a:lstStyle/>
          <a:p>
            <a:fld id="{BEB1321C-82DE-4A1C-8138-99CD9081614B}" type="slidenum">
              <a:rPr lang="en-US" smtClean="0"/>
              <a:t>53</a:t>
            </a:fld>
            <a:endParaRPr lang="en-US" dirty="0"/>
          </a:p>
        </p:txBody>
      </p:sp>
    </p:spTree>
    <p:extLst>
      <p:ext uri="{BB962C8B-B14F-4D97-AF65-F5344CB8AC3E}">
        <p14:creationId xmlns:p14="http://schemas.microsoft.com/office/powerpoint/2010/main" val="18528084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[SCRIPT TO BE ADDED]</a:t>
            </a:r>
          </a:p>
          <a:p>
            <a:endParaRPr lang="en-US" dirty="0"/>
          </a:p>
        </p:txBody>
      </p:sp>
      <p:sp>
        <p:nvSpPr>
          <p:cNvPr id="4" name="Slide Number Placeholder 3"/>
          <p:cNvSpPr>
            <a:spLocks noGrp="1"/>
          </p:cNvSpPr>
          <p:nvPr>
            <p:ph type="sldNum" sz="quarter" idx="5"/>
          </p:nvPr>
        </p:nvSpPr>
        <p:spPr/>
        <p:txBody>
          <a:bodyPr/>
          <a:lstStyle/>
          <a:p>
            <a:fld id="{BEB1321C-82DE-4A1C-8138-99CD9081614B}" type="slidenum">
              <a:rPr lang="en-US" smtClean="0"/>
              <a:t>54</a:t>
            </a:fld>
            <a:endParaRPr lang="en-US" dirty="0"/>
          </a:p>
        </p:txBody>
      </p:sp>
    </p:spTree>
    <p:extLst>
      <p:ext uri="{BB962C8B-B14F-4D97-AF65-F5344CB8AC3E}">
        <p14:creationId xmlns:p14="http://schemas.microsoft.com/office/powerpoint/2010/main" val="22128743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TO BE ADDED]</a:t>
            </a:r>
          </a:p>
        </p:txBody>
      </p:sp>
      <p:sp>
        <p:nvSpPr>
          <p:cNvPr id="4" name="Slide Number Placeholder 3"/>
          <p:cNvSpPr>
            <a:spLocks noGrp="1"/>
          </p:cNvSpPr>
          <p:nvPr>
            <p:ph type="sldNum" sz="quarter" idx="5"/>
          </p:nvPr>
        </p:nvSpPr>
        <p:spPr/>
        <p:txBody>
          <a:bodyPr/>
          <a:lstStyle/>
          <a:p>
            <a:fld id="{61C658D0-781B-BE45-84D0-5C3BF2927FA4}" type="slidenum">
              <a:rPr lang="en-US" smtClean="0"/>
              <a:t>55</a:t>
            </a:fld>
            <a:endParaRPr lang="en-US" dirty="0"/>
          </a:p>
        </p:txBody>
      </p:sp>
    </p:spTree>
    <p:extLst>
      <p:ext uri="{BB962C8B-B14F-4D97-AF65-F5344CB8AC3E}">
        <p14:creationId xmlns:p14="http://schemas.microsoft.com/office/powerpoint/2010/main" val="16331620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[SCRIPT TO BE ADDED]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EB1321C-82DE-4A1C-8138-99CD9081614B}" type="slidenum">
              <a:rPr lang="en-US" smtClean="0"/>
              <a:t>56</a:t>
            </a:fld>
            <a:endParaRPr lang="en-US" dirty="0"/>
          </a:p>
        </p:txBody>
      </p:sp>
    </p:spTree>
    <p:extLst>
      <p:ext uri="{BB962C8B-B14F-4D97-AF65-F5344CB8AC3E}">
        <p14:creationId xmlns:p14="http://schemas.microsoft.com/office/powerpoint/2010/main" val="2821321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6BB7A5-1577-934C-97FA-C316F1B5B977}" type="slidenum">
              <a:rPr lang="en-US" smtClean="0"/>
              <a:t>5</a:t>
            </a:fld>
            <a:endParaRPr lang="en-US" dirty="0"/>
          </a:p>
        </p:txBody>
      </p:sp>
    </p:spTree>
    <p:extLst>
      <p:ext uri="{BB962C8B-B14F-4D97-AF65-F5344CB8AC3E}">
        <p14:creationId xmlns:p14="http://schemas.microsoft.com/office/powerpoint/2010/main" val="19446748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QUICK REFRESHER</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1C658D0-781B-BE45-84D0-5C3BF2927FA4}" type="slidenum">
              <a:rPr lang="en-US" smtClean="0"/>
              <a:t>57</a:t>
            </a:fld>
            <a:endParaRPr lang="en-US" dirty="0"/>
          </a:p>
        </p:txBody>
      </p:sp>
    </p:spTree>
    <p:extLst>
      <p:ext uri="{BB962C8B-B14F-4D97-AF65-F5344CB8AC3E}">
        <p14:creationId xmlns:p14="http://schemas.microsoft.com/office/powerpoint/2010/main" val="42330721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questions/thoughts that came up during the break?</a:t>
            </a:r>
          </a:p>
          <a:p>
            <a:endParaRPr lang="en-US" dirty="0"/>
          </a:p>
          <a:p>
            <a:r>
              <a:rPr lang="en-US" dirty="0"/>
              <a:t>Add questions at the end of each section?</a:t>
            </a:r>
          </a:p>
        </p:txBody>
      </p:sp>
      <p:sp>
        <p:nvSpPr>
          <p:cNvPr id="4" name="Slide Number Placeholder 3"/>
          <p:cNvSpPr>
            <a:spLocks noGrp="1"/>
          </p:cNvSpPr>
          <p:nvPr>
            <p:ph type="sldNum" sz="quarter" idx="5"/>
          </p:nvPr>
        </p:nvSpPr>
        <p:spPr/>
        <p:txBody>
          <a:bodyPr/>
          <a:lstStyle/>
          <a:p>
            <a:fld id="{61C658D0-781B-BE45-84D0-5C3BF2927FA4}" type="slidenum">
              <a:rPr lang="en-US" smtClean="0"/>
              <a:t>58</a:t>
            </a:fld>
            <a:endParaRPr lang="en-US" dirty="0"/>
          </a:p>
        </p:txBody>
      </p:sp>
    </p:spTree>
    <p:extLst>
      <p:ext uri="{BB962C8B-B14F-4D97-AF65-F5344CB8AC3E}">
        <p14:creationId xmlns:p14="http://schemas.microsoft.com/office/powerpoint/2010/main" val="25190001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C658D0-781B-BE45-84D0-5C3BF2927FA4}" type="slidenum">
              <a:rPr lang="en-US" smtClean="0"/>
              <a:t>59</a:t>
            </a:fld>
            <a:endParaRPr lang="en-US" dirty="0"/>
          </a:p>
        </p:txBody>
      </p:sp>
    </p:spTree>
    <p:extLst>
      <p:ext uri="{BB962C8B-B14F-4D97-AF65-F5344CB8AC3E}">
        <p14:creationId xmlns:p14="http://schemas.microsoft.com/office/powerpoint/2010/main" val="16692101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[SCRIPT TO BE ADDED]</a:t>
            </a:r>
          </a:p>
          <a:p>
            <a:endParaRPr lang="en-US" dirty="0"/>
          </a:p>
          <a:p>
            <a:r>
              <a:rPr lang="en-US" sz="1200" dirty="0"/>
              <a:t>Is the decision in contrary to T.C.A. 49-13-122</a:t>
            </a:r>
            <a:endParaRPr lang="en-US" dirty="0"/>
          </a:p>
        </p:txBody>
      </p:sp>
      <p:sp>
        <p:nvSpPr>
          <p:cNvPr id="4" name="Slide Number Placeholder 3"/>
          <p:cNvSpPr>
            <a:spLocks noGrp="1"/>
          </p:cNvSpPr>
          <p:nvPr>
            <p:ph type="sldNum" sz="quarter" idx="5"/>
          </p:nvPr>
        </p:nvSpPr>
        <p:spPr/>
        <p:txBody>
          <a:bodyPr/>
          <a:lstStyle/>
          <a:p>
            <a:fld id="{61C658D0-781B-BE45-84D0-5C3BF2927FA4}" type="slidenum">
              <a:rPr lang="en-US" smtClean="0"/>
              <a:t>60</a:t>
            </a:fld>
            <a:endParaRPr lang="en-US" dirty="0"/>
          </a:p>
        </p:txBody>
      </p:sp>
    </p:spTree>
    <p:extLst>
      <p:ext uri="{BB962C8B-B14F-4D97-AF65-F5344CB8AC3E}">
        <p14:creationId xmlns:p14="http://schemas.microsoft.com/office/powerpoint/2010/main" val="1874445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[SCRIPT TO BE ADDED]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EB1321C-82DE-4A1C-8138-99CD9081614B}" type="slidenum">
              <a:rPr lang="en-US" smtClean="0"/>
              <a:t>61</a:t>
            </a:fld>
            <a:endParaRPr lang="en-US" dirty="0"/>
          </a:p>
        </p:txBody>
      </p:sp>
    </p:spTree>
    <p:extLst>
      <p:ext uri="{BB962C8B-B14F-4D97-AF65-F5344CB8AC3E}">
        <p14:creationId xmlns:p14="http://schemas.microsoft.com/office/powerpoint/2010/main" val="34492226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QUICK REFRESHER</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1C658D0-781B-BE45-84D0-5C3BF2927FA4}" type="slidenum">
              <a:rPr lang="en-US" smtClean="0"/>
              <a:t>62</a:t>
            </a:fld>
            <a:endParaRPr lang="en-US" dirty="0"/>
          </a:p>
        </p:txBody>
      </p:sp>
    </p:spTree>
    <p:extLst>
      <p:ext uri="{BB962C8B-B14F-4D97-AF65-F5344CB8AC3E}">
        <p14:creationId xmlns:p14="http://schemas.microsoft.com/office/powerpoint/2010/main" val="20503579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[SCRIPT TO BE ADDED]</a:t>
            </a:r>
          </a:p>
          <a:p>
            <a:endParaRPr lang="en-US" b="0" dirty="0"/>
          </a:p>
          <a:p>
            <a:r>
              <a:rPr lang="en-US" sz="1200" b="0" dirty="0"/>
              <a:t>The Commission can revoke a charter school agreement if the school</a:t>
            </a:r>
            <a:endParaRPr lang="en-US" b="0" dirty="0"/>
          </a:p>
        </p:txBody>
      </p:sp>
      <p:sp>
        <p:nvSpPr>
          <p:cNvPr id="4" name="Slide Number Placeholder 3"/>
          <p:cNvSpPr>
            <a:spLocks noGrp="1"/>
          </p:cNvSpPr>
          <p:nvPr>
            <p:ph type="sldNum" sz="quarter" idx="5"/>
          </p:nvPr>
        </p:nvSpPr>
        <p:spPr/>
        <p:txBody>
          <a:bodyPr/>
          <a:lstStyle/>
          <a:p>
            <a:fld id="{61C658D0-781B-BE45-84D0-5C3BF2927FA4}" type="slidenum">
              <a:rPr lang="en-US" smtClean="0"/>
              <a:t>63</a:t>
            </a:fld>
            <a:endParaRPr lang="en-US" dirty="0"/>
          </a:p>
        </p:txBody>
      </p:sp>
    </p:spTree>
    <p:extLst>
      <p:ext uri="{BB962C8B-B14F-4D97-AF65-F5344CB8AC3E}">
        <p14:creationId xmlns:p14="http://schemas.microsoft.com/office/powerpoint/2010/main" val="20390649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[SCRIPT TO BE ADDED]</a:t>
            </a:r>
          </a:p>
          <a:p>
            <a:endParaRPr lang="en-US" dirty="0"/>
          </a:p>
        </p:txBody>
      </p:sp>
      <p:sp>
        <p:nvSpPr>
          <p:cNvPr id="4" name="Slide Number Placeholder 3"/>
          <p:cNvSpPr>
            <a:spLocks noGrp="1"/>
          </p:cNvSpPr>
          <p:nvPr>
            <p:ph type="sldNum" sz="quarter" idx="5"/>
          </p:nvPr>
        </p:nvSpPr>
        <p:spPr/>
        <p:txBody>
          <a:bodyPr/>
          <a:lstStyle/>
          <a:p>
            <a:fld id="{61C658D0-781B-BE45-84D0-5C3BF2927FA4}" type="slidenum">
              <a:rPr lang="en-US" smtClean="0"/>
              <a:t>64</a:t>
            </a:fld>
            <a:endParaRPr lang="en-US" dirty="0"/>
          </a:p>
        </p:txBody>
      </p:sp>
    </p:spTree>
    <p:extLst>
      <p:ext uri="{BB962C8B-B14F-4D97-AF65-F5344CB8AC3E}">
        <p14:creationId xmlns:p14="http://schemas.microsoft.com/office/powerpoint/2010/main" val="6399638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C658D0-781B-BE45-84D0-5C3BF2927FA4}" type="slidenum">
              <a:rPr lang="en-US" smtClean="0"/>
              <a:t>65</a:t>
            </a:fld>
            <a:endParaRPr lang="en-US" dirty="0"/>
          </a:p>
        </p:txBody>
      </p:sp>
    </p:spTree>
    <p:extLst>
      <p:ext uri="{BB962C8B-B14F-4D97-AF65-F5344CB8AC3E}">
        <p14:creationId xmlns:p14="http://schemas.microsoft.com/office/powerpoint/2010/main" val="3903004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Model this and invite all to participate. Each person gets no more than 30 seconds.</a:t>
            </a:r>
          </a:p>
          <a:p>
            <a:endParaRPr lang="en-US" dirty="0"/>
          </a:p>
        </p:txBody>
      </p:sp>
      <p:sp>
        <p:nvSpPr>
          <p:cNvPr id="4" name="Slide Number Placeholder 3"/>
          <p:cNvSpPr>
            <a:spLocks noGrp="1"/>
          </p:cNvSpPr>
          <p:nvPr>
            <p:ph type="sldNum" sz="quarter" idx="5"/>
          </p:nvPr>
        </p:nvSpPr>
        <p:spPr/>
        <p:txBody>
          <a:bodyPr/>
          <a:lstStyle/>
          <a:p>
            <a:fld id="{61C658D0-781B-BE45-84D0-5C3BF2927FA4}" type="slidenum">
              <a:rPr lang="en-US" smtClean="0"/>
              <a:t>6</a:t>
            </a:fld>
            <a:endParaRPr lang="en-US" dirty="0"/>
          </a:p>
        </p:txBody>
      </p:sp>
    </p:spTree>
    <p:extLst>
      <p:ext uri="{BB962C8B-B14F-4D97-AF65-F5344CB8AC3E}">
        <p14:creationId xmlns:p14="http://schemas.microsoft.com/office/powerpoint/2010/main" val="2015882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Commissioners will:</a:t>
            </a:r>
          </a:p>
          <a:p>
            <a:r>
              <a:rPr lang="en-US" sz="1200" b="0" i="0" u="none" strike="noStrike" kern="1200" baseline="0" dirty="0">
                <a:solidFill>
                  <a:schemeClr val="tx1"/>
                </a:solidFill>
                <a:latin typeface="+mn-lt"/>
                <a:ea typeface="+mn-ea"/>
                <a:cs typeface="+mn-cs"/>
              </a:rPr>
              <a:t>• Understand the unique responsibilities of the Commission’s dual authorizing role. </a:t>
            </a:r>
          </a:p>
          <a:p>
            <a:r>
              <a:rPr lang="en-US" sz="1200" b="0" i="0" u="none" strike="noStrike" kern="1200" baseline="0" dirty="0">
                <a:solidFill>
                  <a:schemeClr val="tx1"/>
                </a:solidFill>
                <a:latin typeface="+mn-lt"/>
                <a:ea typeface="+mn-ea"/>
                <a:cs typeface="+mn-cs"/>
              </a:rPr>
              <a:t>• Identify the appeal pathways to the Commission for new start applications, renewals, and revocations. </a:t>
            </a:r>
          </a:p>
          <a:p>
            <a:endParaRPr lang="en-US" dirty="0"/>
          </a:p>
        </p:txBody>
      </p:sp>
      <p:sp>
        <p:nvSpPr>
          <p:cNvPr id="4" name="Slide Number Placeholder 3"/>
          <p:cNvSpPr>
            <a:spLocks noGrp="1"/>
          </p:cNvSpPr>
          <p:nvPr>
            <p:ph type="sldNum" sz="quarter" idx="5"/>
          </p:nvPr>
        </p:nvSpPr>
        <p:spPr/>
        <p:txBody>
          <a:bodyPr/>
          <a:lstStyle/>
          <a:p>
            <a:fld id="{61C658D0-781B-BE45-84D0-5C3BF2927FA4}" type="slidenum">
              <a:rPr lang="en-US" smtClean="0"/>
              <a:t>7</a:t>
            </a:fld>
            <a:endParaRPr lang="en-US" dirty="0"/>
          </a:p>
        </p:txBody>
      </p:sp>
    </p:spTree>
    <p:extLst>
      <p:ext uri="{BB962C8B-B14F-4D97-AF65-F5344CB8AC3E}">
        <p14:creationId xmlns:p14="http://schemas.microsoft.com/office/powerpoint/2010/main" val="237549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TO BE ADDED]</a:t>
            </a:r>
          </a:p>
          <a:p>
            <a:endParaRPr lang="en-US" dirty="0"/>
          </a:p>
        </p:txBody>
      </p:sp>
      <p:sp>
        <p:nvSpPr>
          <p:cNvPr id="4" name="Slide Number Placeholder 3"/>
          <p:cNvSpPr>
            <a:spLocks noGrp="1"/>
          </p:cNvSpPr>
          <p:nvPr>
            <p:ph type="sldNum" sz="quarter" idx="5"/>
          </p:nvPr>
        </p:nvSpPr>
        <p:spPr/>
        <p:txBody>
          <a:bodyPr/>
          <a:lstStyle/>
          <a:p>
            <a:fld id="{61C658D0-781B-BE45-84D0-5C3BF2927FA4}" type="slidenum">
              <a:rPr lang="en-US" smtClean="0"/>
              <a:t>8</a:t>
            </a:fld>
            <a:endParaRPr lang="en-US" dirty="0"/>
          </a:p>
        </p:txBody>
      </p:sp>
    </p:spTree>
    <p:extLst>
      <p:ext uri="{BB962C8B-B14F-4D97-AF65-F5344CB8AC3E}">
        <p14:creationId xmlns:p14="http://schemas.microsoft.com/office/powerpoint/2010/main" val="1769935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TO BE ADDED]</a:t>
            </a:r>
          </a:p>
        </p:txBody>
      </p:sp>
      <p:sp>
        <p:nvSpPr>
          <p:cNvPr id="4" name="Slide Number Placeholder 3"/>
          <p:cNvSpPr>
            <a:spLocks noGrp="1"/>
          </p:cNvSpPr>
          <p:nvPr>
            <p:ph type="sldNum" sz="quarter" idx="5"/>
          </p:nvPr>
        </p:nvSpPr>
        <p:spPr/>
        <p:txBody>
          <a:bodyPr/>
          <a:lstStyle/>
          <a:p>
            <a:fld id="{61C658D0-781B-BE45-84D0-5C3BF2927FA4}" type="slidenum">
              <a:rPr lang="en-US" smtClean="0"/>
              <a:t>9</a:t>
            </a:fld>
            <a:endParaRPr lang="en-US" dirty="0"/>
          </a:p>
        </p:txBody>
      </p:sp>
    </p:spTree>
    <p:extLst>
      <p:ext uri="{BB962C8B-B14F-4D97-AF65-F5344CB8AC3E}">
        <p14:creationId xmlns:p14="http://schemas.microsoft.com/office/powerpoint/2010/main" val="1888387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tif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with Sub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1528064" y="0"/>
            <a:ext cx="3107436" cy="6858000"/>
          </a:xfrm>
          <a:prstGeom prst="rect">
            <a:avLst/>
          </a:prstGeom>
        </p:spPr>
      </p:pic>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6850"/>
          <a:stretch/>
        </p:blipFill>
        <p:spPr>
          <a:xfrm>
            <a:off x="-20321" y="1"/>
            <a:ext cx="1971039" cy="6858000"/>
          </a:xfrm>
          <a:prstGeom prst="rect">
            <a:avLst/>
          </a:prstGeom>
        </p:spPr>
      </p:pic>
      <p:sp>
        <p:nvSpPr>
          <p:cNvPr id="12" name="Text Placeholder 8"/>
          <p:cNvSpPr>
            <a:spLocks noGrp="1"/>
          </p:cNvSpPr>
          <p:nvPr>
            <p:ph type="body" sz="quarter" idx="10" hasCustomPrompt="1"/>
          </p:nvPr>
        </p:nvSpPr>
        <p:spPr>
          <a:xfrm>
            <a:off x="6540501" y="2503715"/>
            <a:ext cx="5230284" cy="1861457"/>
          </a:xfrm>
          <a:prstGeom prst="rect">
            <a:avLst/>
          </a:prstGeom>
        </p:spPr>
        <p:txBody>
          <a:bodyPr vert="horz" anchor="ctr"/>
          <a:lstStyle>
            <a:lvl1pPr marL="0" indent="0">
              <a:lnSpc>
                <a:spcPts val="3400"/>
              </a:lnSpc>
              <a:buNone/>
              <a:defRPr b="0" i="0" cap="all" spc="100" baseline="0">
                <a:solidFill>
                  <a:schemeClr val="accent1"/>
                </a:solidFill>
                <a:latin typeface="Franklin Gothic Book" panose="020B0503020102020204" pitchFamily="34" charset="0"/>
                <a:cs typeface="Franklin Gothic Book" panose="020B0503020102020204" pitchFamily="34" charset="0"/>
              </a:defRPr>
            </a:lvl1pPr>
          </a:lstStyle>
          <a:p>
            <a:pPr lvl="0"/>
            <a:r>
              <a:rPr lang="en-US" dirty="0"/>
              <a:t>TITLE OF PRESENTATION</a:t>
            </a:r>
          </a:p>
        </p:txBody>
      </p:sp>
      <p:sp>
        <p:nvSpPr>
          <p:cNvPr id="16" name="Text Placeholder 15"/>
          <p:cNvSpPr>
            <a:spLocks noGrp="1"/>
          </p:cNvSpPr>
          <p:nvPr>
            <p:ph type="body" sz="quarter" idx="11" hasCustomPrompt="1"/>
          </p:nvPr>
        </p:nvSpPr>
        <p:spPr>
          <a:xfrm>
            <a:off x="6540501" y="4570414"/>
            <a:ext cx="5230284" cy="1779587"/>
          </a:xfrm>
          <a:prstGeom prst="rect">
            <a:avLst/>
          </a:prstGeom>
        </p:spPr>
        <p:txBody>
          <a:bodyPr vert="horz"/>
          <a:lstStyle>
            <a:lvl1pPr marL="0" indent="0">
              <a:lnSpc>
                <a:spcPts val="2600"/>
              </a:lnSpc>
              <a:buNone/>
              <a:defRPr sz="2400" b="0" i="0" cap="all" spc="100" baseline="0">
                <a:solidFill>
                  <a:schemeClr val="accent2"/>
                </a:solidFill>
                <a:latin typeface="+mj-lt"/>
              </a:defRPr>
            </a:lvl1pPr>
          </a:lstStyle>
          <a:p>
            <a:pPr lvl="0"/>
            <a:r>
              <a:rPr lang="en-US" dirty="0"/>
              <a:t>Subtitle of presentation</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6448" y="2954310"/>
            <a:ext cx="3468884" cy="942489"/>
          </a:xfrm>
          <a:prstGeom prst="rect">
            <a:avLst/>
          </a:prstGeom>
        </p:spPr>
      </p:pic>
    </p:spTree>
    <p:extLst>
      <p:ext uri="{BB962C8B-B14F-4D97-AF65-F5344CB8AC3E}">
        <p14:creationId xmlns:p14="http://schemas.microsoft.com/office/powerpoint/2010/main" val="496451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8" name="Straight Connector 7"/>
          <p:cNvCxnSpPr/>
          <p:nvPr userDrawn="1"/>
        </p:nvCxnSpPr>
        <p:spPr>
          <a:xfrm>
            <a:off x="6096000" y="1527349"/>
            <a:ext cx="0" cy="4491614"/>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2264230" y="3770644"/>
            <a:ext cx="7663543"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5" hasCustomPrompt="1"/>
          </p:nvPr>
        </p:nvSpPr>
        <p:spPr>
          <a:xfrm>
            <a:off x="925688" y="2017714"/>
            <a:ext cx="4802012" cy="1419225"/>
          </a:xfrm>
          <a:prstGeom prst="rect">
            <a:avLst/>
          </a:prstGeom>
        </p:spPr>
        <p:txBody>
          <a:bodyPr>
            <a:normAutofit/>
          </a:bodyPr>
          <a:lstStyle>
            <a:lvl1pPr marL="0" indent="0">
              <a:buNone/>
              <a:defRPr sz="2000" baseline="0">
                <a:latin typeface="Franklin Gothic Book" panose="020B0503020102020204" pitchFamily="34" charset="0"/>
              </a:defRPr>
            </a:lvl1pPr>
          </a:lstStyle>
          <a:p>
            <a:pPr lvl="0"/>
            <a:r>
              <a:rPr lang="en-US" dirty="0"/>
              <a:t>Text goes here.</a:t>
            </a:r>
          </a:p>
        </p:txBody>
      </p:sp>
      <p:sp>
        <p:nvSpPr>
          <p:cNvPr id="13" name="Text Placeholder 5"/>
          <p:cNvSpPr>
            <a:spLocks noGrp="1"/>
          </p:cNvSpPr>
          <p:nvPr>
            <p:ph type="body" sz="quarter" idx="16" hasCustomPrompt="1"/>
          </p:nvPr>
        </p:nvSpPr>
        <p:spPr>
          <a:xfrm>
            <a:off x="6630459" y="2017714"/>
            <a:ext cx="4667251" cy="1419225"/>
          </a:xfrm>
          <a:prstGeom prst="rect">
            <a:avLst/>
          </a:prstGeom>
        </p:spPr>
        <p:txBody>
          <a:bodyPr>
            <a:normAutofit/>
          </a:bodyPr>
          <a:lstStyle>
            <a:lvl1pPr marL="0" indent="0">
              <a:buNone/>
              <a:defRPr sz="2000" baseline="0">
                <a:latin typeface="Franklin Gothic Book" panose="020B0503020102020204" pitchFamily="34" charset="0"/>
              </a:defRPr>
            </a:lvl1pPr>
          </a:lstStyle>
          <a:p>
            <a:pPr lvl="0"/>
            <a:r>
              <a:rPr lang="en-US" dirty="0"/>
              <a:t>Text goes here.</a:t>
            </a:r>
          </a:p>
        </p:txBody>
      </p:sp>
      <p:sp>
        <p:nvSpPr>
          <p:cNvPr id="14" name="Text Placeholder 5"/>
          <p:cNvSpPr>
            <a:spLocks noGrp="1"/>
          </p:cNvSpPr>
          <p:nvPr>
            <p:ph type="body" sz="quarter" idx="17" hasCustomPrompt="1"/>
          </p:nvPr>
        </p:nvSpPr>
        <p:spPr>
          <a:xfrm>
            <a:off x="6630459" y="4104754"/>
            <a:ext cx="4667251" cy="1419225"/>
          </a:xfrm>
          <a:prstGeom prst="rect">
            <a:avLst/>
          </a:prstGeom>
        </p:spPr>
        <p:txBody>
          <a:bodyPr>
            <a:normAutofit/>
          </a:bodyPr>
          <a:lstStyle>
            <a:lvl1pPr marL="0" indent="0">
              <a:buNone/>
              <a:defRPr sz="2000" baseline="0">
                <a:latin typeface="Franklin Gothic Book" panose="020B0503020102020204" pitchFamily="34" charset="0"/>
              </a:defRPr>
            </a:lvl1pPr>
          </a:lstStyle>
          <a:p>
            <a:pPr lvl="0"/>
            <a:r>
              <a:rPr lang="en-US" dirty="0"/>
              <a:t>Text goes here.</a:t>
            </a:r>
          </a:p>
        </p:txBody>
      </p:sp>
      <p:sp>
        <p:nvSpPr>
          <p:cNvPr id="15" name="Text Placeholder 5"/>
          <p:cNvSpPr>
            <a:spLocks noGrp="1"/>
          </p:cNvSpPr>
          <p:nvPr>
            <p:ph type="body" sz="quarter" idx="18" hasCustomPrompt="1"/>
          </p:nvPr>
        </p:nvSpPr>
        <p:spPr>
          <a:xfrm>
            <a:off x="925689" y="4104754"/>
            <a:ext cx="4802012" cy="1419225"/>
          </a:xfrm>
          <a:prstGeom prst="rect">
            <a:avLst/>
          </a:prstGeom>
        </p:spPr>
        <p:txBody>
          <a:bodyPr>
            <a:normAutofit/>
          </a:bodyPr>
          <a:lstStyle>
            <a:lvl1pPr marL="0" indent="0">
              <a:buNone/>
              <a:defRPr sz="2000" baseline="0">
                <a:latin typeface="Franklin Gothic Book" panose="020B0503020102020204" pitchFamily="34" charset="0"/>
              </a:defRPr>
            </a:lvl1pPr>
          </a:lstStyle>
          <a:p>
            <a:pPr lvl="0"/>
            <a:r>
              <a:rPr lang="en-US" dirty="0"/>
              <a:t>Text goes here.</a:t>
            </a:r>
          </a:p>
        </p:txBody>
      </p:sp>
      <p:sp>
        <p:nvSpPr>
          <p:cNvPr id="17" name="TextBox 16"/>
          <p:cNvSpPr txBox="1"/>
          <p:nvPr userDrawn="1"/>
        </p:nvSpPr>
        <p:spPr>
          <a:xfrm>
            <a:off x="10735734" y="6493932"/>
            <a:ext cx="948263" cy="261610"/>
          </a:xfrm>
          <a:prstGeom prst="rect">
            <a:avLst/>
          </a:prstGeom>
          <a:noFill/>
        </p:spPr>
        <p:txBody>
          <a:bodyPr wrap="square" rtlCol="0">
            <a:spAutoFit/>
          </a:bodyPr>
          <a:lstStyle/>
          <a:p>
            <a:pPr algn="r"/>
            <a:fld id="{2FC2D642-F838-574C-9AC2-7F10EB262127}" type="slidenum">
              <a:rPr lang="en-US" sz="1100" smtClean="0">
                <a:solidFill>
                  <a:schemeClr val="bg1">
                    <a:lumMod val="50000"/>
                  </a:schemeClr>
                </a:solidFill>
                <a:latin typeface="Franklin Gothic Book"/>
                <a:cs typeface="Franklin Gothic Book"/>
              </a:rPr>
              <a:pPr algn="r"/>
              <a:t>‹#›</a:t>
            </a:fld>
            <a:endParaRPr lang="en-US" sz="1100" dirty="0">
              <a:solidFill>
                <a:schemeClr val="bg1">
                  <a:lumMod val="50000"/>
                </a:schemeClr>
              </a:solidFill>
              <a:latin typeface="Franklin Gothic Book"/>
              <a:cs typeface="Franklin Gothic Book"/>
            </a:endParaRPr>
          </a:p>
        </p:txBody>
      </p:sp>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l="41722" r="-42384"/>
          <a:stretch/>
        </p:blipFill>
        <p:spPr>
          <a:xfrm rot="10800000" flipV="1">
            <a:off x="9784270" y="-18333"/>
            <a:ext cx="2407730" cy="1828800"/>
          </a:xfrm>
          <a:prstGeom prst="rect">
            <a:avLst/>
          </a:prstGeom>
        </p:spPr>
      </p:pic>
      <p:sp>
        <p:nvSpPr>
          <p:cNvPr id="19" name="Text Placeholder 4"/>
          <p:cNvSpPr>
            <a:spLocks noGrp="1"/>
          </p:cNvSpPr>
          <p:nvPr>
            <p:ph type="body" sz="quarter" idx="10" hasCustomPrompt="1"/>
          </p:nvPr>
        </p:nvSpPr>
        <p:spPr>
          <a:xfrm>
            <a:off x="925688" y="94317"/>
            <a:ext cx="9661003" cy="1095966"/>
          </a:xfrm>
          <a:prstGeom prst="rect">
            <a:avLst/>
          </a:prstGeom>
        </p:spPr>
        <p:txBody>
          <a:bodyPr vert="horz" anchor="b"/>
          <a:lstStyle>
            <a:lvl1pPr marL="0" indent="0">
              <a:lnSpc>
                <a:spcPts val="3400"/>
              </a:lnSpc>
              <a:buNone/>
              <a:defRPr cap="all" baseline="0">
                <a:solidFill>
                  <a:schemeClr val="accent1"/>
                </a:solidFill>
                <a:latin typeface="Franklin Gothic Book" panose="020B0503020102020204" pitchFamily="34" charset="0"/>
              </a:defRPr>
            </a:lvl1pPr>
          </a:lstStyle>
          <a:p>
            <a:pPr lvl="0"/>
            <a:r>
              <a:rPr lang="en-US" dirty="0"/>
              <a:t>Title of slide</a:t>
            </a:r>
          </a:p>
        </p:txBody>
      </p:sp>
      <p:cxnSp>
        <p:nvCxnSpPr>
          <p:cNvPr id="20" name="Straight Connector 19"/>
          <p:cNvCxnSpPr/>
          <p:nvPr userDrawn="1"/>
        </p:nvCxnSpPr>
        <p:spPr>
          <a:xfrm>
            <a:off x="925688" y="1236583"/>
            <a:ext cx="9661003"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6997" y="6216677"/>
            <a:ext cx="1690586" cy="380779"/>
          </a:xfrm>
          <a:prstGeom prst="rect">
            <a:avLst/>
          </a:prstGeom>
        </p:spPr>
      </p:pic>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6453" y="297326"/>
            <a:ext cx="1219202" cy="1316739"/>
          </a:xfrm>
          <a:prstGeom prst="rect">
            <a:avLst/>
          </a:prstGeom>
        </p:spPr>
      </p:pic>
    </p:spTree>
    <p:extLst>
      <p:ext uri="{BB962C8B-B14F-4D97-AF65-F5344CB8AC3E}">
        <p14:creationId xmlns:p14="http://schemas.microsoft.com/office/powerpoint/2010/main" val="273501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TextBox 14"/>
          <p:cNvSpPr txBox="1"/>
          <p:nvPr userDrawn="1"/>
        </p:nvSpPr>
        <p:spPr>
          <a:xfrm>
            <a:off x="10735734" y="6493932"/>
            <a:ext cx="948263" cy="261610"/>
          </a:xfrm>
          <a:prstGeom prst="rect">
            <a:avLst/>
          </a:prstGeom>
          <a:noFill/>
        </p:spPr>
        <p:txBody>
          <a:bodyPr wrap="square" rtlCol="0">
            <a:spAutoFit/>
          </a:bodyPr>
          <a:lstStyle/>
          <a:p>
            <a:pPr algn="r"/>
            <a:fld id="{2FC2D642-F838-574C-9AC2-7F10EB262127}" type="slidenum">
              <a:rPr lang="en-US" sz="1100" smtClean="0">
                <a:solidFill>
                  <a:schemeClr val="bg1">
                    <a:lumMod val="50000"/>
                  </a:schemeClr>
                </a:solidFill>
                <a:latin typeface="Franklin Gothic Book"/>
                <a:cs typeface="Franklin Gothic Book"/>
              </a:rPr>
              <a:pPr algn="r"/>
              <a:t>‹#›</a:t>
            </a:fld>
            <a:endParaRPr lang="en-US" sz="1100" dirty="0">
              <a:solidFill>
                <a:schemeClr val="bg1">
                  <a:lumMod val="50000"/>
                </a:schemeClr>
              </a:solidFill>
              <a:latin typeface="Franklin Gothic Book"/>
              <a:cs typeface="Franklin Gothic Book"/>
            </a:endParaRPr>
          </a:p>
        </p:txBody>
      </p:sp>
      <p:sp>
        <p:nvSpPr>
          <p:cNvPr id="16" name="Title 1"/>
          <p:cNvSpPr>
            <a:spLocks noGrp="1"/>
          </p:cNvSpPr>
          <p:nvPr>
            <p:ph type="ctrTitle" hasCustomPrompt="1"/>
          </p:nvPr>
        </p:nvSpPr>
        <p:spPr>
          <a:xfrm>
            <a:off x="2926077" y="2604559"/>
            <a:ext cx="8026404" cy="1470025"/>
          </a:xfrm>
          <a:prstGeom prst="rect">
            <a:avLst/>
          </a:prstGeom>
          <a:effectLst/>
        </p:spPr>
        <p:txBody>
          <a:bodyPr anchor="b">
            <a:noAutofit/>
          </a:bodyPr>
          <a:lstStyle>
            <a:lvl1pPr algn="l">
              <a:lnSpc>
                <a:spcPts val="4400"/>
              </a:lnSpc>
              <a:defRPr lang="en-US" sz="4400" kern="1200" cap="all" baseline="0" dirty="0">
                <a:solidFill>
                  <a:schemeClr val="accent1"/>
                </a:solidFill>
                <a:latin typeface="Franklin Gothic Book" panose="020B0503020102020204" pitchFamily="34" charset="0"/>
                <a:ea typeface="+mn-ea"/>
                <a:cs typeface="+mn-cs"/>
              </a:defRPr>
            </a:lvl1pPr>
          </a:lstStyle>
          <a:p>
            <a:r>
              <a:rPr lang="en-US" dirty="0"/>
              <a:t>Split text on </a:t>
            </a:r>
            <a:br>
              <a:rPr lang="en-US" dirty="0"/>
            </a:br>
            <a:r>
              <a:rPr lang="en-US" dirty="0"/>
              <a:t>TWO LINES</a:t>
            </a:r>
          </a:p>
        </p:txBody>
      </p:sp>
      <p:cxnSp>
        <p:nvCxnSpPr>
          <p:cNvPr id="9" name="Straight Connector 8"/>
          <p:cNvCxnSpPr/>
          <p:nvPr userDrawn="1"/>
        </p:nvCxnSpPr>
        <p:spPr>
          <a:xfrm>
            <a:off x="3078477" y="4110963"/>
            <a:ext cx="7874004"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761" y="2604559"/>
            <a:ext cx="1511856" cy="1632806"/>
          </a:xfrm>
          <a:prstGeom prst="rect">
            <a:avLst/>
          </a:prstGeom>
        </p:spPr>
      </p:pic>
    </p:spTree>
    <p:extLst>
      <p:ext uri="{BB962C8B-B14F-4D97-AF65-F5344CB8AC3E}">
        <p14:creationId xmlns:p14="http://schemas.microsoft.com/office/powerpoint/2010/main" val="2329232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15" name="TextBox 14"/>
          <p:cNvSpPr txBox="1"/>
          <p:nvPr userDrawn="1"/>
        </p:nvSpPr>
        <p:spPr>
          <a:xfrm>
            <a:off x="10735734" y="6493932"/>
            <a:ext cx="948263" cy="261610"/>
          </a:xfrm>
          <a:prstGeom prst="rect">
            <a:avLst/>
          </a:prstGeom>
          <a:noFill/>
        </p:spPr>
        <p:txBody>
          <a:bodyPr wrap="square" rtlCol="0">
            <a:spAutoFit/>
          </a:bodyPr>
          <a:lstStyle/>
          <a:p>
            <a:pPr algn="r"/>
            <a:fld id="{2FC2D642-F838-574C-9AC2-7F10EB262127}" type="slidenum">
              <a:rPr lang="en-US" sz="1100" smtClean="0">
                <a:solidFill>
                  <a:schemeClr val="bg1">
                    <a:lumMod val="50000"/>
                  </a:schemeClr>
                </a:solidFill>
                <a:latin typeface="Franklin Gothic Book"/>
                <a:cs typeface="Franklin Gothic Book"/>
              </a:rPr>
              <a:pPr algn="r"/>
              <a:t>‹#›</a:t>
            </a:fld>
            <a:endParaRPr lang="en-US" sz="1100" dirty="0">
              <a:solidFill>
                <a:schemeClr val="bg1">
                  <a:lumMod val="50000"/>
                </a:schemeClr>
              </a:solidFill>
              <a:latin typeface="Franklin Gothic Book"/>
              <a:cs typeface="Franklin Gothic Book"/>
            </a:endParaRPr>
          </a:p>
        </p:txBody>
      </p:sp>
      <p:sp>
        <p:nvSpPr>
          <p:cNvPr id="18" name="Text Placeholder 4"/>
          <p:cNvSpPr>
            <a:spLocks noGrp="1"/>
          </p:cNvSpPr>
          <p:nvPr>
            <p:ph type="body" sz="quarter" idx="10" hasCustomPrompt="1"/>
          </p:nvPr>
        </p:nvSpPr>
        <p:spPr>
          <a:xfrm>
            <a:off x="925688" y="94317"/>
            <a:ext cx="9661003" cy="1095966"/>
          </a:xfrm>
          <a:prstGeom prst="rect">
            <a:avLst/>
          </a:prstGeom>
        </p:spPr>
        <p:txBody>
          <a:bodyPr vert="horz" anchor="b"/>
          <a:lstStyle>
            <a:lvl1pPr marL="0" indent="0">
              <a:lnSpc>
                <a:spcPts val="3400"/>
              </a:lnSpc>
              <a:buNone/>
              <a:defRPr cap="all" baseline="0">
                <a:solidFill>
                  <a:schemeClr val="accent1"/>
                </a:solidFill>
                <a:latin typeface="Franklin Gothic Book" panose="020B0503020102020204" pitchFamily="34" charset="0"/>
              </a:defRPr>
            </a:lvl1pPr>
          </a:lstStyle>
          <a:p>
            <a:pPr lvl="0"/>
            <a:r>
              <a:rPr lang="en-US" dirty="0"/>
              <a:t>Title of slide</a:t>
            </a:r>
          </a:p>
        </p:txBody>
      </p:sp>
      <p:cxnSp>
        <p:nvCxnSpPr>
          <p:cNvPr id="19" name="Straight Connector 18"/>
          <p:cNvCxnSpPr/>
          <p:nvPr userDrawn="1"/>
        </p:nvCxnSpPr>
        <p:spPr>
          <a:xfrm>
            <a:off x="925688" y="1236583"/>
            <a:ext cx="9661003"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6997" y="6216677"/>
            <a:ext cx="1690586" cy="380779"/>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41722" r="-42384"/>
          <a:stretch/>
        </p:blipFill>
        <p:spPr>
          <a:xfrm rot="10800000" flipV="1">
            <a:off x="9784270" y="-18333"/>
            <a:ext cx="2407730" cy="1828800"/>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6453" y="297326"/>
            <a:ext cx="1219202" cy="1316739"/>
          </a:xfrm>
          <a:prstGeom prst="rect">
            <a:avLst/>
          </a:prstGeom>
        </p:spPr>
      </p:pic>
      <p:sp>
        <p:nvSpPr>
          <p:cNvPr id="22" name="Oval 21"/>
          <p:cNvSpPr/>
          <p:nvPr userDrawn="1"/>
        </p:nvSpPr>
        <p:spPr>
          <a:xfrm>
            <a:off x="590412" y="2429647"/>
            <a:ext cx="3227605" cy="322760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p:cNvSpPr/>
          <p:nvPr userDrawn="1"/>
        </p:nvSpPr>
        <p:spPr>
          <a:xfrm>
            <a:off x="8423882" y="2429647"/>
            <a:ext cx="3227605" cy="322760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p:cNvSpPr/>
          <p:nvPr userDrawn="1"/>
        </p:nvSpPr>
        <p:spPr>
          <a:xfrm>
            <a:off x="3977782" y="1923118"/>
            <a:ext cx="4240663" cy="424066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 Placeholder 17"/>
          <p:cNvSpPr>
            <a:spLocks noGrp="1"/>
          </p:cNvSpPr>
          <p:nvPr>
            <p:ph type="body" sz="quarter" idx="14" hasCustomPrompt="1"/>
          </p:nvPr>
        </p:nvSpPr>
        <p:spPr>
          <a:xfrm>
            <a:off x="1091905" y="3806910"/>
            <a:ext cx="2224617" cy="473075"/>
          </a:xfrm>
          <a:prstGeom prst="rect">
            <a:avLst/>
          </a:prstGeom>
        </p:spPr>
        <p:txBody>
          <a:bodyPr vert="horz"/>
          <a:lstStyle>
            <a:lvl1pPr marL="0" indent="0" algn="ctr">
              <a:lnSpc>
                <a:spcPts val="2200"/>
              </a:lnSpc>
              <a:buNone/>
              <a:defRPr sz="2000" cap="all" baseline="0">
                <a:solidFill>
                  <a:schemeClr val="bg1"/>
                </a:solidFill>
                <a:latin typeface="+mj-lt"/>
              </a:defRPr>
            </a:lvl1pPr>
          </a:lstStyle>
          <a:p>
            <a:pPr lvl="0"/>
            <a:r>
              <a:rPr lang="en-US" dirty="0"/>
              <a:t>Point</a:t>
            </a:r>
          </a:p>
        </p:txBody>
      </p:sp>
      <p:sp>
        <p:nvSpPr>
          <p:cNvPr id="12" name="Text Placeholder 17"/>
          <p:cNvSpPr>
            <a:spLocks noGrp="1"/>
          </p:cNvSpPr>
          <p:nvPr>
            <p:ph type="body" sz="quarter" idx="15" hasCustomPrompt="1"/>
          </p:nvPr>
        </p:nvSpPr>
        <p:spPr>
          <a:xfrm>
            <a:off x="4984238" y="3806911"/>
            <a:ext cx="2224617" cy="473075"/>
          </a:xfrm>
          <a:prstGeom prst="rect">
            <a:avLst/>
          </a:prstGeom>
        </p:spPr>
        <p:txBody>
          <a:bodyPr vert="horz"/>
          <a:lstStyle>
            <a:lvl1pPr marL="0" indent="0" algn="ctr">
              <a:lnSpc>
                <a:spcPts val="2200"/>
              </a:lnSpc>
              <a:buNone/>
              <a:defRPr sz="2000" cap="all" baseline="0">
                <a:solidFill>
                  <a:schemeClr val="bg1"/>
                </a:solidFill>
                <a:latin typeface="+mj-lt"/>
              </a:defRPr>
            </a:lvl1pPr>
          </a:lstStyle>
          <a:p>
            <a:pPr lvl="0"/>
            <a:r>
              <a:rPr lang="en-US" dirty="0"/>
              <a:t>Point</a:t>
            </a:r>
          </a:p>
        </p:txBody>
      </p:sp>
      <p:sp>
        <p:nvSpPr>
          <p:cNvPr id="13" name="Text Placeholder 17"/>
          <p:cNvSpPr>
            <a:spLocks noGrp="1"/>
          </p:cNvSpPr>
          <p:nvPr>
            <p:ph type="body" sz="quarter" idx="16" hasCustomPrompt="1"/>
          </p:nvPr>
        </p:nvSpPr>
        <p:spPr>
          <a:xfrm>
            <a:off x="8925375" y="3806911"/>
            <a:ext cx="2224617" cy="473075"/>
          </a:xfrm>
          <a:prstGeom prst="rect">
            <a:avLst/>
          </a:prstGeom>
        </p:spPr>
        <p:txBody>
          <a:bodyPr vert="horz"/>
          <a:lstStyle>
            <a:lvl1pPr marL="0" indent="0" algn="ctr">
              <a:lnSpc>
                <a:spcPts val="2200"/>
              </a:lnSpc>
              <a:buNone/>
              <a:defRPr sz="2000" cap="all" baseline="0">
                <a:solidFill>
                  <a:schemeClr val="bg1"/>
                </a:solidFill>
                <a:latin typeface="+mj-lt"/>
              </a:defRPr>
            </a:lvl1pPr>
          </a:lstStyle>
          <a:p>
            <a:pPr lvl="0"/>
            <a:r>
              <a:rPr lang="en-US" dirty="0"/>
              <a:t>Point</a:t>
            </a:r>
          </a:p>
        </p:txBody>
      </p:sp>
    </p:spTree>
    <p:extLst>
      <p:ext uri="{BB962C8B-B14F-4D97-AF65-F5344CB8AC3E}">
        <p14:creationId xmlns:p14="http://schemas.microsoft.com/office/powerpoint/2010/main" val="3596395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gression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530486" y="2675487"/>
            <a:ext cx="9131029" cy="1620491"/>
          </a:xfrm>
          <a:prstGeom prst="rect">
            <a:avLst/>
          </a:prstGeom>
        </p:spPr>
      </p:pic>
      <p:sp>
        <p:nvSpPr>
          <p:cNvPr id="14" name="Text Placeholder 17"/>
          <p:cNvSpPr>
            <a:spLocks noGrp="1"/>
          </p:cNvSpPr>
          <p:nvPr>
            <p:ph type="body" sz="quarter" idx="14" hasCustomPrompt="1"/>
          </p:nvPr>
        </p:nvSpPr>
        <p:spPr>
          <a:xfrm>
            <a:off x="2221524" y="3250152"/>
            <a:ext cx="2224617" cy="473075"/>
          </a:xfrm>
          <a:prstGeom prst="rect">
            <a:avLst/>
          </a:prstGeom>
        </p:spPr>
        <p:txBody>
          <a:bodyPr vert="horz"/>
          <a:lstStyle>
            <a:lvl1pPr marL="0" indent="0" algn="ctr">
              <a:lnSpc>
                <a:spcPts val="2200"/>
              </a:lnSpc>
              <a:buNone/>
              <a:defRPr sz="2000" cap="all" baseline="0">
                <a:solidFill>
                  <a:schemeClr val="bg1"/>
                </a:solidFill>
                <a:latin typeface="+mj-lt"/>
              </a:defRPr>
            </a:lvl1pPr>
          </a:lstStyle>
          <a:p>
            <a:pPr lvl="0"/>
            <a:r>
              <a:rPr lang="en-US" dirty="0"/>
              <a:t>Point</a:t>
            </a:r>
          </a:p>
        </p:txBody>
      </p:sp>
      <p:sp>
        <p:nvSpPr>
          <p:cNvPr id="15" name="Text Placeholder 17"/>
          <p:cNvSpPr>
            <a:spLocks noGrp="1"/>
          </p:cNvSpPr>
          <p:nvPr>
            <p:ph type="body" sz="quarter" idx="15" hasCustomPrompt="1"/>
          </p:nvPr>
        </p:nvSpPr>
        <p:spPr>
          <a:xfrm>
            <a:off x="5129288" y="3250152"/>
            <a:ext cx="2224617" cy="473075"/>
          </a:xfrm>
          <a:prstGeom prst="rect">
            <a:avLst/>
          </a:prstGeom>
        </p:spPr>
        <p:txBody>
          <a:bodyPr vert="horz"/>
          <a:lstStyle>
            <a:lvl1pPr marL="0" indent="0" algn="ctr">
              <a:lnSpc>
                <a:spcPts val="2200"/>
              </a:lnSpc>
              <a:buNone/>
              <a:defRPr sz="2000" cap="all" baseline="0">
                <a:solidFill>
                  <a:schemeClr val="bg1"/>
                </a:solidFill>
                <a:latin typeface="+mj-lt"/>
              </a:defRPr>
            </a:lvl1pPr>
          </a:lstStyle>
          <a:p>
            <a:pPr lvl="0"/>
            <a:r>
              <a:rPr lang="en-US" dirty="0"/>
              <a:t>point</a:t>
            </a:r>
          </a:p>
        </p:txBody>
      </p:sp>
      <p:sp>
        <p:nvSpPr>
          <p:cNvPr id="16" name="Text Placeholder 17"/>
          <p:cNvSpPr>
            <a:spLocks noGrp="1"/>
          </p:cNvSpPr>
          <p:nvPr>
            <p:ph type="body" sz="quarter" idx="16" hasCustomPrompt="1"/>
          </p:nvPr>
        </p:nvSpPr>
        <p:spPr>
          <a:xfrm>
            <a:off x="8034616" y="3250152"/>
            <a:ext cx="2224617" cy="473075"/>
          </a:xfrm>
          <a:prstGeom prst="rect">
            <a:avLst/>
          </a:prstGeom>
        </p:spPr>
        <p:txBody>
          <a:bodyPr vert="horz"/>
          <a:lstStyle>
            <a:lvl1pPr marL="0" indent="0" algn="ctr">
              <a:lnSpc>
                <a:spcPts val="2200"/>
              </a:lnSpc>
              <a:buNone/>
              <a:defRPr sz="2000" cap="all" baseline="0">
                <a:solidFill>
                  <a:schemeClr val="bg1"/>
                </a:solidFill>
                <a:latin typeface="+mj-lt"/>
              </a:defRPr>
            </a:lvl1pPr>
          </a:lstStyle>
          <a:p>
            <a:pPr lvl="0"/>
            <a:r>
              <a:rPr lang="en-US" dirty="0"/>
              <a:t>POINT</a:t>
            </a:r>
          </a:p>
        </p:txBody>
      </p:sp>
      <p:sp>
        <p:nvSpPr>
          <p:cNvPr id="19" name="Text Placeholder 12"/>
          <p:cNvSpPr>
            <a:spLocks noGrp="1"/>
          </p:cNvSpPr>
          <p:nvPr>
            <p:ph type="body" sz="quarter" idx="12" hasCustomPrompt="1"/>
          </p:nvPr>
        </p:nvSpPr>
        <p:spPr>
          <a:xfrm>
            <a:off x="4446139" y="5255076"/>
            <a:ext cx="3588476" cy="1131887"/>
          </a:xfrm>
          <a:prstGeom prst="rect">
            <a:avLst/>
          </a:prstGeom>
        </p:spPr>
        <p:txBody>
          <a:bodyPr vert="horz"/>
          <a:lstStyle>
            <a:lvl1pPr marL="0" indent="0" algn="ctr">
              <a:lnSpc>
                <a:spcPts val="2000"/>
              </a:lnSpc>
              <a:buNone/>
              <a:defRPr sz="1800" baseline="0">
                <a:solidFill>
                  <a:srgbClr val="404040"/>
                </a:solidFill>
                <a:latin typeface="Franklin Gothic Book"/>
              </a:defRPr>
            </a:lvl1pPr>
          </a:lstStyle>
          <a:p>
            <a:pPr lvl="0"/>
            <a:r>
              <a:rPr lang="en-US" dirty="0"/>
              <a:t>Details about the slide go here.</a:t>
            </a:r>
          </a:p>
        </p:txBody>
      </p:sp>
      <p:sp>
        <p:nvSpPr>
          <p:cNvPr id="21" name="Text Placeholder 17"/>
          <p:cNvSpPr>
            <a:spLocks noGrp="1"/>
          </p:cNvSpPr>
          <p:nvPr>
            <p:ph type="body" sz="quarter" idx="17" hasCustomPrompt="1"/>
          </p:nvPr>
        </p:nvSpPr>
        <p:spPr>
          <a:xfrm>
            <a:off x="4446139" y="4660901"/>
            <a:ext cx="3588476" cy="594175"/>
          </a:xfrm>
          <a:prstGeom prst="rect">
            <a:avLst/>
          </a:prstGeom>
        </p:spPr>
        <p:txBody>
          <a:bodyPr vert="horz"/>
          <a:lstStyle>
            <a:lvl1pPr marL="0" indent="0" algn="ctr">
              <a:lnSpc>
                <a:spcPts val="2200"/>
              </a:lnSpc>
              <a:buNone/>
              <a:defRPr sz="2800" cap="all" baseline="0">
                <a:solidFill>
                  <a:schemeClr val="tx2"/>
                </a:solidFill>
                <a:latin typeface="+mj-lt"/>
              </a:defRPr>
            </a:lvl1pPr>
          </a:lstStyle>
          <a:p>
            <a:pPr lvl="0"/>
            <a:r>
              <a:rPr lang="en-US" dirty="0"/>
              <a:t>result</a:t>
            </a:r>
          </a:p>
        </p:txBody>
      </p:sp>
      <p:sp>
        <p:nvSpPr>
          <p:cNvPr id="12" name="TextBox 11"/>
          <p:cNvSpPr txBox="1"/>
          <p:nvPr userDrawn="1"/>
        </p:nvSpPr>
        <p:spPr>
          <a:xfrm>
            <a:off x="10735734" y="6493932"/>
            <a:ext cx="948263" cy="261610"/>
          </a:xfrm>
          <a:prstGeom prst="rect">
            <a:avLst/>
          </a:prstGeom>
          <a:noFill/>
        </p:spPr>
        <p:txBody>
          <a:bodyPr wrap="square" rtlCol="0">
            <a:spAutoFit/>
          </a:bodyPr>
          <a:lstStyle/>
          <a:p>
            <a:pPr algn="r"/>
            <a:fld id="{2FC2D642-F838-574C-9AC2-7F10EB262127}" type="slidenum">
              <a:rPr lang="en-US" sz="1100" smtClean="0">
                <a:solidFill>
                  <a:schemeClr val="bg1">
                    <a:lumMod val="50000"/>
                  </a:schemeClr>
                </a:solidFill>
                <a:latin typeface="Franklin Gothic Book"/>
                <a:cs typeface="Franklin Gothic Book"/>
              </a:rPr>
              <a:pPr algn="r"/>
              <a:t>‹#›</a:t>
            </a:fld>
            <a:endParaRPr lang="en-US" sz="1100" dirty="0">
              <a:solidFill>
                <a:schemeClr val="bg1">
                  <a:lumMod val="50000"/>
                </a:schemeClr>
              </a:solidFill>
              <a:latin typeface="Franklin Gothic Book"/>
              <a:cs typeface="Franklin Gothic Book"/>
            </a:endParaRPr>
          </a:p>
        </p:txBody>
      </p:sp>
      <p:sp>
        <p:nvSpPr>
          <p:cNvPr id="18" name="Text Placeholder 4"/>
          <p:cNvSpPr>
            <a:spLocks noGrp="1"/>
          </p:cNvSpPr>
          <p:nvPr>
            <p:ph type="body" sz="quarter" idx="10" hasCustomPrompt="1"/>
          </p:nvPr>
        </p:nvSpPr>
        <p:spPr>
          <a:xfrm>
            <a:off x="925688" y="94317"/>
            <a:ext cx="9661003" cy="1095966"/>
          </a:xfrm>
          <a:prstGeom prst="rect">
            <a:avLst/>
          </a:prstGeom>
        </p:spPr>
        <p:txBody>
          <a:bodyPr vert="horz" anchor="b"/>
          <a:lstStyle>
            <a:lvl1pPr marL="0" indent="0">
              <a:lnSpc>
                <a:spcPts val="3400"/>
              </a:lnSpc>
              <a:buNone/>
              <a:defRPr cap="all" baseline="0">
                <a:solidFill>
                  <a:schemeClr val="accent1"/>
                </a:solidFill>
                <a:latin typeface="Franklin Gothic Book" panose="020B0503020102020204" pitchFamily="34" charset="0"/>
              </a:defRPr>
            </a:lvl1pPr>
          </a:lstStyle>
          <a:p>
            <a:pPr lvl="0"/>
            <a:r>
              <a:rPr lang="en-US" dirty="0"/>
              <a:t>Title of slide</a:t>
            </a:r>
          </a:p>
        </p:txBody>
      </p:sp>
      <p:cxnSp>
        <p:nvCxnSpPr>
          <p:cNvPr id="20" name="Straight Connector 19"/>
          <p:cNvCxnSpPr/>
          <p:nvPr userDrawn="1"/>
        </p:nvCxnSpPr>
        <p:spPr>
          <a:xfrm>
            <a:off x="925688" y="1236583"/>
            <a:ext cx="9661003"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6997" y="6216677"/>
            <a:ext cx="1690586" cy="380779"/>
          </a:xfrm>
          <a:prstGeom prst="rect">
            <a:avLst/>
          </a:prstGeom>
        </p:spPr>
      </p:pic>
      <p:pic>
        <p:nvPicPr>
          <p:cNvPr id="23" name="Picture 22"/>
          <p:cNvPicPr>
            <a:picLocks noChangeAspect="1"/>
          </p:cNvPicPr>
          <p:nvPr userDrawn="1"/>
        </p:nvPicPr>
        <p:blipFill rotWithShape="1">
          <a:blip r:embed="rId4">
            <a:extLst>
              <a:ext uri="{28A0092B-C50C-407E-A947-70E740481C1C}">
                <a14:useLocalDpi xmlns:a14="http://schemas.microsoft.com/office/drawing/2010/main" val="0"/>
              </a:ext>
            </a:extLst>
          </a:blip>
          <a:srcRect l="41722" r="-42384"/>
          <a:stretch/>
        </p:blipFill>
        <p:spPr>
          <a:xfrm rot="10800000" flipV="1">
            <a:off x="9784270" y="-18333"/>
            <a:ext cx="2407730" cy="1828800"/>
          </a:xfrm>
          <a:prstGeom prst="rect">
            <a:avLst/>
          </a:prstGeom>
        </p:spPr>
      </p:pic>
      <p:pic>
        <p:nvPicPr>
          <p:cNvPr id="24" name="Picture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6453" y="297326"/>
            <a:ext cx="1219202" cy="1316739"/>
          </a:xfrm>
          <a:prstGeom prst="rect">
            <a:avLst/>
          </a:prstGeom>
        </p:spPr>
      </p:pic>
    </p:spTree>
    <p:extLst>
      <p:ext uri="{BB962C8B-B14F-4D97-AF65-F5344CB8AC3E}">
        <p14:creationId xmlns:p14="http://schemas.microsoft.com/office/powerpoint/2010/main" val="4062244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4 Arrow Infographic">
    <p:spTree>
      <p:nvGrpSpPr>
        <p:cNvPr id="1" name=""/>
        <p:cNvGrpSpPr/>
        <p:nvPr/>
      </p:nvGrpSpPr>
      <p:grpSpPr>
        <a:xfrm>
          <a:off x="0" y="0"/>
          <a:ext cx="0" cy="0"/>
          <a:chOff x="0" y="0"/>
          <a:chExt cx="0" cy="0"/>
        </a:xfrm>
      </p:grpSpPr>
      <p:sp>
        <p:nvSpPr>
          <p:cNvPr id="12" name="TextBox 11"/>
          <p:cNvSpPr txBox="1"/>
          <p:nvPr userDrawn="1"/>
        </p:nvSpPr>
        <p:spPr>
          <a:xfrm>
            <a:off x="10735734" y="6493932"/>
            <a:ext cx="948263" cy="261610"/>
          </a:xfrm>
          <a:prstGeom prst="rect">
            <a:avLst/>
          </a:prstGeom>
          <a:noFill/>
        </p:spPr>
        <p:txBody>
          <a:bodyPr wrap="square" rtlCol="0">
            <a:spAutoFit/>
          </a:bodyPr>
          <a:lstStyle/>
          <a:p>
            <a:pPr algn="r"/>
            <a:fld id="{2FC2D642-F838-574C-9AC2-7F10EB262127}" type="slidenum">
              <a:rPr lang="en-US" sz="1100" smtClean="0">
                <a:solidFill>
                  <a:schemeClr val="bg1">
                    <a:lumMod val="50000"/>
                  </a:schemeClr>
                </a:solidFill>
                <a:latin typeface="Franklin Gothic Book"/>
                <a:cs typeface="Franklin Gothic Book"/>
              </a:rPr>
              <a:pPr algn="r"/>
              <a:t>‹#›</a:t>
            </a:fld>
            <a:endParaRPr lang="en-US" sz="1100" dirty="0">
              <a:solidFill>
                <a:schemeClr val="bg1">
                  <a:lumMod val="50000"/>
                </a:schemeClr>
              </a:solidFill>
              <a:latin typeface="Franklin Gothic Book"/>
              <a:cs typeface="Franklin Gothic Book"/>
            </a:endParaRPr>
          </a:p>
        </p:txBody>
      </p:sp>
      <p:sp>
        <p:nvSpPr>
          <p:cNvPr id="7" name="Text Placeholder 6"/>
          <p:cNvSpPr>
            <a:spLocks noGrp="1"/>
          </p:cNvSpPr>
          <p:nvPr>
            <p:ph type="body" sz="quarter" idx="11" hasCustomPrompt="1"/>
          </p:nvPr>
        </p:nvSpPr>
        <p:spPr>
          <a:xfrm>
            <a:off x="8500534" y="2057400"/>
            <a:ext cx="2044700" cy="914400"/>
          </a:xfrm>
          <a:prstGeom prst="rect">
            <a:avLst/>
          </a:prstGeom>
        </p:spPr>
        <p:txBody>
          <a:bodyPr>
            <a:normAutofit/>
          </a:bodyPr>
          <a:lstStyle>
            <a:lvl1pPr marL="0" indent="0">
              <a:buNone/>
              <a:defRPr sz="2200">
                <a:solidFill>
                  <a:schemeClr val="accent1"/>
                </a:solidFill>
                <a:latin typeface="+mj-lt"/>
              </a:defRPr>
            </a:lvl1pPr>
          </a:lstStyle>
          <a:p>
            <a:pPr lvl="0"/>
            <a:r>
              <a:rPr lang="en-US" dirty="0"/>
              <a:t>TEXT</a:t>
            </a:r>
          </a:p>
        </p:txBody>
      </p:sp>
      <p:sp>
        <p:nvSpPr>
          <p:cNvPr id="19" name="Text Placeholder 6"/>
          <p:cNvSpPr>
            <a:spLocks noGrp="1"/>
          </p:cNvSpPr>
          <p:nvPr>
            <p:ph type="body" sz="quarter" idx="12" hasCustomPrompt="1"/>
          </p:nvPr>
        </p:nvSpPr>
        <p:spPr>
          <a:xfrm>
            <a:off x="8500533" y="4561083"/>
            <a:ext cx="2044700" cy="914400"/>
          </a:xfrm>
          <a:prstGeom prst="rect">
            <a:avLst/>
          </a:prstGeom>
        </p:spPr>
        <p:txBody>
          <a:bodyPr>
            <a:normAutofit/>
          </a:bodyPr>
          <a:lstStyle>
            <a:lvl1pPr marL="0" indent="0">
              <a:buNone/>
              <a:defRPr sz="2200">
                <a:solidFill>
                  <a:schemeClr val="accent1"/>
                </a:solidFill>
                <a:latin typeface="+mj-lt"/>
              </a:defRPr>
            </a:lvl1pPr>
          </a:lstStyle>
          <a:p>
            <a:pPr lvl="0"/>
            <a:r>
              <a:rPr lang="en-US" dirty="0"/>
              <a:t>TEXT</a:t>
            </a:r>
          </a:p>
        </p:txBody>
      </p:sp>
      <p:sp>
        <p:nvSpPr>
          <p:cNvPr id="20" name="Text Placeholder 6"/>
          <p:cNvSpPr>
            <a:spLocks noGrp="1"/>
          </p:cNvSpPr>
          <p:nvPr>
            <p:ph type="body" sz="quarter" idx="13" hasCustomPrompt="1"/>
          </p:nvPr>
        </p:nvSpPr>
        <p:spPr>
          <a:xfrm>
            <a:off x="962613" y="4561083"/>
            <a:ext cx="2044700" cy="914400"/>
          </a:xfrm>
          <a:prstGeom prst="rect">
            <a:avLst/>
          </a:prstGeom>
        </p:spPr>
        <p:txBody>
          <a:bodyPr>
            <a:normAutofit/>
          </a:bodyPr>
          <a:lstStyle>
            <a:lvl1pPr marL="0" indent="0" algn="r">
              <a:buNone/>
              <a:defRPr sz="2200">
                <a:solidFill>
                  <a:schemeClr val="accent1"/>
                </a:solidFill>
                <a:latin typeface="+mj-lt"/>
              </a:defRPr>
            </a:lvl1pPr>
          </a:lstStyle>
          <a:p>
            <a:pPr lvl="0"/>
            <a:r>
              <a:rPr lang="en-US" dirty="0"/>
              <a:t>TEXT</a:t>
            </a:r>
          </a:p>
        </p:txBody>
      </p:sp>
      <p:sp>
        <p:nvSpPr>
          <p:cNvPr id="22" name="Text Placeholder 6"/>
          <p:cNvSpPr>
            <a:spLocks noGrp="1"/>
          </p:cNvSpPr>
          <p:nvPr>
            <p:ph type="body" sz="quarter" idx="14" hasCustomPrompt="1"/>
          </p:nvPr>
        </p:nvSpPr>
        <p:spPr>
          <a:xfrm>
            <a:off x="962612" y="2057400"/>
            <a:ext cx="2044700" cy="914400"/>
          </a:xfrm>
          <a:prstGeom prst="rect">
            <a:avLst/>
          </a:prstGeom>
        </p:spPr>
        <p:txBody>
          <a:bodyPr>
            <a:normAutofit/>
          </a:bodyPr>
          <a:lstStyle>
            <a:lvl1pPr marL="0" indent="0" algn="r">
              <a:buNone/>
              <a:defRPr sz="2200">
                <a:solidFill>
                  <a:schemeClr val="accent1"/>
                </a:solidFill>
                <a:latin typeface="+mj-lt"/>
              </a:defRPr>
            </a:lvl1pPr>
          </a:lstStyle>
          <a:p>
            <a:pPr lvl="0"/>
            <a:r>
              <a:rPr lang="en-US" dirty="0"/>
              <a:t>TEXT</a:t>
            </a:r>
          </a:p>
        </p:txBody>
      </p:sp>
      <p:sp>
        <p:nvSpPr>
          <p:cNvPr id="24" name="Text Placeholder 4"/>
          <p:cNvSpPr>
            <a:spLocks noGrp="1"/>
          </p:cNvSpPr>
          <p:nvPr>
            <p:ph type="body" sz="quarter" idx="10" hasCustomPrompt="1"/>
          </p:nvPr>
        </p:nvSpPr>
        <p:spPr>
          <a:xfrm>
            <a:off x="925688" y="94317"/>
            <a:ext cx="9661003" cy="1095966"/>
          </a:xfrm>
          <a:prstGeom prst="rect">
            <a:avLst/>
          </a:prstGeom>
        </p:spPr>
        <p:txBody>
          <a:bodyPr vert="horz" anchor="b"/>
          <a:lstStyle>
            <a:lvl1pPr marL="0" indent="0">
              <a:lnSpc>
                <a:spcPts val="3400"/>
              </a:lnSpc>
              <a:buNone/>
              <a:defRPr cap="all" baseline="0">
                <a:solidFill>
                  <a:schemeClr val="accent1"/>
                </a:solidFill>
                <a:latin typeface="Franklin Gothic Book" panose="020B0503020102020204" pitchFamily="34" charset="0"/>
              </a:defRPr>
            </a:lvl1pPr>
          </a:lstStyle>
          <a:p>
            <a:pPr lvl="0"/>
            <a:r>
              <a:rPr lang="en-US" dirty="0"/>
              <a:t>Title of slide</a:t>
            </a:r>
          </a:p>
        </p:txBody>
      </p:sp>
      <p:cxnSp>
        <p:nvCxnSpPr>
          <p:cNvPr id="25" name="Straight Connector 24"/>
          <p:cNvCxnSpPr/>
          <p:nvPr userDrawn="1"/>
        </p:nvCxnSpPr>
        <p:spPr>
          <a:xfrm>
            <a:off x="925688" y="1236583"/>
            <a:ext cx="9661003"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6997" y="6216677"/>
            <a:ext cx="1690586" cy="380779"/>
          </a:xfrm>
          <a:prstGeom prst="rect">
            <a:avLst/>
          </a:prstGeom>
        </p:spPr>
      </p:pic>
      <p:pic>
        <p:nvPicPr>
          <p:cNvPr id="14" name="Picture 13"/>
          <p:cNvPicPr>
            <a:picLocks noChangeAspect="1"/>
          </p:cNvPicPr>
          <p:nvPr userDrawn="1"/>
        </p:nvPicPr>
        <p:blipFill rotWithShape="1">
          <a:blip r:embed="rId3">
            <a:extLst>
              <a:ext uri="{28A0092B-C50C-407E-A947-70E740481C1C}">
                <a14:useLocalDpi xmlns:a14="http://schemas.microsoft.com/office/drawing/2010/main" val="0"/>
              </a:ext>
            </a:extLst>
          </a:blip>
          <a:srcRect l="41722" r="-42384"/>
          <a:stretch/>
        </p:blipFill>
        <p:spPr>
          <a:xfrm rot="10800000" flipV="1">
            <a:off x="9784270" y="-18333"/>
            <a:ext cx="2407730" cy="182880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6453" y="297326"/>
            <a:ext cx="1219202" cy="1316739"/>
          </a:xfrm>
          <a:prstGeom prst="rect">
            <a:avLst/>
          </a:prstGeom>
        </p:spPr>
      </p:pic>
      <p:pic>
        <p:nvPicPr>
          <p:cNvPr id="16" name="Picture 15"/>
          <p:cNvPicPr>
            <a:picLocks noChangeAspect="1"/>
          </p:cNvPicPr>
          <p:nvPr userDrawn="1"/>
        </p:nvPicPr>
        <p:blipFill>
          <a:blip r:embed="rId5"/>
          <a:stretch>
            <a:fillRect/>
          </a:stretch>
        </p:blipFill>
        <p:spPr>
          <a:xfrm>
            <a:off x="3467922" y="1644677"/>
            <a:ext cx="4572000" cy="4572000"/>
          </a:xfrm>
          <a:prstGeom prst="rect">
            <a:avLst/>
          </a:prstGeom>
        </p:spPr>
      </p:pic>
    </p:spTree>
    <p:extLst>
      <p:ext uri="{BB962C8B-B14F-4D97-AF65-F5344CB8AC3E}">
        <p14:creationId xmlns:p14="http://schemas.microsoft.com/office/powerpoint/2010/main" val="3601449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4 Arrow Infographic">
    <p:spTree>
      <p:nvGrpSpPr>
        <p:cNvPr id="1" name=""/>
        <p:cNvGrpSpPr/>
        <p:nvPr/>
      </p:nvGrpSpPr>
      <p:grpSpPr>
        <a:xfrm>
          <a:off x="0" y="0"/>
          <a:ext cx="0" cy="0"/>
          <a:chOff x="0" y="0"/>
          <a:chExt cx="0" cy="0"/>
        </a:xfrm>
      </p:grpSpPr>
      <p:sp>
        <p:nvSpPr>
          <p:cNvPr id="12" name="TextBox 11"/>
          <p:cNvSpPr txBox="1"/>
          <p:nvPr userDrawn="1"/>
        </p:nvSpPr>
        <p:spPr>
          <a:xfrm>
            <a:off x="10735734" y="6493932"/>
            <a:ext cx="948263" cy="261610"/>
          </a:xfrm>
          <a:prstGeom prst="rect">
            <a:avLst/>
          </a:prstGeom>
          <a:noFill/>
        </p:spPr>
        <p:txBody>
          <a:bodyPr wrap="square" rtlCol="0">
            <a:spAutoFit/>
          </a:bodyPr>
          <a:lstStyle/>
          <a:p>
            <a:pPr algn="r"/>
            <a:fld id="{2FC2D642-F838-574C-9AC2-7F10EB262127}" type="slidenum">
              <a:rPr lang="en-US" sz="1100" smtClean="0">
                <a:solidFill>
                  <a:schemeClr val="bg1">
                    <a:lumMod val="50000"/>
                  </a:schemeClr>
                </a:solidFill>
                <a:latin typeface="Franklin Gothic Book"/>
                <a:cs typeface="Franklin Gothic Book"/>
              </a:rPr>
              <a:pPr algn="r"/>
              <a:t>‹#›</a:t>
            </a:fld>
            <a:endParaRPr lang="en-US" sz="1100" dirty="0">
              <a:solidFill>
                <a:schemeClr val="bg1">
                  <a:lumMod val="50000"/>
                </a:schemeClr>
              </a:solidFill>
              <a:latin typeface="Franklin Gothic Book"/>
              <a:cs typeface="Franklin Gothic Book"/>
            </a:endParaRPr>
          </a:p>
        </p:txBody>
      </p:sp>
      <p:sp>
        <p:nvSpPr>
          <p:cNvPr id="7" name="Text Placeholder 6"/>
          <p:cNvSpPr>
            <a:spLocks noGrp="1"/>
          </p:cNvSpPr>
          <p:nvPr>
            <p:ph type="body" sz="quarter" idx="11" hasCustomPrompt="1"/>
          </p:nvPr>
        </p:nvSpPr>
        <p:spPr>
          <a:xfrm>
            <a:off x="8047281" y="2046055"/>
            <a:ext cx="2044700" cy="914400"/>
          </a:xfrm>
          <a:prstGeom prst="rect">
            <a:avLst/>
          </a:prstGeom>
        </p:spPr>
        <p:txBody>
          <a:bodyPr>
            <a:normAutofit/>
          </a:bodyPr>
          <a:lstStyle>
            <a:lvl1pPr marL="0" indent="0">
              <a:buNone/>
              <a:defRPr sz="2200">
                <a:solidFill>
                  <a:schemeClr val="accent1"/>
                </a:solidFill>
                <a:latin typeface="+mj-lt"/>
              </a:defRPr>
            </a:lvl1pPr>
          </a:lstStyle>
          <a:p>
            <a:pPr lvl="0"/>
            <a:r>
              <a:rPr lang="en-US" dirty="0"/>
              <a:t>TEXT</a:t>
            </a:r>
          </a:p>
        </p:txBody>
      </p:sp>
      <p:sp>
        <p:nvSpPr>
          <p:cNvPr id="19" name="Text Placeholder 6"/>
          <p:cNvSpPr>
            <a:spLocks noGrp="1"/>
          </p:cNvSpPr>
          <p:nvPr>
            <p:ph type="body" sz="quarter" idx="12" hasCustomPrompt="1"/>
          </p:nvPr>
        </p:nvSpPr>
        <p:spPr>
          <a:xfrm>
            <a:off x="7478184" y="5492666"/>
            <a:ext cx="2044700" cy="914400"/>
          </a:xfrm>
          <a:prstGeom prst="rect">
            <a:avLst/>
          </a:prstGeom>
        </p:spPr>
        <p:txBody>
          <a:bodyPr>
            <a:normAutofit/>
          </a:bodyPr>
          <a:lstStyle>
            <a:lvl1pPr marL="0" indent="0">
              <a:buNone/>
              <a:defRPr sz="2200">
                <a:solidFill>
                  <a:schemeClr val="accent1"/>
                </a:solidFill>
                <a:latin typeface="+mj-lt"/>
              </a:defRPr>
            </a:lvl1pPr>
          </a:lstStyle>
          <a:p>
            <a:pPr lvl="0"/>
            <a:r>
              <a:rPr lang="en-US" dirty="0"/>
              <a:t>TEXT</a:t>
            </a:r>
          </a:p>
        </p:txBody>
      </p:sp>
      <p:sp>
        <p:nvSpPr>
          <p:cNvPr id="22" name="Text Placeholder 6"/>
          <p:cNvSpPr>
            <a:spLocks noGrp="1"/>
          </p:cNvSpPr>
          <p:nvPr>
            <p:ph type="body" sz="quarter" idx="14" hasCustomPrompt="1"/>
          </p:nvPr>
        </p:nvSpPr>
        <p:spPr>
          <a:xfrm>
            <a:off x="1212425" y="2778760"/>
            <a:ext cx="2044700" cy="914400"/>
          </a:xfrm>
          <a:prstGeom prst="rect">
            <a:avLst/>
          </a:prstGeom>
        </p:spPr>
        <p:txBody>
          <a:bodyPr>
            <a:normAutofit/>
          </a:bodyPr>
          <a:lstStyle>
            <a:lvl1pPr marL="0" indent="0" algn="r">
              <a:buNone/>
              <a:defRPr sz="2200">
                <a:solidFill>
                  <a:schemeClr val="accent1"/>
                </a:solidFill>
                <a:latin typeface="+mj-lt"/>
              </a:defRPr>
            </a:lvl1pPr>
          </a:lstStyle>
          <a:p>
            <a:pPr lvl="0"/>
            <a:r>
              <a:rPr lang="en-US" dirty="0"/>
              <a:t>TEXT</a:t>
            </a:r>
          </a:p>
        </p:txBody>
      </p:sp>
      <p:sp>
        <p:nvSpPr>
          <p:cNvPr id="15" name="Text Placeholder 4"/>
          <p:cNvSpPr>
            <a:spLocks noGrp="1"/>
          </p:cNvSpPr>
          <p:nvPr>
            <p:ph type="body" sz="quarter" idx="10" hasCustomPrompt="1"/>
          </p:nvPr>
        </p:nvSpPr>
        <p:spPr>
          <a:xfrm>
            <a:off x="925688" y="94317"/>
            <a:ext cx="9661003" cy="1095966"/>
          </a:xfrm>
          <a:prstGeom prst="rect">
            <a:avLst/>
          </a:prstGeom>
        </p:spPr>
        <p:txBody>
          <a:bodyPr vert="horz" anchor="b"/>
          <a:lstStyle>
            <a:lvl1pPr marL="0" indent="0">
              <a:lnSpc>
                <a:spcPts val="3400"/>
              </a:lnSpc>
              <a:buNone/>
              <a:defRPr cap="all" baseline="0">
                <a:solidFill>
                  <a:schemeClr val="accent1"/>
                </a:solidFill>
                <a:latin typeface="Franklin Gothic Book" panose="020B0503020102020204" pitchFamily="34" charset="0"/>
              </a:defRPr>
            </a:lvl1pPr>
          </a:lstStyle>
          <a:p>
            <a:pPr lvl="0"/>
            <a:r>
              <a:rPr lang="en-US" dirty="0"/>
              <a:t>Title of slide</a:t>
            </a:r>
          </a:p>
        </p:txBody>
      </p:sp>
      <p:cxnSp>
        <p:nvCxnSpPr>
          <p:cNvPr id="16" name="Straight Connector 15"/>
          <p:cNvCxnSpPr/>
          <p:nvPr userDrawn="1"/>
        </p:nvCxnSpPr>
        <p:spPr>
          <a:xfrm>
            <a:off x="925688" y="1236583"/>
            <a:ext cx="9661003"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6997" y="6216677"/>
            <a:ext cx="1690586" cy="380779"/>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65097" y="1644677"/>
            <a:ext cx="4582184" cy="4572000"/>
          </a:xfrm>
          <a:prstGeom prst="rect">
            <a:avLst/>
          </a:prstGeom>
        </p:spPr>
      </p:pic>
      <p:pic>
        <p:nvPicPr>
          <p:cNvPr id="20" name="Picture 19"/>
          <p:cNvPicPr>
            <a:picLocks noChangeAspect="1"/>
          </p:cNvPicPr>
          <p:nvPr userDrawn="1"/>
        </p:nvPicPr>
        <p:blipFill rotWithShape="1">
          <a:blip r:embed="rId4">
            <a:extLst>
              <a:ext uri="{28A0092B-C50C-407E-A947-70E740481C1C}">
                <a14:useLocalDpi xmlns:a14="http://schemas.microsoft.com/office/drawing/2010/main" val="0"/>
              </a:ext>
            </a:extLst>
          </a:blip>
          <a:srcRect l="41722" r="-42384"/>
          <a:stretch/>
        </p:blipFill>
        <p:spPr>
          <a:xfrm rot="10800000" flipV="1">
            <a:off x="9784270" y="-18333"/>
            <a:ext cx="2407730" cy="1828800"/>
          </a:xfrm>
          <a:prstGeom prst="rect">
            <a:avLst/>
          </a:prstGeom>
        </p:spPr>
      </p:pic>
      <p:pic>
        <p:nvPicPr>
          <p:cNvPr id="21" name="Picture 2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6453" y="297326"/>
            <a:ext cx="1219202" cy="1316739"/>
          </a:xfrm>
          <a:prstGeom prst="rect">
            <a:avLst/>
          </a:prstGeom>
        </p:spPr>
      </p:pic>
    </p:spTree>
    <p:extLst>
      <p:ext uri="{BB962C8B-B14F-4D97-AF65-F5344CB8AC3E}">
        <p14:creationId xmlns:p14="http://schemas.microsoft.com/office/powerpoint/2010/main" val="704260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4 Arrow Infographic">
    <p:spTree>
      <p:nvGrpSpPr>
        <p:cNvPr id="1" name=""/>
        <p:cNvGrpSpPr/>
        <p:nvPr/>
      </p:nvGrpSpPr>
      <p:grpSpPr>
        <a:xfrm>
          <a:off x="0" y="0"/>
          <a:ext cx="0" cy="0"/>
          <a:chOff x="0" y="0"/>
          <a:chExt cx="0" cy="0"/>
        </a:xfrm>
      </p:grpSpPr>
      <p:sp>
        <p:nvSpPr>
          <p:cNvPr id="12" name="TextBox 11"/>
          <p:cNvSpPr txBox="1"/>
          <p:nvPr userDrawn="1"/>
        </p:nvSpPr>
        <p:spPr>
          <a:xfrm>
            <a:off x="10735734" y="6493932"/>
            <a:ext cx="948263" cy="261610"/>
          </a:xfrm>
          <a:prstGeom prst="rect">
            <a:avLst/>
          </a:prstGeom>
          <a:noFill/>
        </p:spPr>
        <p:txBody>
          <a:bodyPr wrap="square" rtlCol="0">
            <a:spAutoFit/>
          </a:bodyPr>
          <a:lstStyle/>
          <a:p>
            <a:pPr algn="r"/>
            <a:fld id="{2FC2D642-F838-574C-9AC2-7F10EB262127}" type="slidenum">
              <a:rPr lang="en-US" sz="1100" smtClean="0">
                <a:solidFill>
                  <a:schemeClr val="bg1">
                    <a:lumMod val="50000"/>
                  </a:schemeClr>
                </a:solidFill>
                <a:latin typeface="Franklin Gothic Book"/>
                <a:cs typeface="Franklin Gothic Book"/>
              </a:rPr>
              <a:pPr algn="r"/>
              <a:t>‹#›</a:t>
            </a:fld>
            <a:endParaRPr lang="en-US" sz="1100" dirty="0">
              <a:solidFill>
                <a:schemeClr val="bg1">
                  <a:lumMod val="50000"/>
                </a:schemeClr>
              </a:solidFill>
              <a:latin typeface="Franklin Gothic Book"/>
              <a:cs typeface="Franklin Gothic Book"/>
            </a:endParaRPr>
          </a:p>
        </p:txBody>
      </p:sp>
      <p:sp>
        <p:nvSpPr>
          <p:cNvPr id="7" name="Text Placeholder 6"/>
          <p:cNvSpPr>
            <a:spLocks noGrp="1"/>
          </p:cNvSpPr>
          <p:nvPr>
            <p:ph type="body" sz="quarter" idx="11" hasCustomPrompt="1"/>
          </p:nvPr>
        </p:nvSpPr>
        <p:spPr>
          <a:xfrm>
            <a:off x="7941734" y="1854200"/>
            <a:ext cx="2044700" cy="914400"/>
          </a:xfrm>
          <a:prstGeom prst="rect">
            <a:avLst/>
          </a:prstGeom>
        </p:spPr>
        <p:txBody>
          <a:bodyPr>
            <a:normAutofit/>
          </a:bodyPr>
          <a:lstStyle>
            <a:lvl1pPr marL="0" indent="0">
              <a:buNone/>
              <a:defRPr sz="2200">
                <a:solidFill>
                  <a:schemeClr val="accent1"/>
                </a:solidFill>
                <a:latin typeface="+mj-lt"/>
              </a:defRPr>
            </a:lvl1pPr>
          </a:lstStyle>
          <a:p>
            <a:pPr lvl="0"/>
            <a:r>
              <a:rPr lang="en-US" dirty="0"/>
              <a:t>TEXT</a:t>
            </a:r>
          </a:p>
        </p:txBody>
      </p:sp>
      <p:sp>
        <p:nvSpPr>
          <p:cNvPr id="19" name="Text Placeholder 6"/>
          <p:cNvSpPr>
            <a:spLocks noGrp="1"/>
          </p:cNvSpPr>
          <p:nvPr>
            <p:ph type="body" sz="quarter" idx="12" hasCustomPrompt="1"/>
          </p:nvPr>
        </p:nvSpPr>
        <p:spPr>
          <a:xfrm>
            <a:off x="5897034" y="6211553"/>
            <a:ext cx="2794000" cy="543989"/>
          </a:xfrm>
          <a:prstGeom prst="rect">
            <a:avLst/>
          </a:prstGeom>
        </p:spPr>
        <p:txBody>
          <a:bodyPr>
            <a:normAutofit/>
          </a:bodyPr>
          <a:lstStyle>
            <a:lvl1pPr marL="0" indent="0">
              <a:buNone/>
              <a:defRPr sz="2200">
                <a:solidFill>
                  <a:schemeClr val="accent1"/>
                </a:solidFill>
                <a:latin typeface="+mj-lt"/>
              </a:defRPr>
            </a:lvl1pPr>
          </a:lstStyle>
          <a:p>
            <a:pPr lvl="0"/>
            <a:r>
              <a:rPr lang="en-US" dirty="0"/>
              <a:t>TEXT</a:t>
            </a:r>
          </a:p>
        </p:txBody>
      </p:sp>
      <p:sp>
        <p:nvSpPr>
          <p:cNvPr id="20" name="Text Placeholder 6"/>
          <p:cNvSpPr>
            <a:spLocks noGrp="1"/>
          </p:cNvSpPr>
          <p:nvPr>
            <p:ph type="body" sz="quarter" idx="13" hasCustomPrompt="1"/>
          </p:nvPr>
        </p:nvSpPr>
        <p:spPr>
          <a:xfrm>
            <a:off x="1262680" y="4006990"/>
            <a:ext cx="2044700" cy="914400"/>
          </a:xfrm>
          <a:prstGeom prst="rect">
            <a:avLst/>
          </a:prstGeom>
        </p:spPr>
        <p:txBody>
          <a:bodyPr>
            <a:normAutofit/>
          </a:bodyPr>
          <a:lstStyle>
            <a:lvl1pPr marL="0" indent="0" algn="r">
              <a:buNone/>
              <a:defRPr sz="2200">
                <a:solidFill>
                  <a:schemeClr val="accent1"/>
                </a:solidFill>
                <a:latin typeface="+mj-lt"/>
              </a:defRPr>
            </a:lvl1pPr>
          </a:lstStyle>
          <a:p>
            <a:pPr lvl="0"/>
            <a:r>
              <a:rPr lang="en-US" dirty="0"/>
              <a:t>TEXT</a:t>
            </a:r>
          </a:p>
        </p:txBody>
      </p:sp>
      <p:sp>
        <p:nvSpPr>
          <p:cNvPr id="22" name="Text Placeholder 6"/>
          <p:cNvSpPr>
            <a:spLocks noGrp="1"/>
          </p:cNvSpPr>
          <p:nvPr>
            <p:ph type="body" sz="quarter" idx="14" hasCustomPrompt="1"/>
          </p:nvPr>
        </p:nvSpPr>
        <p:spPr>
          <a:xfrm>
            <a:off x="1525944" y="1854200"/>
            <a:ext cx="2044700" cy="914400"/>
          </a:xfrm>
          <a:prstGeom prst="rect">
            <a:avLst/>
          </a:prstGeom>
        </p:spPr>
        <p:txBody>
          <a:bodyPr>
            <a:normAutofit/>
          </a:bodyPr>
          <a:lstStyle>
            <a:lvl1pPr marL="0" indent="0" algn="r">
              <a:buNone/>
              <a:defRPr sz="2200">
                <a:solidFill>
                  <a:schemeClr val="accent1"/>
                </a:solidFill>
                <a:latin typeface="+mj-lt"/>
              </a:defRPr>
            </a:lvl1pPr>
          </a:lstStyle>
          <a:p>
            <a:pPr lvl="0"/>
            <a:r>
              <a:rPr lang="en-US" dirty="0"/>
              <a:t>TEXT</a:t>
            </a:r>
          </a:p>
        </p:txBody>
      </p:sp>
      <p:sp>
        <p:nvSpPr>
          <p:cNvPr id="11" name="Text Placeholder 6"/>
          <p:cNvSpPr>
            <a:spLocks noGrp="1"/>
          </p:cNvSpPr>
          <p:nvPr>
            <p:ph type="body" sz="quarter" idx="15" hasCustomPrompt="1"/>
          </p:nvPr>
        </p:nvSpPr>
        <p:spPr>
          <a:xfrm>
            <a:off x="8204998" y="4128091"/>
            <a:ext cx="2044700" cy="914400"/>
          </a:xfrm>
          <a:prstGeom prst="rect">
            <a:avLst/>
          </a:prstGeom>
        </p:spPr>
        <p:txBody>
          <a:bodyPr>
            <a:normAutofit/>
          </a:bodyPr>
          <a:lstStyle>
            <a:lvl1pPr marL="0" indent="0">
              <a:buNone/>
              <a:defRPr sz="2200">
                <a:solidFill>
                  <a:schemeClr val="accent1"/>
                </a:solidFill>
                <a:latin typeface="+mj-lt"/>
              </a:defRPr>
            </a:lvl1pPr>
          </a:lstStyle>
          <a:p>
            <a:pPr lvl="0"/>
            <a:r>
              <a:rPr lang="en-US" dirty="0"/>
              <a:t>TEXT</a:t>
            </a:r>
          </a:p>
        </p:txBody>
      </p:sp>
      <p:sp>
        <p:nvSpPr>
          <p:cNvPr id="14" name="Text Placeholder 4"/>
          <p:cNvSpPr>
            <a:spLocks noGrp="1"/>
          </p:cNvSpPr>
          <p:nvPr>
            <p:ph type="body" sz="quarter" idx="10" hasCustomPrompt="1"/>
          </p:nvPr>
        </p:nvSpPr>
        <p:spPr>
          <a:xfrm>
            <a:off x="925688" y="94317"/>
            <a:ext cx="9661003" cy="1095966"/>
          </a:xfrm>
          <a:prstGeom prst="rect">
            <a:avLst/>
          </a:prstGeom>
        </p:spPr>
        <p:txBody>
          <a:bodyPr vert="horz" anchor="b"/>
          <a:lstStyle>
            <a:lvl1pPr marL="0" indent="0">
              <a:lnSpc>
                <a:spcPts val="3400"/>
              </a:lnSpc>
              <a:buNone/>
              <a:defRPr cap="all" baseline="0">
                <a:solidFill>
                  <a:schemeClr val="accent1"/>
                </a:solidFill>
                <a:latin typeface="Franklin Gothic Book" panose="020B0503020102020204" pitchFamily="34" charset="0"/>
              </a:defRPr>
            </a:lvl1pPr>
          </a:lstStyle>
          <a:p>
            <a:pPr lvl="0"/>
            <a:r>
              <a:rPr lang="en-US" dirty="0"/>
              <a:t>Title of slide</a:t>
            </a:r>
          </a:p>
        </p:txBody>
      </p:sp>
      <p:cxnSp>
        <p:nvCxnSpPr>
          <p:cNvPr id="15" name="Straight Connector 14"/>
          <p:cNvCxnSpPr/>
          <p:nvPr userDrawn="1"/>
        </p:nvCxnSpPr>
        <p:spPr>
          <a:xfrm>
            <a:off x="925688" y="1236583"/>
            <a:ext cx="9661003"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6997" y="6216677"/>
            <a:ext cx="1690586" cy="380779"/>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65932" y="1639553"/>
            <a:ext cx="4580514" cy="4572000"/>
          </a:xfrm>
          <a:prstGeom prst="rect">
            <a:avLst/>
          </a:prstGeom>
        </p:spPr>
      </p:pic>
      <p:pic>
        <p:nvPicPr>
          <p:cNvPr id="21" name="Picture 20"/>
          <p:cNvPicPr>
            <a:picLocks noChangeAspect="1"/>
          </p:cNvPicPr>
          <p:nvPr userDrawn="1"/>
        </p:nvPicPr>
        <p:blipFill rotWithShape="1">
          <a:blip r:embed="rId4">
            <a:extLst>
              <a:ext uri="{28A0092B-C50C-407E-A947-70E740481C1C}">
                <a14:useLocalDpi xmlns:a14="http://schemas.microsoft.com/office/drawing/2010/main" val="0"/>
              </a:ext>
            </a:extLst>
          </a:blip>
          <a:srcRect l="41722" r="-42384"/>
          <a:stretch/>
        </p:blipFill>
        <p:spPr>
          <a:xfrm rot="10800000" flipV="1">
            <a:off x="9784270" y="-18333"/>
            <a:ext cx="2407730" cy="1828800"/>
          </a:xfrm>
          <a:prstGeom prst="rect">
            <a:avLst/>
          </a:prstGeom>
        </p:spPr>
      </p:pic>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6453" y="297326"/>
            <a:ext cx="1219202" cy="1316739"/>
          </a:xfrm>
          <a:prstGeom prst="rect">
            <a:avLst/>
          </a:prstGeom>
        </p:spPr>
      </p:pic>
    </p:spTree>
    <p:extLst>
      <p:ext uri="{BB962C8B-B14F-4D97-AF65-F5344CB8AC3E}">
        <p14:creationId xmlns:p14="http://schemas.microsoft.com/office/powerpoint/2010/main" val="3892237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4 Arrow Infographic">
    <p:spTree>
      <p:nvGrpSpPr>
        <p:cNvPr id="1" name=""/>
        <p:cNvGrpSpPr/>
        <p:nvPr/>
      </p:nvGrpSpPr>
      <p:grpSpPr>
        <a:xfrm>
          <a:off x="0" y="0"/>
          <a:ext cx="0" cy="0"/>
          <a:chOff x="0" y="0"/>
          <a:chExt cx="0" cy="0"/>
        </a:xfrm>
      </p:grpSpPr>
      <p:sp>
        <p:nvSpPr>
          <p:cNvPr id="12" name="TextBox 11"/>
          <p:cNvSpPr txBox="1"/>
          <p:nvPr userDrawn="1"/>
        </p:nvSpPr>
        <p:spPr>
          <a:xfrm>
            <a:off x="10735734" y="6493932"/>
            <a:ext cx="948263" cy="261610"/>
          </a:xfrm>
          <a:prstGeom prst="rect">
            <a:avLst/>
          </a:prstGeom>
          <a:noFill/>
        </p:spPr>
        <p:txBody>
          <a:bodyPr wrap="square" rtlCol="0">
            <a:spAutoFit/>
          </a:bodyPr>
          <a:lstStyle/>
          <a:p>
            <a:pPr algn="r"/>
            <a:fld id="{2FC2D642-F838-574C-9AC2-7F10EB262127}" type="slidenum">
              <a:rPr lang="en-US" sz="1100" smtClean="0">
                <a:solidFill>
                  <a:schemeClr val="bg1">
                    <a:lumMod val="50000"/>
                  </a:schemeClr>
                </a:solidFill>
                <a:latin typeface="Franklin Gothic Book"/>
                <a:cs typeface="Franklin Gothic Book"/>
              </a:rPr>
              <a:pPr algn="r"/>
              <a:t>‹#›</a:t>
            </a:fld>
            <a:endParaRPr lang="en-US" sz="1100" dirty="0">
              <a:solidFill>
                <a:schemeClr val="bg1">
                  <a:lumMod val="50000"/>
                </a:schemeClr>
              </a:solidFill>
              <a:latin typeface="Franklin Gothic Book"/>
              <a:cs typeface="Franklin Gothic Book"/>
            </a:endParaRPr>
          </a:p>
        </p:txBody>
      </p:sp>
      <p:sp>
        <p:nvSpPr>
          <p:cNvPr id="7" name="Text Placeholder 6"/>
          <p:cNvSpPr>
            <a:spLocks noGrp="1"/>
          </p:cNvSpPr>
          <p:nvPr>
            <p:ph type="body" sz="quarter" idx="11" hasCustomPrompt="1"/>
          </p:nvPr>
        </p:nvSpPr>
        <p:spPr>
          <a:xfrm>
            <a:off x="8228160" y="3269430"/>
            <a:ext cx="2044700" cy="914400"/>
          </a:xfrm>
          <a:prstGeom prst="rect">
            <a:avLst/>
          </a:prstGeom>
        </p:spPr>
        <p:txBody>
          <a:bodyPr>
            <a:normAutofit/>
          </a:bodyPr>
          <a:lstStyle>
            <a:lvl1pPr marL="0" indent="0">
              <a:buNone/>
              <a:defRPr sz="2200">
                <a:solidFill>
                  <a:schemeClr val="accent1"/>
                </a:solidFill>
                <a:latin typeface="+mj-lt"/>
              </a:defRPr>
            </a:lvl1pPr>
          </a:lstStyle>
          <a:p>
            <a:pPr lvl="0"/>
            <a:r>
              <a:rPr lang="en-US" dirty="0"/>
              <a:t>TEXT</a:t>
            </a:r>
          </a:p>
        </p:txBody>
      </p:sp>
      <p:sp>
        <p:nvSpPr>
          <p:cNvPr id="22" name="Text Placeholder 6"/>
          <p:cNvSpPr>
            <a:spLocks noGrp="1"/>
          </p:cNvSpPr>
          <p:nvPr>
            <p:ph type="body" sz="quarter" idx="14" hasCustomPrompt="1"/>
          </p:nvPr>
        </p:nvSpPr>
        <p:spPr>
          <a:xfrm>
            <a:off x="1239518" y="2563033"/>
            <a:ext cx="2044700" cy="914400"/>
          </a:xfrm>
          <a:prstGeom prst="rect">
            <a:avLst/>
          </a:prstGeom>
        </p:spPr>
        <p:txBody>
          <a:bodyPr>
            <a:normAutofit/>
          </a:bodyPr>
          <a:lstStyle>
            <a:lvl1pPr marL="0" indent="0" algn="r">
              <a:buNone/>
              <a:defRPr sz="2200">
                <a:solidFill>
                  <a:schemeClr val="accent1"/>
                </a:solidFill>
                <a:latin typeface="+mj-lt"/>
              </a:defRPr>
            </a:lvl1pPr>
          </a:lstStyle>
          <a:p>
            <a:pPr lvl="0"/>
            <a:r>
              <a:rPr lang="en-US" dirty="0"/>
              <a:t>TEXT</a:t>
            </a:r>
          </a:p>
        </p:txBody>
      </p:sp>
      <p:sp>
        <p:nvSpPr>
          <p:cNvPr id="13" name="Text Placeholder 4"/>
          <p:cNvSpPr>
            <a:spLocks noGrp="1"/>
          </p:cNvSpPr>
          <p:nvPr>
            <p:ph type="body" sz="quarter" idx="10" hasCustomPrompt="1"/>
          </p:nvPr>
        </p:nvSpPr>
        <p:spPr>
          <a:xfrm>
            <a:off x="925688" y="94317"/>
            <a:ext cx="9661003" cy="1095966"/>
          </a:xfrm>
          <a:prstGeom prst="rect">
            <a:avLst/>
          </a:prstGeom>
        </p:spPr>
        <p:txBody>
          <a:bodyPr vert="horz" anchor="b"/>
          <a:lstStyle>
            <a:lvl1pPr marL="0" indent="0">
              <a:lnSpc>
                <a:spcPts val="3400"/>
              </a:lnSpc>
              <a:buNone/>
              <a:defRPr cap="all" baseline="0">
                <a:solidFill>
                  <a:schemeClr val="accent1"/>
                </a:solidFill>
                <a:latin typeface="Franklin Gothic Book" panose="020B0503020102020204" pitchFamily="34" charset="0"/>
              </a:defRPr>
            </a:lvl1pPr>
          </a:lstStyle>
          <a:p>
            <a:pPr lvl="0"/>
            <a:r>
              <a:rPr lang="en-US" dirty="0"/>
              <a:t>Title of slide</a:t>
            </a:r>
          </a:p>
        </p:txBody>
      </p:sp>
      <p:cxnSp>
        <p:nvCxnSpPr>
          <p:cNvPr id="14" name="Straight Connector 13"/>
          <p:cNvCxnSpPr/>
          <p:nvPr userDrawn="1"/>
        </p:nvCxnSpPr>
        <p:spPr>
          <a:xfrm>
            <a:off x="925688" y="1236583"/>
            <a:ext cx="9661003"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6997" y="6216677"/>
            <a:ext cx="1690586" cy="380779"/>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41722" r="-42384"/>
          <a:stretch/>
        </p:blipFill>
        <p:spPr>
          <a:xfrm rot="10800000" flipV="1">
            <a:off x="9784270" y="-18333"/>
            <a:ext cx="2407730" cy="1828800"/>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6453" y="297326"/>
            <a:ext cx="1219202" cy="1316739"/>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70189" y="1644677"/>
            <a:ext cx="4572000" cy="4572000"/>
          </a:xfrm>
          <a:prstGeom prst="rect">
            <a:avLst/>
          </a:prstGeom>
        </p:spPr>
      </p:pic>
    </p:spTree>
    <p:extLst>
      <p:ext uri="{BB962C8B-B14F-4D97-AF65-F5344CB8AC3E}">
        <p14:creationId xmlns:p14="http://schemas.microsoft.com/office/powerpoint/2010/main" val="3222979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2835" y="2770630"/>
            <a:ext cx="4846330" cy="1316739"/>
          </a:xfrm>
          <a:prstGeom prst="rect">
            <a:avLst/>
          </a:prstGeom>
        </p:spPr>
      </p:pic>
    </p:spTree>
    <p:extLst>
      <p:ext uri="{BB962C8B-B14F-4D97-AF65-F5344CB8AC3E}">
        <p14:creationId xmlns:p14="http://schemas.microsoft.com/office/powerpoint/2010/main" val="2274204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6" name="Picture 5" descr="nacsa_template_info_blank.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50889" cy="6862631"/>
          </a:xfrm>
          <a:prstGeom prst="rect">
            <a:avLst/>
          </a:prstGeom>
        </p:spPr>
      </p:pic>
      <p:sp>
        <p:nvSpPr>
          <p:cNvPr id="5" name="Rectangle 4"/>
          <p:cNvSpPr/>
          <p:nvPr userDrawn="1"/>
        </p:nvSpPr>
        <p:spPr>
          <a:xfrm>
            <a:off x="7230547" y="0"/>
            <a:ext cx="4961453" cy="6858000"/>
          </a:xfrm>
          <a:prstGeom prst="rect">
            <a:avLst/>
          </a:prstGeom>
          <a:solidFill>
            <a:srgbClr val="E1E2E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solidFill>
                <a:srgbClr val="E2E0E1"/>
              </a:solidFill>
            </a:endParaRPr>
          </a:p>
        </p:txBody>
      </p:sp>
      <p:sp>
        <p:nvSpPr>
          <p:cNvPr id="4" name="Slide Number Placeholder 3"/>
          <p:cNvSpPr>
            <a:spLocks noGrp="1"/>
          </p:cNvSpPr>
          <p:nvPr>
            <p:ph type="sldNum" sz="quarter" idx="12"/>
          </p:nvPr>
        </p:nvSpPr>
        <p:spPr>
          <a:xfrm>
            <a:off x="8737600" y="6343651"/>
            <a:ext cx="2844800" cy="365125"/>
          </a:xfrm>
          <a:prstGeom prst="rect">
            <a:avLst/>
          </a:prstGeom>
        </p:spPr>
        <p:txBody>
          <a:bodyPr/>
          <a:lstStyle>
            <a:lvl1pPr algn="r">
              <a:defRPr sz="1333"/>
            </a:lvl1pPr>
          </a:lstStyle>
          <a:p>
            <a:fld id="{6B86C119-4F9C-8E4D-80BC-FBD061139DD7}" type="slidenum">
              <a:rPr lang="en-US" smtClean="0"/>
              <a:pPr/>
              <a:t>‹#›</a:t>
            </a:fld>
            <a:endParaRPr lang="en-US" dirty="0"/>
          </a:p>
        </p:txBody>
      </p:sp>
      <p:sp>
        <p:nvSpPr>
          <p:cNvPr id="11" name="Content Placeholder 2"/>
          <p:cNvSpPr>
            <a:spLocks noGrp="1"/>
          </p:cNvSpPr>
          <p:nvPr>
            <p:ph idx="1" hasCustomPrompt="1"/>
          </p:nvPr>
        </p:nvSpPr>
        <p:spPr>
          <a:xfrm>
            <a:off x="925690" y="1599538"/>
            <a:ext cx="10656711" cy="4178831"/>
          </a:xfrm>
          <a:prstGeom prst="rect">
            <a:avLst/>
          </a:prstGeom>
        </p:spPr>
        <p:txBody>
          <a:bodyPr/>
          <a:lstStyle>
            <a:lvl1pPr marL="342891" indent="-342891">
              <a:buClr>
                <a:srgbClr val="C20021"/>
              </a:buClr>
              <a:buFont typeface="Arial"/>
              <a:buChar char="•"/>
              <a:defRPr sz="2200" baseline="0">
                <a:solidFill>
                  <a:schemeClr val="tx1"/>
                </a:solidFill>
                <a:latin typeface="Franklin Gothic Book"/>
                <a:cs typeface="Franklin Gothic Book"/>
              </a:defRPr>
            </a:lvl1pPr>
            <a:lvl2pPr marL="800080" indent="-342891">
              <a:buClr>
                <a:schemeClr val="tx1"/>
              </a:buClr>
              <a:buFont typeface="Arial"/>
              <a:buChar char="•"/>
              <a:defRPr sz="2000">
                <a:solidFill>
                  <a:schemeClr val="tx1"/>
                </a:solidFill>
                <a:latin typeface="Franklin Gothic Book"/>
                <a:cs typeface="Franklin Gothic Book"/>
              </a:defRPr>
            </a:lvl2pPr>
            <a:lvl3pPr marL="1200121" indent="-285744">
              <a:buClr>
                <a:schemeClr val="tx1"/>
              </a:buClr>
              <a:buFont typeface="Arial"/>
              <a:buChar char="•"/>
              <a:defRPr sz="1800">
                <a:solidFill>
                  <a:schemeClr val="tx1"/>
                </a:solidFill>
                <a:latin typeface="Franklin Gothic Book"/>
                <a:cs typeface="Franklin Gothic Book"/>
              </a:defRPr>
            </a:lvl3pPr>
            <a:lvl4pPr marL="1657309" indent="-285744">
              <a:buClr>
                <a:schemeClr val="tx1"/>
              </a:buClr>
              <a:buFont typeface="Arial"/>
              <a:buChar char="•"/>
              <a:defRPr sz="1600">
                <a:solidFill>
                  <a:schemeClr val="tx1"/>
                </a:solidFill>
                <a:latin typeface="Franklin Gothic Book"/>
                <a:cs typeface="Franklin Gothic Book"/>
              </a:defRPr>
            </a:lvl4pPr>
            <a:lvl5pPr marL="2114498" indent="-285744">
              <a:buClr>
                <a:schemeClr val="tx1"/>
              </a:buClr>
              <a:buFont typeface="Arial"/>
              <a:buChar char="•"/>
              <a:defRPr sz="1400">
                <a:solidFill>
                  <a:schemeClr val="tx1"/>
                </a:solidFill>
                <a:latin typeface="Franklin Gothic Book"/>
                <a:cs typeface="Franklin Gothic Book"/>
              </a:defRPr>
            </a:lvl5pPr>
          </a:lstStyle>
          <a:p>
            <a:pPr lvl="0"/>
            <a:r>
              <a:rPr lang="en-US" dirty="0"/>
              <a:t>Example text here. </a:t>
            </a:r>
            <a:r>
              <a:rPr lang="en-US" dirty="0" err="1"/>
              <a:t>Lorem</a:t>
            </a:r>
            <a:r>
              <a:rPr lang="en-US" dirty="0"/>
              <a:t> </a:t>
            </a:r>
            <a:r>
              <a:rPr lang="en-US" dirty="0" err="1"/>
              <a:t>ipsum</a:t>
            </a:r>
            <a:r>
              <a:rPr lang="en-US" dirty="0"/>
              <a:t> dolor sit </a:t>
            </a:r>
            <a:r>
              <a:rPr lang="en-US" dirty="0" err="1"/>
              <a:t>delacar</a:t>
            </a:r>
            <a:r>
              <a:rPr lang="en-US" dirty="0"/>
              <a:t>.</a:t>
            </a:r>
          </a:p>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10" hasCustomPrompt="1"/>
          </p:nvPr>
        </p:nvSpPr>
        <p:spPr>
          <a:xfrm>
            <a:off x="925689" y="94318"/>
            <a:ext cx="10656711" cy="1095967"/>
          </a:xfrm>
          <a:prstGeom prst="rect">
            <a:avLst/>
          </a:prstGeom>
        </p:spPr>
        <p:txBody>
          <a:bodyPr vert="horz" anchor="b"/>
          <a:lstStyle>
            <a:lvl1pPr marL="0" indent="0">
              <a:lnSpc>
                <a:spcPts val="3400"/>
              </a:lnSpc>
              <a:buNone/>
              <a:defRPr cap="all" baseline="0">
                <a:solidFill>
                  <a:schemeClr val="accent1"/>
                </a:solidFill>
                <a:latin typeface="Franklin Gothic Book" panose="020B0503020102020204" pitchFamily="34" charset="0"/>
              </a:defRPr>
            </a:lvl1pPr>
          </a:lstStyle>
          <a:p>
            <a:pPr lvl="0"/>
            <a:r>
              <a:rPr lang="en-US" dirty="0"/>
              <a:t>Title of slide</a:t>
            </a:r>
          </a:p>
        </p:txBody>
      </p:sp>
    </p:spTree>
    <p:extLst>
      <p:ext uri="{BB962C8B-B14F-4D97-AF65-F5344CB8AC3E}">
        <p14:creationId xmlns:p14="http://schemas.microsoft.com/office/powerpoint/2010/main" val="366443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with Subtitle">
    <p:spTree>
      <p:nvGrpSpPr>
        <p:cNvPr id="1" name=""/>
        <p:cNvGrpSpPr/>
        <p:nvPr/>
      </p:nvGrpSpPr>
      <p:grpSpPr>
        <a:xfrm>
          <a:off x="0" y="0"/>
          <a:ext cx="0" cy="0"/>
          <a:chOff x="0" y="0"/>
          <a:chExt cx="0" cy="0"/>
        </a:xfrm>
      </p:grpSpPr>
      <p:sp>
        <p:nvSpPr>
          <p:cNvPr id="12" name="Text Placeholder 8"/>
          <p:cNvSpPr>
            <a:spLocks noGrp="1"/>
          </p:cNvSpPr>
          <p:nvPr>
            <p:ph type="body" sz="quarter" idx="10" hasCustomPrompt="1"/>
          </p:nvPr>
        </p:nvSpPr>
        <p:spPr>
          <a:xfrm>
            <a:off x="6540501" y="2503715"/>
            <a:ext cx="5230284" cy="1861457"/>
          </a:xfrm>
          <a:prstGeom prst="rect">
            <a:avLst/>
          </a:prstGeom>
        </p:spPr>
        <p:txBody>
          <a:bodyPr vert="horz" anchor="ctr"/>
          <a:lstStyle>
            <a:lvl1pPr marL="0" indent="0">
              <a:lnSpc>
                <a:spcPts val="3400"/>
              </a:lnSpc>
              <a:buNone/>
              <a:defRPr b="0" i="0" cap="all" spc="100" baseline="0">
                <a:solidFill>
                  <a:schemeClr val="accent1"/>
                </a:solidFill>
                <a:latin typeface="Franklin Gothic Book" panose="020B0503020102020204" pitchFamily="34" charset="0"/>
                <a:cs typeface="Franklin Gothic Book" panose="020B0503020102020204" pitchFamily="34" charset="0"/>
              </a:defRPr>
            </a:lvl1pPr>
          </a:lstStyle>
          <a:p>
            <a:pPr lvl="0"/>
            <a:r>
              <a:rPr lang="en-US" dirty="0"/>
              <a:t>TITLE OF PRESENTATION</a:t>
            </a:r>
          </a:p>
        </p:txBody>
      </p:sp>
      <p:sp>
        <p:nvSpPr>
          <p:cNvPr id="16" name="Text Placeholder 15"/>
          <p:cNvSpPr>
            <a:spLocks noGrp="1"/>
          </p:cNvSpPr>
          <p:nvPr>
            <p:ph type="body" sz="quarter" idx="11" hasCustomPrompt="1"/>
          </p:nvPr>
        </p:nvSpPr>
        <p:spPr>
          <a:xfrm>
            <a:off x="6540501" y="4570414"/>
            <a:ext cx="5230284" cy="1779587"/>
          </a:xfrm>
          <a:prstGeom prst="rect">
            <a:avLst/>
          </a:prstGeom>
        </p:spPr>
        <p:txBody>
          <a:bodyPr vert="horz"/>
          <a:lstStyle>
            <a:lvl1pPr marL="0" indent="0">
              <a:lnSpc>
                <a:spcPts val="2600"/>
              </a:lnSpc>
              <a:buNone/>
              <a:defRPr sz="2400" b="0" i="0" cap="all" spc="100" baseline="0">
                <a:solidFill>
                  <a:schemeClr val="accent2"/>
                </a:solidFill>
                <a:latin typeface="+mj-lt"/>
              </a:defRPr>
            </a:lvl1pPr>
          </a:lstStyle>
          <a:p>
            <a:pPr lvl="0"/>
            <a:r>
              <a:rPr lang="en-US" dirty="0"/>
              <a:t>Subtitle of presentation</a:t>
            </a:r>
          </a:p>
        </p:txBody>
      </p:sp>
      <p:pic>
        <p:nvPicPr>
          <p:cNvPr id="2" name="Picture 1"/>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1528064" y="0"/>
            <a:ext cx="3127757" cy="6858000"/>
          </a:xfrm>
          <a:prstGeom prst="rect">
            <a:avLst/>
          </a:prstGeom>
        </p:spPr>
      </p:pic>
      <p:pic>
        <p:nvPicPr>
          <p:cNvPr id="6" name="Picture 5"/>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56850"/>
          <a:stretch/>
        </p:blipFill>
        <p:spPr>
          <a:xfrm>
            <a:off x="-20321" y="1"/>
            <a:ext cx="1971039" cy="6858000"/>
          </a:xfrm>
          <a:prstGeom prst="rect">
            <a:avLst/>
          </a:prstGeom>
          <a:solidFill>
            <a:srgbClr val="B7B7B7"/>
          </a:solidFill>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756" y="2954309"/>
            <a:ext cx="3465576" cy="941591"/>
          </a:xfrm>
          <a:prstGeom prst="rect">
            <a:avLst/>
          </a:prstGeom>
        </p:spPr>
      </p:pic>
    </p:spTree>
    <p:extLst>
      <p:ext uri="{BB962C8B-B14F-4D97-AF65-F5344CB8AC3E}">
        <p14:creationId xmlns:p14="http://schemas.microsoft.com/office/powerpoint/2010/main" val="342171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2" y="0"/>
            <a:ext cx="9129818" cy="6921190"/>
          </a:xfrm>
          <a:prstGeom prst="rect">
            <a:avLst/>
          </a:prstGeom>
        </p:spPr>
      </p:pic>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r="20947"/>
          <a:stretch>
            <a:fillRect/>
          </a:stretch>
        </p:blipFill>
        <p:spPr>
          <a:xfrm>
            <a:off x="4974562" y="0"/>
            <a:ext cx="7217439" cy="6921190"/>
          </a:xfrm>
          <a:custGeom>
            <a:avLst/>
            <a:gdLst>
              <a:gd name="connsiteX0" fmla="*/ 0 w 7217439"/>
              <a:gd name="connsiteY0" fmla="*/ 0 h 6921190"/>
              <a:gd name="connsiteX1" fmla="*/ 7217439 w 7217439"/>
              <a:gd name="connsiteY1" fmla="*/ 0 h 6921190"/>
              <a:gd name="connsiteX2" fmla="*/ 7217439 w 7217439"/>
              <a:gd name="connsiteY2" fmla="*/ 6921190 h 6921190"/>
              <a:gd name="connsiteX3" fmla="*/ 0 w 7217439"/>
              <a:gd name="connsiteY3" fmla="*/ 6921190 h 6921190"/>
            </a:gdLst>
            <a:ahLst/>
            <a:cxnLst>
              <a:cxn ang="0">
                <a:pos x="connsiteX0" y="connsiteY0"/>
              </a:cxn>
              <a:cxn ang="0">
                <a:pos x="connsiteX1" y="connsiteY1"/>
              </a:cxn>
              <a:cxn ang="0">
                <a:pos x="connsiteX2" y="connsiteY2"/>
              </a:cxn>
              <a:cxn ang="0">
                <a:pos x="connsiteX3" y="connsiteY3"/>
              </a:cxn>
            </a:cxnLst>
            <a:rect l="l" t="t" r="r" b="b"/>
            <a:pathLst>
              <a:path w="7217439" h="6921190">
                <a:moveTo>
                  <a:pt x="0" y="0"/>
                </a:moveTo>
                <a:lnTo>
                  <a:pt x="7217439" y="0"/>
                </a:lnTo>
                <a:lnTo>
                  <a:pt x="7217439" y="6921190"/>
                </a:lnTo>
                <a:lnTo>
                  <a:pt x="0" y="6921190"/>
                </a:lnTo>
                <a:close/>
              </a:path>
            </a:pathLst>
          </a:custGeom>
        </p:spPr>
      </p:pic>
      <p:sp>
        <p:nvSpPr>
          <p:cNvPr id="5" name="Title 1"/>
          <p:cNvSpPr>
            <a:spLocks noGrp="1"/>
          </p:cNvSpPr>
          <p:nvPr>
            <p:ph type="title" hasCustomPrompt="1"/>
          </p:nvPr>
        </p:nvSpPr>
        <p:spPr>
          <a:xfrm>
            <a:off x="370390" y="365125"/>
            <a:ext cx="11653442" cy="1325563"/>
          </a:xfrm>
          <a:prstGeom prst="rect">
            <a:avLst/>
          </a:prstGeom>
        </p:spPr>
        <p:txBody>
          <a:bodyPr/>
          <a:lstStyle>
            <a:lvl1pPr>
              <a:defRPr sz="3200" b="0" i="0" cap="all" baseline="0">
                <a:solidFill>
                  <a:srgbClr val="982D39"/>
                </a:solidFill>
                <a:latin typeface="Montserrat Light" charset="0"/>
                <a:ea typeface="Montserrat Light" charset="0"/>
                <a:cs typeface="Montserrat Light" charset="0"/>
              </a:defRPr>
            </a:lvl1pPr>
          </a:lstStyle>
          <a:p>
            <a:r>
              <a:rPr lang="en-US" dirty="0"/>
              <a:t>CLICK TO EDIT MASTER TITLE STYLE</a:t>
            </a:r>
          </a:p>
        </p:txBody>
      </p:sp>
      <p:cxnSp>
        <p:nvCxnSpPr>
          <p:cNvPr id="7" name="Straight Connector 6"/>
          <p:cNvCxnSpPr/>
          <p:nvPr userDrawn="1"/>
        </p:nvCxnSpPr>
        <p:spPr>
          <a:xfrm flipH="1">
            <a:off x="2" y="6579219"/>
            <a:ext cx="11169568" cy="0"/>
          </a:xfrm>
          <a:prstGeom prst="line">
            <a:avLst/>
          </a:prstGeom>
          <a:ln w="6350">
            <a:solidFill>
              <a:srgbClr val="982D39"/>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989" y="5613456"/>
            <a:ext cx="1308487" cy="1177639"/>
          </a:xfrm>
          <a:prstGeom prst="rect">
            <a:avLst/>
          </a:prstGeom>
        </p:spPr>
      </p:pic>
      <p:sp>
        <p:nvSpPr>
          <p:cNvPr id="9" name="TextBox 8"/>
          <p:cNvSpPr txBox="1"/>
          <p:nvPr userDrawn="1"/>
        </p:nvSpPr>
        <p:spPr>
          <a:xfrm>
            <a:off x="11188983" y="6429111"/>
            <a:ext cx="341761" cy="276999"/>
          </a:xfrm>
          <a:prstGeom prst="rect">
            <a:avLst/>
          </a:prstGeom>
          <a:noFill/>
        </p:spPr>
        <p:txBody>
          <a:bodyPr wrap="none" rtlCol="0">
            <a:spAutoFit/>
          </a:bodyPr>
          <a:lstStyle/>
          <a:p>
            <a:pPr algn="ctr"/>
            <a:fld id="{0B270768-3185-4F2E-B657-841753B7C3C7}" type="slidenum">
              <a:rPr lang="en-US" sz="1200" smtClean="0">
                <a:solidFill>
                  <a:schemeClr val="tx1"/>
                </a:solidFill>
                <a:latin typeface="Franklin Gothic Book" panose="020B0503020102020204" pitchFamily="34" charset="0"/>
              </a:rPr>
              <a:pPr algn="ctr"/>
              <a:t>‹#›</a:t>
            </a:fld>
            <a:endParaRPr lang="en-US" sz="1200" dirty="0">
              <a:solidFill>
                <a:schemeClr val="tx1"/>
              </a:solidFill>
              <a:latin typeface="Franklin Gothic Book" panose="020B0503020102020204" pitchFamily="34" charset="0"/>
            </a:endParaRPr>
          </a:p>
        </p:txBody>
      </p:sp>
      <p:cxnSp>
        <p:nvCxnSpPr>
          <p:cNvPr id="10" name="Straight Connector 9"/>
          <p:cNvCxnSpPr/>
          <p:nvPr userDrawn="1"/>
        </p:nvCxnSpPr>
        <p:spPr>
          <a:xfrm flipH="1">
            <a:off x="11520324" y="6579219"/>
            <a:ext cx="663394" cy="0"/>
          </a:xfrm>
          <a:prstGeom prst="line">
            <a:avLst/>
          </a:prstGeom>
          <a:ln w="6350">
            <a:solidFill>
              <a:srgbClr val="982D3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3886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08232" y="365125"/>
            <a:ext cx="10515600" cy="1325563"/>
          </a:xfrm>
          <a:prstGeom prst="rect">
            <a:avLst/>
          </a:prstGeom>
        </p:spPr>
        <p:txBody>
          <a:bodyPr/>
          <a:lstStyle>
            <a:lvl1pPr>
              <a:defRPr sz="3200" b="0" i="0" cap="all" baseline="0">
                <a:solidFill>
                  <a:srgbClr val="982D39"/>
                </a:solidFill>
                <a:latin typeface="Montserrat Light" charset="0"/>
                <a:ea typeface="Montserrat Light" charset="0"/>
                <a:cs typeface="Montserrat Light" charset="0"/>
              </a:defRPr>
            </a:lvl1pPr>
          </a:lstStyle>
          <a:p>
            <a:r>
              <a:rPr lang="en-US" dirty="0"/>
              <a:t>CLICK TO EDIT MASTER TITLE STYLE</a:t>
            </a:r>
          </a:p>
        </p:txBody>
      </p:sp>
      <p:pic>
        <p:nvPicPr>
          <p:cNvPr id="6" name="Picture 5"/>
          <p:cNvPicPr>
            <a:picLocks noChangeAspect="1"/>
          </p:cNvPicPr>
          <p:nvPr userDrawn="1"/>
        </p:nvPicPr>
        <p:blipFill>
          <a:blip r:embed="rId2" cstate="screen">
            <a:alphaModFix amt="35000"/>
            <a:extLst>
              <a:ext uri="{28A0092B-C50C-407E-A947-70E740481C1C}">
                <a14:useLocalDpi xmlns:a14="http://schemas.microsoft.com/office/drawing/2010/main"/>
              </a:ext>
            </a:extLst>
          </a:blip>
          <a:stretch>
            <a:fillRect/>
          </a:stretch>
        </p:blipFill>
        <p:spPr>
          <a:xfrm>
            <a:off x="0" y="0"/>
            <a:ext cx="1501140" cy="3120390"/>
          </a:xfrm>
          <a:prstGeom prst="rect">
            <a:avLst/>
          </a:prstGeom>
        </p:spPr>
      </p:pic>
      <p:cxnSp>
        <p:nvCxnSpPr>
          <p:cNvPr id="7" name="Straight Connector 6"/>
          <p:cNvCxnSpPr/>
          <p:nvPr userDrawn="1"/>
        </p:nvCxnSpPr>
        <p:spPr>
          <a:xfrm flipH="1">
            <a:off x="2" y="6579219"/>
            <a:ext cx="11169568" cy="0"/>
          </a:xfrm>
          <a:prstGeom prst="line">
            <a:avLst/>
          </a:prstGeom>
          <a:ln w="6350">
            <a:solidFill>
              <a:srgbClr val="982D39"/>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989" y="5613456"/>
            <a:ext cx="1308487" cy="1177639"/>
          </a:xfrm>
          <a:prstGeom prst="rect">
            <a:avLst/>
          </a:prstGeom>
        </p:spPr>
      </p:pic>
      <p:sp>
        <p:nvSpPr>
          <p:cNvPr id="9" name="TextBox 8"/>
          <p:cNvSpPr txBox="1"/>
          <p:nvPr userDrawn="1"/>
        </p:nvSpPr>
        <p:spPr>
          <a:xfrm>
            <a:off x="11188983" y="6429111"/>
            <a:ext cx="341761" cy="276999"/>
          </a:xfrm>
          <a:prstGeom prst="rect">
            <a:avLst/>
          </a:prstGeom>
          <a:noFill/>
        </p:spPr>
        <p:txBody>
          <a:bodyPr wrap="none" rtlCol="0">
            <a:spAutoFit/>
          </a:bodyPr>
          <a:lstStyle/>
          <a:p>
            <a:pPr algn="ctr"/>
            <a:fld id="{0B270768-3185-4F2E-B657-841753B7C3C7}" type="slidenum">
              <a:rPr lang="en-US" sz="1200" smtClean="0">
                <a:solidFill>
                  <a:schemeClr val="tx1"/>
                </a:solidFill>
                <a:latin typeface="Franklin Gothic Book" panose="020B0503020102020204" pitchFamily="34" charset="0"/>
              </a:rPr>
              <a:pPr algn="ctr"/>
              <a:t>‹#›</a:t>
            </a:fld>
            <a:endParaRPr lang="en-US" sz="1200" dirty="0">
              <a:solidFill>
                <a:schemeClr val="tx1"/>
              </a:solidFill>
              <a:latin typeface="Franklin Gothic Book" panose="020B0503020102020204" pitchFamily="34" charset="0"/>
            </a:endParaRPr>
          </a:p>
        </p:txBody>
      </p:sp>
      <p:cxnSp>
        <p:nvCxnSpPr>
          <p:cNvPr id="10" name="Straight Connector 9"/>
          <p:cNvCxnSpPr/>
          <p:nvPr userDrawn="1"/>
        </p:nvCxnSpPr>
        <p:spPr>
          <a:xfrm flipH="1">
            <a:off x="11520324" y="6579219"/>
            <a:ext cx="663394" cy="0"/>
          </a:xfrm>
          <a:prstGeom prst="line">
            <a:avLst/>
          </a:prstGeom>
          <a:ln w="6350">
            <a:solidFill>
              <a:srgbClr val="982D3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6861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2" y="0"/>
            <a:ext cx="9129818" cy="6921190"/>
          </a:xfrm>
          <a:prstGeom prst="rect">
            <a:avLst/>
          </a:prstGeom>
        </p:spPr>
      </p:pic>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rcRect r="20947"/>
          <a:stretch>
            <a:fillRect/>
          </a:stretch>
        </p:blipFill>
        <p:spPr>
          <a:xfrm>
            <a:off x="4974562" y="0"/>
            <a:ext cx="7217439" cy="6921190"/>
          </a:xfrm>
          <a:custGeom>
            <a:avLst/>
            <a:gdLst>
              <a:gd name="connsiteX0" fmla="*/ 0 w 7217439"/>
              <a:gd name="connsiteY0" fmla="*/ 0 h 6921190"/>
              <a:gd name="connsiteX1" fmla="*/ 7217439 w 7217439"/>
              <a:gd name="connsiteY1" fmla="*/ 0 h 6921190"/>
              <a:gd name="connsiteX2" fmla="*/ 7217439 w 7217439"/>
              <a:gd name="connsiteY2" fmla="*/ 6921190 h 6921190"/>
              <a:gd name="connsiteX3" fmla="*/ 0 w 7217439"/>
              <a:gd name="connsiteY3" fmla="*/ 6921190 h 6921190"/>
            </a:gdLst>
            <a:ahLst/>
            <a:cxnLst>
              <a:cxn ang="0">
                <a:pos x="connsiteX0" y="connsiteY0"/>
              </a:cxn>
              <a:cxn ang="0">
                <a:pos x="connsiteX1" y="connsiteY1"/>
              </a:cxn>
              <a:cxn ang="0">
                <a:pos x="connsiteX2" y="connsiteY2"/>
              </a:cxn>
              <a:cxn ang="0">
                <a:pos x="connsiteX3" y="connsiteY3"/>
              </a:cxn>
            </a:cxnLst>
            <a:rect l="l" t="t" r="r" b="b"/>
            <a:pathLst>
              <a:path w="7217439" h="6921190">
                <a:moveTo>
                  <a:pt x="0" y="0"/>
                </a:moveTo>
                <a:lnTo>
                  <a:pt x="7217439" y="0"/>
                </a:lnTo>
                <a:lnTo>
                  <a:pt x="7217439" y="6921190"/>
                </a:lnTo>
                <a:lnTo>
                  <a:pt x="0" y="6921190"/>
                </a:lnTo>
                <a:close/>
              </a:path>
            </a:pathLst>
          </a:custGeom>
        </p:spPr>
      </p:pic>
      <p:sp>
        <p:nvSpPr>
          <p:cNvPr id="2" name="Title 1"/>
          <p:cNvSpPr>
            <a:spLocks noGrp="1"/>
          </p:cNvSpPr>
          <p:nvPr>
            <p:ph type="title" hasCustomPrompt="1"/>
          </p:nvPr>
        </p:nvSpPr>
        <p:spPr>
          <a:xfrm>
            <a:off x="1508232" y="365125"/>
            <a:ext cx="10515600" cy="1325563"/>
          </a:xfrm>
          <a:prstGeom prst="rect">
            <a:avLst/>
          </a:prstGeom>
        </p:spPr>
        <p:txBody>
          <a:bodyPr/>
          <a:lstStyle>
            <a:lvl1pPr>
              <a:defRPr sz="3200" b="0" i="0" cap="all" baseline="0">
                <a:solidFill>
                  <a:srgbClr val="982D39"/>
                </a:solidFill>
                <a:latin typeface="Montserrat Light" charset="0"/>
                <a:ea typeface="Montserrat Light" charset="0"/>
                <a:cs typeface="Montserrat Light" charset="0"/>
              </a:defRPr>
            </a:lvl1pPr>
          </a:lstStyle>
          <a:p>
            <a:r>
              <a:rPr lang="en-US" dirty="0"/>
              <a:t>CLICK TO EDIT MASTER TITLE STYLE</a:t>
            </a:r>
          </a:p>
        </p:txBody>
      </p:sp>
      <p:pic>
        <p:nvPicPr>
          <p:cNvPr id="13" name="Picture 12"/>
          <p:cNvPicPr>
            <a:picLocks noChangeAspect="1"/>
          </p:cNvPicPr>
          <p:nvPr userDrawn="1"/>
        </p:nvPicPr>
        <p:blipFill>
          <a:blip r:embed="rId3" cstate="screen">
            <a:alphaModFix amt="35000"/>
            <a:extLst>
              <a:ext uri="{28A0092B-C50C-407E-A947-70E740481C1C}">
                <a14:useLocalDpi xmlns:a14="http://schemas.microsoft.com/office/drawing/2010/main"/>
              </a:ext>
            </a:extLst>
          </a:blip>
          <a:stretch>
            <a:fillRect/>
          </a:stretch>
        </p:blipFill>
        <p:spPr>
          <a:xfrm>
            <a:off x="0" y="0"/>
            <a:ext cx="1501140" cy="3120390"/>
          </a:xfrm>
          <a:prstGeom prst="rect">
            <a:avLst/>
          </a:prstGeom>
        </p:spPr>
      </p:pic>
      <p:cxnSp>
        <p:nvCxnSpPr>
          <p:cNvPr id="15" name="Straight Connector 14"/>
          <p:cNvCxnSpPr/>
          <p:nvPr userDrawn="1"/>
        </p:nvCxnSpPr>
        <p:spPr>
          <a:xfrm flipH="1">
            <a:off x="2" y="6579219"/>
            <a:ext cx="11169568" cy="0"/>
          </a:xfrm>
          <a:prstGeom prst="line">
            <a:avLst/>
          </a:prstGeom>
          <a:ln w="6350">
            <a:solidFill>
              <a:srgbClr val="982D39"/>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989" y="5613456"/>
            <a:ext cx="1308487" cy="1177639"/>
          </a:xfrm>
          <a:prstGeom prst="rect">
            <a:avLst/>
          </a:prstGeom>
        </p:spPr>
      </p:pic>
      <p:sp>
        <p:nvSpPr>
          <p:cNvPr id="17" name="TextBox 16"/>
          <p:cNvSpPr txBox="1"/>
          <p:nvPr userDrawn="1"/>
        </p:nvSpPr>
        <p:spPr>
          <a:xfrm>
            <a:off x="11188983" y="6429111"/>
            <a:ext cx="341761" cy="276999"/>
          </a:xfrm>
          <a:prstGeom prst="rect">
            <a:avLst/>
          </a:prstGeom>
          <a:noFill/>
        </p:spPr>
        <p:txBody>
          <a:bodyPr wrap="none" rtlCol="0">
            <a:spAutoFit/>
          </a:bodyPr>
          <a:lstStyle/>
          <a:p>
            <a:pPr algn="ctr"/>
            <a:fld id="{0B270768-3185-4F2E-B657-841753B7C3C7}" type="slidenum">
              <a:rPr lang="en-US" sz="1200" smtClean="0">
                <a:solidFill>
                  <a:schemeClr val="tx1"/>
                </a:solidFill>
                <a:latin typeface="Franklin Gothic Book" panose="020B0503020102020204" pitchFamily="34" charset="0"/>
              </a:rPr>
              <a:pPr algn="ctr"/>
              <a:t>‹#›</a:t>
            </a:fld>
            <a:endParaRPr lang="en-US" sz="1200" dirty="0">
              <a:solidFill>
                <a:schemeClr val="tx1"/>
              </a:solidFill>
              <a:latin typeface="Franklin Gothic Book" panose="020B0503020102020204" pitchFamily="34" charset="0"/>
            </a:endParaRPr>
          </a:p>
        </p:txBody>
      </p:sp>
      <p:cxnSp>
        <p:nvCxnSpPr>
          <p:cNvPr id="18" name="Straight Connector 17"/>
          <p:cNvCxnSpPr/>
          <p:nvPr userDrawn="1"/>
        </p:nvCxnSpPr>
        <p:spPr>
          <a:xfrm flipH="1">
            <a:off x="11520324" y="6579219"/>
            <a:ext cx="663394" cy="0"/>
          </a:xfrm>
          <a:prstGeom prst="line">
            <a:avLst/>
          </a:prstGeom>
          <a:ln w="6350">
            <a:solidFill>
              <a:srgbClr val="982D3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4182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01140" y="367562"/>
            <a:ext cx="10522585" cy="1325563"/>
          </a:xfrm>
          <a:prstGeom prst="rect">
            <a:avLst/>
          </a:prstGeom>
        </p:spPr>
        <p:txBody>
          <a:bodyPr/>
          <a:lstStyle>
            <a:lvl1pPr>
              <a:defRPr sz="3200" b="0" i="0" cap="all" baseline="0">
                <a:solidFill>
                  <a:schemeClr val="bg1"/>
                </a:solidFill>
                <a:latin typeface="Montserrat Light" charset="0"/>
                <a:ea typeface="Montserrat Light" charset="0"/>
                <a:cs typeface="Montserrat Light"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xmlns="" id="{9594810D-AF27-4CCF-9FBE-3D356AB835DB}"/>
              </a:ext>
            </a:extLst>
          </p:cNvPr>
          <p:cNvSpPr>
            <a:spLocks noGrp="1"/>
          </p:cNvSpPr>
          <p:nvPr>
            <p:ph type="body" sz="quarter" idx="10" hasCustomPrompt="1"/>
          </p:nvPr>
        </p:nvSpPr>
        <p:spPr>
          <a:xfrm>
            <a:off x="1501140" y="1937484"/>
            <a:ext cx="10522585" cy="4397375"/>
          </a:xfrm>
          <a:prstGeom prst="rect">
            <a:avLst/>
          </a:prstGeom>
        </p:spPr>
        <p:txBody>
          <a:bodyPr/>
          <a:lstStyle>
            <a:lvl1pPr marL="514350" indent="-514350">
              <a:buClr>
                <a:schemeClr val="bg2"/>
              </a:buClr>
              <a:buFont typeface="+mj-lt"/>
              <a:buAutoNum type="arabicPeriod"/>
              <a:defRPr sz="2800">
                <a:solidFill>
                  <a:schemeClr val="bg1"/>
                </a:solidFill>
              </a:defRPr>
            </a:lvl1pPr>
            <a:lvl2pPr>
              <a:defRPr sz="2800"/>
            </a:lvl2pPr>
            <a:lvl3pPr>
              <a:defRPr sz="2800"/>
            </a:lvl3pPr>
            <a:lvl4pPr>
              <a:defRPr sz="2800"/>
            </a:lvl4pPr>
            <a:lvl5pPr>
              <a:defRPr sz="2800"/>
            </a:lvl5pPr>
          </a:lstStyle>
          <a:p>
            <a:pPr lvl="0"/>
            <a:r>
              <a:rPr lang="en-US" dirty="0"/>
              <a:t>List agenda items here.</a:t>
            </a:r>
          </a:p>
        </p:txBody>
      </p:sp>
      <p:cxnSp>
        <p:nvCxnSpPr>
          <p:cNvPr id="15" name="Straight Connector 14"/>
          <p:cNvCxnSpPr/>
          <p:nvPr userDrawn="1"/>
        </p:nvCxnSpPr>
        <p:spPr>
          <a:xfrm flipH="1">
            <a:off x="1965533" y="6579219"/>
            <a:ext cx="9204037"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11188983" y="6429111"/>
            <a:ext cx="341761" cy="276999"/>
          </a:xfrm>
          <a:prstGeom prst="rect">
            <a:avLst/>
          </a:prstGeom>
          <a:noFill/>
        </p:spPr>
        <p:txBody>
          <a:bodyPr wrap="none" rtlCol="0">
            <a:spAutoFit/>
          </a:bodyPr>
          <a:lstStyle/>
          <a:p>
            <a:pPr algn="ctr"/>
            <a:fld id="{0B270768-3185-4F2E-B657-841753B7C3C7}" type="slidenum">
              <a:rPr lang="en-US" sz="1200" smtClean="0">
                <a:solidFill>
                  <a:schemeClr val="bg1"/>
                </a:solidFill>
                <a:latin typeface="Franklin Gothic Book" panose="020B0503020102020204" pitchFamily="34" charset="0"/>
              </a:rPr>
              <a:pPr algn="ctr"/>
              <a:t>‹#›</a:t>
            </a:fld>
            <a:endParaRPr lang="en-US" sz="1200" dirty="0">
              <a:solidFill>
                <a:schemeClr val="bg1"/>
              </a:solidFill>
              <a:latin typeface="Franklin Gothic Book" panose="020B0503020102020204" pitchFamily="34" charset="0"/>
            </a:endParaRPr>
          </a:p>
        </p:txBody>
      </p:sp>
      <p:cxnSp>
        <p:nvCxnSpPr>
          <p:cNvPr id="17" name="Straight Connector 16"/>
          <p:cNvCxnSpPr/>
          <p:nvPr userDrawn="1"/>
        </p:nvCxnSpPr>
        <p:spPr>
          <a:xfrm flipH="1">
            <a:off x="11520324" y="6579219"/>
            <a:ext cx="663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1" y="6579219"/>
            <a:ext cx="461472"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xmlns="" id="{1A988D57-3477-47A9-B219-A2FB2248E935}"/>
              </a:ext>
            </a:extLst>
          </p:cNvPr>
          <p:cNvPicPr>
            <a:picLocks noChangeAspect="1"/>
          </p:cNvPicPr>
          <p:nvPr userDrawn="1"/>
        </p:nvPicPr>
        <p:blipFill>
          <a:blip r:embed="rId3"/>
          <a:stretch>
            <a:fillRect/>
          </a:stretch>
        </p:blipFill>
        <p:spPr>
          <a:xfrm>
            <a:off x="842702" y="6088592"/>
            <a:ext cx="639447" cy="681037"/>
          </a:xfrm>
          <a:prstGeom prst="rect">
            <a:avLst/>
          </a:prstGeom>
        </p:spPr>
      </p:pic>
      <p:sp>
        <p:nvSpPr>
          <p:cNvPr id="10" name="TextBox 9">
            <a:extLst>
              <a:ext uri="{FF2B5EF4-FFF2-40B4-BE49-F238E27FC236}">
                <a16:creationId xmlns:a16="http://schemas.microsoft.com/office/drawing/2014/main" xmlns="" id="{D44EF598-117B-42D9-83FA-D5A689352747}"/>
              </a:ext>
            </a:extLst>
          </p:cNvPr>
          <p:cNvSpPr txBox="1"/>
          <p:nvPr userDrawn="1"/>
        </p:nvSpPr>
        <p:spPr>
          <a:xfrm>
            <a:off x="1491856" y="5998744"/>
            <a:ext cx="148384" cy="830997"/>
          </a:xfrm>
          <a:prstGeom prst="rect">
            <a:avLst/>
          </a:prstGeom>
          <a:noFill/>
        </p:spPr>
        <p:txBody>
          <a:bodyPr wrap="square" rtlCol="0">
            <a:spAutoFit/>
          </a:bodyPr>
          <a:lstStyle/>
          <a:p>
            <a:pPr algn="ctr"/>
            <a:r>
              <a:rPr lang="en-US" sz="1200" b="1" dirty="0">
                <a:solidFill>
                  <a:schemeClr val="bg1"/>
                </a:solidFill>
                <a:effectLst>
                  <a:outerShdw blurRad="38100" dist="38100" dir="2700000" algn="tl">
                    <a:srgbClr val="000000">
                      <a:alpha val="43137"/>
                    </a:srgbClr>
                  </a:outerShdw>
                </a:effectLst>
                <a:latin typeface="Montserrat Light" panose="00000400000000000000" pitchFamily="50" charset="0"/>
              </a:rPr>
              <a:t>TALA</a:t>
            </a:r>
          </a:p>
        </p:txBody>
      </p:sp>
    </p:spTree>
    <p:extLst>
      <p:ext uri="{BB962C8B-B14F-4D97-AF65-F5344CB8AC3E}">
        <p14:creationId xmlns:p14="http://schemas.microsoft.com/office/powerpoint/2010/main" val="289783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6" descr="nacsa_template_title_with_subtitl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9" name="Rectangle 8"/>
          <p:cNvSpPr/>
          <p:nvPr userDrawn="1"/>
        </p:nvSpPr>
        <p:spPr>
          <a:xfrm>
            <a:off x="7118888" y="-536"/>
            <a:ext cx="5073112" cy="6858000"/>
          </a:xfrm>
          <a:prstGeom prst="rect">
            <a:avLst/>
          </a:prstGeom>
          <a:solidFill>
            <a:srgbClr val="D8DAD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4" name="Text Placeholder 8"/>
          <p:cNvSpPr>
            <a:spLocks noGrp="1"/>
          </p:cNvSpPr>
          <p:nvPr>
            <p:ph type="body" sz="quarter" idx="10" hasCustomPrompt="1"/>
          </p:nvPr>
        </p:nvSpPr>
        <p:spPr>
          <a:xfrm>
            <a:off x="6540502" y="2503717"/>
            <a:ext cx="5230284" cy="1861457"/>
          </a:xfrm>
          <a:prstGeom prst="rect">
            <a:avLst/>
          </a:prstGeom>
        </p:spPr>
        <p:txBody>
          <a:bodyPr vert="horz" anchor="ctr"/>
          <a:lstStyle>
            <a:lvl1pPr marL="0" indent="0">
              <a:lnSpc>
                <a:spcPts val="3400"/>
              </a:lnSpc>
              <a:buNone/>
              <a:defRPr b="0" i="0" cap="all" spc="100" baseline="0">
                <a:solidFill>
                  <a:schemeClr val="accent1"/>
                </a:solidFill>
                <a:latin typeface="Franklin Gothic Book" panose="020B0503020102020204" pitchFamily="34" charset="0"/>
                <a:cs typeface="Franklin Gothic Book" panose="020B0503020102020204" pitchFamily="34" charset="0"/>
              </a:defRPr>
            </a:lvl1pPr>
          </a:lstStyle>
          <a:p>
            <a:pPr lvl="0"/>
            <a:r>
              <a:rPr lang="en-US" dirty="0"/>
              <a:t>TITLE OF PRESENTATION</a:t>
            </a:r>
          </a:p>
        </p:txBody>
      </p:sp>
      <p:sp>
        <p:nvSpPr>
          <p:cNvPr id="5" name="Text Placeholder 15"/>
          <p:cNvSpPr>
            <a:spLocks noGrp="1"/>
          </p:cNvSpPr>
          <p:nvPr>
            <p:ph type="body" sz="quarter" idx="11" hasCustomPrompt="1"/>
          </p:nvPr>
        </p:nvSpPr>
        <p:spPr>
          <a:xfrm>
            <a:off x="6540502" y="4570415"/>
            <a:ext cx="5230284" cy="1779587"/>
          </a:xfrm>
          <a:prstGeom prst="rect">
            <a:avLst/>
          </a:prstGeom>
        </p:spPr>
        <p:txBody>
          <a:bodyPr vert="horz"/>
          <a:lstStyle>
            <a:lvl1pPr marL="0" indent="0">
              <a:lnSpc>
                <a:spcPts val="2600"/>
              </a:lnSpc>
              <a:buNone/>
              <a:defRPr sz="2400" b="0" i="0" cap="all" spc="100" baseline="0">
                <a:solidFill>
                  <a:schemeClr val="accent2"/>
                </a:solidFill>
                <a:latin typeface="+mj-lt"/>
              </a:defRPr>
            </a:lvl1pPr>
          </a:lstStyle>
          <a:p>
            <a:pPr lvl="0"/>
            <a:r>
              <a:rPr lang="en-US" dirty="0"/>
              <a:t>Subtitle of presentation</a:t>
            </a:r>
          </a:p>
        </p:txBody>
      </p:sp>
    </p:spTree>
    <p:extLst>
      <p:ext uri="{BB962C8B-B14F-4D97-AF65-F5344CB8AC3E}">
        <p14:creationId xmlns:p14="http://schemas.microsoft.com/office/powerpoint/2010/main" val="1739855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Colo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7207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 On Righ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12192000" cy="6994892"/>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4365" y="6320379"/>
            <a:ext cx="1781908" cy="404210"/>
          </a:xfrm>
          <a:prstGeom prst="rect">
            <a:avLst/>
          </a:prstGeom>
        </p:spPr>
      </p:pic>
      <p:sp>
        <p:nvSpPr>
          <p:cNvPr id="5" name="Title 4"/>
          <p:cNvSpPr>
            <a:spLocks noGrp="1"/>
          </p:cNvSpPr>
          <p:nvPr>
            <p:ph type="title"/>
          </p:nvPr>
        </p:nvSpPr>
        <p:spPr>
          <a:xfrm>
            <a:off x="482322" y="365126"/>
            <a:ext cx="8078873" cy="1325563"/>
          </a:xfrm>
          <a:prstGeom prst="rect">
            <a:avLst/>
          </a:prstGeom>
        </p:spPr>
        <p:txBody>
          <a:bodyPr/>
          <a:lstStyle>
            <a:lvl1pPr algn="l">
              <a:defRPr sz="2800" cap="all" baseline="0">
                <a:solidFill>
                  <a:schemeClr val="bg1"/>
                </a:solidFill>
                <a:latin typeface="Montserrat Light" panose="00000400000000000000" pitchFamily="50" charset="0"/>
              </a:defRPr>
            </a:lvl1pPr>
          </a:lstStyle>
          <a:p>
            <a:r>
              <a:rPr lang="en-US" dirty="0"/>
              <a:t>Click to edit Master title style</a:t>
            </a:r>
          </a:p>
        </p:txBody>
      </p:sp>
      <p:cxnSp>
        <p:nvCxnSpPr>
          <p:cNvPr id="6" name="Straight Connector 5"/>
          <p:cNvCxnSpPr/>
          <p:nvPr userDrawn="1"/>
        </p:nvCxnSpPr>
        <p:spPr>
          <a:xfrm>
            <a:off x="3913632" y="6587429"/>
            <a:ext cx="8107680" cy="0"/>
          </a:xfrm>
          <a:prstGeom prst="line">
            <a:avLst/>
          </a:prstGeom>
          <a:ln w="3175"/>
        </p:spPr>
        <p:style>
          <a:lnRef idx="2">
            <a:schemeClr val="accent1"/>
          </a:lnRef>
          <a:fillRef idx="0">
            <a:schemeClr val="accent1"/>
          </a:fillRef>
          <a:effectRef idx="1">
            <a:schemeClr val="accent1"/>
          </a:effectRef>
          <a:fontRef idx="minor">
            <a:schemeClr val="tx1"/>
          </a:fontRef>
        </p:style>
      </p:cxnSp>
      <p:sp>
        <p:nvSpPr>
          <p:cNvPr id="7" name="TextBox 6"/>
          <p:cNvSpPr txBox="1"/>
          <p:nvPr userDrawn="1"/>
        </p:nvSpPr>
        <p:spPr>
          <a:xfrm>
            <a:off x="9564572" y="6655493"/>
            <a:ext cx="611065" cy="276999"/>
          </a:xfrm>
          <a:prstGeom prst="rect">
            <a:avLst/>
          </a:prstGeom>
          <a:noFill/>
        </p:spPr>
        <p:txBody>
          <a:bodyPr wrap="none" rtlCol="0">
            <a:spAutoFit/>
          </a:bodyPr>
          <a:lstStyle/>
          <a:p>
            <a:r>
              <a:rPr lang="en-US" sz="1200" dirty="0">
                <a:solidFill>
                  <a:srgbClr val="900E27"/>
                </a:solidFill>
                <a:latin typeface="Franklin Gothic Book" panose="020B0503020102020204" pitchFamily="34" charset="0"/>
              </a:rPr>
              <a:t>|  </a:t>
            </a:r>
            <a:fld id="{0B270768-3185-4F2E-B657-841753B7C3C7}" type="slidenum">
              <a:rPr lang="en-US" sz="1200" smtClean="0">
                <a:solidFill>
                  <a:srgbClr val="900E27"/>
                </a:solidFill>
                <a:latin typeface="Franklin Gothic Book" panose="020B0503020102020204" pitchFamily="34" charset="0"/>
              </a:rPr>
              <a:t>‹#›</a:t>
            </a:fld>
            <a:r>
              <a:rPr lang="en-US" sz="1200" dirty="0">
                <a:solidFill>
                  <a:srgbClr val="900E27"/>
                </a:solidFill>
                <a:latin typeface="Franklin Gothic Book" panose="020B0503020102020204" pitchFamily="34" charset="0"/>
              </a:rPr>
              <a:t>   </a:t>
            </a:r>
          </a:p>
        </p:txBody>
      </p:sp>
    </p:spTree>
    <p:extLst>
      <p:ext uri="{BB962C8B-B14F-4D97-AF65-F5344CB8AC3E}">
        <p14:creationId xmlns:p14="http://schemas.microsoft.com/office/powerpoint/2010/main" val="759923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Subtitle">
    <p:spTree>
      <p:nvGrpSpPr>
        <p:cNvPr id="1" name=""/>
        <p:cNvGrpSpPr/>
        <p:nvPr/>
      </p:nvGrpSpPr>
      <p:grpSpPr>
        <a:xfrm>
          <a:off x="0" y="0"/>
          <a:ext cx="0" cy="0"/>
          <a:chOff x="0" y="0"/>
          <a:chExt cx="0" cy="0"/>
        </a:xfrm>
      </p:grpSpPr>
      <p:sp>
        <p:nvSpPr>
          <p:cNvPr id="12" name="Text Placeholder 8"/>
          <p:cNvSpPr>
            <a:spLocks noGrp="1"/>
          </p:cNvSpPr>
          <p:nvPr>
            <p:ph type="body" sz="quarter" idx="10" hasCustomPrompt="1"/>
          </p:nvPr>
        </p:nvSpPr>
        <p:spPr>
          <a:xfrm>
            <a:off x="2540000" y="2503715"/>
            <a:ext cx="8432801" cy="1861457"/>
          </a:xfrm>
          <a:prstGeom prst="rect">
            <a:avLst/>
          </a:prstGeom>
        </p:spPr>
        <p:txBody>
          <a:bodyPr vert="horz" anchor="ctr">
            <a:normAutofit/>
          </a:bodyPr>
          <a:lstStyle>
            <a:lvl1pPr marL="0" indent="0">
              <a:lnSpc>
                <a:spcPts val="4500"/>
              </a:lnSpc>
              <a:buNone/>
              <a:defRPr sz="5000" b="0" i="0" cap="all" spc="100" baseline="0">
                <a:solidFill>
                  <a:schemeClr val="accent1"/>
                </a:solidFill>
                <a:latin typeface="Franklin Gothic Book" panose="020B0503020102020204" pitchFamily="34" charset="0"/>
                <a:cs typeface="Franklin Gothic Book" panose="020B0503020102020204" pitchFamily="34" charset="0"/>
              </a:defRPr>
            </a:lvl1pPr>
          </a:lstStyle>
          <a:p>
            <a:pPr lvl="0"/>
            <a:r>
              <a:rPr lang="en-US" dirty="0"/>
              <a:t>TITLE OF PRESENTATION</a:t>
            </a:r>
          </a:p>
        </p:txBody>
      </p:sp>
      <p:sp>
        <p:nvSpPr>
          <p:cNvPr id="16" name="Text Placeholder 15"/>
          <p:cNvSpPr>
            <a:spLocks noGrp="1"/>
          </p:cNvSpPr>
          <p:nvPr>
            <p:ph type="body" sz="quarter" idx="11" hasCustomPrompt="1"/>
          </p:nvPr>
        </p:nvSpPr>
        <p:spPr>
          <a:xfrm>
            <a:off x="2540000" y="4570414"/>
            <a:ext cx="8432801" cy="1779587"/>
          </a:xfrm>
          <a:prstGeom prst="rect">
            <a:avLst/>
          </a:prstGeom>
        </p:spPr>
        <p:txBody>
          <a:bodyPr vert="horz"/>
          <a:lstStyle>
            <a:lvl1pPr marL="0" indent="0">
              <a:lnSpc>
                <a:spcPts val="2600"/>
              </a:lnSpc>
              <a:buNone/>
              <a:defRPr sz="2400" b="0" i="0" cap="all" spc="100" baseline="0">
                <a:solidFill>
                  <a:schemeClr val="accent2"/>
                </a:solidFill>
                <a:latin typeface="+mj-lt"/>
              </a:defRPr>
            </a:lvl1pPr>
          </a:lstStyle>
          <a:p>
            <a:pPr lvl="0"/>
            <a:r>
              <a:rPr lang="en-US" dirty="0"/>
              <a:t>Subtitle of presentation</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41722" r="-42384"/>
          <a:stretch/>
        </p:blipFill>
        <p:spPr>
          <a:xfrm rot="10800000" flipH="1" flipV="1">
            <a:off x="0" y="0"/>
            <a:ext cx="3598219" cy="273304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5054" y="708150"/>
            <a:ext cx="4846330" cy="1316739"/>
          </a:xfrm>
          <a:prstGeom prst="rect">
            <a:avLst/>
          </a:prstGeom>
        </p:spPr>
      </p:pic>
    </p:spTree>
    <p:extLst>
      <p:ext uri="{BB962C8B-B14F-4D97-AF65-F5344CB8AC3E}">
        <p14:creationId xmlns:p14="http://schemas.microsoft.com/office/powerpoint/2010/main" val="1642777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userDrawn="1">
            <p:ph idx="1" hasCustomPrompt="1"/>
          </p:nvPr>
        </p:nvSpPr>
        <p:spPr>
          <a:xfrm>
            <a:off x="925689" y="1599538"/>
            <a:ext cx="10397068" cy="4178830"/>
          </a:xfrm>
          <a:prstGeom prst="rect">
            <a:avLst/>
          </a:prstGeom>
        </p:spPr>
        <p:txBody>
          <a:bodyPr/>
          <a:lstStyle>
            <a:lvl1pPr marL="342900" indent="-342900">
              <a:buClr>
                <a:srgbClr val="C20021"/>
              </a:buClr>
              <a:buFont typeface="Arial"/>
              <a:buChar char="•"/>
              <a:defRPr sz="2200" baseline="0">
                <a:solidFill>
                  <a:schemeClr val="tx1"/>
                </a:solidFill>
                <a:latin typeface="Franklin Gothic Book"/>
                <a:cs typeface="Franklin Gothic Book"/>
              </a:defRPr>
            </a:lvl1pPr>
            <a:lvl2pPr marL="800100" indent="-342900">
              <a:buClr>
                <a:schemeClr val="bg1">
                  <a:lumMod val="50000"/>
                </a:schemeClr>
              </a:buClr>
              <a:buFont typeface="Arial"/>
              <a:buChar char="•"/>
              <a:defRPr sz="2000">
                <a:solidFill>
                  <a:schemeClr val="tx1"/>
                </a:solidFill>
                <a:latin typeface="Franklin Gothic Book"/>
                <a:cs typeface="Franklin Gothic Book"/>
              </a:defRPr>
            </a:lvl2pPr>
            <a:lvl3pPr marL="1200150" indent="-285750">
              <a:buClr>
                <a:schemeClr val="bg1">
                  <a:lumMod val="50000"/>
                </a:schemeClr>
              </a:buClr>
              <a:buFont typeface="Arial"/>
              <a:buChar char="•"/>
              <a:defRPr sz="1800">
                <a:solidFill>
                  <a:schemeClr val="tx1"/>
                </a:solidFill>
                <a:latin typeface="Franklin Gothic Book"/>
                <a:cs typeface="Franklin Gothic Book"/>
              </a:defRPr>
            </a:lvl3pPr>
            <a:lvl4pPr marL="1657350" indent="-285750">
              <a:buClr>
                <a:schemeClr val="bg1">
                  <a:lumMod val="50000"/>
                </a:schemeClr>
              </a:buClr>
              <a:buFont typeface="Arial"/>
              <a:buChar char="•"/>
              <a:defRPr sz="1600">
                <a:solidFill>
                  <a:schemeClr val="tx1"/>
                </a:solidFill>
                <a:latin typeface="Franklin Gothic Book"/>
                <a:cs typeface="Franklin Gothic Book"/>
              </a:defRPr>
            </a:lvl4pPr>
            <a:lvl5pPr marL="2114550" indent="-285750">
              <a:buClr>
                <a:schemeClr val="bg1">
                  <a:lumMod val="50000"/>
                </a:schemeClr>
              </a:buClr>
              <a:buFont typeface="Arial"/>
              <a:buChar char="•"/>
              <a:defRPr sz="1400">
                <a:solidFill>
                  <a:schemeClr val="tx1"/>
                </a:solidFill>
                <a:latin typeface="Franklin Gothic Book"/>
                <a:cs typeface="Franklin Gothic Book"/>
              </a:defRPr>
            </a:lvl5pPr>
          </a:lstStyle>
          <a:p>
            <a:pPr lvl="0"/>
            <a:r>
              <a:rPr lang="en-US" dirty="0"/>
              <a:t>Example text here. </a:t>
            </a:r>
            <a:r>
              <a:rPr lang="en-US" dirty="0" err="1"/>
              <a:t>Lorem</a:t>
            </a:r>
            <a:r>
              <a:rPr lang="en-US" dirty="0"/>
              <a:t> </a:t>
            </a:r>
            <a:r>
              <a:rPr lang="en-US" dirty="0" err="1"/>
              <a:t>ipsum</a:t>
            </a:r>
            <a:r>
              <a:rPr lang="en-US" dirty="0"/>
              <a:t> dolor sit </a:t>
            </a:r>
            <a:r>
              <a:rPr lang="en-US" dirty="0" err="1"/>
              <a:t>delacar</a:t>
            </a:r>
            <a:r>
              <a:rPr lang="en-US" dirty="0"/>
              <a:t>.</a:t>
            </a:r>
          </a:p>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Box 14"/>
          <p:cNvSpPr txBox="1"/>
          <p:nvPr userDrawn="1"/>
        </p:nvSpPr>
        <p:spPr>
          <a:xfrm>
            <a:off x="10735734" y="6493932"/>
            <a:ext cx="948263" cy="261610"/>
          </a:xfrm>
          <a:prstGeom prst="rect">
            <a:avLst/>
          </a:prstGeom>
          <a:noFill/>
        </p:spPr>
        <p:txBody>
          <a:bodyPr wrap="square" rtlCol="0">
            <a:spAutoFit/>
          </a:bodyPr>
          <a:lstStyle/>
          <a:p>
            <a:pPr algn="r"/>
            <a:fld id="{2FC2D642-F838-574C-9AC2-7F10EB262127}" type="slidenum">
              <a:rPr lang="en-US" sz="1100" smtClean="0">
                <a:solidFill>
                  <a:schemeClr val="bg1">
                    <a:lumMod val="50000"/>
                  </a:schemeClr>
                </a:solidFill>
                <a:latin typeface="Franklin Gothic Book"/>
                <a:cs typeface="Franklin Gothic Book"/>
              </a:rPr>
              <a:pPr algn="r"/>
              <a:t>‹#›</a:t>
            </a:fld>
            <a:endParaRPr lang="en-US" sz="1100" dirty="0">
              <a:solidFill>
                <a:schemeClr val="bg1">
                  <a:lumMod val="50000"/>
                </a:schemeClr>
              </a:solidFill>
              <a:latin typeface="Franklin Gothic Book"/>
              <a:cs typeface="Franklin Gothic Book"/>
            </a:endParaRP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41722" r="-42384"/>
          <a:stretch/>
        </p:blipFill>
        <p:spPr>
          <a:xfrm rot="10800000" flipV="1">
            <a:off x="9784270" y="0"/>
            <a:ext cx="2407730" cy="1828800"/>
          </a:xfrm>
          <a:prstGeom prst="rect">
            <a:avLst/>
          </a:prstGeom>
        </p:spPr>
      </p:pic>
      <p:sp>
        <p:nvSpPr>
          <p:cNvPr id="18" name="Text Placeholder 4"/>
          <p:cNvSpPr>
            <a:spLocks noGrp="1"/>
          </p:cNvSpPr>
          <p:nvPr>
            <p:ph type="body" sz="quarter" idx="10" hasCustomPrompt="1"/>
          </p:nvPr>
        </p:nvSpPr>
        <p:spPr>
          <a:xfrm>
            <a:off x="925688" y="94317"/>
            <a:ext cx="9661003" cy="1095966"/>
          </a:xfrm>
          <a:prstGeom prst="rect">
            <a:avLst/>
          </a:prstGeom>
        </p:spPr>
        <p:txBody>
          <a:bodyPr vert="horz" anchor="b"/>
          <a:lstStyle>
            <a:lvl1pPr marL="0" indent="0">
              <a:lnSpc>
                <a:spcPts val="3400"/>
              </a:lnSpc>
              <a:buNone/>
              <a:defRPr cap="all" baseline="0">
                <a:solidFill>
                  <a:schemeClr val="accent1"/>
                </a:solidFill>
                <a:latin typeface="Franklin Gothic Book" panose="020B0503020102020204" pitchFamily="34" charset="0"/>
              </a:defRPr>
            </a:lvl1pPr>
          </a:lstStyle>
          <a:p>
            <a:pPr lvl="0"/>
            <a:r>
              <a:rPr lang="en-US" dirty="0"/>
              <a:t>Title of slide</a:t>
            </a:r>
          </a:p>
        </p:txBody>
      </p:sp>
      <p:cxnSp>
        <p:nvCxnSpPr>
          <p:cNvPr id="7" name="Straight Connector 6"/>
          <p:cNvCxnSpPr/>
          <p:nvPr userDrawn="1"/>
        </p:nvCxnSpPr>
        <p:spPr>
          <a:xfrm>
            <a:off x="925688" y="1236583"/>
            <a:ext cx="9661003"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6453" y="297326"/>
            <a:ext cx="1219202" cy="13167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6997" y="6216677"/>
            <a:ext cx="1690586" cy="380779"/>
          </a:xfrm>
          <a:prstGeom prst="rect">
            <a:avLst/>
          </a:prstGeom>
        </p:spPr>
      </p:pic>
    </p:spTree>
    <p:extLst>
      <p:ext uri="{BB962C8B-B14F-4D97-AF65-F5344CB8AC3E}">
        <p14:creationId xmlns:p14="http://schemas.microsoft.com/office/powerpoint/2010/main" val="1771385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userDrawn="1">
            <p:ph idx="1" hasCustomPrompt="1"/>
          </p:nvPr>
        </p:nvSpPr>
        <p:spPr>
          <a:xfrm>
            <a:off x="925689" y="1614065"/>
            <a:ext cx="10397068" cy="4178830"/>
          </a:xfrm>
          <a:prstGeom prst="rect">
            <a:avLst/>
          </a:prstGeom>
        </p:spPr>
        <p:txBody>
          <a:bodyPr/>
          <a:lstStyle>
            <a:lvl1pPr marL="342900" indent="-342900">
              <a:buClr>
                <a:srgbClr val="C20021"/>
              </a:buClr>
              <a:buFont typeface="Arial"/>
              <a:buChar char="•"/>
              <a:defRPr sz="2200" baseline="0">
                <a:solidFill>
                  <a:schemeClr val="tx1"/>
                </a:solidFill>
                <a:latin typeface="Franklin Gothic Book"/>
                <a:cs typeface="Franklin Gothic Book"/>
              </a:defRPr>
            </a:lvl1pPr>
            <a:lvl2pPr marL="800100" indent="-342900">
              <a:buClr>
                <a:schemeClr val="bg1">
                  <a:lumMod val="50000"/>
                </a:schemeClr>
              </a:buClr>
              <a:buFont typeface="Arial"/>
              <a:buChar char="•"/>
              <a:defRPr sz="2000">
                <a:solidFill>
                  <a:schemeClr val="tx1"/>
                </a:solidFill>
                <a:latin typeface="Franklin Gothic Book"/>
                <a:cs typeface="Franklin Gothic Book"/>
              </a:defRPr>
            </a:lvl2pPr>
            <a:lvl3pPr marL="1200150" indent="-285750">
              <a:buClr>
                <a:schemeClr val="bg1">
                  <a:lumMod val="50000"/>
                </a:schemeClr>
              </a:buClr>
              <a:buFont typeface="Arial"/>
              <a:buChar char="•"/>
              <a:defRPr sz="1800">
                <a:solidFill>
                  <a:schemeClr val="tx1"/>
                </a:solidFill>
                <a:latin typeface="Franklin Gothic Book"/>
                <a:cs typeface="Franklin Gothic Book"/>
              </a:defRPr>
            </a:lvl3pPr>
            <a:lvl4pPr marL="1657350" indent="-285750">
              <a:buClr>
                <a:schemeClr val="bg1">
                  <a:lumMod val="50000"/>
                </a:schemeClr>
              </a:buClr>
              <a:buFont typeface="Arial"/>
              <a:buChar char="•"/>
              <a:defRPr sz="1600">
                <a:solidFill>
                  <a:schemeClr val="tx1"/>
                </a:solidFill>
                <a:latin typeface="Franklin Gothic Book"/>
                <a:cs typeface="Franklin Gothic Book"/>
              </a:defRPr>
            </a:lvl4pPr>
            <a:lvl5pPr marL="2114550" indent="-285750">
              <a:buClr>
                <a:schemeClr val="bg1">
                  <a:lumMod val="50000"/>
                </a:schemeClr>
              </a:buClr>
              <a:buFont typeface="Arial"/>
              <a:buChar char="•"/>
              <a:defRPr sz="1400">
                <a:solidFill>
                  <a:schemeClr val="tx1"/>
                </a:solidFill>
                <a:latin typeface="Franklin Gothic Book"/>
                <a:cs typeface="Franklin Gothic Book"/>
              </a:defRPr>
            </a:lvl5pPr>
          </a:lstStyle>
          <a:p>
            <a:pPr lvl="0"/>
            <a:r>
              <a:rPr lang="en-US" dirty="0"/>
              <a:t>Example text here. </a:t>
            </a:r>
            <a:r>
              <a:rPr lang="en-US" dirty="0" err="1"/>
              <a:t>Lorem</a:t>
            </a:r>
            <a:r>
              <a:rPr lang="en-US" dirty="0"/>
              <a:t> </a:t>
            </a:r>
            <a:r>
              <a:rPr lang="en-US" dirty="0" err="1"/>
              <a:t>ipsum</a:t>
            </a:r>
            <a:r>
              <a:rPr lang="en-US" dirty="0"/>
              <a:t> dolor sit </a:t>
            </a:r>
            <a:r>
              <a:rPr lang="en-US" dirty="0" err="1"/>
              <a:t>delacar</a:t>
            </a:r>
            <a:r>
              <a:rPr lang="en-US" dirty="0"/>
              <a:t>.</a:t>
            </a:r>
          </a:p>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Box 14"/>
          <p:cNvSpPr txBox="1"/>
          <p:nvPr userDrawn="1"/>
        </p:nvSpPr>
        <p:spPr>
          <a:xfrm>
            <a:off x="10735734" y="6493932"/>
            <a:ext cx="948263" cy="261610"/>
          </a:xfrm>
          <a:prstGeom prst="rect">
            <a:avLst/>
          </a:prstGeom>
          <a:noFill/>
        </p:spPr>
        <p:txBody>
          <a:bodyPr wrap="square" rtlCol="0">
            <a:spAutoFit/>
          </a:bodyPr>
          <a:lstStyle/>
          <a:p>
            <a:pPr algn="r"/>
            <a:fld id="{2FC2D642-F838-574C-9AC2-7F10EB262127}" type="slidenum">
              <a:rPr lang="en-US" sz="1100" smtClean="0">
                <a:solidFill>
                  <a:schemeClr val="bg1">
                    <a:lumMod val="50000"/>
                  </a:schemeClr>
                </a:solidFill>
                <a:latin typeface="Franklin Gothic Book"/>
                <a:cs typeface="Franklin Gothic Book"/>
              </a:rPr>
              <a:pPr algn="r"/>
              <a:t>‹#›</a:t>
            </a:fld>
            <a:endParaRPr lang="en-US" sz="1100" dirty="0">
              <a:solidFill>
                <a:schemeClr val="bg1">
                  <a:lumMod val="50000"/>
                </a:schemeClr>
              </a:solidFill>
              <a:latin typeface="Franklin Gothic Book"/>
              <a:cs typeface="Franklin Gothic Book"/>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41425" t="635" r="-41425" b="-635"/>
          <a:stretch/>
        </p:blipFill>
        <p:spPr>
          <a:xfrm flipH="1">
            <a:off x="9800108" y="0"/>
            <a:ext cx="2391892" cy="1828800"/>
          </a:xfrm>
          <a:prstGeom prst="rect">
            <a:avLst/>
          </a:prstGeom>
        </p:spPr>
      </p:pic>
      <p:sp>
        <p:nvSpPr>
          <p:cNvPr id="18" name="Text Placeholder 4"/>
          <p:cNvSpPr>
            <a:spLocks noGrp="1"/>
          </p:cNvSpPr>
          <p:nvPr>
            <p:ph type="body" sz="quarter" idx="10" hasCustomPrompt="1"/>
          </p:nvPr>
        </p:nvSpPr>
        <p:spPr>
          <a:xfrm>
            <a:off x="925688" y="94317"/>
            <a:ext cx="9661003" cy="1095966"/>
          </a:xfrm>
          <a:prstGeom prst="rect">
            <a:avLst/>
          </a:prstGeom>
        </p:spPr>
        <p:txBody>
          <a:bodyPr vert="horz" anchor="b"/>
          <a:lstStyle>
            <a:lvl1pPr marL="0" indent="0">
              <a:lnSpc>
                <a:spcPts val="3400"/>
              </a:lnSpc>
              <a:buNone/>
              <a:defRPr cap="all" baseline="0">
                <a:solidFill>
                  <a:schemeClr val="accent1"/>
                </a:solidFill>
                <a:latin typeface="Franklin Gothic Book" panose="020B0503020102020204" pitchFamily="34" charset="0"/>
              </a:defRPr>
            </a:lvl1pPr>
          </a:lstStyle>
          <a:p>
            <a:pPr lvl="0"/>
            <a:r>
              <a:rPr lang="en-US" dirty="0"/>
              <a:t>Title of slide</a:t>
            </a:r>
          </a:p>
        </p:txBody>
      </p:sp>
      <p:cxnSp>
        <p:nvCxnSpPr>
          <p:cNvPr id="7" name="Straight Connector 6"/>
          <p:cNvCxnSpPr/>
          <p:nvPr userDrawn="1"/>
        </p:nvCxnSpPr>
        <p:spPr>
          <a:xfrm>
            <a:off x="925688" y="1236583"/>
            <a:ext cx="9661003"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6453" y="297326"/>
            <a:ext cx="1219202" cy="1316739"/>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6997" y="6216677"/>
            <a:ext cx="1690586" cy="380779"/>
          </a:xfrm>
          <a:prstGeom prst="rect">
            <a:avLst/>
          </a:prstGeom>
        </p:spPr>
      </p:pic>
    </p:spTree>
    <p:extLst>
      <p:ext uri="{BB962C8B-B14F-4D97-AF65-F5344CB8AC3E}">
        <p14:creationId xmlns:p14="http://schemas.microsoft.com/office/powerpoint/2010/main" val="219474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userDrawn="1">
            <p:ph idx="1" hasCustomPrompt="1"/>
          </p:nvPr>
        </p:nvSpPr>
        <p:spPr>
          <a:xfrm>
            <a:off x="925689" y="1614645"/>
            <a:ext cx="10397068" cy="4178830"/>
          </a:xfrm>
          <a:prstGeom prst="rect">
            <a:avLst/>
          </a:prstGeom>
        </p:spPr>
        <p:txBody>
          <a:bodyPr/>
          <a:lstStyle>
            <a:lvl1pPr marL="342900" indent="-342900">
              <a:buClr>
                <a:srgbClr val="C20021"/>
              </a:buClr>
              <a:buFont typeface="Arial"/>
              <a:buChar char="•"/>
              <a:defRPr sz="2200" baseline="0">
                <a:solidFill>
                  <a:schemeClr val="tx1"/>
                </a:solidFill>
                <a:latin typeface="Franklin Gothic Book"/>
                <a:cs typeface="Franklin Gothic Book"/>
              </a:defRPr>
            </a:lvl1pPr>
            <a:lvl2pPr marL="800100" indent="-342900">
              <a:buClr>
                <a:schemeClr val="bg1">
                  <a:lumMod val="50000"/>
                </a:schemeClr>
              </a:buClr>
              <a:buFont typeface="Arial"/>
              <a:buChar char="•"/>
              <a:defRPr sz="2000">
                <a:solidFill>
                  <a:schemeClr val="tx1"/>
                </a:solidFill>
                <a:latin typeface="Franklin Gothic Book"/>
                <a:cs typeface="Franklin Gothic Book"/>
              </a:defRPr>
            </a:lvl2pPr>
            <a:lvl3pPr marL="1200150" indent="-285750">
              <a:buClr>
                <a:schemeClr val="bg1">
                  <a:lumMod val="50000"/>
                </a:schemeClr>
              </a:buClr>
              <a:buFont typeface="Arial"/>
              <a:buChar char="•"/>
              <a:defRPr sz="1800">
                <a:solidFill>
                  <a:schemeClr val="tx1"/>
                </a:solidFill>
                <a:latin typeface="Franklin Gothic Book"/>
                <a:cs typeface="Franklin Gothic Book"/>
              </a:defRPr>
            </a:lvl3pPr>
            <a:lvl4pPr marL="1657350" indent="-285750">
              <a:buClr>
                <a:schemeClr val="bg1">
                  <a:lumMod val="50000"/>
                </a:schemeClr>
              </a:buClr>
              <a:buFont typeface="Arial"/>
              <a:buChar char="•"/>
              <a:defRPr sz="1600">
                <a:solidFill>
                  <a:schemeClr val="tx1"/>
                </a:solidFill>
                <a:latin typeface="Franklin Gothic Book"/>
                <a:cs typeface="Franklin Gothic Book"/>
              </a:defRPr>
            </a:lvl4pPr>
            <a:lvl5pPr marL="2114550" indent="-285750">
              <a:buClr>
                <a:schemeClr val="bg1">
                  <a:lumMod val="50000"/>
                </a:schemeClr>
              </a:buClr>
              <a:buFont typeface="Arial"/>
              <a:buChar char="•"/>
              <a:defRPr sz="1400">
                <a:solidFill>
                  <a:schemeClr val="tx1"/>
                </a:solidFill>
                <a:latin typeface="Franklin Gothic Book"/>
                <a:cs typeface="Franklin Gothic Book"/>
              </a:defRPr>
            </a:lvl5pPr>
          </a:lstStyle>
          <a:p>
            <a:pPr lvl="0"/>
            <a:r>
              <a:rPr lang="en-US" dirty="0"/>
              <a:t>Example text here. </a:t>
            </a:r>
            <a:r>
              <a:rPr lang="en-US" dirty="0" err="1"/>
              <a:t>Lorem</a:t>
            </a:r>
            <a:r>
              <a:rPr lang="en-US" dirty="0"/>
              <a:t> </a:t>
            </a:r>
            <a:r>
              <a:rPr lang="en-US" dirty="0" err="1"/>
              <a:t>ipsum</a:t>
            </a:r>
            <a:r>
              <a:rPr lang="en-US" dirty="0"/>
              <a:t> dolor sit </a:t>
            </a:r>
            <a:r>
              <a:rPr lang="en-US" dirty="0" err="1"/>
              <a:t>delacar</a:t>
            </a:r>
            <a:r>
              <a:rPr lang="en-US" dirty="0"/>
              <a:t>.</a:t>
            </a:r>
          </a:p>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Box 14"/>
          <p:cNvSpPr txBox="1"/>
          <p:nvPr userDrawn="1"/>
        </p:nvSpPr>
        <p:spPr>
          <a:xfrm>
            <a:off x="10735734" y="6493932"/>
            <a:ext cx="948263" cy="261610"/>
          </a:xfrm>
          <a:prstGeom prst="rect">
            <a:avLst/>
          </a:prstGeom>
          <a:noFill/>
        </p:spPr>
        <p:txBody>
          <a:bodyPr wrap="square" rtlCol="0">
            <a:spAutoFit/>
          </a:bodyPr>
          <a:lstStyle/>
          <a:p>
            <a:pPr algn="r"/>
            <a:fld id="{2FC2D642-F838-574C-9AC2-7F10EB262127}" type="slidenum">
              <a:rPr lang="en-US" sz="1100" smtClean="0">
                <a:solidFill>
                  <a:schemeClr val="bg1">
                    <a:lumMod val="50000"/>
                  </a:schemeClr>
                </a:solidFill>
                <a:latin typeface="Franklin Gothic Book"/>
                <a:cs typeface="Franklin Gothic Book"/>
              </a:rPr>
              <a:pPr algn="r"/>
              <a:t>‹#›</a:t>
            </a:fld>
            <a:endParaRPr lang="en-US" sz="1100" dirty="0">
              <a:solidFill>
                <a:schemeClr val="bg1">
                  <a:lumMod val="50000"/>
                </a:schemeClr>
              </a:solidFill>
              <a:latin typeface="Franklin Gothic Book"/>
              <a:cs typeface="Franklin Gothic Book"/>
            </a:endParaRPr>
          </a:p>
        </p:txBody>
      </p:sp>
      <p:sp>
        <p:nvSpPr>
          <p:cNvPr id="18" name="Text Placeholder 4"/>
          <p:cNvSpPr>
            <a:spLocks noGrp="1"/>
          </p:cNvSpPr>
          <p:nvPr>
            <p:ph type="body" sz="quarter" idx="10" hasCustomPrompt="1"/>
          </p:nvPr>
        </p:nvSpPr>
        <p:spPr>
          <a:xfrm>
            <a:off x="925688" y="94317"/>
            <a:ext cx="9661003" cy="1095966"/>
          </a:xfrm>
          <a:prstGeom prst="rect">
            <a:avLst/>
          </a:prstGeom>
        </p:spPr>
        <p:txBody>
          <a:bodyPr vert="horz" anchor="b"/>
          <a:lstStyle>
            <a:lvl1pPr marL="0" indent="0">
              <a:lnSpc>
                <a:spcPts val="3400"/>
              </a:lnSpc>
              <a:buNone/>
              <a:defRPr cap="all" baseline="0">
                <a:solidFill>
                  <a:schemeClr val="accent1"/>
                </a:solidFill>
                <a:latin typeface="Franklin Gothic Book" panose="020B0503020102020204" pitchFamily="34" charset="0"/>
              </a:defRPr>
            </a:lvl1pPr>
          </a:lstStyle>
          <a:p>
            <a:pPr lvl="0"/>
            <a:r>
              <a:rPr lang="en-US" dirty="0"/>
              <a:t>Title of slide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40778" r="-40778"/>
          <a:stretch/>
        </p:blipFill>
        <p:spPr>
          <a:xfrm flipH="1">
            <a:off x="9800109" y="-212"/>
            <a:ext cx="2391891" cy="1828800"/>
          </a:xfrm>
          <a:prstGeom prst="rect">
            <a:avLst/>
          </a:prstGeom>
        </p:spPr>
      </p:pic>
      <p:cxnSp>
        <p:nvCxnSpPr>
          <p:cNvPr id="7" name="Straight Connector 6"/>
          <p:cNvCxnSpPr/>
          <p:nvPr userDrawn="1"/>
        </p:nvCxnSpPr>
        <p:spPr>
          <a:xfrm>
            <a:off x="925688" y="1236583"/>
            <a:ext cx="9661003"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6997" y="6216677"/>
            <a:ext cx="1690586" cy="380779"/>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6453" y="297326"/>
            <a:ext cx="1219202" cy="1316739"/>
          </a:xfrm>
          <a:prstGeom prst="rect">
            <a:avLst/>
          </a:prstGeom>
        </p:spPr>
      </p:pic>
    </p:spTree>
    <p:extLst>
      <p:ext uri="{BB962C8B-B14F-4D97-AF65-F5344CB8AC3E}">
        <p14:creationId xmlns:p14="http://schemas.microsoft.com/office/powerpoint/2010/main" val="1434646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userDrawn="1">
            <p:ph idx="1" hasCustomPrompt="1"/>
          </p:nvPr>
        </p:nvSpPr>
        <p:spPr>
          <a:xfrm>
            <a:off x="925689" y="1614645"/>
            <a:ext cx="10397068" cy="4178830"/>
          </a:xfrm>
          <a:prstGeom prst="rect">
            <a:avLst/>
          </a:prstGeom>
        </p:spPr>
        <p:txBody>
          <a:bodyPr/>
          <a:lstStyle>
            <a:lvl1pPr marL="342900" indent="-342900">
              <a:buClr>
                <a:srgbClr val="C20021"/>
              </a:buClr>
              <a:buFont typeface="Arial"/>
              <a:buChar char="•"/>
              <a:defRPr sz="2200" baseline="0">
                <a:solidFill>
                  <a:schemeClr val="tx1"/>
                </a:solidFill>
                <a:latin typeface="Franklin Gothic Book"/>
                <a:cs typeface="Franklin Gothic Book"/>
              </a:defRPr>
            </a:lvl1pPr>
            <a:lvl2pPr marL="800100" indent="-342900">
              <a:buClr>
                <a:schemeClr val="bg1">
                  <a:lumMod val="50000"/>
                </a:schemeClr>
              </a:buClr>
              <a:buFont typeface="Arial"/>
              <a:buChar char="•"/>
              <a:defRPr sz="2000">
                <a:solidFill>
                  <a:schemeClr val="tx1"/>
                </a:solidFill>
                <a:latin typeface="Franklin Gothic Book"/>
                <a:cs typeface="Franklin Gothic Book"/>
              </a:defRPr>
            </a:lvl2pPr>
            <a:lvl3pPr marL="1200150" indent="-285750">
              <a:buClr>
                <a:schemeClr val="bg1">
                  <a:lumMod val="50000"/>
                </a:schemeClr>
              </a:buClr>
              <a:buFont typeface="Arial"/>
              <a:buChar char="•"/>
              <a:defRPr sz="1800">
                <a:solidFill>
                  <a:schemeClr val="tx1"/>
                </a:solidFill>
                <a:latin typeface="Franklin Gothic Book"/>
                <a:cs typeface="Franklin Gothic Book"/>
              </a:defRPr>
            </a:lvl3pPr>
            <a:lvl4pPr marL="1657350" indent="-285750">
              <a:buClr>
                <a:schemeClr val="bg1">
                  <a:lumMod val="50000"/>
                </a:schemeClr>
              </a:buClr>
              <a:buFont typeface="Arial"/>
              <a:buChar char="•"/>
              <a:defRPr sz="1600">
                <a:solidFill>
                  <a:schemeClr val="tx1"/>
                </a:solidFill>
                <a:latin typeface="Franklin Gothic Book"/>
                <a:cs typeface="Franklin Gothic Book"/>
              </a:defRPr>
            </a:lvl4pPr>
            <a:lvl5pPr marL="2114550" indent="-285750">
              <a:buClr>
                <a:schemeClr val="bg1">
                  <a:lumMod val="50000"/>
                </a:schemeClr>
              </a:buClr>
              <a:buFont typeface="Arial"/>
              <a:buChar char="•"/>
              <a:defRPr sz="1400">
                <a:solidFill>
                  <a:schemeClr val="tx1"/>
                </a:solidFill>
                <a:latin typeface="Franklin Gothic Book"/>
                <a:cs typeface="Franklin Gothic Book"/>
              </a:defRPr>
            </a:lvl5pPr>
          </a:lstStyle>
          <a:p>
            <a:pPr lvl="0"/>
            <a:r>
              <a:rPr lang="en-US" dirty="0"/>
              <a:t>Example text here. </a:t>
            </a:r>
            <a:r>
              <a:rPr lang="en-US" dirty="0" err="1"/>
              <a:t>Lorem</a:t>
            </a:r>
            <a:r>
              <a:rPr lang="en-US" dirty="0"/>
              <a:t> </a:t>
            </a:r>
            <a:r>
              <a:rPr lang="en-US" dirty="0" err="1"/>
              <a:t>ipsum</a:t>
            </a:r>
            <a:r>
              <a:rPr lang="en-US" dirty="0"/>
              <a:t> dolor sit </a:t>
            </a:r>
            <a:r>
              <a:rPr lang="en-US" dirty="0" err="1"/>
              <a:t>delacar</a:t>
            </a:r>
            <a:r>
              <a:rPr lang="en-US" dirty="0"/>
              <a:t>.</a:t>
            </a:r>
          </a:p>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Box 14"/>
          <p:cNvSpPr txBox="1"/>
          <p:nvPr userDrawn="1"/>
        </p:nvSpPr>
        <p:spPr>
          <a:xfrm>
            <a:off x="10735734" y="6493932"/>
            <a:ext cx="948263" cy="261610"/>
          </a:xfrm>
          <a:prstGeom prst="rect">
            <a:avLst/>
          </a:prstGeom>
          <a:noFill/>
        </p:spPr>
        <p:txBody>
          <a:bodyPr wrap="square" rtlCol="0">
            <a:spAutoFit/>
          </a:bodyPr>
          <a:lstStyle/>
          <a:p>
            <a:pPr algn="r"/>
            <a:fld id="{2FC2D642-F838-574C-9AC2-7F10EB262127}" type="slidenum">
              <a:rPr lang="en-US" sz="1100" smtClean="0">
                <a:solidFill>
                  <a:schemeClr val="bg1">
                    <a:lumMod val="50000"/>
                  </a:schemeClr>
                </a:solidFill>
                <a:latin typeface="Franklin Gothic Book"/>
                <a:cs typeface="Franklin Gothic Book"/>
              </a:rPr>
              <a:pPr algn="r"/>
              <a:t>‹#›</a:t>
            </a:fld>
            <a:endParaRPr lang="en-US" sz="1100" dirty="0">
              <a:solidFill>
                <a:schemeClr val="bg1">
                  <a:lumMod val="50000"/>
                </a:schemeClr>
              </a:solidFill>
              <a:latin typeface="Franklin Gothic Book"/>
              <a:cs typeface="Franklin Gothic Book"/>
            </a:endParaRPr>
          </a:p>
        </p:txBody>
      </p:sp>
      <p:sp>
        <p:nvSpPr>
          <p:cNvPr id="18" name="Text Placeholder 4"/>
          <p:cNvSpPr>
            <a:spLocks noGrp="1"/>
          </p:cNvSpPr>
          <p:nvPr>
            <p:ph type="body" sz="quarter" idx="10" hasCustomPrompt="1"/>
          </p:nvPr>
        </p:nvSpPr>
        <p:spPr>
          <a:xfrm>
            <a:off x="925688" y="94317"/>
            <a:ext cx="9661003" cy="1095966"/>
          </a:xfrm>
          <a:prstGeom prst="rect">
            <a:avLst/>
          </a:prstGeom>
        </p:spPr>
        <p:txBody>
          <a:bodyPr vert="horz" anchor="b"/>
          <a:lstStyle>
            <a:lvl1pPr marL="0" indent="0">
              <a:lnSpc>
                <a:spcPts val="3400"/>
              </a:lnSpc>
              <a:buNone/>
              <a:defRPr cap="all" baseline="0">
                <a:solidFill>
                  <a:schemeClr val="accent1"/>
                </a:solidFill>
                <a:latin typeface="Franklin Gothic Book" panose="020B0503020102020204" pitchFamily="34" charset="0"/>
              </a:defRPr>
            </a:lvl1pPr>
          </a:lstStyle>
          <a:p>
            <a:pPr lvl="0"/>
            <a:r>
              <a:rPr lang="en-US" dirty="0"/>
              <a:t>Title of slide</a:t>
            </a: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41722" r="-42384"/>
          <a:stretch/>
        </p:blipFill>
        <p:spPr>
          <a:xfrm rot="10800000" flipV="1">
            <a:off x="9784270" y="-33978"/>
            <a:ext cx="2407730" cy="1828800"/>
          </a:xfrm>
          <a:prstGeom prst="rect">
            <a:avLst/>
          </a:prstGeom>
        </p:spPr>
      </p:pic>
      <p:cxnSp>
        <p:nvCxnSpPr>
          <p:cNvPr id="7" name="Straight Connector 6"/>
          <p:cNvCxnSpPr/>
          <p:nvPr userDrawn="1"/>
        </p:nvCxnSpPr>
        <p:spPr>
          <a:xfrm>
            <a:off x="925688" y="1236583"/>
            <a:ext cx="9661003"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6997" y="6216677"/>
            <a:ext cx="1690586" cy="380779"/>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6453" y="297326"/>
            <a:ext cx="1219202" cy="1316739"/>
          </a:xfrm>
          <a:prstGeom prst="rect">
            <a:avLst/>
          </a:prstGeom>
        </p:spPr>
      </p:pic>
    </p:spTree>
    <p:extLst>
      <p:ext uri="{BB962C8B-B14F-4D97-AF65-F5344CB8AC3E}">
        <p14:creationId xmlns:p14="http://schemas.microsoft.com/office/powerpoint/2010/main" val="3145275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5" name="TextBox 14"/>
          <p:cNvSpPr txBox="1"/>
          <p:nvPr userDrawn="1"/>
        </p:nvSpPr>
        <p:spPr>
          <a:xfrm>
            <a:off x="10735734" y="6493932"/>
            <a:ext cx="948263" cy="261610"/>
          </a:xfrm>
          <a:prstGeom prst="rect">
            <a:avLst/>
          </a:prstGeom>
          <a:noFill/>
        </p:spPr>
        <p:txBody>
          <a:bodyPr wrap="square" rtlCol="0">
            <a:spAutoFit/>
          </a:bodyPr>
          <a:lstStyle/>
          <a:p>
            <a:pPr algn="r"/>
            <a:fld id="{2FC2D642-F838-574C-9AC2-7F10EB262127}" type="slidenum">
              <a:rPr lang="en-US" sz="1100" smtClean="0">
                <a:solidFill>
                  <a:schemeClr val="bg1">
                    <a:lumMod val="50000"/>
                  </a:schemeClr>
                </a:solidFill>
                <a:latin typeface="Franklin Gothic Book"/>
                <a:cs typeface="Franklin Gothic Book"/>
              </a:rPr>
              <a:pPr algn="r"/>
              <a:t>‹#›</a:t>
            </a:fld>
            <a:endParaRPr lang="en-US" sz="1100" dirty="0">
              <a:solidFill>
                <a:schemeClr val="bg1">
                  <a:lumMod val="50000"/>
                </a:schemeClr>
              </a:solidFill>
              <a:latin typeface="Franklin Gothic Book"/>
              <a:cs typeface="Franklin Gothic Book"/>
            </a:endParaRP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41722" r="-42384"/>
          <a:stretch/>
        </p:blipFill>
        <p:spPr>
          <a:xfrm rot="10800000" flipV="1">
            <a:off x="9784270" y="-33978"/>
            <a:ext cx="2407730" cy="1828800"/>
          </a:xfrm>
          <a:prstGeom prst="rect">
            <a:avLst/>
          </a:prstGeom>
        </p:spPr>
      </p:pic>
      <p:sp>
        <p:nvSpPr>
          <p:cNvPr id="18" name="Text Placeholder 4"/>
          <p:cNvSpPr>
            <a:spLocks noGrp="1"/>
          </p:cNvSpPr>
          <p:nvPr>
            <p:ph type="body" sz="quarter" idx="10" hasCustomPrompt="1"/>
          </p:nvPr>
        </p:nvSpPr>
        <p:spPr>
          <a:xfrm>
            <a:off x="925688" y="94317"/>
            <a:ext cx="9661003" cy="1095966"/>
          </a:xfrm>
          <a:prstGeom prst="rect">
            <a:avLst/>
          </a:prstGeom>
        </p:spPr>
        <p:txBody>
          <a:bodyPr vert="horz" anchor="b"/>
          <a:lstStyle>
            <a:lvl1pPr marL="0" indent="0">
              <a:lnSpc>
                <a:spcPts val="3400"/>
              </a:lnSpc>
              <a:buNone/>
              <a:defRPr cap="all" baseline="0">
                <a:solidFill>
                  <a:schemeClr val="accent1"/>
                </a:solidFill>
                <a:latin typeface="Franklin Gothic Book" panose="020B0503020102020204" pitchFamily="34" charset="0"/>
              </a:defRPr>
            </a:lvl1pPr>
          </a:lstStyle>
          <a:p>
            <a:pPr lvl="0"/>
            <a:r>
              <a:rPr lang="en-US" dirty="0"/>
              <a:t>Title of slide</a:t>
            </a:r>
          </a:p>
        </p:txBody>
      </p:sp>
      <p:cxnSp>
        <p:nvCxnSpPr>
          <p:cNvPr id="7" name="Straight Connector 6"/>
          <p:cNvCxnSpPr/>
          <p:nvPr userDrawn="1"/>
        </p:nvCxnSpPr>
        <p:spPr>
          <a:xfrm>
            <a:off x="925688" y="1236583"/>
            <a:ext cx="9661003"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hasCustomPrompt="1"/>
          </p:nvPr>
        </p:nvSpPr>
        <p:spPr>
          <a:xfrm>
            <a:off x="925689" y="1600200"/>
            <a:ext cx="5048392" cy="4178830"/>
          </a:xfrm>
          <a:prstGeom prst="rect">
            <a:avLst/>
          </a:prstGeom>
        </p:spPr>
        <p:txBody>
          <a:bodyPr/>
          <a:lstStyle>
            <a:lvl1pPr marL="342900" indent="-342900">
              <a:buClr>
                <a:srgbClr val="C20021"/>
              </a:buClr>
              <a:buFont typeface="Arial"/>
              <a:buChar char="•"/>
              <a:defRPr sz="2200" baseline="0">
                <a:solidFill>
                  <a:schemeClr val="tx1"/>
                </a:solidFill>
                <a:latin typeface="Franklin Gothic Book"/>
                <a:cs typeface="Franklin Gothic Book"/>
              </a:defRPr>
            </a:lvl1pPr>
            <a:lvl2pPr marL="800100" indent="-342900">
              <a:buClr>
                <a:schemeClr val="bg1">
                  <a:lumMod val="50000"/>
                </a:schemeClr>
              </a:buClr>
              <a:buFont typeface="Arial"/>
              <a:buChar char="•"/>
              <a:defRPr sz="2000">
                <a:solidFill>
                  <a:schemeClr val="tx1"/>
                </a:solidFill>
                <a:latin typeface="Franklin Gothic Book"/>
                <a:cs typeface="Franklin Gothic Book"/>
              </a:defRPr>
            </a:lvl2pPr>
            <a:lvl3pPr marL="1200150" indent="-285750">
              <a:buClr>
                <a:schemeClr val="bg1">
                  <a:lumMod val="50000"/>
                </a:schemeClr>
              </a:buClr>
              <a:buFont typeface="Arial"/>
              <a:buChar char="•"/>
              <a:defRPr sz="1800">
                <a:solidFill>
                  <a:schemeClr val="tx1"/>
                </a:solidFill>
                <a:latin typeface="Franklin Gothic Book"/>
                <a:cs typeface="Franklin Gothic Book"/>
              </a:defRPr>
            </a:lvl3pPr>
            <a:lvl4pPr marL="1657350" indent="-285750">
              <a:buClr>
                <a:schemeClr val="bg1">
                  <a:lumMod val="50000"/>
                </a:schemeClr>
              </a:buClr>
              <a:buFont typeface="Arial"/>
              <a:buChar char="•"/>
              <a:defRPr sz="1600">
                <a:solidFill>
                  <a:schemeClr val="tx1"/>
                </a:solidFill>
                <a:latin typeface="Franklin Gothic Book"/>
                <a:cs typeface="Franklin Gothic Book"/>
              </a:defRPr>
            </a:lvl4pPr>
            <a:lvl5pPr marL="2114550" indent="-285750">
              <a:buClr>
                <a:schemeClr val="bg1">
                  <a:lumMod val="50000"/>
                </a:schemeClr>
              </a:buClr>
              <a:buFont typeface="Arial"/>
              <a:buChar char="•"/>
              <a:defRPr sz="1400">
                <a:solidFill>
                  <a:schemeClr val="tx1"/>
                </a:solidFill>
                <a:latin typeface="Franklin Gothic Book"/>
                <a:cs typeface="Franklin Gothic Book"/>
              </a:defRPr>
            </a:lvl5pPr>
          </a:lstStyle>
          <a:p>
            <a:pPr lvl="0"/>
            <a:r>
              <a:rPr lang="en-US" dirty="0"/>
              <a:t>Example text here. </a:t>
            </a:r>
            <a:r>
              <a:rPr lang="en-US" dirty="0" err="1"/>
              <a:t>Lorem</a:t>
            </a:r>
            <a:r>
              <a:rPr lang="en-US" dirty="0"/>
              <a:t> </a:t>
            </a:r>
            <a:r>
              <a:rPr lang="en-US" dirty="0" err="1"/>
              <a:t>ipsum</a:t>
            </a:r>
            <a:r>
              <a:rPr lang="en-US" dirty="0"/>
              <a:t> dolor sit </a:t>
            </a:r>
            <a:r>
              <a:rPr lang="en-US" dirty="0" err="1"/>
              <a:t>delacar</a:t>
            </a:r>
            <a:r>
              <a:rPr lang="en-US" dirty="0"/>
              <a:t>.</a:t>
            </a:r>
          </a:p>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1" hasCustomPrompt="1"/>
          </p:nvPr>
        </p:nvSpPr>
        <p:spPr>
          <a:xfrm>
            <a:off x="6161471" y="1614065"/>
            <a:ext cx="5048392" cy="4178830"/>
          </a:xfrm>
          <a:prstGeom prst="rect">
            <a:avLst/>
          </a:prstGeom>
        </p:spPr>
        <p:txBody>
          <a:bodyPr/>
          <a:lstStyle>
            <a:lvl1pPr marL="342900" indent="-342900">
              <a:buClr>
                <a:srgbClr val="C20021"/>
              </a:buClr>
              <a:buFont typeface="Arial"/>
              <a:buChar char="•"/>
              <a:defRPr sz="2200" baseline="0">
                <a:solidFill>
                  <a:schemeClr val="tx1"/>
                </a:solidFill>
                <a:latin typeface="Franklin Gothic Book"/>
                <a:cs typeface="Franklin Gothic Book"/>
              </a:defRPr>
            </a:lvl1pPr>
            <a:lvl2pPr marL="800100" indent="-342900">
              <a:buClr>
                <a:schemeClr val="bg1">
                  <a:lumMod val="50000"/>
                </a:schemeClr>
              </a:buClr>
              <a:buFont typeface="Arial"/>
              <a:buChar char="•"/>
              <a:defRPr sz="2000">
                <a:solidFill>
                  <a:schemeClr val="tx1"/>
                </a:solidFill>
                <a:latin typeface="Franklin Gothic Book"/>
                <a:cs typeface="Franklin Gothic Book"/>
              </a:defRPr>
            </a:lvl2pPr>
            <a:lvl3pPr marL="1200150" indent="-285750">
              <a:buClr>
                <a:schemeClr val="bg1">
                  <a:lumMod val="50000"/>
                </a:schemeClr>
              </a:buClr>
              <a:buFont typeface="Arial"/>
              <a:buChar char="•"/>
              <a:defRPr sz="1800">
                <a:solidFill>
                  <a:schemeClr val="tx1"/>
                </a:solidFill>
                <a:latin typeface="Franklin Gothic Book"/>
                <a:cs typeface="Franklin Gothic Book"/>
              </a:defRPr>
            </a:lvl3pPr>
            <a:lvl4pPr marL="1657350" indent="-285750">
              <a:buClr>
                <a:schemeClr val="bg1">
                  <a:lumMod val="50000"/>
                </a:schemeClr>
              </a:buClr>
              <a:buFont typeface="Arial"/>
              <a:buChar char="•"/>
              <a:defRPr sz="1600">
                <a:solidFill>
                  <a:schemeClr val="tx1"/>
                </a:solidFill>
                <a:latin typeface="Franklin Gothic Book"/>
                <a:cs typeface="Franklin Gothic Book"/>
              </a:defRPr>
            </a:lvl4pPr>
            <a:lvl5pPr marL="2114550" indent="-285750">
              <a:buClr>
                <a:schemeClr val="bg1">
                  <a:lumMod val="50000"/>
                </a:schemeClr>
              </a:buClr>
              <a:buFont typeface="Arial"/>
              <a:buChar char="•"/>
              <a:defRPr sz="1400">
                <a:solidFill>
                  <a:schemeClr val="tx1"/>
                </a:solidFill>
                <a:latin typeface="Franklin Gothic Book"/>
                <a:cs typeface="Franklin Gothic Book"/>
              </a:defRPr>
            </a:lvl5pPr>
          </a:lstStyle>
          <a:p>
            <a:pPr lvl="0"/>
            <a:r>
              <a:rPr lang="en-US" dirty="0"/>
              <a:t>Example text here. </a:t>
            </a:r>
            <a:r>
              <a:rPr lang="en-US" dirty="0" err="1"/>
              <a:t>Lorem</a:t>
            </a:r>
            <a:r>
              <a:rPr lang="en-US" dirty="0"/>
              <a:t> </a:t>
            </a:r>
            <a:r>
              <a:rPr lang="en-US" dirty="0" err="1"/>
              <a:t>ipsum</a:t>
            </a:r>
            <a:r>
              <a:rPr lang="en-US" dirty="0"/>
              <a:t> dolor sit </a:t>
            </a:r>
            <a:r>
              <a:rPr lang="en-US" dirty="0" err="1"/>
              <a:t>delacar</a:t>
            </a:r>
            <a:r>
              <a:rPr lang="en-US" dirty="0"/>
              <a:t>.</a:t>
            </a:r>
          </a:p>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6997" y="6216677"/>
            <a:ext cx="1690586" cy="380779"/>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6453" y="297326"/>
            <a:ext cx="1219202" cy="1316739"/>
          </a:xfrm>
          <a:prstGeom prst="rect">
            <a:avLst/>
          </a:prstGeom>
        </p:spPr>
      </p:pic>
    </p:spTree>
    <p:extLst>
      <p:ext uri="{BB962C8B-B14F-4D97-AF65-F5344CB8AC3E}">
        <p14:creationId xmlns:p14="http://schemas.microsoft.com/office/powerpoint/2010/main" val="267526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8" name="Straight Connector 7"/>
          <p:cNvCxnSpPr/>
          <p:nvPr userDrawn="1"/>
        </p:nvCxnSpPr>
        <p:spPr>
          <a:xfrm>
            <a:off x="6096000" y="1527349"/>
            <a:ext cx="0" cy="4491614"/>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10735734" y="6493932"/>
            <a:ext cx="948263" cy="261610"/>
          </a:xfrm>
          <a:prstGeom prst="rect">
            <a:avLst/>
          </a:prstGeom>
          <a:noFill/>
        </p:spPr>
        <p:txBody>
          <a:bodyPr wrap="square" rtlCol="0">
            <a:spAutoFit/>
          </a:bodyPr>
          <a:lstStyle/>
          <a:p>
            <a:pPr algn="r"/>
            <a:fld id="{2FC2D642-F838-574C-9AC2-7F10EB262127}" type="slidenum">
              <a:rPr lang="en-US" sz="1100" smtClean="0">
                <a:solidFill>
                  <a:schemeClr val="bg1">
                    <a:lumMod val="50000"/>
                  </a:schemeClr>
                </a:solidFill>
                <a:latin typeface="Franklin Gothic Book"/>
                <a:cs typeface="Franklin Gothic Book"/>
              </a:rPr>
              <a:pPr algn="r"/>
              <a:t>‹#›</a:t>
            </a:fld>
            <a:endParaRPr lang="en-US" sz="1100" dirty="0">
              <a:solidFill>
                <a:schemeClr val="bg1">
                  <a:lumMod val="50000"/>
                </a:schemeClr>
              </a:solidFill>
              <a:latin typeface="Franklin Gothic Book"/>
              <a:cs typeface="Franklin Gothic Book"/>
            </a:endParaRPr>
          </a:p>
        </p:txBody>
      </p:sp>
      <p:sp>
        <p:nvSpPr>
          <p:cNvPr id="5" name="Text Placeholder 4"/>
          <p:cNvSpPr>
            <a:spLocks noGrp="1"/>
          </p:cNvSpPr>
          <p:nvPr>
            <p:ph type="body" sz="quarter" idx="13" hasCustomPrompt="1"/>
          </p:nvPr>
        </p:nvSpPr>
        <p:spPr>
          <a:xfrm>
            <a:off x="925688" y="2017713"/>
            <a:ext cx="4554363" cy="2830512"/>
          </a:xfrm>
          <a:prstGeom prst="rect">
            <a:avLst/>
          </a:prstGeom>
        </p:spPr>
        <p:txBody>
          <a:bodyPr>
            <a:normAutofit/>
          </a:bodyPr>
          <a:lstStyle>
            <a:lvl1pPr marL="0" indent="0">
              <a:buNone/>
              <a:defRPr sz="2000" baseline="0">
                <a:solidFill>
                  <a:schemeClr val="tx1"/>
                </a:solidFill>
                <a:latin typeface="Franklin Gothic Book" panose="020B0503020102020204" pitchFamily="34" charset="0"/>
              </a:defRPr>
            </a:lvl1pPr>
          </a:lstStyle>
          <a:p>
            <a:pPr lvl="0"/>
            <a:r>
              <a:rPr lang="en-US" dirty="0"/>
              <a:t>Text goes here.</a:t>
            </a:r>
          </a:p>
        </p:txBody>
      </p:sp>
      <p:sp>
        <p:nvSpPr>
          <p:cNvPr id="13" name="Text Placeholder 4"/>
          <p:cNvSpPr>
            <a:spLocks noGrp="1"/>
          </p:cNvSpPr>
          <p:nvPr>
            <p:ph type="body" sz="quarter" idx="14" hasCustomPrompt="1"/>
          </p:nvPr>
        </p:nvSpPr>
        <p:spPr>
          <a:xfrm>
            <a:off x="6711949" y="2017713"/>
            <a:ext cx="4667251" cy="2830512"/>
          </a:xfrm>
          <a:prstGeom prst="rect">
            <a:avLst/>
          </a:prstGeom>
        </p:spPr>
        <p:txBody>
          <a:bodyPr>
            <a:normAutofit/>
          </a:bodyPr>
          <a:lstStyle>
            <a:lvl1pPr marL="0" indent="0">
              <a:buNone/>
              <a:defRPr sz="2000" baseline="0">
                <a:solidFill>
                  <a:schemeClr val="tx1"/>
                </a:solidFill>
                <a:latin typeface="Franklin Gothic Book" panose="020B0503020102020204" pitchFamily="34" charset="0"/>
              </a:defRPr>
            </a:lvl1pPr>
          </a:lstStyle>
          <a:p>
            <a:pPr lvl="0"/>
            <a:r>
              <a:rPr lang="en-US" dirty="0"/>
              <a:t>Text goes here.</a:t>
            </a:r>
          </a:p>
        </p:txBody>
      </p:sp>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l="41722" r="-42384"/>
          <a:stretch/>
        </p:blipFill>
        <p:spPr>
          <a:xfrm rot="10800000" flipV="1">
            <a:off x="9784270" y="0"/>
            <a:ext cx="2407730" cy="1828800"/>
          </a:xfrm>
          <a:prstGeom prst="rect">
            <a:avLst/>
          </a:prstGeom>
        </p:spPr>
      </p:pic>
      <p:sp>
        <p:nvSpPr>
          <p:cNvPr id="19" name="Text Placeholder 4"/>
          <p:cNvSpPr>
            <a:spLocks noGrp="1"/>
          </p:cNvSpPr>
          <p:nvPr>
            <p:ph type="body" sz="quarter" idx="10" hasCustomPrompt="1"/>
          </p:nvPr>
        </p:nvSpPr>
        <p:spPr>
          <a:xfrm>
            <a:off x="925688" y="94317"/>
            <a:ext cx="9661003" cy="1095966"/>
          </a:xfrm>
          <a:prstGeom prst="rect">
            <a:avLst/>
          </a:prstGeom>
        </p:spPr>
        <p:txBody>
          <a:bodyPr vert="horz" anchor="b"/>
          <a:lstStyle>
            <a:lvl1pPr marL="0" indent="0">
              <a:lnSpc>
                <a:spcPts val="3400"/>
              </a:lnSpc>
              <a:buNone/>
              <a:defRPr cap="all" baseline="0">
                <a:solidFill>
                  <a:schemeClr val="accent1"/>
                </a:solidFill>
                <a:latin typeface="Franklin Gothic Book" panose="020B0503020102020204" pitchFamily="34" charset="0"/>
              </a:defRPr>
            </a:lvl1pPr>
          </a:lstStyle>
          <a:p>
            <a:pPr lvl="0"/>
            <a:r>
              <a:rPr lang="en-US" dirty="0"/>
              <a:t>Title of slide</a:t>
            </a:r>
          </a:p>
        </p:txBody>
      </p:sp>
      <p:cxnSp>
        <p:nvCxnSpPr>
          <p:cNvPr id="20" name="Straight Connector 19"/>
          <p:cNvCxnSpPr/>
          <p:nvPr userDrawn="1"/>
        </p:nvCxnSpPr>
        <p:spPr>
          <a:xfrm>
            <a:off x="925688" y="1236583"/>
            <a:ext cx="9661003"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6997" y="6216677"/>
            <a:ext cx="1690586" cy="38077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6453" y="297326"/>
            <a:ext cx="1219202" cy="1316739"/>
          </a:xfrm>
          <a:prstGeom prst="rect">
            <a:avLst/>
          </a:prstGeom>
        </p:spPr>
      </p:pic>
    </p:spTree>
    <p:extLst>
      <p:ext uri="{BB962C8B-B14F-4D97-AF65-F5344CB8AC3E}">
        <p14:creationId xmlns:p14="http://schemas.microsoft.com/office/powerpoint/2010/main" val="568440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C34637-B67D-824C-9A16-58883109B172}" type="slidenum">
              <a:rPr lang="en-US" smtClean="0"/>
              <a:t>‹#›</a:t>
            </a:fld>
            <a:endParaRPr lang="en-US" dirty="0"/>
          </a:p>
        </p:txBody>
      </p:sp>
    </p:spTree>
    <p:extLst>
      <p:ext uri="{BB962C8B-B14F-4D97-AF65-F5344CB8AC3E}">
        <p14:creationId xmlns:p14="http://schemas.microsoft.com/office/powerpoint/2010/main" val="1350258563"/>
      </p:ext>
    </p:extLst>
  </p:cSld>
  <p:clrMap bg1="lt1" tx1="dk1" bg2="lt2" tx2="dk2" accent1="accent1" accent2="accent2" accent3="accent3" accent4="accent4" accent5="accent5" accent6="accent6" hlink="hlink" folHlink="folHlink"/>
  <p:sldLayoutIdLst>
    <p:sldLayoutId id="2147483680" r:id="rId1"/>
    <p:sldLayoutId id="2147483663" r:id="rId2"/>
    <p:sldLayoutId id="2147483664" r:id="rId3"/>
    <p:sldLayoutId id="2147483665" r:id="rId4"/>
    <p:sldLayoutId id="2147483666" r:id="rId5"/>
    <p:sldLayoutId id="2147483667" r:id="rId6"/>
    <p:sldLayoutId id="2147483679"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1" r:id="rId19"/>
    <p:sldLayoutId id="2147483687" r:id="rId20"/>
    <p:sldLayoutId id="2147483688" r:id="rId21"/>
    <p:sldLayoutId id="2147483689" r:id="rId22"/>
    <p:sldLayoutId id="2147483690" r:id="rId23"/>
    <p:sldLayoutId id="2147483691" r:id="rId2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lankblank.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2000" cy="6857464"/>
          </a:xfrm>
          <a:prstGeom prst="rect">
            <a:avLst/>
          </a:prstGeom>
        </p:spPr>
      </p:pic>
      <p:pic>
        <p:nvPicPr>
          <p:cNvPr id="2" name="Picture 1"/>
          <p:cNvPicPr>
            <a:picLocks noChangeAspect="1"/>
          </p:cNvPicPr>
          <p:nvPr userDrawn="1"/>
        </p:nvPicPr>
        <p:blipFill rotWithShape="1">
          <a:blip r:embed="rId5" cstate="print">
            <a:extLst>
              <a:ext uri="{28A0092B-C50C-407E-A947-70E740481C1C}">
                <a14:useLocalDpi xmlns:a14="http://schemas.microsoft.com/office/drawing/2010/main" val="0"/>
              </a:ext>
            </a:extLst>
          </a:blip>
          <a:srcRect t="2" b="81064"/>
          <a:stretch/>
        </p:blipFill>
        <p:spPr>
          <a:xfrm>
            <a:off x="0" y="0"/>
            <a:ext cx="12192000" cy="1298448"/>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5333" y="335562"/>
            <a:ext cx="2960915" cy="671658"/>
          </a:xfrm>
          <a:prstGeom prst="rect">
            <a:avLst/>
          </a:prstGeom>
        </p:spPr>
      </p:pic>
      <p:pic>
        <p:nvPicPr>
          <p:cNvPr id="5" name="Picture 4"/>
          <p:cNvPicPr>
            <a:picLocks noChangeAspect="1"/>
          </p:cNvPicPr>
          <p:nvPr userDrawn="1"/>
        </p:nvPicPr>
        <p:blipFill rotWithShape="1">
          <a:blip r:embed="rId5" cstate="print">
            <a:extLst>
              <a:ext uri="{28A0092B-C50C-407E-A947-70E740481C1C}">
                <a14:useLocalDpi xmlns:a14="http://schemas.microsoft.com/office/drawing/2010/main" val="0"/>
              </a:ext>
            </a:extLst>
          </a:blip>
          <a:srcRect t="2" b="81064"/>
          <a:stretch/>
        </p:blipFill>
        <p:spPr>
          <a:xfrm>
            <a:off x="0" y="5704630"/>
            <a:ext cx="12192000" cy="1298448"/>
          </a:xfrm>
          <a:prstGeom prst="rect">
            <a:avLst/>
          </a:prstGeom>
        </p:spPr>
      </p:pic>
    </p:spTree>
    <p:extLst>
      <p:ext uri="{BB962C8B-B14F-4D97-AF65-F5344CB8AC3E}">
        <p14:creationId xmlns:p14="http://schemas.microsoft.com/office/powerpoint/2010/main" val="1732910991"/>
      </p:ext>
    </p:extLst>
  </p:cSld>
  <p:clrMap bg1="lt1" tx1="dk1" bg2="lt2" tx2="dk2" accent1="accent1" accent2="accent2" accent3="accent3" accent4="accent4" accent5="accent5" accent6="accent6" hlink="hlink" folHlink="folHlink"/>
  <p:sldLayoutIdLst>
    <p:sldLayoutId id="2147483683" r:id="rId1"/>
    <p:sldLayoutId id="2147483684"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image" Target="../media/image34.svg"/><Relationship Id="rId5" Type="http://schemas.openxmlformats.org/officeDocument/2006/relationships/diagramQuickStyle" Target="../diagrams/quickStyle4.xml"/><Relationship Id="rId10" Type="http://schemas.openxmlformats.org/officeDocument/2006/relationships/image" Target="../media/image32.png"/><Relationship Id="rId4" Type="http://schemas.openxmlformats.org/officeDocument/2006/relationships/diagramLayout" Target="../diagrams/layout4.xml"/><Relationship Id="rId9" Type="http://schemas.openxmlformats.org/officeDocument/2006/relationships/image" Target="../media/image32.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34.svg"/><Relationship Id="rId5" Type="http://schemas.openxmlformats.org/officeDocument/2006/relationships/image" Target="../media/image32.png"/><Relationship Id="rId4" Type="http://schemas.openxmlformats.org/officeDocument/2006/relationships/image" Target="../media/image32.sv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7.sv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32.png"/><Relationship Id="rId7" Type="http://schemas.openxmlformats.org/officeDocument/2006/relationships/diagramQuickStyle" Target="../diagrams/quickStyle7.xm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4.svg"/><Relationship Id="rId9" Type="http://schemas.microsoft.com/office/2007/relationships/diagramDrawing" Target="../diagrams/drawing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34.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0.sv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44.svg"/><Relationship Id="rId5" Type="http://schemas.openxmlformats.org/officeDocument/2006/relationships/image" Target="../media/image38.png"/><Relationship Id="rId4" Type="http://schemas.openxmlformats.org/officeDocument/2006/relationships/image" Target="../media/image42.sv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7.sv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49.svg"/></Relationships>
</file>

<file path=ppt/slides/_rels/slide3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34.sv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34.svg"/></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34.sv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32.png"/><Relationship Id="rId7" Type="http://schemas.openxmlformats.org/officeDocument/2006/relationships/diagramQuickStyle" Target="../diagrams/quickStyle17.xml"/><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image" Target="../media/image34.svg"/><Relationship Id="rId9" Type="http://schemas.microsoft.com/office/2007/relationships/diagramDrawing" Target="../diagrams/drawing17.xml"/></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image" Target="../media/image32.png"/><Relationship Id="rId7" Type="http://schemas.openxmlformats.org/officeDocument/2006/relationships/diagramQuickStyle" Target="../diagrams/quickStyle18.xml"/><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diagramLayout" Target="../diagrams/layout18.xml"/><Relationship Id="rId5" Type="http://schemas.openxmlformats.org/officeDocument/2006/relationships/diagramData" Target="../diagrams/data18.xml"/><Relationship Id="rId4" Type="http://schemas.openxmlformats.org/officeDocument/2006/relationships/image" Target="../media/image34.svg"/><Relationship Id="rId9" Type="http://schemas.microsoft.com/office/2007/relationships/diagramDrawing" Target="../diagrams/drawing18.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2.xml.rels><?xml version="1.0" encoding="UTF-8" standalone="yes"?>
<Relationships xmlns="http://schemas.openxmlformats.org/package/2006/relationships"><Relationship Id="rId8" Type="http://schemas.openxmlformats.org/officeDocument/2006/relationships/diagramColors" Target="../diagrams/colors24.xml"/><Relationship Id="rId3" Type="http://schemas.openxmlformats.org/officeDocument/2006/relationships/image" Target="../media/image32.png"/><Relationship Id="rId7" Type="http://schemas.openxmlformats.org/officeDocument/2006/relationships/diagramQuickStyle" Target="../diagrams/quickStyle24.xml"/><Relationship Id="rId2" Type="http://schemas.openxmlformats.org/officeDocument/2006/relationships/notesSlide" Target="../notesSlides/notesSlide45.xml"/><Relationship Id="rId1" Type="http://schemas.openxmlformats.org/officeDocument/2006/relationships/slideLayout" Target="../slideLayouts/slideLayout9.xml"/><Relationship Id="rId6" Type="http://schemas.openxmlformats.org/officeDocument/2006/relationships/diagramLayout" Target="../diagrams/layout24.xml"/><Relationship Id="rId5" Type="http://schemas.openxmlformats.org/officeDocument/2006/relationships/diagramData" Target="../diagrams/data24.xml"/><Relationship Id="rId4" Type="http://schemas.openxmlformats.org/officeDocument/2006/relationships/image" Target="../media/image34.svg"/><Relationship Id="rId9" Type="http://schemas.microsoft.com/office/2007/relationships/diagramDrawing" Target="../diagrams/drawing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8" Type="http://schemas.openxmlformats.org/officeDocument/2006/relationships/diagramColors" Target="../diagrams/colors27.xml"/><Relationship Id="rId3" Type="http://schemas.openxmlformats.org/officeDocument/2006/relationships/image" Target="../media/image32.png"/><Relationship Id="rId7" Type="http://schemas.openxmlformats.org/officeDocument/2006/relationships/diagramQuickStyle" Target="../diagrams/quickStyle27.xml"/><Relationship Id="rId2" Type="http://schemas.openxmlformats.org/officeDocument/2006/relationships/notesSlide" Target="../notesSlides/notesSlide53.xml"/><Relationship Id="rId1" Type="http://schemas.openxmlformats.org/officeDocument/2006/relationships/slideLayout" Target="../slideLayouts/slideLayout9.xml"/><Relationship Id="rId6" Type="http://schemas.openxmlformats.org/officeDocument/2006/relationships/diagramLayout" Target="../diagrams/layout27.xml"/><Relationship Id="rId5" Type="http://schemas.openxmlformats.org/officeDocument/2006/relationships/diagramData" Target="../diagrams/data27.xml"/><Relationship Id="rId4" Type="http://schemas.openxmlformats.org/officeDocument/2006/relationships/image" Target="../media/image34.svg"/><Relationship Id="rId9" Type="http://schemas.microsoft.com/office/2007/relationships/diagramDrawing" Target="../diagrams/drawing27.xml"/></Relationships>
</file>

<file path=ppt/slides/_rels/slide6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6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386E341-9402-4E63-BD27-F1CCF251699E}"/>
              </a:ext>
            </a:extLst>
          </p:cNvPr>
          <p:cNvPicPr>
            <a:picLocks noChangeAspect="1"/>
          </p:cNvPicPr>
          <p:nvPr/>
        </p:nvPicPr>
        <p:blipFill>
          <a:blip r:embed="rId3"/>
          <a:stretch>
            <a:fillRect/>
          </a:stretch>
        </p:blipFill>
        <p:spPr>
          <a:xfrm>
            <a:off x="1492250" y="4805662"/>
            <a:ext cx="8161037" cy="1029736"/>
          </a:xfrm>
          <a:prstGeom prst="rect">
            <a:avLst/>
          </a:prstGeom>
        </p:spPr>
      </p:pic>
      <p:sp>
        <p:nvSpPr>
          <p:cNvPr id="3" name="Content Placeholder 2">
            <a:extLst>
              <a:ext uri="{FF2B5EF4-FFF2-40B4-BE49-F238E27FC236}">
                <a16:creationId xmlns:a16="http://schemas.microsoft.com/office/drawing/2014/main" xmlns="" id="{B9697773-4827-4D2A-939D-0D5DD90DB470}"/>
              </a:ext>
            </a:extLst>
          </p:cNvPr>
          <p:cNvSpPr>
            <a:spLocks noGrp="1"/>
          </p:cNvSpPr>
          <p:nvPr>
            <p:ph idx="1"/>
          </p:nvPr>
        </p:nvSpPr>
        <p:spPr>
          <a:xfrm>
            <a:off x="925688" y="1524659"/>
            <a:ext cx="8901218" cy="1904341"/>
          </a:xfrm>
        </p:spPr>
        <p:txBody>
          <a:bodyPr/>
          <a:lstStyle/>
          <a:p>
            <a:pPr marL="457200" indent="-457200">
              <a:buClr>
                <a:schemeClr val="tx1"/>
              </a:buClr>
              <a:buFont typeface="+mj-lt"/>
              <a:buAutoNum type="arabicPeriod"/>
            </a:pPr>
            <a:r>
              <a:rPr lang="en-US" sz="2800" b="1" u="sng" dirty="0">
                <a:solidFill>
                  <a:schemeClr val="accent1"/>
                </a:solidFill>
              </a:rPr>
              <a:t>Mute yourself </a:t>
            </a:r>
            <a:r>
              <a:rPr lang="en-US" sz="2800" dirty="0"/>
              <a:t>to eliminate background noise.</a:t>
            </a:r>
          </a:p>
          <a:p>
            <a:pPr marL="457200" indent="-457200">
              <a:buClr>
                <a:schemeClr val="tx1"/>
              </a:buClr>
              <a:buFont typeface="+mj-lt"/>
              <a:buAutoNum type="arabicPeriod"/>
            </a:pPr>
            <a:r>
              <a:rPr lang="en-US" sz="2800" dirty="0"/>
              <a:t>Please </a:t>
            </a:r>
            <a:r>
              <a:rPr lang="en-US" sz="2800" b="1" u="sng" dirty="0">
                <a:solidFill>
                  <a:schemeClr val="accent4"/>
                </a:solidFill>
              </a:rPr>
              <a:t>turn on your video</a:t>
            </a:r>
            <a:r>
              <a:rPr lang="en-US" sz="2800" dirty="0"/>
              <a:t>, if you’re able to.</a:t>
            </a:r>
          </a:p>
          <a:p>
            <a:pPr marL="457200" indent="-457200">
              <a:buClr>
                <a:schemeClr val="tx1"/>
              </a:buClr>
              <a:buFont typeface="+mj-lt"/>
              <a:buAutoNum type="arabicPeriod"/>
            </a:pPr>
            <a:r>
              <a:rPr lang="en-US" sz="2800" b="1" u="sng" dirty="0">
                <a:solidFill>
                  <a:schemeClr val="accent6"/>
                </a:solidFill>
              </a:rPr>
              <a:t>Chat to everyone </a:t>
            </a:r>
            <a:r>
              <a:rPr lang="en-US" sz="2800" dirty="0"/>
              <a:t>your name, role, and organization.</a:t>
            </a:r>
          </a:p>
        </p:txBody>
      </p:sp>
      <p:sp>
        <p:nvSpPr>
          <p:cNvPr id="2" name="Text Placeholder 1">
            <a:extLst>
              <a:ext uri="{FF2B5EF4-FFF2-40B4-BE49-F238E27FC236}">
                <a16:creationId xmlns:a16="http://schemas.microsoft.com/office/drawing/2014/main" xmlns="" id="{CFCABE05-35B0-4FA9-BDBD-CB4AA9A550A4}"/>
              </a:ext>
            </a:extLst>
          </p:cNvPr>
          <p:cNvSpPr>
            <a:spLocks noGrp="1"/>
          </p:cNvSpPr>
          <p:nvPr>
            <p:ph type="body" sz="quarter" idx="10"/>
          </p:nvPr>
        </p:nvSpPr>
        <p:spPr>
          <a:xfrm>
            <a:off x="925688" y="368489"/>
            <a:ext cx="9661003" cy="821793"/>
          </a:xfrm>
        </p:spPr>
        <p:txBody>
          <a:bodyPr/>
          <a:lstStyle/>
          <a:p>
            <a:pPr algn="ctr"/>
            <a: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ontserrat" panose="00000500000000000000" pitchFamily="50" charset="0"/>
              </a:rPr>
              <a:t>HELLO AND WELCOME!</a:t>
            </a:r>
            <a:endPar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TextBox 6">
            <a:extLst>
              <a:ext uri="{FF2B5EF4-FFF2-40B4-BE49-F238E27FC236}">
                <a16:creationId xmlns:a16="http://schemas.microsoft.com/office/drawing/2014/main" xmlns="" id="{10378114-A600-4CD8-BCE3-093CED623351}"/>
              </a:ext>
            </a:extLst>
          </p:cNvPr>
          <p:cNvSpPr txBox="1"/>
          <p:nvPr/>
        </p:nvSpPr>
        <p:spPr>
          <a:xfrm>
            <a:off x="1561024" y="4808585"/>
            <a:ext cx="995544" cy="955824"/>
          </a:xfrm>
          <a:prstGeom prst="rect">
            <a:avLst/>
          </a:prstGeom>
          <a:noFill/>
          <a:ln w="76200">
            <a:solidFill>
              <a:schemeClr val="accent1"/>
            </a:solidFill>
          </a:ln>
        </p:spPr>
        <p:txBody>
          <a:bodyPr wrap="square" rtlCol="0">
            <a:spAutoFit/>
          </a:bodyPr>
          <a:lstStyle/>
          <a:p>
            <a:endParaRPr lang="en-US" dirty="0"/>
          </a:p>
        </p:txBody>
      </p:sp>
      <p:sp>
        <p:nvSpPr>
          <p:cNvPr id="8" name="Arrow: Down 7">
            <a:extLst>
              <a:ext uri="{FF2B5EF4-FFF2-40B4-BE49-F238E27FC236}">
                <a16:creationId xmlns:a16="http://schemas.microsoft.com/office/drawing/2014/main" xmlns="" id="{036ED40C-F5AB-4017-A99A-86F466A08080}"/>
              </a:ext>
            </a:extLst>
          </p:cNvPr>
          <p:cNvSpPr/>
          <p:nvPr/>
        </p:nvSpPr>
        <p:spPr>
          <a:xfrm>
            <a:off x="1642168" y="3625207"/>
            <a:ext cx="914400" cy="1095966"/>
          </a:xfrm>
          <a:prstGeom prst="down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Arrow: Down 9">
            <a:extLst>
              <a:ext uri="{FF2B5EF4-FFF2-40B4-BE49-F238E27FC236}">
                <a16:creationId xmlns:a16="http://schemas.microsoft.com/office/drawing/2014/main" xmlns="" id="{9C905155-C2AB-40CD-B8BC-E9C70174FA02}"/>
              </a:ext>
            </a:extLst>
          </p:cNvPr>
          <p:cNvSpPr/>
          <p:nvPr/>
        </p:nvSpPr>
        <p:spPr>
          <a:xfrm>
            <a:off x="2633939" y="3628810"/>
            <a:ext cx="914400" cy="1095966"/>
          </a:xfrm>
          <a:prstGeom prst="downArrow">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Arrow: Down 10">
            <a:extLst>
              <a:ext uri="{FF2B5EF4-FFF2-40B4-BE49-F238E27FC236}">
                <a16:creationId xmlns:a16="http://schemas.microsoft.com/office/drawing/2014/main" xmlns="" id="{2CAE2389-F441-4C40-BB4C-861F6A5EAB63}"/>
              </a:ext>
            </a:extLst>
          </p:cNvPr>
          <p:cNvSpPr/>
          <p:nvPr/>
        </p:nvSpPr>
        <p:spPr>
          <a:xfrm>
            <a:off x="6574541" y="3625207"/>
            <a:ext cx="914400" cy="1095966"/>
          </a:xfrm>
          <a:prstGeom prst="down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0AC71482-A2DB-441F-ADA3-2A15115EF6E8}"/>
              </a:ext>
            </a:extLst>
          </p:cNvPr>
          <p:cNvSpPr txBox="1"/>
          <p:nvPr/>
        </p:nvSpPr>
        <p:spPr>
          <a:xfrm>
            <a:off x="2625341" y="4813527"/>
            <a:ext cx="995544" cy="955825"/>
          </a:xfrm>
          <a:prstGeom prst="rect">
            <a:avLst/>
          </a:prstGeom>
          <a:noFill/>
          <a:ln w="76200">
            <a:solidFill>
              <a:schemeClr val="accent4"/>
            </a:solidFill>
          </a:ln>
        </p:spPr>
        <p:txBody>
          <a:bodyPr wrap="square" rtlCol="0">
            <a:spAutoFit/>
          </a:bodyPr>
          <a:lstStyle/>
          <a:p>
            <a:endParaRPr lang="en-US" dirty="0"/>
          </a:p>
        </p:txBody>
      </p:sp>
      <p:sp>
        <p:nvSpPr>
          <p:cNvPr id="13" name="TextBox 12">
            <a:extLst>
              <a:ext uri="{FF2B5EF4-FFF2-40B4-BE49-F238E27FC236}">
                <a16:creationId xmlns:a16="http://schemas.microsoft.com/office/drawing/2014/main" xmlns="" id="{D20B0545-46FA-4EF2-92A8-446162FCD4C0}"/>
              </a:ext>
            </a:extLst>
          </p:cNvPr>
          <p:cNvSpPr txBox="1"/>
          <p:nvPr/>
        </p:nvSpPr>
        <p:spPr>
          <a:xfrm>
            <a:off x="6493398" y="4805662"/>
            <a:ext cx="995544" cy="1029736"/>
          </a:xfrm>
          <a:prstGeom prst="rect">
            <a:avLst/>
          </a:prstGeom>
          <a:noFill/>
          <a:ln w="76200">
            <a:solidFill>
              <a:schemeClr val="accent6"/>
            </a:solidFill>
          </a:ln>
        </p:spPr>
        <p:txBody>
          <a:bodyPr wrap="square" rtlCol="0">
            <a:spAutoFit/>
          </a:bodyPr>
          <a:lstStyle/>
          <a:p>
            <a:endParaRPr lang="en-US" dirty="0"/>
          </a:p>
        </p:txBody>
      </p:sp>
    </p:spTree>
    <p:extLst>
      <p:ext uri="{BB962C8B-B14F-4D97-AF65-F5344CB8AC3E}">
        <p14:creationId xmlns:p14="http://schemas.microsoft.com/office/powerpoint/2010/main" val="827945436"/>
      </p:ext>
    </p:extLst>
  </p:cSld>
  <p:clrMapOvr>
    <a:masterClrMapping/>
  </p:clrMapOvr>
  <mc:AlternateContent xmlns:mc="http://schemas.openxmlformats.org/markup-compatibility/2006" xmlns:p14="http://schemas.microsoft.com/office/powerpoint/2010/main">
    <mc:Choice Requires="p14">
      <p:transition spd="slow" p14:dur="2000" advTm="14004"/>
    </mc:Choice>
    <mc:Fallback xmlns="">
      <p:transition xmlns:p14="http://schemas.microsoft.com/office/powerpoint/2010/main" spd="slow" advTm="1400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EF9DB090-2371-4B3A-A4A6-AE0B7C23BE4C}"/>
              </a:ext>
            </a:extLst>
          </p:cNvPr>
          <p:cNvGraphicFramePr>
            <a:graphicFrameLocks noGrp="1"/>
          </p:cNvGraphicFramePr>
          <p:nvPr>
            <p:ph idx="1"/>
            <p:extLst>
              <p:ext uri="{D42A27DB-BD31-4B8C-83A1-F6EECF244321}">
                <p14:modId xmlns:p14="http://schemas.microsoft.com/office/powerpoint/2010/main" val="344743847"/>
              </p:ext>
            </p:extLst>
          </p:nvPr>
        </p:nvGraphicFramePr>
        <p:xfrm>
          <a:off x="3995893" y="1474436"/>
          <a:ext cx="9032933" cy="4563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xmlns="" id="{F7A5855D-55CF-4422-BEAD-2CA771C4F79B}"/>
              </a:ext>
            </a:extLst>
          </p:cNvPr>
          <p:cNvSpPr>
            <a:spLocks noGrp="1"/>
          </p:cNvSpPr>
          <p:nvPr>
            <p:ph type="body" sz="quarter" idx="10"/>
          </p:nvPr>
        </p:nvSpPr>
        <p:spPr/>
        <p:txBody>
          <a:bodyPr/>
          <a:lstStyle/>
          <a:p>
            <a:r>
              <a:rPr lang="en-US" dirty="0"/>
              <a:t>Tennessee quality authorizing practices</a:t>
            </a:r>
          </a:p>
        </p:txBody>
      </p:sp>
      <p:sp>
        <p:nvSpPr>
          <p:cNvPr id="5" name="TextBox 4">
            <a:extLst>
              <a:ext uri="{FF2B5EF4-FFF2-40B4-BE49-F238E27FC236}">
                <a16:creationId xmlns:a16="http://schemas.microsoft.com/office/drawing/2014/main" xmlns="" id="{68B7C1E2-4F5E-485D-BA15-5AEABC6EDBA3}"/>
              </a:ext>
            </a:extLst>
          </p:cNvPr>
          <p:cNvSpPr txBox="1"/>
          <p:nvPr/>
        </p:nvSpPr>
        <p:spPr>
          <a:xfrm>
            <a:off x="688181" y="4249673"/>
            <a:ext cx="4825515" cy="523220"/>
          </a:xfrm>
          <a:prstGeom prst="rect">
            <a:avLst/>
          </a:prstGeom>
          <a:noFill/>
        </p:spPr>
        <p:txBody>
          <a:bodyPr wrap="square" rtlCol="0">
            <a:spAutoFit/>
          </a:bodyPr>
          <a:lstStyle/>
          <a:p>
            <a:r>
              <a:rPr lang="en-US" sz="2800" dirty="0">
                <a:solidFill>
                  <a:srgbClr val="FF0000"/>
                </a:solidFill>
              </a:rPr>
              <a:t>Commission role vs. Staff role</a:t>
            </a:r>
          </a:p>
        </p:txBody>
      </p:sp>
      <p:pic>
        <p:nvPicPr>
          <p:cNvPr id="8" name="Graphic 7" descr="Group">
            <a:extLst>
              <a:ext uri="{FF2B5EF4-FFF2-40B4-BE49-F238E27FC236}">
                <a16:creationId xmlns:a16="http://schemas.microsoft.com/office/drawing/2014/main" xmlns="" id="{93883A1B-0A50-4C10-8B5B-BA1337D5663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3599388" y="2628404"/>
            <a:ext cx="1557648" cy="1557648"/>
          </a:xfrm>
          <a:prstGeom prst="rect">
            <a:avLst/>
          </a:prstGeom>
        </p:spPr>
      </p:pic>
      <p:pic>
        <p:nvPicPr>
          <p:cNvPr id="11" name="Graphic 10" descr="Meeting">
            <a:extLst>
              <a:ext uri="{FF2B5EF4-FFF2-40B4-BE49-F238E27FC236}">
                <a16:creationId xmlns:a16="http://schemas.microsoft.com/office/drawing/2014/main" xmlns="" id="{F87BB2C7-6B62-4B7C-BFDF-C5A206FCED1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181057" y="2734980"/>
            <a:ext cx="1344495" cy="1344495"/>
          </a:xfrm>
          <a:prstGeom prst="rect">
            <a:avLst/>
          </a:prstGeom>
        </p:spPr>
      </p:pic>
    </p:spTree>
    <p:extLst>
      <p:ext uri="{BB962C8B-B14F-4D97-AF65-F5344CB8AC3E}">
        <p14:creationId xmlns:p14="http://schemas.microsoft.com/office/powerpoint/2010/main" val="311674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AD47732-5CB4-4F0E-AE1D-6C8E06C6A6AF}"/>
              </a:ext>
            </a:extLst>
          </p:cNvPr>
          <p:cNvSpPr>
            <a:spLocks noGrp="1"/>
          </p:cNvSpPr>
          <p:nvPr>
            <p:ph idx="1"/>
          </p:nvPr>
        </p:nvSpPr>
        <p:spPr>
          <a:xfrm>
            <a:off x="925689" y="1599537"/>
            <a:ext cx="10729282" cy="4960920"/>
          </a:xfrm>
        </p:spPr>
        <p:txBody>
          <a:bodyPr/>
          <a:lstStyle/>
          <a:p>
            <a:pPr marL="0" lvl="0" indent="0">
              <a:spcBef>
                <a:spcPts val="0"/>
              </a:spcBef>
              <a:buClrTx/>
              <a:buNone/>
              <a:defRPr/>
            </a:pPr>
            <a:r>
              <a:rPr lang="en-US" sz="2800" dirty="0"/>
              <a:t>“What are the general responsibilities of commissioners? Select all that apply”</a:t>
            </a:r>
          </a:p>
          <a:p>
            <a:pPr marL="0" lvl="0" indent="0">
              <a:spcBef>
                <a:spcPts val="0"/>
              </a:spcBef>
              <a:buClrTx/>
              <a:buNone/>
              <a:defRPr/>
            </a:pPr>
            <a:endParaRPr lang="en-US" dirty="0"/>
          </a:p>
          <a:p>
            <a:pPr marL="228600" indent="-228600">
              <a:buFont typeface="Arial" panose="020B0604020202020204" pitchFamily="34" charset="0"/>
              <a:buAutoNum type="alphaUcPeriod"/>
            </a:pPr>
            <a:r>
              <a:rPr lang="en-US" sz="2400" dirty="0"/>
              <a:t> High stakes decision-making</a:t>
            </a:r>
          </a:p>
          <a:p>
            <a:pPr marL="228600" indent="-228600">
              <a:buFont typeface="Arial" panose="020B0604020202020204" pitchFamily="34" charset="0"/>
              <a:buAutoNum type="alphaUcPeriod"/>
            </a:pPr>
            <a:r>
              <a:rPr lang="en-US" sz="2400" dirty="0"/>
              <a:t> Receive consolidated information and recommendations from staff to aid in decision-making</a:t>
            </a:r>
          </a:p>
          <a:p>
            <a:pPr marL="228600" indent="-228600">
              <a:buFont typeface="Arial" panose="020B0604020202020204" pitchFamily="34" charset="0"/>
              <a:buAutoNum type="alphaUcPeriod" startAt="3"/>
            </a:pPr>
            <a:r>
              <a:rPr lang="en-US" sz="2400" dirty="0"/>
              <a:t> Manage day-to-day activities</a:t>
            </a:r>
          </a:p>
          <a:p>
            <a:pPr marL="228600" indent="-228600">
              <a:buFont typeface="Arial" panose="020B0604020202020204" pitchFamily="34" charset="0"/>
              <a:buAutoNum type="alphaUcPeriod" startAt="3"/>
            </a:pPr>
            <a:r>
              <a:rPr lang="en-US" sz="2400" dirty="0"/>
              <a:t> Interact with schools</a:t>
            </a:r>
          </a:p>
          <a:p>
            <a:pPr marL="228600" indent="-228600">
              <a:buFont typeface="Arial" panose="020B0604020202020204" pitchFamily="34" charset="0"/>
              <a:buAutoNum type="alphaUcPeriod" startAt="3"/>
            </a:pPr>
            <a:r>
              <a:rPr lang="en-US" sz="2400" dirty="0"/>
              <a:t> Collect, manage, and monitor school performance information</a:t>
            </a:r>
          </a:p>
          <a:p>
            <a:pPr marL="228600" indent="-228600">
              <a:buFont typeface="Arial" panose="020B0604020202020204" pitchFamily="34" charset="0"/>
              <a:buAutoNum type="alphaUcPeriod" startAt="3"/>
            </a:pPr>
            <a:r>
              <a:rPr lang="en-US" sz="2400" dirty="0"/>
              <a:t> Generate recommendations for decision-making</a:t>
            </a:r>
          </a:p>
          <a:p>
            <a:pPr marL="0" lvl="0" indent="0">
              <a:spcBef>
                <a:spcPts val="0"/>
              </a:spcBef>
              <a:buClrTx/>
              <a:buNone/>
              <a:defRPr/>
            </a:pPr>
            <a:endParaRPr lang="en-US" dirty="0"/>
          </a:p>
          <a:p>
            <a:endParaRPr lang="en-US" dirty="0"/>
          </a:p>
        </p:txBody>
      </p:sp>
      <p:sp>
        <p:nvSpPr>
          <p:cNvPr id="4" name="Text Placeholder 1">
            <a:extLst>
              <a:ext uri="{FF2B5EF4-FFF2-40B4-BE49-F238E27FC236}">
                <a16:creationId xmlns:a16="http://schemas.microsoft.com/office/drawing/2014/main" xmlns="" id="{B4E72763-A227-42DD-A78F-2B1327866957}"/>
              </a:ext>
            </a:extLst>
          </p:cNvPr>
          <p:cNvSpPr>
            <a:spLocks noGrp="1"/>
          </p:cNvSpPr>
          <p:nvPr>
            <p:ph type="body" sz="quarter" idx="10"/>
          </p:nvPr>
        </p:nvSpPr>
        <p:spPr>
          <a:xfrm>
            <a:off x="925513" y="93663"/>
            <a:ext cx="9661525" cy="1096962"/>
          </a:xfrm>
        </p:spPr>
        <p:txBody>
          <a:bodyPr/>
          <a:lstStyle/>
          <a:p>
            <a:pPr algn="ctr"/>
            <a: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ontserrat" panose="00000500000000000000" pitchFamily="50" charset="0"/>
              </a:rPr>
              <a:t>QUICK POLL – type in the chat box</a:t>
            </a:r>
            <a:endPar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311357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CC5DB68-EE65-4C7E-8BF8-995554E9E883}"/>
              </a:ext>
            </a:extLst>
          </p:cNvPr>
          <p:cNvSpPr>
            <a:spLocks noGrp="1"/>
          </p:cNvSpPr>
          <p:nvPr>
            <p:ph type="body" sz="quarter" idx="13"/>
          </p:nvPr>
        </p:nvSpPr>
        <p:spPr>
          <a:xfrm>
            <a:off x="925688" y="2017712"/>
            <a:ext cx="4554363" cy="4014597"/>
          </a:xfrm>
        </p:spPr>
        <p:txBody>
          <a:bodyPr>
            <a:normAutofit/>
          </a:bodyPr>
          <a:lstStyle/>
          <a:p>
            <a:r>
              <a:rPr lang="en-US" sz="2400" b="1" dirty="0"/>
              <a:t>Commissioner</a:t>
            </a:r>
          </a:p>
          <a:p>
            <a:endParaRPr lang="en-US" sz="2400" dirty="0"/>
          </a:p>
          <a:p>
            <a:pPr marL="342900" indent="-342900">
              <a:buFont typeface="Arial" panose="020B0604020202020204" pitchFamily="34" charset="0"/>
              <a:buChar char="•"/>
            </a:pPr>
            <a:r>
              <a:rPr lang="en-US" sz="2400" dirty="0"/>
              <a:t>High stakes decision-making</a:t>
            </a:r>
          </a:p>
          <a:p>
            <a:pPr marL="342900" indent="-342900">
              <a:buFont typeface="Arial" panose="020B0604020202020204" pitchFamily="34" charset="0"/>
              <a:buChar char="•"/>
            </a:pPr>
            <a:r>
              <a:rPr lang="en-US" sz="2400" dirty="0"/>
              <a:t>Receive consolidated information and recommendations from staff to aid in decision-making</a:t>
            </a:r>
          </a:p>
        </p:txBody>
      </p:sp>
      <p:sp>
        <p:nvSpPr>
          <p:cNvPr id="3" name="Text Placeholder 2">
            <a:extLst>
              <a:ext uri="{FF2B5EF4-FFF2-40B4-BE49-F238E27FC236}">
                <a16:creationId xmlns:a16="http://schemas.microsoft.com/office/drawing/2014/main" xmlns="" id="{987C0993-8EDA-4569-8BD2-1DAD1AB0BA03}"/>
              </a:ext>
            </a:extLst>
          </p:cNvPr>
          <p:cNvSpPr>
            <a:spLocks noGrp="1"/>
          </p:cNvSpPr>
          <p:nvPr>
            <p:ph type="body" sz="quarter" idx="14"/>
          </p:nvPr>
        </p:nvSpPr>
        <p:spPr>
          <a:xfrm>
            <a:off x="6711949" y="1953491"/>
            <a:ext cx="4667251" cy="4078818"/>
          </a:xfrm>
        </p:spPr>
        <p:txBody>
          <a:bodyPr>
            <a:normAutofit/>
          </a:bodyPr>
          <a:lstStyle/>
          <a:p>
            <a:r>
              <a:rPr lang="en-US" sz="2400" b="1" dirty="0"/>
              <a:t>Staff</a:t>
            </a:r>
          </a:p>
          <a:p>
            <a:endParaRPr lang="en-US" sz="2400" dirty="0"/>
          </a:p>
          <a:p>
            <a:pPr marL="342900" indent="-342900">
              <a:buFont typeface="Arial" panose="020B0604020202020204" pitchFamily="34" charset="0"/>
              <a:buChar char="•"/>
            </a:pPr>
            <a:r>
              <a:rPr lang="en-US" sz="2400" dirty="0"/>
              <a:t>Manage day-to-day activities</a:t>
            </a:r>
          </a:p>
          <a:p>
            <a:pPr marL="342900" indent="-342900">
              <a:buFont typeface="Arial" panose="020B0604020202020204" pitchFamily="34" charset="0"/>
              <a:buChar char="•"/>
            </a:pPr>
            <a:r>
              <a:rPr lang="en-US" sz="2400" dirty="0"/>
              <a:t>Interact with schools</a:t>
            </a:r>
          </a:p>
          <a:p>
            <a:pPr marL="342900" indent="-342900">
              <a:buFont typeface="Arial" panose="020B0604020202020204" pitchFamily="34" charset="0"/>
              <a:buChar char="•"/>
            </a:pPr>
            <a:r>
              <a:rPr lang="en-US" sz="2400" dirty="0"/>
              <a:t>Collect, manage, and monitor school performance information</a:t>
            </a:r>
          </a:p>
          <a:p>
            <a:pPr marL="342900" indent="-342900">
              <a:buFont typeface="Arial" panose="020B0604020202020204" pitchFamily="34" charset="0"/>
              <a:buChar char="•"/>
            </a:pPr>
            <a:r>
              <a:rPr lang="en-US" sz="2400" dirty="0"/>
              <a:t>Generate recommendations for decision-making</a:t>
            </a:r>
          </a:p>
          <a:p>
            <a:endParaRPr lang="en-US" sz="2400" dirty="0"/>
          </a:p>
        </p:txBody>
      </p:sp>
      <p:sp>
        <p:nvSpPr>
          <p:cNvPr id="4" name="Text Placeholder 3">
            <a:extLst>
              <a:ext uri="{FF2B5EF4-FFF2-40B4-BE49-F238E27FC236}">
                <a16:creationId xmlns:a16="http://schemas.microsoft.com/office/drawing/2014/main" xmlns="" id="{2E894CCC-03F1-4988-A559-57BB8D266E73}"/>
              </a:ext>
            </a:extLst>
          </p:cNvPr>
          <p:cNvSpPr>
            <a:spLocks noGrp="1"/>
          </p:cNvSpPr>
          <p:nvPr>
            <p:ph type="body" sz="quarter" idx="10"/>
          </p:nvPr>
        </p:nvSpPr>
        <p:spPr>
          <a:xfrm>
            <a:off x="524734" y="0"/>
            <a:ext cx="9910634" cy="1095966"/>
          </a:xfrm>
        </p:spPr>
        <p:txBody>
          <a:bodyPr/>
          <a:lstStyle/>
          <a:p>
            <a:r>
              <a:rPr lang="en-US" dirty="0"/>
              <a:t>Commissioner vs. staff general responsibilities</a:t>
            </a:r>
          </a:p>
        </p:txBody>
      </p:sp>
      <p:pic>
        <p:nvPicPr>
          <p:cNvPr id="9" name="Graphic 8" descr="Group">
            <a:extLst>
              <a:ext uri="{FF2B5EF4-FFF2-40B4-BE49-F238E27FC236}">
                <a16:creationId xmlns:a16="http://schemas.microsoft.com/office/drawing/2014/main" xmlns="" id="{F6D882F9-8A48-4735-A7D6-8E25AB5B326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373326" y="1539603"/>
            <a:ext cx="1344495" cy="1344495"/>
          </a:xfrm>
          <a:prstGeom prst="rect">
            <a:avLst/>
          </a:prstGeom>
        </p:spPr>
      </p:pic>
      <p:pic>
        <p:nvPicPr>
          <p:cNvPr id="11" name="Graphic 10" descr="Meeting">
            <a:extLst>
              <a:ext uri="{FF2B5EF4-FFF2-40B4-BE49-F238E27FC236}">
                <a16:creationId xmlns:a16="http://schemas.microsoft.com/office/drawing/2014/main" xmlns="" id="{60F5BEEB-0AF1-45A8-B15E-380420A8F50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818675" y="1539603"/>
            <a:ext cx="1344495" cy="1344495"/>
          </a:xfrm>
          <a:prstGeom prst="rect">
            <a:avLst/>
          </a:prstGeom>
        </p:spPr>
      </p:pic>
    </p:spTree>
    <p:extLst>
      <p:ext uri="{BB962C8B-B14F-4D97-AF65-F5344CB8AC3E}">
        <p14:creationId xmlns:p14="http://schemas.microsoft.com/office/powerpoint/2010/main" val="370390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E9FEF494-75F4-48BA-A54B-BB3E0F9569D9}"/>
              </a:ext>
            </a:extLst>
          </p:cNvPr>
          <p:cNvSpPr>
            <a:spLocks noGrp="1"/>
          </p:cNvSpPr>
          <p:nvPr>
            <p:ph type="body" sz="quarter" idx="10"/>
          </p:nvPr>
        </p:nvSpPr>
        <p:spPr/>
        <p:txBody>
          <a:bodyPr/>
          <a:lstStyle/>
          <a:p>
            <a:r>
              <a:rPr lang="en-US" dirty="0"/>
              <a:t>The “why” of authorizing work</a:t>
            </a:r>
          </a:p>
        </p:txBody>
      </p:sp>
      <p:pic>
        <p:nvPicPr>
          <p:cNvPr id="4" name="Content Placeholder 5">
            <a:extLst>
              <a:ext uri="{FF2B5EF4-FFF2-40B4-BE49-F238E27FC236}">
                <a16:creationId xmlns:a16="http://schemas.microsoft.com/office/drawing/2014/main" xmlns="" id="{07670F54-FB36-4CAA-A783-EFF3DC4FEC2F}"/>
              </a:ext>
            </a:extLst>
          </p:cNvPr>
          <p:cNvPicPr>
            <a:picLocks noGrp="1" noChangeAspect="1"/>
          </p:cNvPicPr>
          <p:nvPr>
            <p:ph idx="1"/>
          </p:nvPr>
        </p:nvPicPr>
        <p:blipFill>
          <a:blip r:embed="rId3"/>
          <a:stretch>
            <a:fillRect/>
          </a:stretch>
        </p:blipFill>
        <p:spPr>
          <a:xfrm>
            <a:off x="3570005" y="1600200"/>
            <a:ext cx="5107553" cy="4178300"/>
          </a:xfrm>
          <a:prstGeom prst="rect">
            <a:avLst/>
          </a:prstGeom>
        </p:spPr>
      </p:pic>
    </p:spTree>
    <p:extLst>
      <p:ext uri="{BB962C8B-B14F-4D97-AF65-F5344CB8AC3E}">
        <p14:creationId xmlns:p14="http://schemas.microsoft.com/office/powerpoint/2010/main" val="2378543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8B55C7D-1C67-4B9B-B76D-027BDDD8EF74}"/>
              </a:ext>
            </a:extLst>
          </p:cNvPr>
          <p:cNvSpPr/>
          <p:nvPr/>
        </p:nvSpPr>
        <p:spPr>
          <a:xfrm>
            <a:off x="2541764" y="3822919"/>
            <a:ext cx="8762340" cy="1384995"/>
          </a:xfrm>
          <a:prstGeom prst="rect">
            <a:avLst/>
          </a:prstGeom>
        </p:spPr>
        <p:txBody>
          <a:bodyPr wrap="square">
            <a:spAutoFit/>
          </a:bodyPr>
          <a:lstStyle/>
          <a:p>
            <a:endParaRPr lang="en-US" sz="2800" i="1" dirty="0">
              <a:latin typeface="Montserrat Light" panose="00000400000000000000" pitchFamily="50" charset="0"/>
            </a:endParaRPr>
          </a:p>
          <a:p>
            <a:endParaRPr lang="en-US" sz="2800" i="1" dirty="0">
              <a:latin typeface="Montserrat Light" panose="00000400000000000000" pitchFamily="50" charset="0"/>
            </a:endParaRPr>
          </a:p>
          <a:p>
            <a:r>
              <a:rPr lang="en-US" sz="2800" i="1" dirty="0">
                <a:latin typeface="Montserrat Light" panose="00000400000000000000" pitchFamily="50" charset="0"/>
              </a:rPr>
              <a:t>This privilege must be earned, not granted into perpetuity.</a:t>
            </a:r>
          </a:p>
        </p:txBody>
      </p:sp>
      <p:sp>
        <p:nvSpPr>
          <p:cNvPr id="2" name="Title 1">
            <a:extLst>
              <a:ext uri="{FF2B5EF4-FFF2-40B4-BE49-F238E27FC236}">
                <a16:creationId xmlns:a16="http://schemas.microsoft.com/office/drawing/2014/main" xmlns="" id="{E85E7626-7E40-473D-B2E3-7186B1BB71A5}"/>
              </a:ext>
            </a:extLst>
          </p:cNvPr>
          <p:cNvSpPr>
            <a:spLocks noGrp="1"/>
          </p:cNvSpPr>
          <p:nvPr>
            <p:ph type="ctrTitle"/>
          </p:nvPr>
        </p:nvSpPr>
        <p:spPr>
          <a:xfrm>
            <a:off x="2926077" y="2604559"/>
            <a:ext cx="7993714" cy="1470025"/>
          </a:xfrm>
        </p:spPr>
        <p:txBody>
          <a:bodyPr/>
          <a:lstStyle/>
          <a:p>
            <a:r>
              <a:rPr lang="en-US" sz="3600" cap="none" dirty="0">
                <a:solidFill>
                  <a:srgbClr val="8A1228"/>
                </a:solidFill>
                <a:latin typeface="+mn-lt"/>
              </a:rPr>
              <a:t>Charter schools are both more nimble and more accountable than traditional models, built on the premise that it is a privilege to educate America’s children. </a:t>
            </a:r>
            <a:endParaRPr lang="en-US" sz="3600" cap="none" dirty="0">
              <a:latin typeface="+mn-lt"/>
            </a:endParaRPr>
          </a:p>
        </p:txBody>
      </p:sp>
    </p:spTree>
    <p:extLst>
      <p:ext uri="{BB962C8B-B14F-4D97-AF65-F5344CB8AC3E}">
        <p14:creationId xmlns:p14="http://schemas.microsoft.com/office/powerpoint/2010/main" val="1958887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65156F-9DC0-4449-829E-9FEBAD871FFF}"/>
              </a:ext>
            </a:extLst>
          </p:cNvPr>
          <p:cNvSpPr>
            <a:spLocks noGrp="1"/>
          </p:cNvSpPr>
          <p:nvPr>
            <p:ph type="ctrTitle"/>
          </p:nvPr>
        </p:nvSpPr>
        <p:spPr>
          <a:xfrm>
            <a:off x="2926076" y="2604559"/>
            <a:ext cx="8338823" cy="1470025"/>
          </a:xfrm>
        </p:spPr>
        <p:txBody>
          <a:bodyPr/>
          <a:lstStyle/>
          <a:p>
            <a:r>
              <a:rPr lang="en-US" dirty="0"/>
              <a:t>What questions do you have?</a:t>
            </a:r>
          </a:p>
        </p:txBody>
      </p:sp>
    </p:spTree>
    <p:extLst>
      <p:ext uri="{BB962C8B-B14F-4D97-AF65-F5344CB8AC3E}">
        <p14:creationId xmlns:p14="http://schemas.microsoft.com/office/powerpoint/2010/main" val="718533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A0248F2-7424-4C23-9C79-13B251F4E59F}"/>
              </a:ext>
            </a:extLst>
          </p:cNvPr>
          <p:cNvSpPr>
            <a:spLocks noGrp="1"/>
          </p:cNvSpPr>
          <p:nvPr>
            <p:ph type="ctrTitle"/>
          </p:nvPr>
        </p:nvSpPr>
        <p:spPr/>
        <p:txBody>
          <a:bodyPr/>
          <a:lstStyle/>
          <a:p>
            <a:r>
              <a:rPr lang="en-US" dirty="0"/>
              <a:t>Quality decision-making</a:t>
            </a:r>
          </a:p>
        </p:txBody>
      </p:sp>
    </p:spTree>
    <p:extLst>
      <p:ext uri="{BB962C8B-B14F-4D97-AF65-F5344CB8AC3E}">
        <p14:creationId xmlns:p14="http://schemas.microsoft.com/office/powerpoint/2010/main" val="3185485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DA25F17-6864-420E-AF30-00B62B683C95}"/>
              </a:ext>
            </a:extLst>
          </p:cNvPr>
          <p:cNvSpPr>
            <a:spLocks noGrp="1"/>
          </p:cNvSpPr>
          <p:nvPr>
            <p:ph idx="1"/>
          </p:nvPr>
        </p:nvSpPr>
        <p:spPr/>
        <p:txBody>
          <a:bodyPr/>
          <a:lstStyle/>
          <a:p>
            <a:pPr marL="0" indent="0" algn="ctr">
              <a:buNone/>
            </a:pPr>
            <a:r>
              <a:rPr lang="en-US" sz="3200" dirty="0">
                <a:solidFill>
                  <a:schemeClr val="tx1">
                    <a:lumMod val="50000"/>
                  </a:schemeClr>
                </a:solidFill>
              </a:rPr>
              <a:t>“Charter schools are </a:t>
            </a:r>
            <a:r>
              <a:rPr lang="en-US" sz="3200" i="1" dirty="0">
                <a:solidFill>
                  <a:schemeClr val="tx1">
                    <a:lumMod val="50000"/>
                  </a:schemeClr>
                </a:solidFill>
              </a:rPr>
              <a:t>not just educational institutions</a:t>
            </a:r>
            <a:r>
              <a:rPr lang="en-US" sz="3200" dirty="0">
                <a:solidFill>
                  <a:schemeClr val="tx1">
                    <a:lumMod val="50000"/>
                  </a:schemeClr>
                </a:solidFill>
              </a:rPr>
              <a:t>; they have the responsibility to manage all operations, including ensuring a balanced budget.”</a:t>
            </a:r>
          </a:p>
          <a:p>
            <a:pPr marL="0" indent="0">
              <a:buNone/>
            </a:pPr>
            <a:endParaRPr lang="en-US" sz="2400" i="1" dirty="0">
              <a:solidFill>
                <a:schemeClr val="tx1">
                  <a:lumMod val="50000"/>
                </a:schemeClr>
              </a:solidFill>
            </a:endParaRPr>
          </a:p>
          <a:p>
            <a:pPr marL="0" indent="0">
              <a:buNone/>
            </a:pPr>
            <a:endParaRPr lang="en-US" sz="2400" i="1" dirty="0">
              <a:solidFill>
                <a:schemeClr val="tx1">
                  <a:lumMod val="50000"/>
                </a:schemeClr>
              </a:solidFill>
            </a:endParaRPr>
          </a:p>
          <a:p>
            <a:pPr marL="0" indent="0">
              <a:buNone/>
            </a:pPr>
            <a:endParaRPr lang="en-US" sz="2400" i="1" dirty="0">
              <a:solidFill>
                <a:schemeClr val="tx1">
                  <a:lumMod val="50000"/>
                </a:schemeClr>
              </a:solidFill>
            </a:endParaRPr>
          </a:p>
          <a:p>
            <a:pPr marL="0" indent="0">
              <a:buNone/>
            </a:pPr>
            <a:endParaRPr lang="en-US" sz="2400" i="1" dirty="0">
              <a:solidFill>
                <a:schemeClr val="tx1">
                  <a:lumMod val="50000"/>
                </a:schemeClr>
              </a:solidFill>
            </a:endParaRPr>
          </a:p>
          <a:p>
            <a:pPr marL="0" indent="0">
              <a:buNone/>
            </a:pPr>
            <a:endParaRPr lang="en-US" sz="2400" i="1" dirty="0">
              <a:solidFill>
                <a:schemeClr val="tx1">
                  <a:lumMod val="50000"/>
                </a:schemeClr>
              </a:solidFill>
            </a:endParaRPr>
          </a:p>
          <a:p>
            <a:pPr marL="0" indent="0">
              <a:buNone/>
            </a:pPr>
            <a:endParaRPr lang="en-US" sz="3200" i="1" dirty="0">
              <a:solidFill>
                <a:schemeClr val="tx1">
                  <a:lumMod val="50000"/>
                </a:schemeClr>
              </a:solidFill>
            </a:endParaRPr>
          </a:p>
          <a:p>
            <a:pPr marL="0" indent="0" algn="ctr">
              <a:buNone/>
            </a:pPr>
            <a:r>
              <a:rPr lang="en-US" sz="2400" i="1" dirty="0">
                <a:solidFill>
                  <a:schemeClr val="tx1">
                    <a:lumMod val="50000"/>
                  </a:schemeClr>
                </a:solidFill>
              </a:rPr>
              <a:t>Cannata, Thomas and Thombre</a:t>
            </a:r>
          </a:p>
          <a:p>
            <a:pPr marL="0" indent="0" algn="ctr">
              <a:buNone/>
            </a:pPr>
            <a:r>
              <a:rPr lang="en-US" sz="2400" i="1" dirty="0">
                <a:solidFill>
                  <a:schemeClr val="tx1">
                    <a:lumMod val="50000"/>
                  </a:schemeClr>
                </a:solidFill>
              </a:rPr>
              <a:t>“Starting Strong: Best Practices in Starting a Charter School.”</a:t>
            </a:r>
          </a:p>
          <a:p>
            <a:pPr marL="0" indent="0">
              <a:buNone/>
            </a:pPr>
            <a:endParaRPr lang="en-US" sz="2400" i="1" dirty="0">
              <a:solidFill>
                <a:schemeClr val="tx1">
                  <a:lumMod val="50000"/>
                </a:schemeClr>
              </a:solidFill>
            </a:endParaRPr>
          </a:p>
          <a:p>
            <a:pPr marL="0" indent="0">
              <a:buNone/>
            </a:pPr>
            <a:endParaRPr lang="en-US" sz="1800" i="1" dirty="0">
              <a:solidFill>
                <a:schemeClr val="tx1">
                  <a:lumMod val="50000"/>
                </a:schemeClr>
              </a:solidFill>
            </a:endParaRPr>
          </a:p>
          <a:p>
            <a:pPr marL="0" indent="0">
              <a:buNone/>
            </a:pPr>
            <a:endParaRPr lang="en-US" dirty="0"/>
          </a:p>
        </p:txBody>
      </p:sp>
      <p:sp>
        <p:nvSpPr>
          <p:cNvPr id="2" name="Text Placeholder 1">
            <a:extLst>
              <a:ext uri="{FF2B5EF4-FFF2-40B4-BE49-F238E27FC236}">
                <a16:creationId xmlns:a16="http://schemas.microsoft.com/office/drawing/2014/main" xmlns="" id="{40A61522-307B-49CB-932F-953F6DD60802}"/>
              </a:ext>
            </a:extLst>
          </p:cNvPr>
          <p:cNvSpPr>
            <a:spLocks noGrp="1"/>
          </p:cNvSpPr>
          <p:nvPr>
            <p:ph type="body" sz="quarter" idx="10"/>
          </p:nvPr>
        </p:nvSpPr>
        <p:spPr/>
        <p:txBody>
          <a:bodyPr/>
          <a:lstStyle/>
          <a:p>
            <a:r>
              <a:rPr lang="en-US" dirty="0"/>
              <a:t>Decision-making based on quality</a:t>
            </a:r>
          </a:p>
        </p:txBody>
      </p:sp>
      <p:pic>
        <p:nvPicPr>
          <p:cNvPr id="5" name="Graphic 4" descr="Schoolhouse">
            <a:extLst>
              <a:ext uri="{FF2B5EF4-FFF2-40B4-BE49-F238E27FC236}">
                <a16:creationId xmlns:a16="http://schemas.microsoft.com/office/drawing/2014/main" xmlns="" id="{0DB2F9AD-E09E-498C-B5CD-743094025F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218418" y="2432459"/>
            <a:ext cx="3755164" cy="3755164"/>
          </a:xfrm>
          <a:prstGeom prst="rect">
            <a:avLst/>
          </a:prstGeom>
        </p:spPr>
      </p:pic>
    </p:spTree>
    <p:extLst>
      <p:ext uri="{BB962C8B-B14F-4D97-AF65-F5344CB8AC3E}">
        <p14:creationId xmlns:p14="http://schemas.microsoft.com/office/powerpoint/2010/main" val="1499734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1BA2D092-1338-4CF6-9F64-2055AA1FFB17}"/>
              </a:ext>
            </a:extLst>
          </p:cNvPr>
          <p:cNvGraphicFramePr>
            <a:graphicFrameLocks noGrp="1"/>
          </p:cNvGraphicFramePr>
          <p:nvPr>
            <p:ph idx="1"/>
          </p:nvPr>
        </p:nvGraphicFramePr>
        <p:xfrm>
          <a:off x="122696" y="1451540"/>
          <a:ext cx="11266985" cy="4775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xmlns="" id="{FBCB9D4E-E3DB-46CF-A449-A88ED04F9F01}"/>
              </a:ext>
            </a:extLst>
          </p:cNvPr>
          <p:cNvSpPr>
            <a:spLocks noGrp="1"/>
          </p:cNvSpPr>
          <p:nvPr>
            <p:ph type="body" sz="quarter" idx="10"/>
          </p:nvPr>
        </p:nvSpPr>
        <p:spPr/>
        <p:txBody>
          <a:bodyPr/>
          <a:lstStyle/>
          <a:p>
            <a:r>
              <a:rPr lang="en-US" dirty="0"/>
              <a:t>Standards of review – AUTHORIZER ON APPEAL</a:t>
            </a:r>
          </a:p>
        </p:txBody>
      </p:sp>
    </p:spTree>
    <p:extLst>
      <p:ext uri="{BB962C8B-B14F-4D97-AF65-F5344CB8AC3E}">
        <p14:creationId xmlns:p14="http://schemas.microsoft.com/office/powerpoint/2010/main" val="3497358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xmlns="" id="{747CE823-E733-488C-9F92-0889F75604FD}"/>
              </a:ext>
            </a:extLst>
          </p:cNvPr>
          <p:cNvPicPr>
            <a:picLocks noGrp="1" noChangeAspect="1"/>
          </p:cNvPicPr>
          <p:nvPr>
            <p:ph idx="1"/>
          </p:nvPr>
        </p:nvPicPr>
        <p:blipFill>
          <a:blip r:embed="rId3"/>
          <a:stretch>
            <a:fillRect/>
          </a:stretch>
        </p:blipFill>
        <p:spPr>
          <a:xfrm>
            <a:off x="2844425" y="2047284"/>
            <a:ext cx="5894864" cy="3086100"/>
          </a:xfrm>
          <a:prstGeom prst="rect">
            <a:avLst/>
          </a:prstGeom>
        </p:spPr>
      </p:pic>
      <p:sp>
        <p:nvSpPr>
          <p:cNvPr id="3" name="Text Placeholder 2">
            <a:extLst>
              <a:ext uri="{FF2B5EF4-FFF2-40B4-BE49-F238E27FC236}">
                <a16:creationId xmlns:a16="http://schemas.microsoft.com/office/drawing/2014/main" xmlns="" id="{20C7D5F7-E9D2-40F9-9D4E-54DDC256D463}"/>
              </a:ext>
            </a:extLst>
          </p:cNvPr>
          <p:cNvSpPr>
            <a:spLocks noGrp="1"/>
          </p:cNvSpPr>
          <p:nvPr>
            <p:ph type="body" sz="quarter" idx="10"/>
          </p:nvPr>
        </p:nvSpPr>
        <p:spPr/>
        <p:txBody>
          <a:bodyPr/>
          <a:lstStyle/>
          <a:p>
            <a:r>
              <a:rPr lang="en-US" dirty="0"/>
              <a:t>Court of public opinion</a:t>
            </a:r>
          </a:p>
        </p:txBody>
      </p:sp>
    </p:spTree>
    <p:extLst>
      <p:ext uri="{BB962C8B-B14F-4D97-AF65-F5344CB8AC3E}">
        <p14:creationId xmlns:p14="http://schemas.microsoft.com/office/powerpoint/2010/main" val="3855934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6969CAC4-E185-457F-8E93-0CE237649460}"/>
              </a:ext>
            </a:extLst>
          </p:cNvPr>
          <p:cNvSpPr>
            <a:spLocks noGrp="1"/>
          </p:cNvSpPr>
          <p:nvPr>
            <p:ph type="body" sz="quarter" idx="10"/>
          </p:nvPr>
        </p:nvSpPr>
        <p:spPr>
          <a:xfrm>
            <a:off x="5771875" y="2498271"/>
            <a:ext cx="5230284" cy="1861457"/>
          </a:xfrm>
        </p:spPr>
        <p:txBody>
          <a:bodyPr/>
          <a:lstStyle/>
          <a:p>
            <a:pPr algn="ctr"/>
            <a:r>
              <a:rPr lang="en-US" dirty="0"/>
              <a:t>Best practices in quality authorizing</a:t>
            </a:r>
          </a:p>
        </p:txBody>
      </p:sp>
      <p:sp>
        <p:nvSpPr>
          <p:cNvPr id="7" name="Text Placeholder 6">
            <a:extLst>
              <a:ext uri="{FF2B5EF4-FFF2-40B4-BE49-F238E27FC236}">
                <a16:creationId xmlns:a16="http://schemas.microsoft.com/office/drawing/2014/main" xmlns="" id="{8788B9D4-FAB7-4A96-BF26-A99CFD3DCB6F}"/>
              </a:ext>
            </a:extLst>
          </p:cNvPr>
          <p:cNvSpPr>
            <a:spLocks noGrp="1"/>
          </p:cNvSpPr>
          <p:nvPr>
            <p:ph type="body" sz="quarter" idx="11"/>
          </p:nvPr>
        </p:nvSpPr>
        <p:spPr>
          <a:xfrm>
            <a:off x="5771875" y="4564970"/>
            <a:ext cx="5230284" cy="1779587"/>
          </a:xfrm>
        </p:spPr>
        <p:txBody>
          <a:bodyPr/>
          <a:lstStyle/>
          <a:p>
            <a:pPr algn="ctr"/>
            <a:r>
              <a:rPr lang="en-US" dirty="0"/>
              <a:t>A virtual training for the State Charter School Commission of Tennessee </a:t>
            </a:r>
          </a:p>
          <a:p>
            <a:pPr algn="ctr"/>
            <a:endParaRPr lang="en-US" dirty="0"/>
          </a:p>
          <a:p>
            <a:pPr algn="ctr"/>
            <a:r>
              <a:rPr lang="en-US" dirty="0"/>
              <a:t>April 22, 2020</a:t>
            </a:r>
          </a:p>
        </p:txBody>
      </p:sp>
    </p:spTree>
    <p:extLst>
      <p:ext uri="{BB962C8B-B14F-4D97-AF65-F5344CB8AC3E}">
        <p14:creationId xmlns:p14="http://schemas.microsoft.com/office/powerpoint/2010/main" val="2500003247"/>
      </p:ext>
    </p:extLst>
  </p:cSld>
  <p:clrMapOvr>
    <a:masterClrMapping/>
  </p:clrMapOvr>
  <mc:AlternateContent xmlns:mc="http://schemas.openxmlformats.org/markup-compatibility/2006" xmlns:p14="http://schemas.microsoft.com/office/powerpoint/2010/main">
    <mc:Choice Requires="p14">
      <p:transition spd="slow" p14:dur="2000" advTm="17214"/>
    </mc:Choice>
    <mc:Fallback xmlns="">
      <p:transition xmlns:p14="http://schemas.microsoft.com/office/powerpoint/2010/main" spd="slow" advTm="1721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805B67ED-9D81-4262-B92C-64B19B766244}"/>
              </a:ext>
            </a:extLst>
          </p:cNvPr>
          <p:cNvGraphicFramePr>
            <a:graphicFrameLocks noGrp="1"/>
          </p:cNvGraphicFramePr>
          <p:nvPr>
            <p:ph idx="1"/>
          </p:nvPr>
        </p:nvGraphicFramePr>
        <p:xfrm>
          <a:off x="114300" y="1929664"/>
          <a:ext cx="12077700" cy="3444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xmlns="" id="{86558442-1193-46A2-8202-C53BB28D417C}"/>
              </a:ext>
            </a:extLst>
          </p:cNvPr>
          <p:cNvSpPr>
            <a:spLocks noGrp="1"/>
          </p:cNvSpPr>
          <p:nvPr>
            <p:ph type="body" sz="quarter" idx="10"/>
          </p:nvPr>
        </p:nvSpPr>
        <p:spPr/>
        <p:txBody>
          <a:bodyPr/>
          <a:lstStyle/>
          <a:p>
            <a:r>
              <a:rPr lang="en-US" dirty="0"/>
              <a:t>Which of these elements are you most worried about getting right?</a:t>
            </a:r>
          </a:p>
        </p:txBody>
      </p:sp>
    </p:spTree>
    <p:extLst>
      <p:ext uri="{BB962C8B-B14F-4D97-AF65-F5344CB8AC3E}">
        <p14:creationId xmlns:p14="http://schemas.microsoft.com/office/powerpoint/2010/main" val="1759166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A70AD29-F101-4BE3-8FB4-01AD10E7A5DD}"/>
              </a:ext>
            </a:extLst>
          </p:cNvPr>
          <p:cNvSpPr>
            <a:spLocks noGrp="1"/>
          </p:cNvSpPr>
          <p:nvPr>
            <p:ph idx="1"/>
          </p:nvPr>
        </p:nvSpPr>
        <p:spPr>
          <a:xfrm>
            <a:off x="897466" y="1723737"/>
            <a:ext cx="10397068" cy="4787900"/>
          </a:xfrm>
        </p:spPr>
        <p:txBody>
          <a:bodyPr vert="horz" lIns="91440" tIns="45720" rIns="91440" bIns="45720" rtlCol="0" anchor="ctr">
            <a:noAutofit/>
          </a:bodyPr>
          <a:lstStyle/>
          <a:p>
            <a:pPr marL="0" indent="0" algn="ctr">
              <a:buNone/>
            </a:pPr>
            <a:r>
              <a:rPr lang="en-US" sz="2400" dirty="0">
                <a:solidFill>
                  <a:srgbClr val="000000"/>
                </a:solidFill>
              </a:rPr>
              <a:t>Closing a failing charter school is difficult. </a:t>
            </a:r>
            <a:r>
              <a:rPr lang="en-US" sz="2400" b="1" i="1" dirty="0">
                <a:solidFill>
                  <a:srgbClr val="FF0000"/>
                </a:solidFill>
              </a:rPr>
              <a:t>It should be difficult. </a:t>
            </a:r>
          </a:p>
          <a:p>
            <a:pPr marL="0" indent="0" algn="ctr">
              <a:buNone/>
            </a:pPr>
            <a:r>
              <a:rPr lang="en-US" sz="2400" dirty="0">
                <a:solidFill>
                  <a:srgbClr val="000000"/>
                </a:solidFill>
              </a:rPr>
              <a:t>Yet that difficulty must not stop us from </a:t>
            </a:r>
            <a:r>
              <a:rPr lang="en-US" sz="2400" dirty="0">
                <a:solidFill>
                  <a:srgbClr val="000000"/>
                </a:solidFill>
                <a:effectLst>
                  <a:outerShdw blurRad="38100" dist="38100" dir="2700000" algn="tl">
                    <a:srgbClr val="000000">
                      <a:alpha val="43137"/>
                    </a:srgbClr>
                  </a:outerShdw>
                </a:effectLst>
              </a:rPr>
              <a:t>making the tough decisions in the best interests of children</a:t>
            </a:r>
            <a:r>
              <a:rPr lang="en-US" sz="2400" dirty="0">
                <a:solidFill>
                  <a:srgbClr val="000000"/>
                </a:solidFill>
              </a:rPr>
              <a:t>. </a:t>
            </a:r>
          </a:p>
          <a:p>
            <a:pPr marL="0" indent="0" algn="ctr">
              <a:buNone/>
            </a:pPr>
            <a:endParaRPr lang="en-US" sz="2400" dirty="0">
              <a:solidFill>
                <a:srgbClr val="000000"/>
              </a:solidFill>
            </a:endParaRPr>
          </a:p>
          <a:p>
            <a:pPr marL="0" indent="0" algn="ctr">
              <a:buNone/>
            </a:pPr>
            <a:r>
              <a:rPr lang="en-US" sz="2400" dirty="0">
                <a:solidFill>
                  <a:srgbClr val="000000"/>
                </a:solidFill>
              </a:rPr>
              <a:t>Far too many children in America, especially low-income children and children of color, are </a:t>
            </a:r>
            <a:r>
              <a:rPr lang="en-US" sz="2400" b="1" i="1" dirty="0">
                <a:solidFill>
                  <a:srgbClr val="FF0000"/>
                </a:solidFill>
              </a:rPr>
              <a:t>attending schools that are failing them</a:t>
            </a:r>
            <a:r>
              <a:rPr lang="en-US" sz="2400" dirty="0">
                <a:solidFill>
                  <a:srgbClr val="000000"/>
                </a:solidFill>
              </a:rPr>
              <a:t>—both charter schools and traditional district schools. </a:t>
            </a:r>
          </a:p>
          <a:p>
            <a:pPr marL="0" indent="0" algn="ctr">
              <a:buNone/>
            </a:pPr>
            <a:endParaRPr lang="en-US" sz="2400" dirty="0">
              <a:solidFill>
                <a:srgbClr val="000000"/>
              </a:solidFill>
            </a:endParaRPr>
          </a:p>
          <a:p>
            <a:pPr marL="0" indent="0" algn="ctr">
              <a:buNone/>
            </a:pPr>
            <a:r>
              <a:rPr lang="en-US" sz="2400" b="1" dirty="0">
                <a:solidFill>
                  <a:srgbClr val="000000"/>
                </a:solidFill>
                <a:effectLst>
                  <a:outerShdw blurRad="38100" dist="38100" dir="2700000" algn="tl">
                    <a:srgbClr val="000000">
                      <a:alpha val="43137"/>
                    </a:srgbClr>
                  </a:outerShdw>
                </a:effectLst>
              </a:rPr>
              <a:t>As Commissioners of an authorizing agency, you are entrusted by the public with unique and extraordinary powers to approve new good charter schools and to close those that fail. </a:t>
            </a:r>
          </a:p>
          <a:p>
            <a:pPr marL="0" indent="0" algn="ctr">
              <a:buNone/>
            </a:pPr>
            <a:endParaRPr lang="en-US" sz="2400" b="1" dirty="0">
              <a:solidFill>
                <a:srgbClr val="000000"/>
              </a:solidFill>
              <a:effectLst>
                <a:outerShdw blurRad="38100" dist="38100" dir="2700000" algn="tl">
                  <a:srgbClr val="000000">
                    <a:alpha val="43137"/>
                  </a:srgbClr>
                </a:outerShdw>
              </a:effectLst>
            </a:endParaRPr>
          </a:p>
          <a:p>
            <a:pPr marL="0" indent="0" algn="ctr">
              <a:buNone/>
            </a:pPr>
            <a:r>
              <a:rPr lang="en-US" sz="2400" b="1" dirty="0">
                <a:solidFill>
                  <a:srgbClr val="000000"/>
                </a:solidFill>
                <a:effectLst>
                  <a:outerShdw blurRad="38100" dist="38100" dir="2700000" algn="tl">
                    <a:srgbClr val="000000">
                      <a:alpha val="43137"/>
                    </a:srgbClr>
                  </a:outerShdw>
                </a:effectLst>
              </a:rPr>
              <a:t>-</a:t>
            </a:r>
            <a:r>
              <a:rPr lang="en-US" sz="2400" i="1" dirty="0">
                <a:solidFill>
                  <a:srgbClr val="000000"/>
                </a:solidFill>
                <a:effectLst>
                  <a:outerShdw blurRad="38100" dist="38100" dir="2700000" algn="tl">
                    <a:srgbClr val="000000">
                      <a:alpha val="43137"/>
                    </a:srgbClr>
                  </a:outerShdw>
                </a:effectLst>
              </a:rPr>
              <a:t>Accountability in Action</a:t>
            </a:r>
          </a:p>
        </p:txBody>
      </p:sp>
    </p:spTree>
    <p:extLst>
      <p:ext uri="{BB962C8B-B14F-4D97-AF65-F5344CB8AC3E}">
        <p14:creationId xmlns:p14="http://schemas.microsoft.com/office/powerpoint/2010/main" val="10809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D0F2D5-C14F-49EC-BC27-0EE2BEDD472D}"/>
              </a:ext>
            </a:extLst>
          </p:cNvPr>
          <p:cNvSpPr>
            <a:spLocks noGrp="1"/>
          </p:cNvSpPr>
          <p:nvPr>
            <p:ph type="ctrTitle"/>
          </p:nvPr>
        </p:nvSpPr>
        <p:spPr/>
        <p:txBody>
          <a:bodyPr/>
          <a:lstStyle/>
          <a:p>
            <a:r>
              <a:rPr lang="en-US" dirty="0"/>
              <a:t>Quality practices: Application on Appeal Decision-Making </a:t>
            </a:r>
          </a:p>
        </p:txBody>
      </p:sp>
    </p:spTree>
    <p:extLst>
      <p:ext uri="{BB962C8B-B14F-4D97-AF65-F5344CB8AC3E}">
        <p14:creationId xmlns:p14="http://schemas.microsoft.com/office/powerpoint/2010/main" val="4214513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CC5DB68-EE65-4C7E-8BF8-995554E9E883}"/>
              </a:ext>
            </a:extLst>
          </p:cNvPr>
          <p:cNvSpPr>
            <a:spLocks noGrp="1"/>
          </p:cNvSpPr>
          <p:nvPr>
            <p:ph type="body" sz="quarter" idx="13"/>
          </p:nvPr>
        </p:nvSpPr>
        <p:spPr>
          <a:xfrm>
            <a:off x="925688" y="2017712"/>
            <a:ext cx="4554363" cy="4383675"/>
          </a:xfrm>
        </p:spPr>
        <p:txBody>
          <a:bodyPr>
            <a:normAutofit/>
          </a:bodyPr>
          <a:lstStyle/>
          <a:p>
            <a:r>
              <a:rPr lang="en-US" sz="2400" b="1" dirty="0"/>
              <a:t>Commissioner</a:t>
            </a:r>
          </a:p>
          <a:p>
            <a:endParaRPr lang="en-US" sz="2400" dirty="0"/>
          </a:p>
          <a:p>
            <a:pPr marL="342900" indent="-342900">
              <a:buFont typeface="Arial" panose="020B0604020202020204" pitchFamily="34" charset="0"/>
              <a:buChar char="•"/>
            </a:pPr>
            <a:r>
              <a:rPr lang="en-US" sz="2400" dirty="0"/>
              <a:t>Receives application packet, criteria, and appeal </a:t>
            </a:r>
            <a:r>
              <a:rPr lang="en-US" sz="2400" b="1" dirty="0">
                <a:solidFill>
                  <a:srgbClr val="FF0000"/>
                </a:solidFill>
              </a:rPr>
              <a:t>recommendations </a:t>
            </a:r>
            <a:r>
              <a:rPr lang="en-US" sz="2400" dirty="0"/>
              <a:t>from staff</a:t>
            </a:r>
          </a:p>
          <a:p>
            <a:pPr marL="342900" indent="-342900">
              <a:buFont typeface="Arial" panose="020B0604020202020204" pitchFamily="34" charset="0"/>
              <a:buChar char="•"/>
            </a:pPr>
            <a:r>
              <a:rPr lang="en-US" sz="2400" dirty="0"/>
              <a:t>Overturns appeals that meet or exceed metrics in TNDOE’s application scoring rubric and is in the </a:t>
            </a:r>
            <a:r>
              <a:rPr lang="en-US" sz="2400" b="1" dirty="0">
                <a:solidFill>
                  <a:srgbClr val="FF0000"/>
                </a:solidFill>
              </a:rPr>
              <a:t>best interests </a:t>
            </a:r>
            <a:r>
              <a:rPr lang="en-US" sz="2400" dirty="0"/>
              <a:t>of students, LEA, and the community. </a:t>
            </a:r>
            <a:endParaRPr lang="en-US" sz="2400" i="1" dirty="0"/>
          </a:p>
        </p:txBody>
      </p:sp>
      <p:sp>
        <p:nvSpPr>
          <p:cNvPr id="4" name="Text Placeholder 3">
            <a:extLst>
              <a:ext uri="{FF2B5EF4-FFF2-40B4-BE49-F238E27FC236}">
                <a16:creationId xmlns:a16="http://schemas.microsoft.com/office/drawing/2014/main" xmlns="" id="{2E894CCC-03F1-4988-A559-57BB8D266E73}"/>
              </a:ext>
            </a:extLst>
          </p:cNvPr>
          <p:cNvSpPr>
            <a:spLocks noGrp="1"/>
          </p:cNvSpPr>
          <p:nvPr>
            <p:ph type="body" sz="quarter" idx="10"/>
          </p:nvPr>
        </p:nvSpPr>
        <p:spPr>
          <a:xfrm>
            <a:off x="524734" y="0"/>
            <a:ext cx="9910634" cy="1095966"/>
          </a:xfrm>
        </p:spPr>
        <p:txBody>
          <a:bodyPr/>
          <a:lstStyle/>
          <a:p>
            <a:r>
              <a:rPr lang="en-US" dirty="0"/>
              <a:t>Commissioner key roles – application APPEAL process</a:t>
            </a:r>
          </a:p>
        </p:txBody>
      </p:sp>
      <p:pic>
        <p:nvPicPr>
          <p:cNvPr id="11" name="Graphic 10" descr="Meeting">
            <a:extLst>
              <a:ext uri="{FF2B5EF4-FFF2-40B4-BE49-F238E27FC236}">
                <a16:creationId xmlns:a16="http://schemas.microsoft.com/office/drawing/2014/main" xmlns="" id="{60F5BEEB-0AF1-45A8-B15E-380420A8F5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818675" y="1539603"/>
            <a:ext cx="1344495" cy="1344495"/>
          </a:xfrm>
          <a:prstGeom prst="rect">
            <a:avLst/>
          </a:prstGeom>
        </p:spPr>
      </p:pic>
      <p:graphicFrame>
        <p:nvGraphicFramePr>
          <p:cNvPr id="14" name="Content Placeholder 3">
            <a:extLst>
              <a:ext uri="{FF2B5EF4-FFF2-40B4-BE49-F238E27FC236}">
                <a16:creationId xmlns:a16="http://schemas.microsoft.com/office/drawing/2014/main" xmlns="" id="{4F6EE945-F483-4581-8046-F23BA94C28C2}"/>
              </a:ext>
            </a:extLst>
          </p:cNvPr>
          <p:cNvGraphicFramePr>
            <a:graphicFrameLocks/>
          </p:cNvGraphicFramePr>
          <p:nvPr/>
        </p:nvGraphicFramePr>
        <p:xfrm>
          <a:off x="4693249" y="1539603"/>
          <a:ext cx="8654262" cy="44181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6517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9B044418-91A4-40DA-AC07-B342303BB439}"/>
              </a:ext>
            </a:extLst>
          </p:cNvPr>
          <p:cNvGraphicFramePr>
            <a:graphicFrameLocks noGrp="1"/>
          </p:cNvGraphicFramePr>
          <p:nvPr>
            <p:ph idx="1"/>
          </p:nvPr>
        </p:nvGraphicFramePr>
        <p:xfrm>
          <a:off x="0" y="504966"/>
          <a:ext cx="12192000" cy="6353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xmlns="" id="{A27AFA84-8943-4CF5-BF47-44A552C8E171}"/>
              </a:ext>
            </a:extLst>
          </p:cNvPr>
          <p:cNvSpPr>
            <a:spLocks noGrp="1"/>
          </p:cNvSpPr>
          <p:nvPr>
            <p:ph type="body" sz="quarter" idx="10"/>
          </p:nvPr>
        </p:nvSpPr>
        <p:spPr/>
        <p:txBody>
          <a:bodyPr/>
          <a:lstStyle/>
          <a:p>
            <a:r>
              <a:rPr lang="en-US" dirty="0"/>
              <a:t>The commission as “authorizer on appeal”</a:t>
            </a:r>
          </a:p>
        </p:txBody>
      </p:sp>
      <p:sp>
        <p:nvSpPr>
          <p:cNvPr id="5" name="TextBox 4">
            <a:extLst>
              <a:ext uri="{FF2B5EF4-FFF2-40B4-BE49-F238E27FC236}">
                <a16:creationId xmlns:a16="http://schemas.microsoft.com/office/drawing/2014/main" xmlns="" id="{C68E8F58-3849-466A-982B-FA08EB0E3407}"/>
              </a:ext>
            </a:extLst>
          </p:cNvPr>
          <p:cNvSpPr txBox="1"/>
          <p:nvPr/>
        </p:nvSpPr>
        <p:spPr>
          <a:xfrm>
            <a:off x="1469027" y="1812485"/>
            <a:ext cx="8814660" cy="523220"/>
          </a:xfrm>
          <a:prstGeom prst="rect">
            <a:avLst/>
          </a:prstGeom>
          <a:noFill/>
          <a:ln>
            <a:noFill/>
          </a:ln>
        </p:spPr>
        <p:txBody>
          <a:bodyPr wrap="square" rtlCol="0">
            <a:spAutoFit/>
          </a:bodyPr>
          <a:lstStyle/>
          <a:p>
            <a:r>
              <a:rPr lang="en-US" sz="2800" b="1" u="sng" dirty="0">
                <a:solidFill>
                  <a:schemeClr val="accent4"/>
                </a:solidFill>
              </a:rPr>
              <a:t>New Start</a:t>
            </a:r>
            <a:r>
              <a:rPr lang="en-US" sz="2800" b="1" dirty="0">
                <a:solidFill>
                  <a:schemeClr val="accent4"/>
                </a:solidFill>
              </a:rPr>
              <a:t> </a:t>
            </a:r>
            <a:r>
              <a:rPr lang="en-US" sz="2800" dirty="0">
                <a:solidFill>
                  <a:schemeClr val="accent4"/>
                </a:solidFill>
              </a:rPr>
              <a:t>Appeal Process – starting December 31, 2020</a:t>
            </a:r>
          </a:p>
        </p:txBody>
      </p:sp>
      <p:sp>
        <p:nvSpPr>
          <p:cNvPr id="15" name="Rectangle: Rounded Corners 14">
            <a:extLst>
              <a:ext uri="{FF2B5EF4-FFF2-40B4-BE49-F238E27FC236}">
                <a16:creationId xmlns:a16="http://schemas.microsoft.com/office/drawing/2014/main" xmlns="" id="{7E1478C8-A88B-4CE1-9E7C-E0758C3AEBFE}"/>
              </a:ext>
            </a:extLst>
          </p:cNvPr>
          <p:cNvSpPr/>
          <p:nvPr/>
        </p:nvSpPr>
        <p:spPr>
          <a:xfrm>
            <a:off x="2392310" y="4765700"/>
            <a:ext cx="8814660" cy="158733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sz="2000" b="1" dirty="0">
                <a:solidFill>
                  <a:srgbClr val="FF0000"/>
                </a:solidFill>
              </a:rPr>
              <a:t>Standard of Review</a:t>
            </a:r>
          </a:p>
          <a:p>
            <a:pPr marL="285750" lvl="0" indent="-285750" defTabSz="457200">
              <a:buFont typeface="Arial" panose="020B0604020202020204" pitchFamily="34" charset="0"/>
              <a:buChar char="•"/>
              <a:defRPr/>
            </a:pPr>
            <a:r>
              <a:rPr lang="en-US" sz="2000" dirty="0"/>
              <a:t>Does the application </a:t>
            </a:r>
            <a:r>
              <a:rPr lang="en-US" sz="2000" b="1" dirty="0"/>
              <a:t>meet or exceed metrics </a:t>
            </a:r>
            <a:r>
              <a:rPr lang="en-US" sz="2000" dirty="0"/>
              <a:t>in TNDOE’s application scoring rubric?</a:t>
            </a:r>
          </a:p>
          <a:p>
            <a:pPr marL="285750" lvl="0" indent="-285750" defTabSz="457200">
              <a:buFont typeface="Arial" panose="020B0604020202020204" pitchFamily="34" charset="0"/>
              <a:buChar char="•"/>
              <a:defRPr/>
            </a:pPr>
            <a:r>
              <a:rPr lang="en-US" sz="2000" dirty="0"/>
              <a:t>Is the application in the </a:t>
            </a:r>
            <a:r>
              <a:rPr lang="en-US" sz="2000" b="1" dirty="0"/>
              <a:t>best interests </a:t>
            </a:r>
            <a:r>
              <a:rPr lang="en-US" sz="2000" dirty="0"/>
              <a:t>of students, LEA, community?</a:t>
            </a:r>
          </a:p>
        </p:txBody>
      </p:sp>
    </p:spTree>
    <p:extLst>
      <p:ext uri="{BB962C8B-B14F-4D97-AF65-F5344CB8AC3E}">
        <p14:creationId xmlns:p14="http://schemas.microsoft.com/office/powerpoint/2010/main" val="14115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6510A65A-4E9C-4836-BBA0-F60AAF723781}"/>
              </a:ext>
            </a:extLst>
          </p:cNvPr>
          <p:cNvSpPr>
            <a:spLocks noGrp="1"/>
          </p:cNvSpPr>
          <p:nvPr>
            <p:ph type="body" sz="quarter" idx="10"/>
          </p:nvPr>
        </p:nvSpPr>
        <p:spPr/>
        <p:txBody>
          <a:bodyPr/>
          <a:lstStyle/>
          <a:p>
            <a:r>
              <a:rPr lang="en-US" dirty="0"/>
              <a:t>Core elements of a quality de novo review</a:t>
            </a:r>
          </a:p>
        </p:txBody>
      </p:sp>
      <p:graphicFrame>
        <p:nvGraphicFramePr>
          <p:cNvPr id="4" name="Content Placeholder 3">
            <a:extLst>
              <a:ext uri="{FF2B5EF4-FFF2-40B4-BE49-F238E27FC236}">
                <a16:creationId xmlns:a16="http://schemas.microsoft.com/office/drawing/2014/main" xmlns="" id="{83ECE613-455F-4598-ACAD-1B42E868F93F}"/>
              </a:ext>
            </a:extLst>
          </p:cNvPr>
          <p:cNvGraphicFramePr>
            <a:graphicFrameLocks/>
          </p:cNvGraphicFramePr>
          <p:nvPr>
            <p:extLst>
              <p:ext uri="{D42A27DB-BD31-4B8C-83A1-F6EECF244321}">
                <p14:modId xmlns:p14="http://schemas.microsoft.com/office/powerpoint/2010/main" val="3054467404"/>
              </p:ext>
            </p:extLst>
          </p:nvPr>
        </p:nvGraphicFramePr>
        <p:xfrm>
          <a:off x="370390" y="1188460"/>
          <a:ext cx="11451219" cy="4421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Meeting">
            <a:extLst>
              <a:ext uri="{FF2B5EF4-FFF2-40B4-BE49-F238E27FC236}">
                <a16:creationId xmlns:a16="http://schemas.microsoft.com/office/drawing/2014/main" xmlns="" id="{29D1FF1B-0F0A-492A-9479-8379E9EA7D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9914443" y="4437192"/>
            <a:ext cx="1344495" cy="1344495"/>
          </a:xfrm>
          <a:prstGeom prst="rect">
            <a:avLst/>
          </a:prstGeom>
        </p:spPr>
      </p:pic>
      <p:pic>
        <p:nvPicPr>
          <p:cNvPr id="7" name="Graphic 6" descr="Meeting">
            <a:extLst>
              <a:ext uri="{FF2B5EF4-FFF2-40B4-BE49-F238E27FC236}">
                <a16:creationId xmlns:a16="http://schemas.microsoft.com/office/drawing/2014/main" xmlns="" id="{1CCC87EA-F74C-47A6-8F4B-F1BCFFF7543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061830" y="4437193"/>
            <a:ext cx="1344494" cy="1344494"/>
          </a:xfrm>
          <a:prstGeom prst="rect">
            <a:avLst/>
          </a:prstGeom>
        </p:spPr>
      </p:pic>
    </p:spTree>
    <p:extLst>
      <p:ext uri="{BB962C8B-B14F-4D97-AF65-F5344CB8AC3E}">
        <p14:creationId xmlns:p14="http://schemas.microsoft.com/office/powerpoint/2010/main" val="1191768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66386DD-5051-4F6F-AEC0-7FE31BB1FBBA}"/>
              </a:ext>
            </a:extLst>
          </p:cNvPr>
          <p:cNvSpPr>
            <a:spLocks noGrp="1"/>
          </p:cNvSpPr>
          <p:nvPr>
            <p:ph idx="1"/>
          </p:nvPr>
        </p:nvSpPr>
        <p:spPr>
          <a:xfrm>
            <a:off x="6095999" y="1599538"/>
            <a:ext cx="5226757" cy="4178830"/>
          </a:xfrm>
        </p:spPr>
        <p:txBody>
          <a:bodyPr/>
          <a:lstStyle/>
          <a:p>
            <a:pPr>
              <a:buFont typeface="Wingdings" panose="05000000000000000000" pitchFamily="2" charset="2"/>
              <a:buChar char="q"/>
            </a:pPr>
            <a:r>
              <a:rPr lang="en-US" dirty="0"/>
              <a:t>Curriculum and Instructional Design</a:t>
            </a:r>
          </a:p>
          <a:p>
            <a:pPr>
              <a:buFont typeface="Wingdings" panose="05000000000000000000" pitchFamily="2" charset="2"/>
              <a:buChar char="q"/>
            </a:pPr>
            <a:r>
              <a:rPr lang="en-US" dirty="0"/>
              <a:t>Pupil Performance Standards</a:t>
            </a:r>
          </a:p>
          <a:p>
            <a:pPr>
              <a:buFont typeface="Wingdings" panose="05000000000000000000" pitchFamily="2" charset="2"/>
              <a:buChar char="q"/>
            </a:pPr>
            <a:r>
              <a:rPr lang="en-US" dirty="0"/>
              <a:t>Graduation Requirements (HS only)</a:t>
            </a:r>
          </a:p>
          <a:p>
            <a:pPr>
              <a:buFont typeface="Wingdings" panose="05000000000000000000" pitchFamily="2" charset="2"/>
              <a:buChar char="q"/>
            </a:pPr>
            <a:r>
              <a:rPr lang="en-US" dirty="0"/>
              <a:t>School Calendar/Schedule  </a:t>
            </a:r>
          </a:p>
          <a:p>
            <a:pPr>
              <a:buFont typeface="Wingdings" panose="05000000000000000000" pitchFamily="2" charset="2"/>
              <a:buChar char="q"/>
            </a:pPr>
            <a:r>
              <a:rPr lang="en-US" dirty="0"/>
              <a:t>School Culture</a:t>
            </a:r>
          </a:p>
          <a:p>
            <a:pPr>
              <a:buFont typeface="Wingdings" panose="05000000000000000000" pitchFamily="2" charset="2"/>
              <a:buChar char="q"/>
            </a:pPr>
            <a:r>
              <a:rPr lang="en-US" dirty="0"/>
              <a:t>Supplemental Programming  </a:t>
            </a:r>
          </a:p>
          <a:p>
            <a:pPr>
              <a:buFont typeface="Wingdings" panose="05000000000000000000" pitchFamily="2" charset="2"/>
              <a:buChar char="q"/>
            </a:pPr>
            <a:r>
              <a:rPr lang="en-US" dirty="0"/>
              <a:t>Special Populations and At-risk Students  </a:t>
            </a:r>
          </a:p>
          <a:p>
            <a:pPr>
              <a:buFont typeface="Wingdings" panose="05000000000000000000" pitchFamily="2" charset="2"/>
              <a:buChar char="q"/>
            </a:pPr>
            <a:r>
              <a:rPr lang="en-US" dirty="0"/>
              <a:t>Student Recruitment/Enrollment  </a:t>
            </a:r>
          </a:p>
          <a:p>
            <a:pPr>
              <a:buFont typeface="Wingdings" panose="05000000000000000000" pitchFamily="2" charset="2"/>
              <a:buChar char="q"/>
            </a:pPr>
            <a:r>
              <a:rPr lang="en-US" dirty="0"/>
              <a:t>Student Discipline  </a:t>
            </a:r>
          </a:p>
          <a:p>
            <a:pPr>
              <a:buFont typeface="Wingdings" panose="05000000000000000000" pitchFamily="2" charset="2"/>
              <a:buChar char="q"/>
            </a:pPr>
            <a:r>
              <a:rPr lang="en-US" dirty="0"/>
              <a:t>Parent/Community Involvement </a:t>
            </a:r>
          </a:p>
        </p:txBody>
      </p:sp>
      <p:sp>
        <p:nvSpPr>
          <p:cNvPr id="4" name="Text Placeholder 3">
            <a:extLst>
              <a:ext uri="{FF2B5EF4-FFF2-40B4-BE49-F238E27FC236}">
                <a16:creationId xmlns:a16="http://schemas.microsoft.com/office/drawing/2014/main" xmlns="" id="{AF6A259C-5A12-4089-AE21-961161C8A999}"/>
              </a:ext>
            </a:extLst>
          </p:cNvPr>
          <p:cNvSpPr>
            <a:spLocks noGrp="1"/>
          </p:cNvSpPr>
          <p:nvPr>
            <p:ph type="body" sz="quarter" idx="10"/>
          </p:nvPr>
        </p:nvSpPr>
        <p:spPr/>
        <p:txBody>
          <a:bodyPr/>
          <a:lstStyle/>
          <a:p>
            <a:r>
              <a:rPr lang="en-US" dirty="0"/>
              <a:t>What goes into an education program plan?</a:t>
            </a:r>
          </a:p>
        </p:txBody>
      </p:sp>
      <p:sp>
        <p:nvSpPr>
          <p:cNvPr id="5" name="Content Placeholder 2">
            <a:extLst>
              <a:ext uri="{FF2B5EF4-FFF2-40B4-BE49-F238E27FC236}">
                <a16:creationId xmlns:a16="http://schemas.microsoft.com/office/drawing/2014/main" xmlns="" id="{538836E4-0D39-4537-9A7B-B485456DC47A}"/>
              </a:ext>
            </a:extLst>
          </p:cNvPr>
          <p:cNvSpPr txBox="1">
            <a:spLocks/>
          </p:cNvSpPr>
          <p:nvPr/>
        </p:nvSpPr>
        <p:spPr>
          <a:xfrm>
            <a:off x="925689" y="1599538"/>
            <a:ext cx="4444964" cy="4178830"/>
          </a:xfrm>
          <a:prstGeom prst="rect">
            <a:avLst/>
          </a:prstGeom>
        </p:spPr>
        <p:txBody>
          <a:bodyPr/>
          <a:lstStyle>
            <a:lvl1pPr marL="342900" indent="-342900" algn="l" defTabSz="457200" rtl="0" eaLnBrk="1" latinLnBrk="0" hangingPunct="1">
              <a:spcBef>
                <a:spcPct val="20000"/>
              </a:spcBef>
              <a:buClr>
                <a:srgbClr val="C20021"/>
              </a:buClr>
              <a:buFont typeface="Arial"/>
              <a:buChar char="•"/>
              <a:defRPr sz="2200" kern="1200" baseline="0">
                <a:solidFill>
                  <a:schemeClr val="tx1"/>
                </a:solidFill>
                <a:latin typeface="Franklin Gothic Book"/>
                <a:ea typeface="+mn-ea"/>
                <a:cs typeface="Franklin Gothic Book"/>
              </a:defRPr>
            </a:lvl1pPr>
            <a:lvl2pPr marL="800100" indent="-342900" algn="l" defTabSz="457200" rtl="0" eaLnBrk="1" latinLnBrk="0" hangingPunct="1">
              <a:spcBef>
                <a:spcPct val="20000"/>
              </a:spcBef>
              <a:buClr>
                <a:schemeClr val="bg1">
                  <a:lumMod val="50000"/>
                </a:schemeClr>
              </a:buClr>
              <a:buFont typeface="Arial"/>
              <a:buChar char="•"/>
              <a:defRPr sz="2000" kern="1200">
                <a:solidFill>
                  <a:schemeClr val="tx1"/>
                </a:solidFill>
                <a:latin typeface="Franklin Gothic Book"/>
                <a:ea typeface="+mn-ea"/>
                <a:cs typeface="Franklin Gothic Book"/>
              </a:defRPr>
            </a:lvl2pPr>
            <a:lvl3pPr marL="1200150" indent="-285750" algn="l" defTabSz="457200" rtl="0" eaLnBrk="1" latinLnBrk="0" hangingPunct="1">
              <a:spcBef>
                <a:spcPct val="20000"/>
              </a:spcBef>
              <a:buClr>
                <a:schemeClr val="bg1">
                  <a:lumMod val="50000"/>
                </a:schemeClr>
              </a:buClr>
              <a:buFont typeface="Arial"/>
              <a:buChar char="•"/>
              <a:defRPr sz="1800" kern="1200">
                <a:solidFill>
                  <a:schemeClr val="tx1"/>
                </a:solidFill>
                <a:latin typeface="Franklin Gothic Book"/>
                <a:ea typeface="+mn-ea"/>
                <a:cs typeface="Franklin Gothic Book"/>
              </a:defRPr>
            </a:lvl3pPr>
            <a:lvl4pPr marL="1657350" indent="-285750" algn="l" defTabSz="457200" rtl="0" eaLnBrk="1" latinLnBrk="0" hangingPunct="1">
              <a:spcBef>
                <a:spcPct val="20000"/>
              </a:spcBef>
              <a:buClr>
                <a:schemeClr val="bg1">
                  <a:lumMod val="50000"/>
                </a:schemeClr>
              </a:buClr>
              <a:buFont typeface="Arial"/>
              <a:buChar char="•"/>
              <a:defRPr sz="1600" kern="1200">
                <a:solidFill>
                  <a:schemeClr val="tx1"/>
                </a:solidFill>
                <a:latin typeface="Franklin Gothic Book"/>
                <a:ea typeface="+mn-ea"/>
                <a:cs typeface="Franklin Gothic Book"/>
              </a:defRPr>
            </a:lvl4pPr>
            <a:lvl5pPr marL="2114550" indent="-285750" algn="l" defTabSz="457200" rtl="0" eaLnBrk="1" latinLnBrk="0" hangingPunct="1">
              <a:spcBef>
                <a:spcPct val="20000"/>
              </a:spcBef>
              <a:buClr>
                <a:schemeClr val="bg1">
                  <a:lumMod val="50000"/>
                </a:schemeClr>
              </a:buClr>
              <a:buFont typeface="Arial"/>
              <a:buChar char="•"/>
              <a:defRPr sz="14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This section should provide a complete description of the school’s </a:t>
            </a:r>
            <a:r>
              <a:rPr lang="en-US" b="1" dirty="0">
                <a:solidFill>
                  <a:srgbClr val="FF0000"/>
                </a:solidFill>
              </a:rPr>
              <a:t>educational philosophy </a:t>
            </a:r>
            <a:r>
              <a:rPr lang="en-US" dirty="0"/>
              <a:t>and </a:t>
            </a:r>
            <a:r>
              <a:rPr lang="en-US" b="1" dirty="0">
                <a:solidFill>
                  <a:srgbClr val="FF0000"/>
                </a:solidFill>
              </a:rPr>
              <a:t>methodologies-</a:t>
            </a:r>
            <a:r>
              <a:rPr lang="en-US" dirty="0"/>
              <a:t> both in </a:t>
            </a:r>
            <a:r>
              <a:rPr lang="en-US" b="1" dirty="0">
                <a:solidFill>
                  <a:srgbClr val="FF0000"/>
                </a:solidFill>
              </a:rPr>
              <a:t>theory</a:t>
            </a:r>
            <a:r>
              <a:rPr lang="en-US" dirty="0"/>
              <a:t> and in </a:t>
            </a:r>
            <a:r>
              <a:rPr lang="en-US" b="1" dirty="0">
                <a:solidFill>
                  <a:srgbClr val="FF0000"/>
                </a:solidFill>
              </a:rPr>
              <a:t>practice</a:t>
            </a:r>
            <a:r>
              <a:rPr lang="en-US" dirty="0"/>
              <a:t>. </a:t>
            </a:r>
          </a:p>
          <a:p>
            <a:pPr marL="0" indent="0">
              <a:buFont typeface="Arial"/>
              <a:buNone/>
            </a:pPr>
            <a:endParaRPr lang="en-US" dirty="0"/>
          </a:p>
          <a:p>
            <a:pPr marL="0" indent="0">
              <a:buFont typeface="Arial"/>
              <a:buNone/>
            </a:pPr>
            <a:r>
              <a:rPr lang="en-US" dirty="0"/>
              <a:t>It should also include information about how the school will </a:t>
            </a:r>
            <a:r>
              <a:rPr lang="en-US" b="1" dirty="0">
                <a:solidFill>
                  <a:srgbClr val="FF0000"/>
                </a:solidFill>
              </a:rPr>
              <a:t>assess the success</a:t>
            </a:r>
            <a:r>
              <a:rPr lang="en-US" dirty="0">
                <a:solidFill>
                  <a:srgbClr val="FF0000"/>
                </a:solidFill>
              </a:rPr>
              <a:t> </a:t>
            </a:r>
            <a:r>
              <a:rPr lang="en-US" dirty="0"/>
              <a:t>of its program- and </a:t>
            </a:r>
            <a:r>
              <a:rPr lang="en-US" b="1" dirty="0">
                <a:solidFill>
                  <a:srgbClr val="FF0000"/>
                </a:solidFill>
              </a:rPr>
              <a:t>hold itself accountable </a:t>
            </a:r>
            <a:r>
              <a:rPr lang="en-US" dirty="0"/>
              <a:t>for performance results.</a:t>
            </a:r>
          </a:p>
          <a:p>
            <a:pPr marL="0" indent="0">
              <a:buFont typeface="Arial"/>
              <a:buNone/>
            </a:pPr>
            <a:endParaRPr lang="en-US" dirty="0"/>
          </a:p>
        </p:txBody>
      </p:sp>
    </p:spTree>
    <p:extLst>
      <p:ext uri="{BB962C8B-B14F-4D97-AF65-F5344CB8AC3E}">
        <p14:creationId xmlns:p14="http://schemas.microsoft.com/office/powerpoint/2010/main" val="260725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C92DB36-9858-4326-B394-1B68CF121C1D}"/>
              </a:ext>
            </a:extLst>
          </p:cNvPr>
          <p:cNvSpPr>
            <a:spLocks noGrp="1"/>
          </p:cNvSpPr>
          <p:nvPr>
            <p:ph idx="1"/>
          </p:nvPr>
        </p:nvSpPr>
        <p:spPr>
          <a:xfrm>
            <a:off x="6095999" y="1599538"/>
            <a:ext cx="5226757" cy="4178830"/>
          </a:xfrm>
        </p:spPr>
        <p:txBody>
          <a:bodyPr/>
          <a:lstStyle/>
          <a:p>
            <a:pPr>
              <a:buFont typeface="Wingdings" panose="05000000000000000000" pitchFamily="2" charset="2"/>
              <a:buChar char="q"/>
            </a:pPr>
            <a:r>
              <a:rPr lang="en-US" dirty="0"/>
              <a:t>Legal Status and Governing Documents</a:t>
            </a:r>
          </a:p>
          <a:p>
            <a:pPr>
              <a:buFont typeface="Wingdings" panose="05000000000000000000" pitchFamily="2" charset="2"/>
              <a:buChar char="q"/>
            </a:pPr>
            <a:r>
              <a:rPr lang="en-US" dirty="0"/>
              <a:t>Organizational Charts </a:t>
            </a:r>
          </a:p>
          <a:p>
            <a:pPr>
              <a:buFont typeface="Wingdings" panose="05000000000000000000" pitchFamily="2" charset="2"/>
              <a:buChar char="q"/>
            </a:pPr>
            <a:r>
              <a:rPr lang="en-US" dirty="0"/>
              <a:t>Governing Board </a:t>
            </a:r>
          </a:p>
          <a:p>
            <a:pPr>
              <a:buFont typeface="Wingdings" panose="05000000000000000000" pitchFamily="2" charset="2"/>
              <a:buChar char="q"/>
            </a:pPr>
            <a:r>
              <a:rPr lang="en-US" dirty="0"/>
              <a:t>Grievance Process</a:t>
            </a:r>
          </a:p>
          <a:p>
            <a:pPr>
              <a:buFont typeface="Wingdings" panose="05000000000000000000" pitchFamily="2" charset="2"/>
              <a:buChar char="q"/>
            </a:pPr>
            <a:r>
              <a:rPr lang="en-US" dirty="0"/>
              <a:t>Staffing Structure </a:t>
            </a:r>
          </a:p>
          <a:p>
            <a:pPr>
              <a:buFont typeface="Wingdings" panose="05000000000000000000" pitchFamily="2" charset="2"/>
              <a:buChar char="q"/>
            </a:pPr>
            <a:r>
              <a:rPr lang="en-US" dirty="0"/>
              <a:t>Staffing Plans, Hiring, Management, and Evaluation </a:t>
            </a:r>
          </a:p>
          <a:p>
            <a:pPr>
              <a:buFont typeface="Wingdings" panose="05000000000000000000" pitchFamily="2" charset="2"/>
              <a:buChar char="q"/>
            </a:pPr>
            <a:r>
              <a:rPr lang="en-US" dirty="0"/>
              <a:t>Professional Development</a:t>
            </a:r>
          </a:p>
          <a:p>
            <a:pPr>
              <a:buFont typeface="Wingdings" panose="05000000000000000000" pitchFamily="2" charset="2"/>
              <a:buChar char="q"/>
            </a:pPr>
            <a:r>
              <a:rPr lang="en-US" dirty="0"/>
              <a:t>Performance Management</a:t>
            </a:r>
          </a:p>
          <a:p>
            <a:pPr>
              <a:buFont typeface="Wingdings" panose="05000000000000000000" pitchFamily="2" charset="2"/>
              <a:buChar char="q"/>
            </a:pPr>
            <a:r>
              <a:rPr lang="en-US" dirty="0"/>
              <a:t>Facilities </a:t>
            </a:r>
          </a:p>
          <a:p>
            <a:pPr>
              <a:buFont typeface="Wingdings" panose="05000000000000000000" pitchFamily="2" charset="2"/>
              <a:buChar char="q"/>
            </a:pPr>
            <a:r>
              <a:rPr lang="en-US" dirty="0"/>
              <a:t>Start-up and Ongoing Operations</a:t>
            </a:r>
          </a:p>
          <a:p>
            <a:pPr>
              <a:buFont typeface="Wingdings" panose="05000000000000000000" pitchFamily="2" charset="2"/>
              <a:buChar char="q"/>
            </a:pPr>
            <a:endParaRPr lang="en-US" dirty="0"/>
          </a:p>
        </p:txBody>
      </p:sp>
      <p:sp>
        <p:nvSpPr>
          <p:cNvPr id="4" name="Text Placeholder 3">
            <a:extLst>
              <a:ext uri="{FF2B5EF4-FFF2-40B4-BE49-F238E27FC236}">
                <a16:creationId xmlns:a16="http://schemas.microsoft.com/office/drawing/2014/main" xmlns="" id="{6498F4DD-41FF-42C5-BA7F-08A532CF004A}"/>
              </a:ext>
            </a:extLst>
          </p:cNvPr>
          <p:cNvSpPr>
            <a:spLocks noGrp="1"/>
          </p:cNvSpPr>
          <p:nvPr>
            <p:ph type="body" sz="quarter" idx="10"/>
          </p:nvPr>
        </p:nvSpPr>
        <p:spPr>
          <a:xfrm>
            <a:off x="925688" y="555585"/>
            <a:ext cx="9661003" cy="634698"/>
          </a:xfrm>
        </p:spPr>
        <p:txBody>
          <a:bodyPr/>
          <a:lstStyle/>
          <a:p>
            <a:r>
              <a:rPr lang="en-US" dirty="0"/>
              <a:t>What goes into an operations plan?</a:t>
            </a:r>
          </a:p>
        </p:txBody>
      </p:sp>
      <p:sp>
        <p:nvSpPr>
          <p:cNvPr id="5" name="Rectangle 4">
            <a:extLst>
              <a:ext uri="{FF2B5EF4-FFF2-40B4-BE49-F238E27FC236}">
                <a16:creationId xmlns:a16="http://schemas.microsoft.com/office/drawing/2014/main" xmlns="" id="{AB71AF3E-0693-430F-A4BA-195CFDFAE431}"/>
              </a:ext>
            </a:extLst>
          </p:cNvPr>
          <p:cNvSpPr/>
          <p:nvPr/>
        </p:nvSpPr>
        <p:spPr>
          <a:xfrm>
            <a:off x="925688" y="1599538"/>
            <a:ext cx="4167173" cy="3139321"/>
          </a:xfrm>
          <a:prstGeom prst="rect">
            <a:avLst/>
          </a:prstGeom>
        </p:spPr>
        <p:txBody>
          <a:bodyPr wrap="square">
            <a:spAutoFit/>
          </a:bodyPr>
          <a:lstStyle/>
          <a:p>
            <a:r>
              <a:rPr lang="en-US" sz="2200" dirty="0">
                <a:latin typeface="Franklin Gothic Book"/>
              </a:rPr>
              <a:t>The Operations plan provides critical information about the school’s </a:t>
            </a:r>
            <a:r>
              <a:rPr lang="en-US" sz="2200" b="1" dirty="0">
                <a:solidFill>
                  <a:srgbClr val="FF0000"/>
                </a:solidFill>
                <a:latin typeface="Franklin Gothic Book"/>
              </a:rPr>
              <a:t>legal status </a:t>
            </a:r>
            <a:r>
              <a:rPr lang="en-US" sz="2200" dirty="0">
                <a:latin typeface="Franklin Gothic Book"/>
              </a:rPr>
              <a:t>and </a:t>
            </a:r>
            <a:r>
              <a:rPr lang="en-US" sz="2200" b="1" dirty="0">
                <a:solidFill>
                  <a:srgbClr val="FF0000"/>
                </a:solidFill>
                <a:latin typeface="Franklin Gothic Book"/>
              </a:rPr>
              <a:t>governance structure</a:t>
            </a:r>
            <a:r>
              <a:rPr lang="en-US" sz="2200" dirty="0">
                <a:latin typeface="Franklin Gothic Book"/>
              </a:rPr>
              <a:t>.</a:t>
            </a:r>
          </a:p>
          <a:p>
            <a:endParaRPr lang="en-US" sz="2200" dirty="0">
              <a:latin typeface="Franklin Gothic Book"/>
            </a:endParaRPr>
          </a:p>
          <a:p>
            <a:r>
              <a:rPr lang="en-US" sz="2200" dirty="0">
                <a:latin typeface="Franklin Gothic Book"/>
              </a:rPr>
              <a:t>It should also include how the school </a:t>
            </a:r>
            <a:r>
              <a:rPr lang="en-US" sz="2200" b="1" dirty="0">
                <a:solidFill>
                  <a:srgbClr val="FF0000"/>
                </a:solidFill>
                <a:latin typeface="Franklin Gothic Book"/>
              </a:rPr>
              <a:t>plans to open </a:t>
            </a:r>
            <a:r>
              <a:rPr lang="en-US" sz="2200" dirty="0">
                <a:latin typeface="Franklin Gothic Book"/>
              </a:rPr>
              <a:t>successfully and </a:t>
            </a:r>
            <a:r>
              <a:rPr lang="en-US" sz="2200" b="1" dirty="0">
                <a:solidFill>
                  <a:srgbClr val="FF0000"/>
                </a:solidFill>
                <a:latin typeface="Franklin Gothic Book"/>
              </a:rPr>
              <a:t>maintain stability and growth </a:t>
            </a:r>
            <a:r>
              <a:rPr lang="en-US" sz="2200" dirty="0">
                <a:latin typeface="Franklin Gothic Book"/>
              </a:rPr>
              <a:t>over the term of the charter.</a:t>
            </a:r>
          </a:p>
        </p:txBody>
      </p:sp>
      <p:pic>
        <p:nvPicPr>
          <p:cNvPr id="7" name="Graphic 6" descr="Gears">
            <a:extLst>
              <a:ext uri="{FF2B5EF4-FFF2-40B4-BE49-F238E27FC236}">
                <a16:creationId xmlns:a16="http://schemas.microsoft.com/office/drawing/2014/main" xmlns="" id="{EB9E53FF-85CF-47FD-A01C-217B3A92D3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260448" y="4637590"/>
            <a:ext cx="1664825" cy="1664825"/>
          </a:xfrm>
          <a:prstGeom prst="rect">
            <a:avLst/>
          </a:prstGeom>
        </p:spPr>
      </p:pic>
    </p:spTree>
    <p:extLst>
      <p:ext uri="{BB962C8B-B14F-4D97-AF65-F5344CB8AC3E}">
        <p14:creationId xmlns:p14="http://schemas.microsoft.com/office/powerpoint/2010/main" val="7232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B22535D-E517-47CB-8592-C9A0C4050DE4}"/>
              </a:ext>
            </a:extLst>
          </p:cNvPr>
          <p:cNvSpPr>
            <a:spLocks noGrp="1"/>
          </p:cNvSpPr>
          <p:nvPr>
            <p:ph idx="1"/>
          </p:nvPr>
        </p:nvSpPr>
        <p:spPr>
          <a:xfrm>
            <a:off x="925689" y="1599538"/>
            <a:ext cx="5353925" cy="4513328"/>
          </a:xfrm>
        </p:spPr>
        <p:txBody>
          <a:bodyPr vert="horz" lIns="91440" tIns="45720" rIns="91440" bIns="45720" rtlCol="0">
            <a:normAutofit lnSpcReduction="10000"/>
          </a:bodyPr>
          <a:lstStyle/>
          <a:p>
            <a:pPr marL="0" indent="0">
              <a:buNone/>
            </a:pPr>
            <a:r>
              <a:rPr lang="en-US" sz="2400" b="1" dirty="0">
                <a:solidFill>
                  <a:srgbClr val="FF0000"/>
                </a:solidFill>
              </a:rPr>
              <a:t>1. Financial Plan</a:t>
            </a:r>
          </a:p>
          <a:p>
            <a:pPr lvl="1">
              <a:buFont typeface="Arial" panose="020B0604020202020204" pitchFamily="34" charset="0"/>
              <a:buChar char="•"/>
            </a:pPr>
            <a:r>
              <a:rPr lang="en-US" dirty="0">
                <a:solidFill>
                  <a:schemeClr val="tx1"/>
                </a:solidFill>
              </a:rPr>
              <a:t>Start-up and 5-year cash flow projections with assumptions and contingencies included</a:t>
            </a:r>
          </a:p>
          <a:p>
            <a:pPr lvl="1">
              <a:buFont typeface="Arial" panose="020B0604020202020204" pitchFamily="34" charset="0"/>
              <a:buChar char="•"/>
            </a:pPr>
            <a:r>
              <a:rPr lang="en-US" dirty="0">
                <a:solidFill>
                  <a:schemeClr val="tx1"/>
                </a:solidFill>
              </a:rPr>
              <a:t>Budget workbook</a:t>
            </a:r>
          </a:p>
          <a:p>
            <a:pPr lvl="1">
              <a:buFont typeface="Arial" panose="020B0604020202020204" pitchFamily="34" charset="0"/>
              <a:buChar char="•"/>
            </a:pPr>
            <a:r>
              <a:rPr lang="en-US" dirty="0"/>
              <a:t>Plans for audit</a:t>
            </a:r>
          </a:p>
          <a:p>
            <a:pPr lvl="1">
              <a:buFont typeface="Arial" panose="020B0604020202020204" pitchFamily="34" charset="0"/>
              <a:buChar char="•"/>
            </a:pPr>
            <a:r>
              <a:rPr lang="en-US" dirty="0"/>
              <a:t>Insurance</a:t>
            </a:r>
          </a:p>
          <a:p>
            <a:pPr marL="457200" lvl="1" indent="0">
              <a:buNone/>
            </a:pPr>
            <a:endParaRPr lang="en-US" b="1" dirty="0">
              <a:solidFill>
                <a:srgbClr val="FF0000"/>
              </a:solidFill>
            </a:endParaRPr>
          </a:p>
          <a:p>
            <a:pPr marL="0" indent="0">
              <a:buNone/>
            </a:pPr>
            <a:r>
              <a:rPr lang="en-US" sz="2400" b="1" dirty="0">
                <a:solidFill>
                  <a:srgbClr val="FF0000"/>
                </a:solidFill>
              </a:rPr>
              <a:t>2. Capacity to Conduct Fiscal Oversight</a:t>
            </a:r>
          </a:p>
          <a:p>
            <a:pPr lvl="1">
              <a:buFont typeface="Arial" panose="020B0604020202020204" pitchFamily="34" charset="0"/>
              <a:buChar char="•"/>
            </a:pPr>
            <a:r>
              <a:rPr lang="en-US" dirty="0">
                <a:solidFill>
                  <a:schemeClr val="tx1"/>
                </a:solidFill>
              </a:rPr>
              <a:t>Qualifications of founding team to oversee required work</a:t>
            </a:r>
          </a:p>
          <a:p>
            <a:pPr lvl="1">
              <a:buFont typeface="Arial" panose="020B0604020202020204" pitchFamily="34" charset="0"/>
              <a:buChar char="•"/>
            </a:pPr>
            <a:r>
              <a:rPr lang="en-US" dirty="0">
                <a:solidFill>
                  <a:schemeClr val="tx1"/>
                </a:solidFill>
              </a:rPr>
              <a:t>Experience in financial management, fundraising, accounting (or plans to hire)</a:t>
            </a:r>
          </a:p>
          <a:p>
            <a:pPr>
              <a:buFont typeface="Arial" panose="020B0604020202020204" pitchFamily="34" charset="0"/>
              <a:buChar char="•"/>
            </a:pPr>
            <a:endParaRPr lang="en-US" sz="1700" dirty="0">
              <a:solidFill>
                <a:schemeClr val="tx1"/>
              </a:solidFill>
            </a:endParaRPr>
          </a:p>
        </p:txBody>
      </p:sp>
      <p:sp>
        <p:nvSpPr>
          <p:cNvPr id="2" name="Text Placeholder 1">
            <a:extLst>
              <a:ext uri="{FF2B5EF4-FFF2-40B4-BE49-F238E27FC236}">
                <a16:creationId xmlns:a16="http://schemas.microsoft.com/office/drawing/2014/main" xmlns="" id="{446EA111-DA92-4DBE-81F3-04FACD8D816D}"/>
              </a:ext>
            </a:extLst>
          </p:cNvPr>
          <p:cNvSpPr>
            <a:spLocks noGrp="1"/>
          </p:cNvSpPr>
          <p:nvPr>
            <p:ph type="body" sz="quarter" idx="10"/>
          </p:nvPr>
        </p:nvSpPr>
        <p:spPr/>
        <p:txBody>
          <a:bodyPr/>
          <a:lstStyle/>
          <a:p>
            <a:r>
              <a:rPr lang="en-US" dirty="0"/>
              <a:t>What goes into a financial plan?</a:t>
            </a:r>
          </a:p>
        </p:txBody>
      </p:sp>
      <p:pic>
        <p:nvPicPr>
          <p:cNvPr id="7" name="Graphic 6" descr="Money">
            <a:extLst>
              <a:ext uri="{FF2B5EF4-FFF2-40B4-BE49-F238E27FC236}">
                <a16:creationId xmlns:a16="http://schemas.microsoft.com/office/drawing/2014/main" xmlns="" id="{5611710B-CBF3-4942-A954-F3C46107DF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003480" y="1606531"/>
            <a:ext cx="2129272" cy="2129272"/>
          </a:xfrm>
          <a:prstGeom prst="rect">
            <a:avLst/>
          </a:prstGeom>
        </p:spPr>
      </p:pic>
      <p:pic>
        <p:nvPicPr>
          <p:cNvPr id="9" name="Graphic 8" descr="Coins">
            <a:extLst>
              <a:ext uri="{FF2B5EF4-FFF2-40B4-BE49-F238E27FC236}">
                <a16:creationId xmlns:a16="http://schemas.microsoft.com/office/drawing/2014/main" xmlns="" id="{AFC39B1F-81CC-4164-9AA5-8013FC865F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040155" y="4006600"/>
            <a:ext cx="2106266" cy="2106266"/>
          </a:xfrm>
          <a:prstGeom prst="rect">
            <a:avLst/>
          </a:prstGeom>
        </p:spPr>
      </p:pic>
    </p:spTree>
    <p:extLst>
      <p:ext uri="{BB962C8B-B14F-4D97-AF65-F5344CB8AC3E}">
        <p14:creationId xmlns:p14="http://schemas.microsoft.com/office/powerpoint/2010/main" val="345994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8F6E1203-766C-4BF6-9133-1D656217E928}"/>
              </a:ext>
            </a:extLst>
          </p:cNvPr>
          <p:cNvSpPr>
            <a:spLocks noGrp="1"/>
          </p:cNvSpPr>
          <p:nvPr>
            <p:ph type="body" sz="quarter" idx="10"/>
          </p:nvPr>
        </p:nvSpPr>
        <p:spPr/>
        <p:txBody>
          <a:bodyPr/>
          <a:lstStyle/>
          <a:p>
            <a:r>
              <a:rPr lang="en-US" dirty="0"/>
              <a:t>Internal (STAFF) &amp; external evaluators</a:t>
            </a:r>
          </a:p>
        </p:txBody>
      </p:sp>
      <p:sp>
        <p:nvSpPr>
          <p:cNvPr id="4" name="Rectangle 3">
            <a:extLst>
              <a:ext uri="{FF2B5EF4-FFF2-40B4-BE49-F238E27FC236}">
                <a16:creationId xmlns:a16="http://schemas.microsoft.com/office/drawing/2014/main" xmlns="" id="{3F202DAD-7CF9-41C6-8838-B7EDAF5CCF9E}"/>
              </a:ext>
            </a:extLst>
          </p:cNvPr>
          <p:cNvSpPr/>
          <p:nvPr/>
        </p:nvSpPr>
        <p:spPr>
          <a:xfrm>
            <a:off x="6370979" y="1533465"/>
            <a:ext cx="4648119" cy="5324535"/>
          </a:xfrm>
          <a:prstGeom prst="rect">
            <a:avLst/>
          </a:prstGeom>
        </p:spPr>
        <p:txBody>
          <a:bodyPr wrap="square">
            <a:spAutoFit/>
          </a:bodyPr>
          <a:lstStyle/>
          <a:p>
            <a:r>
              <a:rPr lang="en-US" sz="2000" dirty="0"/>
              <a:t>A quality authorizer…</a:t>
            </a:r>
          </a:p>
          <a:p>
            <a:endParaRPr lang="en-US" sz="2000" dirty="0"/>
          </a:p>
          <a:p>
            <a:r>
              <a:rPr lang="en-US" sz="2000" dirty="0"/>
              <a:t>Engages, for both written application reviews and applicant interviews, highly competent teams of internal and external evaluators with relevant educational, organizational (governance and management), financial, and legal expertise, as well as thorough understanding of the essential principles of charter school autonomy and accountability.</a:t>
            </a:r>
          </a:p>
          <a:p>
            <a:endParaRPr lang="en-US" sz="2000" dirty="0"/>
          </a:p>
          <a:p>
            <a:r>
              <a:rPr lang="en-US" sz="2000" b="1" dirty="0">
                <a:solidFill>
                  <a:srgbClr val="FF0000"/>
                </a:solidFill>
              </a:rPr>
              <a:t>Reviewers should know what it takes to launch and sustain high-performing schools.</a:t>
            </a:r>
            <a:endParaRPr lang="en-US" sz="2000" dirty="0">
              <a:solidFill>
                <a:srgbClr val="FF0000"/>
              </a:solidFill>
            </a:endParaRPr>
          </a:p>
          <a:p>
            <a:endParaRPr lang="en-US" sz="2000" dirty="0"/>
          </a:p>
        </p:txBody>
      </p:sp>
      <p:graphicFrame>
        <p:nvGraphicFramePr>
          <p:cNvPr id="11" name="Diagram 10">
            <a:extLst>
              <a:ext uri="{FF2B5EF4-FFF2-40B4-BE49-F238E27FC236}">
                <a16:creationId xmlns:a16="http://schemas.microsoft.com/office/drawing/2014/main" xmlns="" id="{46456CBC-A2ED-4B12-AA6F-E23DEB308B1E}"/>
              </a:ext>
            </a:extLst>
          </p:cNvPr>
          <p:cNvGraphicFramePr/>
          <p:nvPr>
            <p:extLst>
              <p:ext uri="{D42A27DB-BD31-4B8C-83A1-F6EECF244321}">
                <p14:modId xmlns:p14="http://schemas.microsoft.com/office/powerpoint/2010/main" val="3131683260"/>
              </p:ext>
            </p:extLst>
          </p:nvPr>
        </p:nvGraphicFramePr>
        <p:xfrm>
          <a:off x="-691464" y="1445244"/>
          <a:ext cx="7686431" cy="4706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9874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F47542E2-D1E9-4C89-BF14-7052F8C91ED1}"/>
              </a:ext>
            </a:extLst>
          </p:cNvPr>
          <p:cNvGraphicFramePr>
            <a:graphicFrameLocks noGrp="1"/>
          </p:cNvGraphicFramePr>
          <p:nvPr>
            <p:ph idx="1"/>
            <p:extLst>
              <p:ext uri="{D42A27DB-BD31-4B8C-83A1-F6EECF244321}">
                <p14:modId xmlns:p14="http://schemas.microsoft.com/office/powerpoint/2010/main" val="3468114323"/>
              </p:ext>
            </p:extLst>
          </p:nvPr>
        </p:nvGraphicFramePr>
        <p:xfrm>
          <a:off x="725226" y="597658"/>
          <a:ext cx="11232107" cy="6100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4247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9586BCF5-709D-486D-992B-EC84D524DF88}"/>
              </a:ext>
            </a:extLst>
          </p:cNvPr>
          <p:cNvSpPr>
            <a:spLocks noGrp="1"/>
          </p:cNvSpPr>
          <p:nvPr>
            <p:ph type="body" sz="quarter" idx="10"/>
          </p:nvPr>
        </p:nvSpPr>
        <p:spPr/>
        <p:txBody>
          <a:bodyPr/>
          <a:lstStyle/>
          <a:p>
            <a:r>
              <a:rPr lang="en-US" dirty="0"/>
              <a:t>TNDOE Application scoring rubric</a:t>
            </a:r>
          </a:p>
        </p:txBody>
      </p:sp>
      <p:pic>
        <p:nvPicPr>
          <p:cNvPr id="6" name="Picture 5">
            <a:extLst>
              <a:ext uri="{FF2B5EF4-FFF2-40B4-BE49-F238E27FC236}">
                <a16:creationId xmlns:a16="http://schemas.microsoft.com/office/drawing/2014/main" xmlns="" id="{02BBB911-43FA-4830-961E-75FDE452CF81}"/>
              </a:ext>
            </a:extLst>
          </p:cNvPr>
          <p:cNvPicPr>
            <a:picLocks noChangeAspect="1"/>
          </p:cNvPicPr>
          <p:nvPr/>
        </p:nvPicPr>
        <p:blipFill>
          <a:blip r:embed="rId3"/>
          <a:stretch>
            <a:fillRect/>
          </a:stretch>
        </p:blipFill>
        <p:spPr>
          <a:xfrm>
            <a:off x="2623364" y="1426366"/>
            <a:ext cx="4491440" cy="5229059"/>
          </a:xfrm>
          <a:prstGeom prst="rect">
            <a:avLst/>
          </a:prstGeom>
        </p:spPr>
      </p:pic>
      <p:sp>
        <p:nvSpPr>
          <p:cNvPr id="7" name="TextBox 6">
            <a:extLst>
              <a:ext uri="{FF2B5EF4-FFF2-40B4-BE49-F238E27FC236}">
                <a16:creationId xmlns:a16="http://schemas.microsoft.com/office/drawing/2014/main" xmlns="" id="{74131288-009A-4AA8-BB13-5659FF00ABED}"/>
              </a:ext>
            </a:extLst>
          </p:cNvPr>
          <p:cNvSpPr txBox="1"/>
          <p:nvPr/>
        </p:nvSpPr>
        <p:spPr>
          <a:xfrm>
            <a:off x="7611997" y="1686404"/>
            <a:ext cx="2974694" cy="4708981"/>
          </a:xfrm>
          <a:prstGeom prst="rect">
            <a:avLst/>
          </a:prstGeom>
          <a:noFill/>
        </p:spPr>
        <p:txBody>
          <a:bodyPr wrap="square" rtlCol="0">
            <a:spAutoFit/>
          </a:bodyPr>
          <a:lstStyle/>
          <a:p>
            <a:r>
              <a:rPr lang="en-US" sz="2000" dirty="0"/>
              <a:t>The Commission may overturn an appeal if:</a:t>
            </a:r>
          </a:p>
          <a:p>
            <a:endParaRPr lang="en-US" sz="2000" dirty="0"/>
          </a:p>
          <a:p>
            <a:pPr marL="342900" indent="-342900">
              <a:buAutoNum type="arabicPeriod"/>
            </a:pPr>
            <a:r>
              <a:rPr lang="en-US" sz="2000" dirty="0"/>
              <a:t>It finds that the application </a:t>
            </a:r>
            <a:r>
              <a:rPr lang="en-US" sz="2000" b="1" dirty="0">
                <a:solidFill>
                  <a:srgbClr val="FF0000"/>
                </a:solidFill>
              </a:rPr>
              <a:t>meets or exceeds the metrics </a:t>
            </a:r>
            <a:r>
              <a:rPr lang="en-US" sz="2000" dirty="0"/>
              <a:t>outlined in the application scoring rubric, and</a:t>
            </a:r>
          </a:p>
          <a:p>
            <a:pPr marL="342900" indent="-342900">
              <a:buAutoNum type="arabicPeriod"/>
            </a:pPr>
            <a:endParaRPr lang="en-US" sz="2000" dirty="0"/>
          </a:p>
          <a:p>
            <a:pPr marL="342900" indent="-342900">
              <a:buAutoNum type="arabicPeriod"/>
            </a:pPr>
            <a:r>
              <a:rPr lang="en-US" sz="2000" dirty="0"/>
              <a:t>The approval of the application is in the </a:t>
            </a:r>
            <a:r>
              <a:rPr lang="en-US" sz="2000" b="1" dirty="0">
                <a:solidFill>
                  <a:srgbClr val="FF0000"/>
                </a:solidFill>
              </a:rPr>
              <a:t>best interests </a:t>
            </a:r>
            <a:r>
              <a:rPr lang="en-US" sz="2000" dirty="0"/>
              <a:t>of the students, LEA, or community.</a:t>
            </a:r>
          </a:p>
        </p:txBody>
      </p:sp>
    </p:spTree>
    <p:extLst>
      <p:ext uri="{BB962C8B-B14F-4D97-AF65-F5344CB8AC3E}">
        <p14:creationId xmlns:p14="http://schemas.microsoft.com/office/powerpoint/2010/main" val="3707045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8A47994-116E-41C0-879F-CB1BB9370F87}"/>
              </a:ext>
            </a:extLst>
          </p:cNvPr>
          <p:cNvSpPr>
            <a:spLocks noGrp="1"/>
          </p:cNvSpPr>
          <p:nvPr>
            <p:ph idx="1"/>
          </p:nvPr>
        </p:nvSpPr>
        <p:spPr>
          <a:xfrm>
            <a:off x="1968180" y="1739237"/>
            <a:ext cx="6392887" cy="4730835"/>
          </a:xfrm>
        </p:spPr>
        <p:txBody>
          <a:bodyPr/>
          <a:lstStyle/>
          <a:p>
            <a:pPr marL="0" indent="0">
              <a:buNone/>
            </a:pPr>
            <a:r>
              <a:rPr lang="en-US" sz="2800" b="1" dirty="0">
                <a:solidFill>
                  <a:srgbClr val="FF0000"/>
                </a:solidFill>
              </a:rPr>
              <a:t>Internal alignment</a:t>
            </a:r>
          </a:p>
          <a:p>
            <a:pPr lvl="1">
              <a:buFont typeface="Wingdings" panose="05000000000000000000" pitchFamily="2" charset="2"/>
              <a:buChar char="q"/>
            </a:pPr>
            <a:r>
              <a:rPr lang="en-US" sz="2800" dirty="0"/>
              <a:t>Cohesion of elements</a:t>
            </a:r>
          </a:p>
          <a:p>
            <a:pPr lvl="1">
              <a:buFont typeface="Wingdings" panose="05000000000000000000" pitchFamily="2" charset="2"/>
              <a:buChar char="q"/>
            </a:pPr>
            <a:r>
              <a:rPr lang="en-US" sz="2800" dirty="0"/>
              <a:t>Mission/vision connected</a:t>
            </a:r>
          </a:p>
          <a:p>
            <a:pPr marL="0" indent="0">
              <a:buNone/>
            </a:pPr>
            <a:r>
              <a:rPr lang="en-US" sz="2800" b="1" dirty="0">
                <a:solidFill>
                  <a:srgbClr val="FF0000"/>
                </a:solidFill>
              </a:rPr>
              <a:t>External validation</a:t>
            </a:r>
          </a:p>
          <a:p>
            <a:pPr lvl="1">
              <a:buFont typeface="Wingdings" panose="05000000000000000000" pitchFamily="2" charset="2"/>
              <a:buChar char="q"/>
            </a:pPr>
            <a:r>
              <a:rPr lang="en-US" sz="2800" dirty="0"/>
              <a:t>Evidence based</a:t>
            </a:r>
          </a:p>
          <a:p>
            <a:pPr lvl="1">
              <a:buFont typeface="Wingdings" panose="05000000000000000000" pitchFamily="2" charset="2"/>
              <a:buChar char="q"/>
            </a:pPr>
            <a:r>
              <a:rPr lang="en-US" sz="2800" dirty="0"/>
              <a:t>Demonstrated track record</a:t>
            </a:r>
          </a:p>
          <a:p>
            <a:pPr marL="0" indent="0">
              <a:buNone/>
            </a:pPr>
            <a:r>
              <a:rPr lang="en-US" sz="2800" b="1" dirty="0">
                <a:solidFill>
                  <a:srgbClr val="FF0000"/>
                </a:solidFill>
              </a:rPr>
              <a:t>Sufficient detail</a:t>
            </a:r>
          </a:p>
          <a:p>
            <a:pPr lvl="1">
              <a:buFont typeface="Wingdings" panose="05000000000000000000" pitchFamily="2" charset="2"/>
              <a:buChar char="q"/>
            </a:pPr>
            <a:r>
              <a:rPr lang="en-US" sz="2800" dirty="0"/>
              <a:t>Practicality</a:t>
            </a:r>
          </a:p>
          <a:p>
            <a:pPr lvl="1">
              <a:buFont typeface="Wingdings" panose="05000000000000000000" pitchFamily="2" charset="2"/>
              <a:buChar char="q"/>
            </a:pPr>
            <a:r>
              <a:rPr lang="en-US" sz="2800" dirty="0"/>
              <a:t>Capacity</a:t>
            </a:r>
          </a:p>
          <a:p>
            <a:endParaRPr lang="en-US" sz="2800" dirty="0"/>
          </a:p>
        </p:txBody>
      </p:sp>
      <p:sp>
        <p:nvSpPr>
          <p:cNvPr id="6" name="Text Placeholder 5">
            <a:extLst>
              <a:ext uri="{FF2B5EF4-FFF2-40B4-BE49-F238E27FC236}">
                <a16:creationId xmlns:a16="http://schemas.microsoft.com/office/drawing/2014/main" xmlns="" id="{D093B60D-FC0C-4D8E-B00B-849D23070744}"/>
              </a:ext>
            </a:extLst>
          </p:cNvPr>
          <p:cNvSpPr>
            <a:spLocks noGrp="1"/>
          </p:cNvSpPr>
          <p:nvPr>
            <p:ph type="body" sz="quarter" idx="10"/>
          </p:nvPr>
        </p:nvSpPr>
        <p:spPr/>
        <p:txBody>
          <a:bodyPr/>
          <a:lstStyle/>
          <a:p>
            <a:r>
              <a:rPr lang="en-US" dirty="0"/>
              <a:t>What are staff/evaluators looking for?</a:t>
            </a:r>
          </a:p>
        </p:txBody>
      </p:sp>
      <p:pic>
        <p:nvPicPr>
          <p:cNvPr id="10" name="Graphic 9" descr="Magnifying glass">
            <a:extLst>
              <a:ext uri="{FF2B5EF4-FFF2-40B4-BE49-F238E27FC236}">
                <a16:creationId xmlns:a16="http://schemas.microsoft.com/office/drawing/2014/main" xmlns="" id="{E963AC48-E784-4E31-8517-9089B23E35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432876" y="2035215"/>
            <a:ext cx="2787569" cy="2787569"/>
          </a:xfrm>
          <a:prstGeom prst="rect">
            <a:avLst/>
          </a:prstGeom>
        </p:spPr>
      </p:pic>
    </p:spTree>
    <p:extLst>
      <p:ext uri="{BB962C8B-B14F-4D97-AF65-F5344CB8AC3E}">
        <p14:creationId xmlns:p14="http://schemas.microsoft.com/office/powerpoint/2010/main" val="273070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E72F12A-E001-47CD-9A87-BCFBCE286E3C}"/>
              </a:ext>
            </a:extLst>
          </p:cNvPr>
          <p:cNvSpPr>
            <a:spLocks noGrp="1"/>
          </p:cNvSpPr>
          <p:nvPr>
            <p:ph idx="1"/>
          </p:nvPr>
        </p:nvSpPr>
        <p:spPr>
          <a:xfrm>
            <a:off x="933279" y="2431719"/>
            <a:ext cx="7149225" cy="2540000"/>
          </a:xfrm>
        </p:spPr>
        <p:txBody>
          <a:bodyPr/>
          <a:lstStyle/>
          <a:p>
            <a:pPr marL="0" indent="0">
              <a:buNone/>
            </a:pPr>
            <a:r>
              <a:rPr lang="en-US" sz="2800" dirty="0"/>
              <a:t>Staff may </a:t>
            </a:r>
            <a:r>
              <a:rPr lang="en-US" sz="2800" b="1" dirty="0">
                <a:solidFill>
                  <a:schemeClr val="accent2"/>
                </a:solidFill>
              </a:rPr>
              <a:t>verify information </a:t>
            </a:r>
            <a:r>
              <a:rPr lang="en-US" sz="2800" dirty="0"/>
              <a:t>provided by charter applicants and </a:t>
            </a:r>
            <a:r>
              <a:rPr lang="en-US" sz="2800" b="1" dirty="0">
                <a:solidFill>
                  <a:schemeClr val="accent2"/>
                </a:solidFill>
              </a:rPr>
              <a:t>collect and evaluate additional information </a:t>
            </a:r>
            <a:r>
              <a:rPr lang="en-US" sz="2800" dirty="0"/>
              <a:t>to determine the applicant group’s capacity to run a quality school in the district of application. </a:t>
            </a:r>
          </a:p>
          <a:p>
            <a:endParaRPr lang="en-US" sz="2800" dirty="0"/>
          </a:p>
        </p:txBody>
      </p:sp>
      <p:sp>
        <p:nvSpPr>
          <p:cNvPr id="3" name="Text Placeholder 2">
            <a:extLst>
              <a:ext uri="{FF2B5EF4-FFF2-40B4-BE49-F238E27FC236}">
                <a16:creationId xmlns:a16="http://schemas.microsoft.com/office/drawing/2014/main" xmlns="" id="{6D68C6B9-FEFF-43BD-8AE3-62265BFFBCDA}"/>
              </a:ext>
            </a:extLst>
          </p:cNvPr>
          <p:cNvSpPr>
            <a:spLocks noGrp="1"/>
          </p:cNvSpPr>
          <p:nvPr>
            <p:ph type="body" sz="quarter" idx="10"/>
          </p:nvPr>
        </p:nvSpPr>
        <p:spPr/>
        <p:txBody>
          <a:bodyPr/>
          <a:lstStyle/>
          <a:p>
            <a:r>
              <a:rPr lang="en-US" dirty="0"/>
              <a:t>Due diligence</a:t>
            </a:r>
          </a:p>
        </p:txBody>
      </p:sp>
      <p:pic>
        <p:nvPicPr>
          <p:cNvPr id="5" name="Graphic 4" descr="Microscope">
            <a:extLst>
              <a:ext uri="{FF2B5EF4-FFF2-40B4-BE49-F238E27FC236}">
                <a16:creationId xmlns:a16="http://schemas.microsoft.com/office/drawing/2014/main" xmlns="" id="{7B855739-DF2D-47E0-A9A0-79E18F4AA7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754534" y="2159000"/>
            <a:ext cx="2540000" cy="2540000"/>
          </a:xfrm>
          <a:prstGeom prst="rect">
            <a:avLst/>
          </a:prstGeom>
        </p:spPr>
      </p:pic>
    </p:spTree>
    <p:extLst>
      <p:ext uri="{BB962C8B-B14F-4D97-AF65-F5344CB8AC3E}">
        <p14:creationId xmlns:p14="http://schemas.microsoft.com/office/powerpoint/2010/main" val="692306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6510A65A-4E9C-4836-BBA0-F60AAF723781}"/>
              </a:ext>
            </a:extLst>
          </p:cNvPr>
          <p:cNvSpPr>
            <a:spLocks noGrp="1"/>
          </p:cNvSpPr>
          <p:nvPr>
            <p:ph type="body" sz="quarter" idx="10"/>
          </p:nvPr>
        </p:nvSpPr>
        <p:spPr/>
        <p:txBody>
          <a:bodyPr/>
          <a:lstStyle/>
          <a:p>
            <a:r>
              <a:rPr lang="en-US" dirty="0"/>
              <a:t>Core elements of a quality de novo review</a:t>
            </a:r>
          </a:p>
        </p:txBody>
      </p:sp>
      <p:graphicFrame>
        <p:nvGraphicFramePr>
          <p:cNvPr id="4" name="Content Placeholder 3">
            <a:extLst>
              <a:ext uri="{FF2B5EF4-FFF2-40B4-BE49-F238E27FC236}">
                <a16:creationId xmlns:a16="http://schemas.microsoft.com/office/drawing/2014/main" xmlns="" id="{83ECE613-455F-4598-ACAD-1B42E868F93F}"/>
              </a:ext>
            </a:extLst>
          </p:cNvPr>
          <p:cNvGraphicFramePr>
            <a:graphicFrameLocks/>
          </p:cNvGraphicFramePr>
          <p:nvPr>
            <p:extLst>
              <p:ext uri="{D42A27DB-BD31-4B8C-83A1-F6EECF244321}">
                <p14:modId xmlns:p14="http://schemas.microsoft.com/office/powerpoint/2010/main" val="3853812722"/>
              </p:ext>
            </p:extLst>
          </p:nvPr>
        </p:nvGraphicFramePr>
        <p:xfrm>
          <a:off x="370390" y="1188460"/>
          <a:ext cx="11451219" cy="4421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Meeting">
            <a:extLst>
              <a:ext uri="{FF2B5EF4-FFF2-40B4-BE49-F238E27FC236}">
                <a16:creationId xmlns:a16="http://schemas.microsoft.com/office/drawing/2014/main" xmlns="" id="{29D1FF1B-0F0A-492A-9479-8379E9EA7D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9914443" y="4437192"/>
            <a:ext cx="1344495" cy="1344495"/>
          </a:xfrm>
          <a:prstGeom prst="rect">
            <a:avLst/>
          </a:prstGeom>
        </p:spPr>
      </p:pic>
      <p:pic>
        <p:nvPicPr>
          <p:cNvPr id="7" name="Graphic 6" descr="Meeting">
            <a:extLst>
              <a:ext uri="{FF2B5EF4-FFF2-40B4-BE49-F238E27FC236}">
                <a16:creationId xmlns:a16="http://schemas.microsoft.com/office/drawing/2014/main" xmlns="" id="{1CCC87EA-F74C-47A6-8F4B-F1BCFFF7543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061830" y="4437193"/>
            <a:ext cx="1344494" cy="1344494"/>
          </a:xfrm>
          <a:prstGeom prst="rect">
            <a:avLst/>
          </a:prstGeom>
        </p:spPr>
      </p:pic>
    </p:spTree>
    <p:extLst>
      <p:ext uri="{BB962C8B-B14F-4D97-AF65-F5344CB8AC3E}">
        <p14:creationId xmlns:p14="http://schemas.microsoft.com/office/powerpoint/2010/main" val="2239231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862D95B-2759-47A7-A70E-01330FFA5B02}"/>
              </a:ext>
            </a:extLst>
          </p:cNvPr>
          <p:cNvSpPr>
            <a:spLocks noGrp="1"/>
          </p:cNvSpPr>
          <p:nvPr>
            <p:ph idx="1"/>
          </p:nvPr>
        </p:nvSpPr>
        <p:spPr>
          <a:xfrm>
            <a:off x="925689" y="1190283"/>
            <a:ext cx="5557048" cy="4947281"/>
          </a:xfrm>
        </p:spPr>
        <p:txBody>
          <a:bodyPr/>
          <a:lstStyle/>
          <a:p>
            <a:pPr marL="0" indent="0">
              <a:buNone/>
            </a:pPr>
            <a:r>
              <a:rPr lang="en-US" dirty="0"/>
              <a:t>Staff will conduct applicant interviews to determine the following: </a:t>
            </a:r>
          </a:p>
          <a:p>
            <a:pPr marL="0" indent="0">
              <a:buNone/>
            </a:pPr>
            <a:endParaRPr lang="en-US" dirty="0"/>
          </a:p>
          <a:p>
            <a:pPr marL="457200" indent="-457200">
              <a:buFont typeface="+mj-lt"/>
              <a:buAutoNum type="arabicPeriod"/>
            </a:pPr>
            <a:r>
              <a:rPr lang="en-US" sz="2400" dirty="0"/>
              <a:t>Is the proposed educational program sound?</a:t>
            </a:r>
          </a:p>
          <a:p>
            <a:pPr marL="457200" indent="-457200">
              <a:buFont typeface="+mj-lt"/>
              <a:buAutoNum type="arabicPeriod"/>
            </a:pPr>
            <a:endParaRPr lang="en-US" sz="2400" dirty="0"/>
          </a:p>
          <a:p>
            <a:pPr marL="457200" indent="-457200">
              <a:buFont typeface="+mj-lt"/>
              <a:buAutoNum type="arabicPeriod"/>
            </a:pPr>
            <a:r>
              <a:rPr lang="en-US" sz="2400" dirty="0"/>
              <a:t>Are plans sufficiently comprehensive and cohesive?</a:t>
            </a:r>
          </a:p>
          <a:p>
            <a:pPr marL="457200" indent="-457200">
              <a:buFont typeface="+mj-lt"/>
              <a:buAutoNum type="arabicPeriod"/>
            </a:pPr>
            <a:endParaRPr lang="en-US" sz="2400" dirty="0"/>
          </a:p>
          <a:p>
            <a:pPr marL="457200" indent="-457200">
              <a:buFont typeface="+mj-lt"/>
              <a:buAutoNum type="arabicPeriod"/>
            </a:pPr>
            <a:r>
              <a:rPr lang="en-US" sz="2400" dirty="0"/>
              <a:t>Even if the above two standards are met, are these the right people to implement the proposed program successfully?</a:t>
            </a:r>
          </a:p>
          <a:p>
            <a:pPr marL="0" indent="0">
              <a:buNone/>
            </a:pPr>
            <a:endParaRPr lang="en-US" dirty="0"/>
          </a:p>
        </p:txBody>
      </p:sp>
      <p:sp>
        <p:nvSpPr>
          <p:cNvPr id="4" name="Text Placeholder 3">
            <a:extLst>
              <a:ext uri="{FF2B5EF4-FFF2-40B4-BE49-F238E27FC236}">
                <a16:creationId xmlns:a16="http://schemas.microsoft.com/office/drawing/2014/main" xmlns="" id="{DAA5DC14-3742-471D-B66B-8313E693F408}"/>
              </a:ext>
            </a:extLst>
          </p:cNvPr>
          <p:cNvSpPr>
            <a:spLocks noGrp="1"/>
          </p:cNvSpPr>
          <p:nvPr>
            <p:ph type="body" sz="quarter" idx="10"/>
          </p:nvPr>
        </p:nvSpPr>
        <p:spPr/>
        <p:txBody>
          <a:bodyPr/>
          <a:lstStyle/>
          <a:p>
            <a:r>
              <a:rPr lang="en-US" dirty="0"/>
              <a:t>Purpose of the capacity interview</a:t>
            </a:r>
          </a:p>
        </p:txBody>
      </p:sp>
      <p:graphicFrame>
        <p:nvGraphicFramePr>
          <p:cNvPr id="7" name="Diagram 6">
            <a:extLst>
              <a:ext uri="{FF2B5EF4-FFF2-40B4-BE49-F238E27FC236}">
                <a16:creationId xmlns:a16="http://schemas.microsoft.com/office/drawing/2014/main" xmlns="" id="{E3F697EA-B5B0-4D3B-A95D-D74B8F3006FD}"/>
              </a:ext>
            </a:extLst>
          </p:cNvPr>
          <p:cNvGraphicFramePr/>
          <p:nvPr>
            <p:extLst>
              <p:ext uri="{D42A27DB-BD31-4B8C-83A1-F6EECF244321}">
                <p14:modId xmlns:p14="http://schemas.microsoft.com/office/powerpoint/2010/main" val="4234186768"/>
              </p:ext>
            </p:extLst>
          </p:nvPr>
        </p:nvGraphicFramePr>
        <p:xfrm>
          <a:off x="6482736" y="1763464"/>
          <a:ext cx="5709264" cy="4152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9903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F498D10B-6F80-419F-93F9-C0D751DC4921}"/>
              </a:ext>
            </a:extLst>
          </p:cNvPr>
          <p:cNvSpPr>
            <a:spLocks noGrp="1"/>
          </p:cNvSpPr>
          <p:nvPr>
            <p:ph type="body" sz="quarter" idx="10"/>
          </p:nvPr>
        </p:nvSpPr>
        <p:spPr/>
        <p:txBody>
          <a:bodyPr/>
          <a:lstStyle/>
          <a:p>
            <a:r>
              <a:rPr lang="en-US" dirty="0"/>
              <a:t>Best practices and requirements for open meetings</a:t>
            </a:r>
          </a:p>
        </p:txBody>
      </p:sp>
      <p:graphicFrame>
        <p:nvGraphicFramePr>
          <p:cNvPr id="4" name="Diagram 3">
            <a:extLst>
              <a:ext uri="{FF2B5EF4-FFF2-40B4-BE49-F238E27FC236}">
                <a16:creationId xmlns:a16="http://schemas.microsoft.com/office/drawing/2014/main" xmlns="" id="{20E20F1E-D459-4A7A-B340-D8A8A8A2448B}"/>
              </a:ext>
            </a:extLst>
          </p:cNvPr>
          <p:cNvGraphicFramePr/>
          <p:nvPr>
            <p:extLst>
              <p:ext uri="{D42A27DB-BD31-4B8C-83A1-F6EECF244321}">
                <p14:modId xmlns:p14="http://schemas.microsoft.com/office/powerpoint/2010/main" val="3263475876"/>
              </p:ext>
            </p:extLst>
          </p:nvPr>
        </p:nvGraphicFramePr>
        <p:xfrm>
          <a:off x="-444500" y="-69448"/>
          <a:ext cx="12687317" cy="7041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aphic 8" descr="Meeting">
            <a:extLst>
              <a:ext uri="{FF2B5EF4-FFF2-40B4-BE49-F238E27FC236}">
                <a16:creationId xmlns:a16="http://schemas.microsoft.com/office/drawing/2014/main" xmlns="" id="{667D1ADE-89F1-44CE-B2FE-F00D4982F7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0447420" y="5400362"/>
            <a:ext cx="1690851" cy="1690851"/>
          </a:xfrm>
          <a:prstGeom prst="rect">
            <a:avLst/>
          </a:prstGeom>
        </p:spPr>
      </p:pic>
      <p:sp>
        <p:nvSpPr>
          <p:cNvPr id="2" name="TextBox 1">
            <a:extLst>
              <a:ext uri="{FF2B5EF4-FFF2-40B4-BE49-F238E27FC236}">
                <a16:creationId xmlns:a16="http://schemas.microsoft.com/office/drawing/2014/main" xmlns="" id="{408E1A2C-CFC7-4077-B3FB-62EDD614688C}"/>
              </a:ext>
            </a:extLst>
          </p:cNvPr>
          <p:cNvSpPr txBox="1"/>
          <p:nvPr/>
        </p:nvSpPr>
        <p:spPr>
          <a:xfrm>
            <a:off x="925688" y="1292934"/>
            <a:ext cx="2844800" cy="400110"/>
          </a:xfrm>
          <a:prstGeom prst="rect">
            <a:avLst/>
          </a:prstGeom>
          <a:noFill/>
        </p:spPr>
        <p:txBody>
          <a:bodyPr wrap="square" rtlCol="0">
            <a:spAutoFit/>
          </a:bodyPr>
          <a:lstStyle/>
          <a:p>
            <a:r>
              <a:rPr lang="en-US" sz="2000" dirty="0"/>
              <a:t>T.C.A. § 49-13-108(B)(i)</a:t>
            </a:r>
          </a:p>
        </p:txBody>
      </p:sp>
      <p:sp>
        <p:nvSpPr>
          <p:cNvPr id="7" name="Rectangle: Rounded Corners 6">
            <a:extLst>
              <a:ext uri="{FF2B5EF4-FFF2-40B4-BE49-F238E27FC236}">
                <a16:creationId xmlns:a16="http://schemas.microsoft.com/office/drawing/2014/main" xmlns="" id="{1D1C9E74-992B-4051-BD4A-0BA469F817B5}"/>
              </a:ext>
            </a:extLst>
          </p:cNvPr>
          <p:cNvSpPr/>
          <p:nvPr/>
        </p:nvSpPr>
        <p:spPr>
          <a:xfrm>
            <a:off x="1632579" y="4865279"/>
            <a:ext cx="8710295" cy="139957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sz="2000" b="1" dirty="0">
                <a:solidFill>
                  <a:srgbClr val="FF0000"/>
                </a:solidFill>
              </a:rPr>
              <a:t>Standard of Review</a:t>
            </a:r>
          </a:p>
          <a:p>
            <a:pPr marL="285750" lvl="0" indent="-285750" defTabSz="457200">
              <a:buFont typeface="Arial" panose="020B0604020202020204" pitchFamily="34" charset="0"/>
              <a:buChar char="•"/>
              <a:defRPr/>
            </a:pPr>
            <a:r>
              <a:rPr lang="en-US" sz="2000" dirty="0"/>
              <a:t>Does the application </a:t>
            </a:r>
            <a:r>
              <a:rPr lang="en-US" sz="2000" b="1" dirty="0"/>
              <a:t>meet or exceed metrics </a:t>
            </a:r>
            <a:r>
              <a:rPr lang="en-US" sz="2000" dirty="0"/>
              <a:t>in TNDOE’s application scoring rubric?</a:t>
            </a:r>
          </a:p>
          <a:p>
            <a:pPr marL="285750" lvl="0" indent="-285750" defTabSz="457200">
              <a:buFont typeface="Arial" panose="020B0604020202020204" pitchFamily="34" charset="0"/>
              <a:buChar char="•"/>
              <a:defRPr/>
            </a:pPr>
            <a:r>
              <a:rPr lang="en-US" sz="2000" dirty="0"/>
              <a:t>Is the application in the </a:t>
            </a:r>
            <a:r>
              <a:rPr lang="en-US" sz="2000" b="1" dirty="0"/>
              <a:t>best interests </a:t>
            </a:r>
            <a:r>
              <a:rPr lang="en-US" sz="2000" dirty="0"/>
              <a:t>of students, LEA, community?</a:t>
            </a:r>
          </a:p>
        </p:txBody>
      </p:sp>
    </p:spTree>
    <p:extLst>
      <p:ext uri="{BB962C8B-B14F-4D97-AF65-F5344CB8AC3E}">
        <p14:creationId xmlns:p14="http://schemas.microsoft.com/office/powerpoint/2010/main" val="62535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76FABD6D-B397-41B3-B27B-48D645057FE8}"/>
              </a:ext>
            </a:extLst>
          </p:cNvPr>
          <p:cNvSpPr>
            <a:spLocks noGrp="1"/>
          </p:cNvSpPr>
          <p:nvPr>
            <p:ph type="body" sz="quarter" idx="10"/>
          </p:nvPr>
        </p:nvSpPr>
        <p:spPr/>
        <p:txBody>
          <a:bodyPr/>
          <a:lstStyle/>
          <a:p>
            <a:r>
              <a:rPr lang="en-US" dirty="0"/>
              <a:t>Evidence-based recommendations from staff </a:t>
            </a:r>
          </a:p>
        </p:txBody>
      </p:sp>
      <p:graphicFrame>
        <p:nvGraphicFramePr>
          <p:cNvPr id="3" name="Diagram 2">
            <a:extLst>
              <a:ext uri="{FF2B5EF4-FFF2-40B4-BE49-F238E27FC236}">
                <a16:creationId xmlns:a16="http://schemas.microsoft.com/office/drawing/2014/main" xmlns="" id="{8B60CC5D-68C9-4DE9-9495-B7648BF58278}"/>
              </a:ext>
            </a:extLst>
          </p:cNvPr>
          <p:cNvGraphicFramePr/>
          <p:nvPr>
            <p:extLst>
              <p:ext uri="{D42A27DB-BD31-4B8C-83A1-F6EECF244321}">
                <p14:modId xmlns:p14="http://schemas.microsoft.com/office/powerpoint/2010/main" val="913899052"/>
              </p:ext>
            </p:extLst>
          </p:nvPr>
        </p:nvGraphicFramePr>
        <p:xfrm>
          <a:off x="925688" y="1917312"/>
          <a:ext cx="5052437" cy="4045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a:extLst>
              <a:ext uri="{FF2B5EF4-FFF2-40B4-BE49-F238E27FC236}">
                <a16:creationId xmlns:a16="http://schemas.microsoft.com/office/drawing/2014/main" xmlns="" id="{3B551980-1A28-4D87-801F-B34217060744}"/>
              </a:ext>
            </a:extLst>
          </p:cNvPr>
          <p:cNvGraphicFramePr/>
          <p:nvPr>
            <p:extLst>
              <p:ext uri="{D42A27DB-BD31-4B8C-83A1-F6EECF244321}">
                <p14:modId xmlns:p14="http://schemas.microsoft.com/office/powerpoint/2010/main" val="1802452746"/>
              </p:ext>
            </p:extLst>
          </p:nvPr>
        </p:nvGraphicFramePr>
        <p:xfrm>
          <a:off x="6451526" y="1750282"/>
          <a:ext cx="5038678" cy="41194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2205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7A447E4-97D9-432D-9D35-77227A6D2555}"/>
              </a:ext>
            </a:extLst>
          </p:cNvPr>
          <p:cNvSpPr>
            <a:spLocks noGrp="1"/>
          </p:cNvSpPr>
          <p:nvPr>
            <p:ph type="body" sz="quarter" idx="13"/>
          </p:nvPr>
        </p:nvSpPr>
        <p:spPr>
          <a:xfrm>
            <a:off x="925688" y="1742420"/>
            <a:ext cx="4554363" cy="2830512"/>
          </a:xfrm>
        </p:spPr>
        <p:txBody>
          <a:bodyPr/>
          <a:lstStyle/>
          <a:p>
            <a:pPr lvl="0">
              <a:buClr>
                <a:srgbClr val="C20021"/>
              </a:buClr>
              <a:defRPr/>
            </a:pPr>
            <a:r>
              <a:rPr lang="en-US" sz="2400" dirty="0">
                <a:latin typeface="Franklin Gothic Book"/>
              </a:rPr>
              <a:t>What the appeal recommendation report contains:</a:t>
            </a:r>
            <a:endParaRPr lang="en-US" sz="2400" b="1" u="sng" dirty="0">
              <a:latin typeface="Franklin Gothic Book"/>
            </a:endParaRPr>
          </a:p>
          <a:p>
            <a:pPr marL="342900" lvl="0" indent="-342900">
              <a:buClr>
                <a:srgbClr val="C20021"/>
              </a:buClr>
              <a:buFont typeface="Arial"/>
              <a:buChar char="•"/>
              <a:defRPr/>
            </a:pPr>
            <a:r>
              <a:rPr lang="en-US" sz="2400" dirty="0">
                <a:latin typeface="Franklin Gothic Book"/>
              </a:rPr>
              <a:t>Recommendation to the Commission to approve or reject appeal</a:t>
            </a:r>
          </a:p>
          <a:p>
            <a:pPr marL="342900" lvl="0" indent="-342900">
              <a:buClr>
                <a:srgbClr val="C20021"/>
              </a:buClr>
              <a:buFont typeface="Arial"/>
              <a:buChar char="•"/>
              <a:defRPr/>
            </a:pPr>
            <a:r>
              <a:rPr lang="en-US" sz="2400" dirty="0">
                <a:latin typeface="Franklin Gothic Book"/>
              </a:rPr>
              <a:t>Analysis of strengths/concerns </a:t>
            </a:r>
          </a:p>
          <a:p>
            <a:endParaRPr lang="en-US" dirty="0"/>
          </a:p>
        </p:txBody>
      </p:sp>
      <p:sp>
        <p:nvSpPr>
          <p:cNvPr id="4" name="Text Placeholder 3">
            <a:extLst>
              <a:ext uri="{FF2B5EF4-FFF2-40B4-BE49-F238E27FC236}">
                <a16:creationId xmlns:a16="http://schemas.microsoft.com/office/drawing/2014/main" xmlns="" id="{4C06C10D-B52A-4833-8136-E2F03DD16D37}"/>
              </a:ext>
            </a:extLst>
          </p:cNvPr>
          <p:cNvSpPr>
            <a:spLocks noGrp="1"/>
          </p:cNvSpPr>
          <p:nvPr>
            <p:ph type="body" sz="quarter" idx="14"/>
          </p:nvPr>
        </p:nvSpPr>
        <p:spPr>
          <a:xfrm>
            <a:off x="6711951" y="1742420"/>
            <a:ext cx="4667251" cy="2830512"/>
          </a:xfrm>
        </p:spPr>
        <p:txBody>
          <a:bodyPr>
            <a:normAutofit/>
          </a:bodyPr>
          <a:lstStyle/>
          <a:p>
            <a:pPr marL="342900" lvl="0" indent="-342900">
              <a:buClr>
                <a:srgbClr val="C20021"/>
              </a:buClr>
              <a:defRPr/>
            </a:pPr>
            <a:r>
              <a:rPr lang="en-US" sz="2400" dirty="0">
                <a:latin typeface="Franklin Gothic Book"/>
              </a:rPr>
              <a:t>What the appeal recommendation report </a:t>
            </a:r>
            <a:r>
              <a:rPr lang="en-US" sz="2400" b="1" dirty="0">
                <a:latin typeface="Franklin Gothic Book"/>
              </a:rPr>
              <a:t>does not </a:t>
            </a:r>
            <a:r>
              <a:rPr lang="en-US" sz="2400" dirty="0">
                <a:latin typeface="Franklin Gothic Book"/>
              </a:rPr>
              <a:t>contain:</a:t>
            </a:r>
            <a:endParaRPr lang="en-US" sz="2400" b="1" u="sng" dirty="0">
              <a:latin typeface="Franklin Gothic Book"/>
            </a:endParaRPr>
          </a:p>
          <a:p>
            <a:pPr marL="342900" lvl="0" indent="-342900">
              <a:buClr>
                <a:srgbClr val="C20021"/>
              </a:buClr>
              <a:buFont typeface="Arial"/>
              <a:buChar char="•"/>
              <a:defRPr/>
            </a:pPr>
            <a:r>
              <a:rPr lang="en-US" sz="2400" dirty="0">
                <a:latin typeface="Franklin Gothic Book"/>
              </a:rPr>
              <a:t>A decision</a:t>
            </a:r>
          </a:p>
          <a:p>
            <a:endParaRPr lang="en-US" sz="2400" dirty="0"/>
          </a:p>
        </p:txBody>
      </p:sp>
      <p:sp>
        <p:nvSpPr>
          <p:cNvPr id="6" name="Text Placeholder 5">
            <a:extLst>
              <a:ext uri="{FF2B5EF4-FFF2-40B4-BE49-F238E27FC236}">
                <a16:creationId xmlns:a16="http://schemas.microsoft.com/office/drawing/2014/main" xmlns="" id="{5D651110-0BFB-49B3-B3C3-D0E98C11FD52}"/>
              </a:ext>
            </a:extLst>
          </p:cNvPr>
          <p:cNvSpPr>
            <a:spLocks noGrp="1"/>
          </p:cNvSpPr>
          <p:nvPr>
            <p:ph type="body" sz="quarter" idx="10"/>
          </p:nvPr>
        </p:nvSpPr>
        <p:spPr/>
        <p:txBody>
          <a:bodyPr/>
          <a:lstStyle/>
          <a:p>
            <a:r>
              <a:rPr lang="en-US" dirty="0"/>
              <a:t>Authorization decisions</a:t>
            </a:r>
          </a:p>
        </p:txBody>
      </p:sp>
      <p:pic>
        <p:nvPicPr>
          <p:cNvPr id="9" name="Graphic 8" descr="Meeting">
            <a:extLst>
              <a:ext uri="{FF2B5EF4-FFF2-40B4-BE49-F238E27FC236}">
                <a16:creationId xmlns:a16="http://schemas.microsoft.com/office/drawing/2014/main" xmlns="" id="{A7C40EBE-B097-459B-A095-FC939D4597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447420" y="5400362"/>
            <a:ext cx="1690851" cy="1690851"/>
          </a:xfrm>
          <a:prstGeom prst="rect">
            <a:avLst/>
          </a:prstGeom>
        </p:spPr>
      </p:pic>
      <p:sp>
        <p:nvSpPr>
          <p:cNvPr id="5" name="Rectangle: Rounded Corners 4">
            <a:extLst>
              <a:ext uri="{FF2B5EF4-FFF2-40B4-BE49-F238E27FC236}">
                <a16:creationId xmlns:a16="http://schemas.microsoft.com/office/drawing/2014/main" xmlns="" id="{658809F5-B270-4F60-A1A5-F7961C580517}"/>
              </a:ext>
            </a:extLst>
          </p:cNvPr>
          <p:cNvSpPr/>
          <p:nvPr/>
        </p:nvSpPr>
        <p:spPr>
          <a:xfrm>
            <a:off x="1632760" y="4304986"/>
            <a:ext cx="8814660" cy="21907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sz="2000" b="1" dirty="0">
                <a:solidFill>
                  <a:srgbClr val="FF0000"/>
                </a:solidFill>
              </a:rPr>
              <a:t>Standard of Review</a:t>
            </a:r>
          </a:p>
          <a:p>
            <a:pPr marL="285750" lvl="0" indent="-285750" defTabSz="457200">
              <a:buFont typeface="Arial" panose="020B0604020202020204" pitchFamily="34" charset="0"/>
              <a:buChar char="•"/>
              <a:defRPr/>
            </a:pPr>
            <a:r>
              <a:rPr lang="en-US" sz="2000" dirty="0"/>
              <a:t>Does the application </a:t>
            </a:r>
            <a:r>
              <a:rPr lang="en-US" sz="2000" b="1" dirty="0"/>
              <a:t>meet or exceed metrics </a:t>
            </a:r>
            <a:r>
              <a:rPr lang="en-US" sz="2000" dirty="0"/>
              <a:t>in TNDOE’s application scoring rubric?</a:t>
            </a:r>
          </a:p>
          <a:p>
            <a:pPr marL="285750" lvl="0" indent="-285750" defTabSz="457200">
              <a:buFont typeface="Arial" panose="020B0604020202020204" pitchFamily="34" charset="0"/>
              <a:buChar char="•"/>
              <a:defRPr/>
            </a:pPr>
            <a:r>
              <a:rPr lang="en-US" sz="2000" dirty="0"/>
              <a:t>Is the application in the </a:t>
            </a:r>
            <a:r>
              <a:rPr lang="en-US" sz="2000" b="1" dirty="0"/>
              <a:t>best interests </a:t>
            </a:r>
            <a:r>
              <a:rPr lang="en-US" sz="2000" dirty="0"/>
              <a:t>of students, LEA, community?</a:t>
            </a:r>
          </a:p>
          <a:p>
            <a:pPr marL="285750" lvl="0" indent="-285750" defTabSz="457200">
              <a:buFont typeface="Arial" panose="020B0604020202020204" pitchFamily="34" charset="0"/>
              <a:buChar char="•"/>
              <a:defRPr/>
            </a:pPr>
            <a:r>
              <a:rPr lang="en-US" sz="2000" dirty="0"/>
              <a:t>Does the school have a </a:t>
            </a:r>
            <a:r>
              <a:rPr lang="en-US" sz="2000" b="1" dirty="0"/>
              <a:t>negative fiscal impact </a:t>
            </a:r>
            <a:r>
              <a:rPr lang="en-US" sz="2000" dirty="0"/>
              <a:t>on the LEA contrary to best interests of students, LEA, community?</a:t>
            </a:r>
          </a:p>
        </p:txBody>
      </p:sp>
    </p:spTree>
    <p:extLst>
      <p:ext uri="{BB962C8B-B14F-4D97-AF65-F5344CB8AC3E}">
        <p14:creationId xmlns:p14="http://schemas.microsoft.com/office/powerpoint/2010/main" val="129899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4C8FAA-A5BC-48D8-BCB6-ABDAB3CDAD92}"/>
              </a:ext>
            </a:extLst>
          </p:cNvPr>
          <p:cNvSpPr>
            <a:spLocks noGrp="1"/>
          </p:cNvSpPr>
          <p:nvPr>
            <p:ph type="title" idx="4294967295"/>
          </p:nvPr>
        </p:nvSpPr>
        <p:spPr>
          <a:xfrm>
            <a:off x="1066800" y="1031081"/>
            <a:ext cx="3416300" cy="4795837"/>
          </a:xfrm>
          <a:prstGeom prst="rect">
            <a:avLst/>
          </a:prstGeom>
        </p:spPr>
        <p:txBody>
          <a:bodyPr vert="horz" lIns="91440" tIns="45720" rIns="91440" bIns="45720" rtlCol="0" anchor="ctr">
            <a:normAutofit/>
          </a:bodyPr>
          <a:lstStyle/>
          <a:p>
            <a:r>
              <a:rPr lang="en-US" sz="4400" b="1" kern="1200" dirty="0">
                <a:solidFill>
                  <a:schemeClr val="tx1"/>
                </a:solidFill>
                <a:latin typeface="+mn-lt"/>
                <a:ea typeface="+mj-ea"/>
                <a:cs typeface="+mj-cs"/>
              </a:rPr>
              <a:t>NACSA’s Analysis:</a:t>
            </a:r>
            <a:br>
              <a:rPr lang="en-US" sz="4400" b="1" kern="1200" dirty="0">
                <a:solidFill>
                  <a:schemeClr val="tx1"/>
                </a:solidFill>
                <a:latin typeface="+mn-lt"/>
                <a:ea typeface="+mj-ea"/>
                <a:cs typeface="+mj-cs"/>
              </a:rPr>
            </a:br>
            <a:r>
              <a:rPr lang="en-US" sz="4400" b="1" kern="1200" dirty="0">
                <a:solidFill>
                  <a:schemeClr val="tx1"/>
                </a:solidFill>
                <a:latin typeface="+mn-lt"/>
                <a:ea typeface="+mj-ea"/>
                <a:cs typeface="+mj-cs"/>
              </a:rPr>
              <a:t/>
            </a:r>
            <a:br>
              <a:rPr lang="en-US" sz="4400" b="1" kern="1200" dirty="0">
                <a:solidFill>
                  <a:schemeClr val="tx1"/>
                </a:solidFill>
                <a:latin typeface="+mn-lt"/>
                <a:ea typeface="+mj-ea"/>
                <a:cs typeface="+mj-cs"/>
              </a:rPr>
            </a:br>
            <a:r>
              <a:rPr lang="en-US" sz="4400" b="1" kern="1200" dirty="0">
                <a:solidFill>
                  <a:schemeClr val="tx1"/>
                </a:solidFill>
                <a:latin typeface="+mn-lt"/>
                <a:ea typeface="+mj-ea"/>
                <a:cs typeface="+mj-cs"/>
              </a:rPr>
              <a:t>Reasons for 1</a:t>
            </a:r>
            <a:r>
              <a:rPr lang="en-US" sz="4400" b="1" kern="1200" baseline="30000" dirty="0">
                <a:solidFill>
                  <a:schemeClr val="tx1"/>
                </a:solidFill>
                <a:latin typeface="+mn-lt"/>
                <a:ea typeface="+mj-ea"/>
                <a:cs typeface="+mj-cs"/>
              </a:rPr>
              <a:t>st</a:t>
            </a:r>
            <a:r>
              <a:rPr lang="en-US" sz="4400" b="1" kern="1200" dirty="0">
                <a:solidFill>
                  <a:schemeClr val="tx1"/>
                </a:solidFill>
                <a:latin typeface="+mn-lt"/>
                <a:ea typeface="+mj-ea"/>
                <a:cs typeface="+mj-cs"/>
              </a:rPr>
              <a:t> year closures</a:t>
            </a:r>
          </a:p>
        </p:txBody>
      </p:sp>
      <p:graphicFrame>
        <p:nvGraphicFramePr>
          <p:cNvPr id="9" name="Diagram 8">
            <a:extLst>
              <a:ext uri="{FF2B5EF4-FFF2-40B4-BE49-F238E27FC236}">
                <a16:creationId xmlns:a16="http://schemas.microsoft.com/office/drawing/2014/main" xmlns="" id="{83FA3CF1-729C-4FA2-A6DD-7B75B5D2D273}"/>
              </a:ext>
            </a:extLst>
          </p:cNvPr>
          <p:cNvGraphicFramePr/>
          <p:nvPr>
            <p:extLst>
              <p:ext uri="{D42A27DB-BD31-4B8C-83A1-F6EECF244321}">
                <p14:modId xmlns:p14="http://schemas.microsoft.com/office/powerpoint/2010/main" val="324581663"/>
              </p:ext>
            </p:extLst>
          </p:nvPr>
        </p:nvGraphicFramePr>
        <p:xfrm>
          <a:off x="5118100" y="2296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20692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B1BEABA-6A15-4365-B1C0-547DCBE79C83}"/>
              </a:ext>
            </a:extLst>
          </p:cNvPr>
          <p:cNvSpPr>
            <a:spLocks noGrp="1"/>
          </p:cNvSpPr>
          <p:nvPr>
            <p:ph type="ctrTitle"/>
          </p:nvPr>
        </p:nvSpPr>
        <p:spPr>
          <a:xfrm>
            <a:off x="2570476" y="2604559"/>
            <a:ext cx="9011923" cy="1470025"/>
          </a:xfrm>
        </p:spPr>
        <p:txBody>
          <a:bodyPr/>
          <a:lstStyle/>
          <a:p>
            <a:r>
              <a:rPr lang="en-US" dirty="0"/>
              <a:t>What questions can we answer?</a:t>
            </a:r>
          </a:p>
        </p:txBody>
      </p:sp>
    </p:spTree>
    <p:extLst>
      <p:ext uri="{BB962C8B-B14F-4D97-AF65-F5344CB8AC3E}">
        <p14:creationId xmlns:p14="http://schemas.microsoft.com/office/powerpoint/2010/main" val="317309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A4B7CDF-E11E-4B75-A2BB-5A8121E4F76B}"/>
              </a:ext>
            </a:extLst>
          </p:cNvPr>
          <p:cNvSpPr>
            <a:spLocks noGrp="1"/>
          </p:cNvSpPr>
          <p:nvPr>
            <p:ph type="body" sz="quarter" idx="10"/>
          </p:nvPr>
        </p:nvSpPr>
        <p:spPr/>
        <p:txBody>
          <a:bodyPr/>
          <a:lstStyle/>
          <a:p>
            <a:r>
              <a:rPr lang="en-US" dirty="0"/>
              <a:t>What does NACSA believe?</a:t>
            </a:r>
          </a:p>
        </p:txBody>
      </p:sp>
      <p:sp>
        <p:nvSpPr>
          <p:cNvPr id="10" name="Rectangle 9">
            <a:extLst>
              <a:ext uri="{FF2B5EF4-FFF2-40B4-BE49-F238E27FC236}">
                <a16:creationId xmlns:a16="http://schemas.microsoft.com/office/drawing/2014/main" xmlns="" id="{6EB703A5-FBDE-4EFA-8DDD-A6D8D7E9511F}"/>
              </a:ext>
            </a:extLst>
          </p:cNvPr>
          <p:cNvSpPr/>
          <p:nvPr/>
        </p:nvSpPr>
        <p:spPr>
          <a:xfrm>
            <a:off x="1493520" y="1953195"/>
            <a:ext cx="8026400" cy="3416320"/>
          </a:xfrm>
          <a:prstGeom prst="rect">
            <a:avLst/>
          </a:prstGeom>
        </p:spPr>
        <p:txBody>
          <a:bodyPr wrap="square">
            <a:spAutoFit/>
          </a:bodyPr>
          <a:lstStyle/>
          <a:p>
            <a:pPr defTabSz="457200"/>
            <a:r>
              <a:rPr lang="en-US" sz="2400" dirty="0">
                <a:solidFill>
                  <a:srgbClr val="8A1228"/>
                </a:solidFill>
                <a:sym typeface="Wingdings" panose="05000000000000000000" pitchFamily="2" charset="2"/>
              </a:rPr>
              <a:t>Our nation needs to provide better schools to more children by:</a:t>
            </a:r>
          </a:p>
          <a:p>
            <a:pPr defTabSz="457200"/>
            <a:endParaRPr lang="en-US" sz="2400" dirty="0">
              <a:solidFill>
                <a:srgbClr val="8A1228"/>
              </a:solidFill>
              <a:sym typeface="Wingdings" panose="05000000000000000000" pitchFamily="2" charset="2"/>
            </a:endParaRPr>
          </a:p>
          <a:p>
            <a:pPr defTabSz="457200"/>
            <a:r>
              <a:rPr lang="en-US" sz="2400" dirty="0">
                <a:solidFill>
                  <a:srgbClr val="8A1228"/>
                </a:solidFill>
                <a:sym typeface="Wingdings" panose="05000000000000000000" pitchFamily="2" charset="2"/>
              </a:rPr>
              <a:t> </a:t>
            </a:r>
            <a:r>
              <a:rPr lang="en-US" sz="2400" dirty="0">
                <a:solidFill>
                  <a:srgbClr val="8A1228"/>
                </a:solidFill>
              </a:rPr>
              <a:t>Improving families’ access to quality schools</a:t>
            </a:r>
          </a:p>
          <a:p>
            <a:pPr defTabSz="457200"/>
            <a:endParaRPr lang="en-US" sz="2400" dirty="0">
              <a:solidFill>
                <a:srgbClr val="8A1228"/>
              </a:solidFill>
            </a:endParaRPr>
          </a:p>
          <a:p>
            <a:pPr defTabSz="457200"/>
            <a:r>
              <a:rPr lang="en-US" sz="2400" dirty="0">
                <a:solidFill>
                  <a:srgbClr val="8A1228"/>
                </a:solidFill>
                <a:sym typeface="Wingdings" panose="05000000000000000000" pitchFamily="2" charset="2"/>
              </a:rPr>
              <a:t> </a:t>
            </a:r>
            <a:r>
              <a:rPr lang="en-US" sz="2400" dirty="0">
                <a:solidFill>
                  <a:srgbClr val="8A1228"/>
                </a:solidFill>
              </a:rPr>
              <a:t>Providing educators the autonomy they need for schools to excel</a:t>
            </a:r>
          </a:p>
          <a:p>
            <a:pPr defTabSz="457200"/>
            <a:endParaRPr lang="en-US" sz="2400" dirty="0">
              <a:solidFill>
                <a:srgbClr val="8A1228"/>
              </a:solidFill>
            </a:endParaRPr>
          </a:p>
          <a:p>
            <a:pPr defTabSz="457200"/>
            <a:r>
              <a:rPr lang="en-US" sz="2400" dirty="0">
                <a:solidFill>
                  <a:srgbClr val="8A1228"/>
                </a:solidFill>
                <a:sym typeface="Wingdings" panose="05000000000000000000" pitchFamily="2" charset="2"/>
              </a:rPr>
              <a:t> </a:t>
            </a:r>
            <a:r>
              <a:rPr lang="en-US" sz="2400" dirty="0">
                <a:solidFill>
                  <a:srgbClr val="8A1228"/>
                </a:solidFill>
              </a:rPr>
              <a:t>Holding schools accountable for their performance</a:t>
            </a:r>
          </a:p>
        </p:txBody>
      </p:sp>
      <p:sp>
        <p:nvSpPr>
          <p:cNvPr id="11" name="Oval 10">
            <a:extLst>
              <a:ext uri="{FF2B5EF4-FFF2-40B4-BE49-F238E27FC236}">
                <a16:creationId xmlns:a16="http://schemas.microsoft.com/office/drawing/2014/main" xmlns="" id="{833CCD75-77F2-4AEE-B570-49740B238097}"/>
              </a:ext>
            </a:extLst>
          </p:cNvPr>
          <p:cNvSpPr/>
          <p:nvPr/>
        </p:nvSpPr>
        <p:spPr>
          <a:xfrm>
            <a:off x="4152127" y="3066803"/>
            <a:ext cx="1290320" cy="457200"/>
          </a:xfrm>
          <a:prstGeom prst="ellipse">
            <a:avLst/>
          </a:prstGeom>
          <a:noFill/>
          <a:ln w="28575" cap="flat" cmpd="sng" algn="ctr">
            <a:solidFill>
              <a:srgbClr val="0A4C6F"/>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8A1228"/>
              </a:solidFill>
              <a:effectLst/>
              <a:uLnTx/>
              <a:uFillTx/>
              <a:latin typeface="Calibri"/>
              <a:ea typeface="+mn-ea"/>
              <a:cs typeface="+mn-cs"/>
            </a:endParaRPr>
          </a:p>
        </p:txBody>
      </p:sp>
      <p:sp>
        <p:nvSpPr>
          <p:cNvPr id="12" name="Oval 11">
            <a:extLst>
              <a:ext uri="{FF2B5EF4-FFF2-40B4-BE49-F238E27FC236}">
                <a16:creationId xmlns:a16="http://schemas.microsoft.com/office/drawing/2014/main" xmlns="" id="{F92C6AFC-6B60-4EC3-B4C3-4ECA178244CA}"/>
              </a:ext>
            </a:extLst>
          </p:cNvPr>
          <p:cNvSpPr/>
          <p:nvPr/>
        </p:nvSpPr>
        <p:spPr>
          <a:xfrm>
            <a:off x="4572000" y="3829715"/>
            <a:ext cx="1869440" cy="457200"/>
          </a:xfrm>
          <a:prstGeom prst="ellipse">
            <a:avLst/>
          </a:prstGeom>
          <a:noFill/>
          <a:ln w="28575" cap="flat" cmpd="sng" algn="ctr">
            <a:solidFill>
              <a:srgbClr val="0A4C6F"/>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8A1228"/>
              </a:solidFill>
              <a:effectLst/>
              <a:uLnTx/>
              <a:uFillTx/>
              <a:latin typeface="Calibri"/>
              <a:ea typeface="+mn-ea"/>
              <a:cs typeface="+mn-cs"/>
            </a:endParaRPr>
          </a:p>
        </p:txBody>
      </p:sp>
      <p:sp>
        <p:nvSpPr>
          <p:cNvPr id="13" name="Oval 12">
            <a:extLst>
              <a:ext uri="{FF2B5EF4-FFF2-40B4-BE49-F238E27FC236}">
                <a16:creationId xmlns:a16="http://schemas.microsoft.com/office/drawing/2014/main" xmlns="" id="{7EE6F701-9547-492C-AB09-60BA36A5190E}"/>
              </a:ext>
            </a:extLst>
          </p:cNvPr>
          <p:cNvSpPr/>
          <p:nvPr/>
        </p:nvSpPr>
        <p:spPr>
          <a:xfrm>
            <a:off x="3674607" y="4896971"/>
            <a:ext cx="2245360" cy="457200"/>
          </a:xfrm>
          <a:prstGeom prst="ellipse">
            <a:avLst/>
          </a:prstGeom>
          <a:noFill/>
          <a:ln w="28575" cap="flat" cmpd="sng" algn="ctr">
            <a:solidFill>
              <a:srgbClr val="0A4C6F"/>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8A1228"/>
              </a:solidFill>
              <a:effectLst/>
              <a:uLnTx/>
              <a:uFillTx/>
              <a:latin typeface="Calibri"/>
              <a:ea typeface="+mn-ea"/>
              <a:cs typeface="+mn-cs"/>
            </a:endParaRPr>
          </a:p>
        </p:txBody>
      </p:sp>
    </p:spTree>
    <p:extLst>
      <p:ext uri="{BB962C8B-B14F-4D97-AF65-F5344CB8AC3E}">
        <p14:creationId xmlns:p14="http://schemas.microsoft.com/office/powerpoint/2010/main" val="2557639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F7283A-3B28-497F-9727-2D5A019A7FCB}"/>
              </a:ext>
            </a:extLst>
          </p:cNvPr>
          <p:cNvSpPr>
            <a:spLocks noGrp="1"/>
          </p:cNvSpPr>
          <p:nvPr>
            <p:ph type="ctrTitle"/>
          </p:nvPr>
        </p:nvSpPr>
        <p:spPr/>
        <p:txBody>
          <a:bodyPr/>
          <a:lstStyle/>
          <a:p>
            <a:r>
              <a:rPr lang="en-US" dirty="0"/>
              <a:t>5 min break</a:t>
            </a:r>
          </a:p>
        </p:txBody>
      </p:sp>
      <p:pic>
        <p:nvPicPr>
          <p:cNvPr id="4" name="Graphic 3" descr="Clock">
            <a:extLst>
              <a:ext uri="{FF2B5EF4-FFF2-40B4-BE49-F238E27FC236}">
                <a16:creationId xmlns:a16="http://schemas.microsoft.com/office/drawing/2014/main" xmlns="" id="{2503744E-2DE9-4799-8218-DFED1E5FEBA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51641" y="2836931"/>
            <a:ext cx="1470025" cy="1470025"/>
          </a:xfrm>
          <a:prstGeom prst="rect">
            <a:avLst/>
          </a:prstGeom>
        </p:spPr>
      </p:pic>
    </p:spTree>
    <p:extLst>
      <p:ext uri="{BB962C8B-B14F-4D97-AF65-F5344CB8AC3E}">
        <p14:creationId xmlns:p14="http://schemas.microsoft.com/office/powerpoint/2010/main" val="3185969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8A324-E560-4D10-8ED1-48D90AD7D53F}"/>
              </a:ext>
            </a:extLst>
          </p:cNvPr>
          <p:cNvSpPr>
            <a:spLocks noGrp="1"/>
          </p:cNvSpPr>
          <p:nvPr>
            <p:ph type="ctrTitle"/>
          </p:nvPr>
        </p:nvSpPr>
        <p:spPr/>
        <p:txBody>
          <a:bodyPr/>
          <a:lstStyle/>
          <a:p>
            <a:r>
              <a:rPr lang="en-US" dirty="0"/>
              <a:t/>
            </a:r>
            <a:br>
              <a:rPr lang="en-US" dirty="0"/>
            </a:br>
            <a:r>
              <a:rPr lang="en-US" dirty="0"/>
              <a:t> Performance Contracting and Ongoing Evaluation </a:t>
            </a:r>
          </a:p>
        </p:txBody>
      </p:sp>
      <p:sp>
        <p:nvSpPr>
          <p:cNvPr id="3" name="Rectangle 2">
            <a:extLst>
              <a:ext uri="{FF2B5EF4-FFF2-40B4-BE49-F238E27FC236}">
                <a16:creationId xmlns:a16="http://schemas.microsoft.com/office/drawing/2014/main" xmlns="" id="{AB1836E0-20C2-489B-AE92-D48885C878AE}"/>
              </a:ext>
            </a:extLst>
          </p:cNvPr>
          <p:cNvSpPr/>
          <p:nvPr/>
        </p:nvSpPr>
        <p:spPr>
          <a:xfrm>
            <a:off x="2926077" y="4372444"/>
            <a:ext cx="7853681" cy="523220"/>
          </a:xfrm>
          <a:prstGeom prst="rect">
            <a:avLst/>
          </a:prstGeom>
        </p:spPr>
        <p:txBody>
          <a:bodyPr wrap="square">
            <a:spAutoFit/>
          </a:bodyPr>
          <a:lstStyle/>
          <a:p>
            <a:r>
              <a:rPr lang="en-US" sz="2800" dirty="0"/>
              <a:t>Measure what you value  </a:t>
            </a:r>
            <a:r>
              <a:rPr lang="en-US" sz="1600" dirty="0"/>
              <a:t>(or you’ll only value what you measure)</a:t>
            </a:r>
            <a:endParaRPr lang="en-US" sz="2800" dirty="0"/>
          </a:p>
        </p:txBody>
      </p:sp>
    </p:spTree>
    <p:extLst>
      <p:ext uri="{BB962C8B-B14F-4D97-AF65-F5344CB8AC3E}">
        <p14:creationId xmlns:p14="http://schemas.microsoft.com/office/powerpoint/2010/main" val="1065494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CC5DB68-EE65-4C7E-8BF8-995554E9E883}"/>
              </a:ext>
            </a:extLst>
          </p:cNvPr>
          <p:cNvSpPr>
            <a:spLocks noGrp="1"/>
          </p:cNvSpPr>
          <p:nvPr>
            <p:ph type="body" sz="quarter" idx="13"/>
          </p:nvPr>
        </p:nvSpPr>
        <p:spPr>
          <a:xfrm>
            <a:off x="925688" y="2017713"/>
            <a:ext cx="4554363" cy="3940038"/>
          </a:xfrm>
        </p:spPr>
        <p:txBody>
          <a:bodyPr>
            <a:normAutofit lnSpcReduction="10000"/>
          </a:bodyPr>
          <a:lstStyle/>
          <a:p>
            <a:r>
              <a:rPr lang="en-US" sz="2400" b="1" dirty="0"/>
              <a:t>Commissioner</a:t>
            </a:r>
          </a:p>
          <a:p>
            <a:endParaRPr lang="en-US" sz="2400" dirty="0"/>
          </a:p>
          <a:p>
            <a:pPr marL="342900" indent="-342900">
              <a:buFont typeface="Arial" panose="020B0604020202020204" pitchFamily="34" charset="0"/>
              <a:buChar char="•"/>
            </a:pPr>
            <a:r>
              <a:rPr lang="en-US" sz="2400" b="1" dirty="0">
                <a:solidFill>
                  <a:srgbClr val="FF0000"/>
                </a:solidFill>
              </a:rPr>
              <a:t>Executes a charter contract </a:t>
            </a:r>
            <a:r>
              <a:rPr lang="en-US" sz="2400" dirty="0"/>
              <a:t>with a legally incorporated governing board independent of the authorizer.</a:t>
            </a:r>
          </a:p>
          <a:p>
            <a:pPr marL="342900" indent="-342900">
              <a:buFont typeface="Arial" panose="020B0604020202020204" pitchFamily="34" charset="0"/>
              <a:buChar char="•"/>
            </a:pPr>
            <a:r>
              <a:rPr lang="en-US" sz="2400" b="1" dirty="0">
                <a:solidFill>
                  <a:srgbClr val="FF0000"/>
                </a:solidFill>
              </a:rPr>
              <a:t>Ensures mutual understanding </a:t>
            </a:r>
            <a:r>
              <a:rPr lang="en-US" sz="2400" dirty="0"/>
              <a:t>and acceptance of the terms and performance expectations of the charter contract by the school’s governing board.</a:t>
            </a:r>
          </a:p>
        </p:txBody>
      </p:sp>
      <p:sp>
        <p:nvSpPr>
          <p:cNvPr id="4" name="Text Placeholder 3">
            <a:extLst>
              <a:ext uri="{FF2B5EF4-FFF2-40B4-BE49-F238E27FC236}">
                <a16:creationId xmlns:a16="http://schemas.microsoft.com/office/drawing/2014/main" xmlns="" id="{2E894CCC-03F1-4988-A559-57BB8D266E73}"/>
              </a:ext>
            </a:extLst>
          </p:cNvPr>
          <p:cNvSpPr>
            <a:spLocks noGrp="1"/>
          </p:cNvSpPr>
          <p:nvPr>
            <p:ph type="body" sz="quarter" idx="10"/>
          </p:nvPr>
        </p:nvSpPr>
        <p:spPr>
          <a:xfrm>
            <a:off x="524734" y="0"/>
            <a:ext cx="9910634" cy="1095966"/>
          </a:xfrm>
        </p:spPr>
        <p:txBody>
          <a:bodyPr/>
          <a:lstStyle/>
          <a:p>
            <a:r>
              <a:rPr lang="en-US" dirty="0"/>
              <a:t>Commissioner key roles – performance contracting</a:t>
            </a:r>
          </a:p>
        </p:txBody>
      </p:sp>
      <p:pic>
        <p:nvPicPr>
          <p:cNvPr id="11" name="Graphic 10" descr="Meeting">
            <a:extLst>
              <a:ext uri="{FF2B5EF4-FFF2-40B4-BE49-F238E27FC236}">
                <a16:creationId xmlns:a16="http://schemas.microsoft.com/office/drawing/2014/main" xmlns="" id="{60F5BEEB-0AF1-45A8-B15E-380420A8F5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818675" y="1539603"/>
            <a:ext cx="1344495" cy="1344495"/>
          </a:xfrm>
          <a:prstGeom prst="rect">
            <a:avLst/>
          </a:prstGeom>
        </p:spPr>
      </p:pic>
      <p:graphicFrame>
        <p:nvGraphicFramePr>
          <p:cNvPr id="14" name="Content Placeholder 3">
            <a:extLst>
              <a:ext uri="{FF2B5EF4-FFF2-40B4-BE49-F238E27FC236}">
                <a16:creationId xmlns:a16="http://schemas.microsoft.com/office/drawing/2014/main" xmlns="" id="{4F6EE945-F483-4581-8046-F23BA94C28C2}"/>
              </a:ext>
            </a:extLst>
          </p:cNvPr>
          <p:cNvGraphicFramePr>
            <a:graphicFrameLocks/>
          </p:cNvGraphicFramePr>
          <p:nvPr/>
        </p:nvGraphicFramePr>
        <p:xfrm>
          <a:off x="4693249" y="1539603"/>
          <a:ext cx="8654262" cy="44181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420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CC5DB68-EE65-4C7E-8BF8-995554E9E883}"/>
              </a:ext>
            </a:extLst>
          </p:cNvPr>
          <p:cNvSpPr>
            <a:spLocks noGrp="1"/>
          </p:cNvSpPr>
          <p:nvPr>
            <p:ph type="body" sz="quarter" idx="13"/>
          </p:nvPr>
        </p:nvSpPr>
        <p:spPr>
          <a:xfrm>
            <a:off x="925688" y="2017713"/>
            <a:ext cx="4554363" cy="3940038"/>
          </a:xfrm>
        </p:spPr>
        <p:txBody>
          <a:bodyPr>
            <a:normAutofit lnSpcReduction="10000"/>
          </a:bodyPr>
          <a:lstStyle/>
          <a:p>
            <a:r>
              <a:rPr lang="en-US" sz="2400" b="1" dirty="0"/>
              <a:t>Commissioner</a:t>
            </a:r>
          </a:p>
          <a:p>
            <a:endParaRPr lang="en-US" sz="2400" dirty="0"/>
          </a:p>
          <a:p>
            <a:pPr marL="342900" indent="-342900">
              <a:buFont typeface="Arial" panose="020B0604020202020204" pitchFamily="34" charset="0"/>
              <a:buChar char="•"/>
            </a:pPr>
            <a:r>
              <a:rPr lang="en-US" sz="2400" dirty="0"/>
              <a:t>Reviews </a:t>
            </a:r>
            <a:r>
              <a:rPr lang="en-US" sz="2400" b="1" dirty="0">
                <a:solidFill>
                  <a:srgbClr val="FF0000"/>
                </a:solidFill>
              </a:rPr>
              <a:t>annual school performance reports </a:t>
            </a:r>
            <a:r>
              <a:rPr lang="en-US" sz="2400" dirty="0"/>
              <a:t>and any intervention actions (as relevant)</a:t>
            </a:r>
          </a:p>
          <a:p>
            <a:pPr marL="342900" indent="-342900">
              <a:buFont typeface="Arial" panose="020B0604020202020204" pitchFamily="34" charset="0"/>
              <a:buChar char="•"/>
            </a:pPr>
            <a:r>
              <a:rPr lang="en-US" sz="2400" b="1" dirty="0">
                <a:solidFill>
                  <a:srgbClr val="FF0000"/>
                </a:solidFill>
              </a:rPr>
              <a:t>Articulates and enforces stated consequences</a:t>
            </a:r>
            <a:r>
              <a:rPr lang="en-US" sz="2400" dirty="0"/>
              <a:t> for failing to meet performance expectations or compliance requirements. </a:t>
            </a:r>
          </a:p>
        </p:txBody>
      </p:sp>
      <p:sp>
        <p:nvSpPr>
          <p:cNvPr id="4" name="Text Placeholder 3">
            <a:extLst>
              <a:ext uri="{FF2B5EF4-FFF2-40B4-BE49-F238E27FC236}">
                <a16:creationId xmlns:a16="http://schemas.microsoft.com/office/drawing/2014/main" xmlns="" id="{2E894CCC-03F1-4988-A559-57BB8D266E73}"/>
              </a:ext>
            </a:extLst>
          </p:cNvPr>
          <p:cNvSpPr>
            <a:spLocks noGrp="1"/>
          </p:cNvSpPr>
          <p:nvPr>
            <p:ph type="body" sz="quarter" idx="10"/>
          </p:nvPr>
        </p:nvSpPr>
        <p:spPr>
          <a:xfrm>
            <a:off x="524734" y="0"/>
            <a:ext cx="9910634" cy="1095966"/>
          </a:xfrm>
        </p:spPr>
        <p:txBody>
          <a:bodyPr/>
          <a:lstStyle/>
          <a:p>
            <a:r>
              <a:rPr lang="en-US" dirty="0"/>
              <a:t>Commissioner key roles – ongoing evaluation &amp; oversight</a:t>
            </a:r>
          </a:p>
        </p:txBody>
      </p:sp>
      <p:pic>
        <p:nvPicPr>
          <p:cNvPr id="11" name="Graphic 10" descr="Meeting">
            <a:extLst>
              <a:ext uri="{FF2B5EF4-FFF2-40B4-BE49-F238E27FC236}">
                <a16:creationId xmlns:a16="http://schemas.microsoft.com/office/drawing/2014/main" xmlns="" id="{60F5BEEB-0AF1-45A8-B15E-380420A8F5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818675" y="1539603"/>
            <a:ext cx="1344495" cy="1344495"/>
          </a:xfrm>
          <a:prstGeom prst="rect">
            <a:avLst/>
          </a:prstGeom>
        </p:spPr>
      </p:pic>
      <p:graphicFrame>
        <p:nvGraphicFramePr>
          <p:cNvPr id="14" name="Content Placeholder 3">
            <a:extLst>
              <a:ext uri="{FF2B5EF4-FFF2-40B4-BE49-F238E27FC236}">
                <a16:creationId xmlns:a16="http://schemas.microsoft.com/office/drawing/2014/main" xmlns="" id="{4F6EE945-F483-4581-8046-F23BA94C28C2}"/>
              </a:ext>
            </a:extLst>
          </p:cNvPr>
          <p:cNvGraphicFramePr>
            <a:graphicFrameLocks/>
          </p:cNvGraphicFramePr>
          <p:nvPr/>
        </p:nvGraphicFramePr>
        <p:xfrm>
          <a:off x="4693249" y="1539603"/>
          <a:ext cx="8654262" cy="44181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5463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xmlns="" id="{591C13C4-3729-440D-81E6-DA2A607D3EAE}"/>
              </a:ext>
            </a:extLst>
          </p:cNvPr>
          <p:cNvSpPr/>
          <p:nvPr/>
        </p:nvSpPr>
        <p:spPr>
          <a:xfrm>
            <a:off x="6363222" y="4434214"/>
            <a:ext cx="2642992" cy="170353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xmlns="" id="{2F8EAC13-7F2B-4D2A-B370-953583B239F2}"/>
              </a:ext>
            </a:extLst>
          </p:cNvPr>
          <p:cNvSpPr/>
          <p:nvPr/>
        </p:nvSpPr>
        <p:spPr>
          <a:xfrm>
            <a:off x="3281819" y="4434214"/>
            <a:ext cx="2329841" cy="1678487"/>
          </a:xfrm>
          <a:prstGeom prst="ellipse">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xmlns="" id="{8DDECA21-A6E9-4908-8BBF-B27F29F2F1E6}"/>
              </a:ext>
            </a:extLst>
          </p:cNvPr>
          <p:cNvSpPr>
            <a:spLocks noGrp="1"/>
          </p:cNvSpPr>
          <p:nvPr>
            <p:ph type="body" sz="quarter" idx="10"/>
          </p:nvPr>
        </p:nvSpPr>
        <p:spPr/>
        <p:txBody>
          <a:bodyPr/>
          <a:lstStyle/>
          <a:p>
            <a:r>
              <a:rPr lang="en-US" dirty="0"/>
              <a:t>Staff monitor schools throughout the year</a:t>
            </a:r>
          </a:p>
        </p:txBody>
      </p:sp>
      <p:graphicFrame>
        <p:nvGraphicFramePr>
          <p:cNvPr id="3" name="Diagram 2">
            <a:extLst>
              <a:ext uri="{FF2B5EF4-FFF2-40B4-BE49-F238E27FC236}">
                <a16:creationId xmlns:a16="http://schemas.microsoft.com/office/drawing/2014/main" xmlns="" id="{1A161D6A-51A4-C84B-8A49-1CC5F971231B}"/>
              </a:ext>
            </a:extLst>
          </p:cNvPr>
          <p:cNvGraphicFramePr/>
          <p:nvPr>
            <p:extLst>
              <p:ext uri="{D42A27DB-BD31-4B8C-83A1-F6EECF244321}">
                <p14:modId xmlns:p14="http://schemas.microsoft.com/office/powerpoint/2010/main" val="4199658415"/>
              </p:ext>
            </p:extLst>
          </p:nvPr>
        </p:nvGraphicFramePr>
        <p:xfrm>
          <a:off x="2289809" y="1190283"/>
          <a:ext cx="7814603" cy="5200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1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xmlns="" id="{B92BB42E-962F-4324-8BAB-59E9A9CF19A3}"/>
              </a:ext>
            </a:extLst>
          </p:cNvPr>
          <p:cNvGraphicFramePr>
            <a:graphicFrameLocks/>
          </p:cNvGraphicFramePr>
          <p:nvPr>
            <p:extLst>
              <p:ext uri="{D42A27DB-BD31-4B8C-83A1-F6EECF244321}">
                <p14:modId xmlns:p14="http://schemas.microsoft.com/office/powerpoint/2010/main" val="1256155220"/>
              </p:ext>
            </p:extLst>
          </p:nvPr>
        </p:nvGraphicFramePr>
        <p:xfrm>
          <a:off x="1166988" y="1645585"/>
          <a:ext cx="9661003" cy="4196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xmlns="" id="{7669BEBA-839E-4073-A68E-F75AB93674C8}"/>
              </a:ext>
            </a:extLst>
          </p:cNvPr>
          <p:cNvSpPr>
            <a:spLocks noGrp="1"/>
          </p:cNvSpPr>
          <p:nvPr>
            <p:ph type="body" sz="quarter" idx="10"/>
          </p:nvPr>
        </p:nvSpPr>
        <p:spPr/>
        <p:txBody>
          <a:bodyPr/>
          <a:lstStyle/>
          <a:p>
            <a:r>
              <a:rPr lang="en-US" dirty="0"/>
              <a:t>TNDOE/SBOE performance framework helps staff to answer 3 questions:</a:t>
            </a:r>
          </a:p>
        </p:txBody>
      </p:sp>
    </p:spTree>
    <p:extLst>
      <p:ext uri="{BB962C8B-B14F-4D97-AF65-F5344CB8AC3E}">
        <p14:creationId xmlns:p14="http://schemas.microsoft.com/office/powerpoint/2010/main" val="129718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57EDB3A-A94D-4750-AE09-B7AE960F5053}"/>
              </a:ext>
            </a:extLst>
          </p:cNvPr>
          <p:cNvPicPr>
            <a:picLocks noChangeAspect="1"/>
          </p:cNvPicPr>
          <p:nvPr/>
        </p:nvPicPr>
        <p:blipFill>
          <a:blip r:embed="rId3"/>
          <a:stretch>
            <a:fillRect/>
          </a:stretch>
        </p:blipFill>
        <p:spPr>
          <a:xfrm>
            <a:off x="0" y="2084357"/>
            <a:ext cx="4544719" cy="3846074"/>
          </a:xfrm>
          <a:prstGeom prst="rect">
            <a:avLst/>
          </a:prstGeom>
        </p:spPr>
      </p:pic>
      <p:pic>
        <p:nvPicPr>
          <p:cNvPr id="4" name="Picture 3">
            <a:extLst>
              <a:ext uri="{FF2B5EF4-FFF2-40B4-BE49-F238E27FC236}">
                <a16:creationId xmlns:a16="http://schemas.microsoft.com/office/drawing/2014/main" xmlns="" id="{FD075406-3BA5-4AA7-B7CA-3665A3D2B79C}"/>
              </a:ext>
            </a:extLst>
          </p:cNvPr>
          <p:cNvPicPr>
            <a:picLocks noChangeAspect="1"/>
          </p:cNvPicPr>
          <p:nvPr/>
        </p:nvPicPr>
        <p:blipFill>
          <a:blip r:embed="rId4"/>
          <a:stretch>
            <a:fillRect/>
          </a:stretch>
        </p:blipFill>
        <p:spPr>
          <a:xfrm>
            <a:off x="4425951" y="927569"/>
            <a:ext cx="4013199" cy="4424468"/>
          </a:xfrm>
          <a:prstGeom prst="rect">
            <a:avLst/>
          </a:prstGeom>
        </p:spPr>
      </p:pic>
      <p:pic>
        <p:nvPicPr>
          <p:cNvPr id="5" name="Picture 4">
            <a:extLst>
              <a:ext uri="{FF2B5EF4-FFF2-40B4-BE49-F238E27FC236}">
                <a16:creationId xmlns:a16="http://schemas.microsoft.com/office/drawing/2014/main" xmlns="" id="{815DDF75-F5DC-48D8-8914-EBAAE98DD610}"/>
              </a:ext>
            </a:extLst>
          </p:cNvPr>
          <p:cNvPicPr>
            <a:picLocks noChangeAspect="1"/>
          </p:cNvPicPr>
          <p:nvPr/>
        </p:nvPicPr>
        <p:blipFill>
          <a:blip r:embed="rId5"/>
          <a:stretch>
            <a:fillRect/>
          </a:stretch>
        </p:blipFill>
        <p:spPr>
          <a:xfrm>
            <a:off x="8439150" y="13516"/>
            <a:ext cx="3752850" cy="4629150"/>
          </a:xfrm>
          <a:prstGeom prst="rect">
            <a:avLst/>
          </a:prstGeom>
        </p:spPr>
      </p:pic>
      <p:sp>
        <p:nvSpPr>
          <p:cNvPr id="6" name="Text Placeholder 5">
            <a:extLst>
              <a:ext uri="{FF2B5EF4-FFF2-40B4-BE49-F238E27FC236}">
                <a16:creationId xmlns:a16="http://schemas.microsoft.com/office/drawing/2014/main" xmlns="" id="{250875EE-5EDE-43CE-BFC2-E86103F8029C}"/>
              </a:ext>
            </a:extLst>
          </p:cNvPr>
          <p:cNvSpPr>
            <a:spLocks noGrp="1"/>
          </p:cNvSpPr>
          <p:nvPr>
            <p:ph type="body" sz="quarter" idx="10"/>
          </p:nvPr>
        </p:nvSpPr>
        <p:spPr>
          <a:xfrm>
            <a:off x="406400" y="283466"/>
            <a:ext cx="8032750" cy="933300"/>
          </a:xfrm>
        </p:spPr>
        <p:txBody>
          <a:bodyPr/>
          <a:lstStyle/>
          <a:p>
            <a:r>
              <a:rPr lang="en-US" dirty="0"/>
              <a:t>Monitoring performance – </a:t>
            </a:r>
          </a:p>
          <a:p>
            <a:r>
              <a:rPr lang="en-US" dirty="0"/>
              <a:t>What do staff measure?</a:t>
            </a:r>
          </a:p>
        </p:txBody>
      </p:sp>
    </p:spTree>
    <p:extLst>
      <p:ext uri="{BB962C8B-B14F-4D97-AF65-F5344CB8AC3E}">
        <p14:creationId xmlns:p14="http://schemas.microsoft.com/office/powerpoint/2010/main" val="445432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E3360E2E-B81A-4539-AC75-74BA94B2200C}"/>
              </a:ext>
            </a:extLst>
          </p:cNvPr>
          <p:cNvSpPr>
            <a:spLocks noGrp="1"/>
          </p:cNvSpPr>
          <p:nvPr>
            <p:ph type="body" sz="quarter" idx="10"/>
          </p:nvPr>
        </p:nvSpPr>
        <p:spPr>
          <a:xfrm>
            <a:off x="838200" y="94317"/>
            <a:ext cx="9748491" cy="1095966"/>
          </a:xfrm>
        </p:spPr>
        <p:txBody>
          <a:bodyPr/>
          <a:lstStyle/>
          <a:p>
            <a:r>
              <a:rPr lang="en-US" dirty="0"/>
              <a:t>Monitoring performance: Staff’s toolkit</a:t>
            </a:r>
          </a:p>
        </p:txBody>
      </p:sp>
      <p:graphicFrame>
        <p:nvGraphicFramePr>
          <p:cNvPr id="3" name="Content Placeholder 2">
            <a:extLst>
              <a:ext uri="{FF2B5EF4-FFF2-40B4-BE49-F238E27FC236}">
                <a16:creationId xmlns:a16="http://schemas.microsoft.com/office/drawing/2014/main" xmlns="" id="{E1C72E89-D666-9B4B-8D5D-BEF2D80D57B0}"/>
              </a:ext>
            </a:extLst>
          </p:cNvPr>
          <p:cNvGraphicFramePr/>
          <p:nvPr>
            <p:extLst>
              <p:ext uri="{D42A27DB-BD31-4B8C-83A1-F6EECF244321}">
                <p14:modId xmlns:p14="http://schemas.microsoft.com/office/powerpoint/2010/main" val="2176002130"/>
              </p:ext>
            </p:extLst>
          </p:nvPr>
        </p:nvGraphicFramePr>
        <p:xfrm>
          <a:off x="838200" y="1096718"/>
          <a:ext cx="10515600" cy="5666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79615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C8E54CF8-1079-45A1-9CDC-DA9D1ADE3B66}"/>
              </a:ext>
            </a:extLst>
          </p:cNvPr>
          <p:cNvGraphicFramePr>
            <a:graphicFrameLocks noGrp="1"/>
          </p:cNvGraphicFramePr>
          <p:nvPr>
            <p:ph idx="1"/>
            <p:extLst>
              <p:ext uri="{D42A27DB-BD31-4B8C-83A1-F6EECF244321}">
                <p14:modId xmlns:p14="http://schemas.microsoft.com/office/powerpoint/2010/main" val="1185217252"/>
              </p:ext>
            </p:extLst>
          </p:nvPr>
        </p:nvGraphicFramePr>
        <p:xfrm>
          <a:off x="1100845" y="1739900"/>
          <a:ext cx="9485846"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xmlns="" id="{52B8F418-50B3-41CB-9E6B-8FA26E0C8084}"/>
              </a:ext>
            </a:extLst>
          </p:cNvPr>
          <p:cNvSpPr>
            <a:spLocks noGrp="1"/>
          </p:cNvSpPr>
          <p:nvPr>
            <p:ph type="body" sz="quarter" idx="10"/>
          </p:nvPr>
        </p:nvSpPr>
        <p:spPr/>
        <p:txBody>
          <a:bodyPr/>
          <a:lstStyle/>
          <a:p>
            <a:r>
              <a:rPr lang="en-US" dirty="0"/>
              <a:t>What performance information will commissioners receive from staff?</a:t>
            </a:r>
          </a:p>
        </p:txBody>
      </p:sp>
    </p:spTree>
    <p:extLst>
      <p:ext uri="{BB962C8B-B14F-4D97-AF65-F5344CB8AC3E}">
        <p14:creationId xmlns:p14="http://schemas.microsoft.com/office/powerpoint/2010/main" val="3777794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756406-A4DC-49A2-BF57-D15F01CF4058}"/>
              </a:ext>
            </a:extLst>
          </p:cNvPr>
          <p:cNvSpPr>
            <a:spLocks noGrp="1"/>
          </p:cNvSpPr>
          <p:nvPr>
            <p:ph type="ctrTitle"/>
          </p:nvPr>
        </p:nvSpPr>
        <p:spPr>
          <a:xfrm>
            <a:off x="2766418" y="2517473"/>
            <a:ext cx="8859524" cy="1470025"/>
          </a:xfrm>
        </p:spPr>
        <p:txBody>
          <a:bodyPr/>
          <a:lstStyle/>
          <a:p>
            <a:r>
              <a:rPr lang="en-US" dirty="0"/>
              <a:t>Can we answer any questions?</a:t>
            </a:r>
          </a:p>
        </p:txBody>
      </p:sp>
    </p:spTree>
    <p:extLst>
      <p:ext uri="{BB962C8B-B14F-4D97-AF65-F5344CB8AC3E}">
        <p14:creationId xmlns:p14="http://schemas.microsoft.com/office/powerpoint/2010/main" val="1741826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F7A0FE29-5A19-544A-8A88-D63EF0AD6DC1}"/>
              </a:ext>
            </a:extLst>
          </p:cNvPr>
          <p:cNvSpPr>
            <a:spLocks noGrp="1"/>
          </p:cNvSpPr>
          <p:nvPr>
            <p:ph type="body" sz="quarter" idx="10"/>
          </p:nvPr>
        </p:nvSpPr>
        <p:spPr/>
        <p:txBody>
          <a:bodyPr/>
          <a:lstStyle/>
          <a:p>
            <a:r>
              <a:rPr lang="en-US" dirty="0"/>
              <a:t>Hello and welcome</a:t>
            </a:r>
          </a:p>
        </p:txBody>
      </p:sp>
      <p:sp>
        <p:nvSpPr>
          <p:cNvPr id="2" name="Slide Number Placeholder 1">
            <a:extLst>
              <a:ext uri="{FF2B5EF4-FFF2-40B4-BE49-F238E27FC236}">
                <a16:creationId xmlns:a16="http://schemas.microsoft.com/office/drawing/2014/main" xmlns="" id="{A52D3497-C054-C64B-9CE4-CDC3FF0E0B15}"/>
              </a:ext>
            </a:extLst>
          </p:cNvPr>
          <p:cNvSpPr>
            <a:spLocks noGrp="1"/>
          </p:cNvSpPr>
          <p:nvPr>
            <p:ph type="sldNum" sz="quarter" idx="4294967295"/>
          </p:nvPr>
        </p:nvSpPr>
        <p:spPr>
          <a:xfrm>
            <a:off x="9347200" y="6343650"/>
            <a:ext cx="2844800" cy="365125"/>
          </a:xfrm>
        </p:spPr>
        <p:txBody>
          <a:bodyPr/>
          <a:lstStyle/>
          <a:p>
            <a:fld id="{6B86C119-4F9C-8E4D-80BC-FBD061139DD7}" type="slidenum">
              <a:rPr lang="en-US" smtClean="0"/>
              <a:pPr/>
              <a:t>5</a:t>
            </a:fld>
            <a:endParaRPr lang="en-US" dirty="0"/>
          </a:p>
        </p:txBody>
      </p:sp>
      <p:pic>
        <p:nvPicPr>
          <p:cNvPr id="7" name="Google Shape;178;p26">
            <a:extLst>
              <a:ext uri="{FF2B5EF4-FFF2-40B4-BE49-F238E27FC236}">
                <a16:creationId xmlns:a16="http://schemas.microsoft.com/office/drawing/2014/main" xmlns="" id="{84D44F3C-015D-9543-B1ED-05075FE2C505}"/>
              </a:ext>
            </a:extLst>
          </p:cNvPr>
          <p:cNvPicPr preferRelativeResize="0">
            <a:picLocks noGrp="1"/>
          </p:cNvPicPr>
          <p:nvPr>
            <p:ph idx="4294967295"/>
          </p:nvPr>
        </p:nvPicPr>
        <p:blipFill>
          <a:blip r:embed="rId3">
            <a:alphaModFix/>
          </a:blip>
          <a:stretch>
            <a:fillRect/>
          </a:stretch>
        </p:blipFill>
        <p:spPr>
          <a:xfrm>
            <a:off x="1908597" y="1641182"/>
            <a:ext cx="3381033" cy="3261168"/>
          </a:xfrm>
          <a:prstGeom prst="rect">
            <a:avLst/>
          </a:prstGeom>
          <a:noFill/>
          <a:ln w="12700" cap="flat" cmpd="sng">
            <a:solidFill>
              <a:srgbClr val="A4FEEF"/>
            </a:solidFill>
            <a:prstDash val="solid"/>
            <a:miter lim="8000"/>
            <a:headEnd type="none" w="sm" len="sm"/>
            <a:tailEnd type="none" w="sm" len="sm"/>
          </a:ln>
        </p:spPr>
      </p:pic>
      <p:pic>
        <p:nvPicPr>
          <p:cNvPr id="5" name="Google Shape;176;p26">
            <a:extLst>
              <a:ext uri="{FF2B5EF4-FFF2-40B4-BE49-F238E27FC236}">
                <a16:creationId xmlns:a16="http://schemas.microsoft.com/office/drawing/2014/main" xmlns="" id="{DB9D6C42-93D2-3943-BBDD-483B16A9D04F}"/>
              </a:ext>
            </a:extLst>
          </p:cNvPr>
          <p:cNvPicPr preferRelativeResize="0"/>
          <p:nvPr/>
        </p:nvPicPr>
        <p:blipFill>
          <a:blip r:embed="rId4">
            <a:alphaModFix/>
          </a:blip>
          <a:stretch>
            <a:fillRect/>
          </a:stretch>
        </p:blipFill>
        <p:spPr>
          <a:xfrm>
            <a:off x="6902372" y="1644076"/>
            <a:ext cx="3260202" cy="3258274"/>
          </a:xfrm>
          <a:prstGeom prst="rect">
            <a:avLst/>
          </a:prstGeom>
          <a:noFill/>
          <a:ln>
            <a:noFill/>
          </a:ln>
        </p:spPr>
      </p:pic>
      <p:sp>
        <p:nvSpPr>
          <p:cNvPr id="6" name="Rectangle 5">
            <a:extLst>
              <a:ext uri="{FF2B5EF4-FFF2-40B4-BE49-F238E27FC236}">
                <a16:creationId xmlns:a16="http://schemas.microsoft.com/office/drawing/2014/main" xmlns="" id="{0400DB3D-F489-D14B-B714-62ED06B04FB4}"/>
              </a:ext>
            </a:extLst>
          </p:cNvPr>
          <p:cNvSpPr/>
          <p:nvPr/>
        </p:nvSpPr>
        <p:spPr>
          <a:xfrm>
            <a:off x="7330655" y="4997706"/>
            <a:ext cx="2403635" cy="1528945"/>
          </a:xfrm>
          <a:prstGeom prst="rect">
            <a:avLst/>
          </a:prstGeom>
        </p:spPr>
        <p:txBody>
          <a:bodyPr wrap="square">
            <a:spAutoFit/>
          </a:bodyPr>
          <a:lstStyle/>
          <a:p>
            <a:pPr lvl="0" algn="ctr"/>
            <a:r>
              <a:rPr lang="en-US" sz="1867" b="1" dirty="0"/>
              <a:t>Erin Marwah</a:t>
            </a:r>
          </a:p>
          <a:p>
            <a:pPr lvl="0" algn="ctr"/>
            <a:r>
              <a:rPr lang="en-US" sz="1867" dirty="0"/>
              <a:t>Associate Director</a:t>
            </a:r>
          </a:p>
          <a:p>
            <a:pPr lvl="0" algn="ctr"/>
            <a:r>
              <a:rPr lang="en-US" sz="1867" dirty="0"/>
              <a:t>Authorizer Engagement and Advancement</a:t>
            </a:r>
          </a:p>
        </p:txBody>
      </p:sp>
      <p:sp>
        <p:nvSpPr>
          <p:cNvPr id="8" name="Google Shape;182;p26">
            <a:extLst>
              <a:ext uri="{FF2B5EF4-FFF2-40B4-BE49-F238E27FC236}">
                <a16:creationId xmlns:a16="http://schemas.microsoft.com/office/drawing/2014/main" xmlns="" id="{707B31D3-2EA9-1C40-BC94-A7724AAB92C6}"/>
              </a:ext>
            </a:extLst>
          </p:cNvPr>
          <p:cNvSpPr txBox="1"/>
          <p:nvPr/>
        </p:nvSpPr>
        <p:spPr>
          <a:xfrm>
            <a:off x="2382113" y="4995441"/>
            <a:ext cx="2434000" cy="1617393"/>
          </a:xfrm>
          <a:prstGeom prst="rect">
            <a:avLst/>
          </a:prstGeom>
          <a:noFill/>
          <a:ln>
            <a:noFill/>
          </a:ln>
        </p:spPr>
        <p:txBody>
          <a:bodyPr spcFirstLastPara="1" wrap="square" lIns="121900" tIns="121900" rIns="121900" bIns="121900" anchor="t" anchorCtr="0">
            <a:noAutofit/>
          </a:bodyPr>
          <a:lstStyle/>
          <a:p>
            <a:pPr algn="ctr"/>
            <a:r>
              <a:rPr lang="en-US" sz="1867" b="1" dirty="0"/>
              <a:t>Dr. Karega Rausch</a:t>
            </a:r>
            <a:endParaRPr sz="1867" b="1" dirty="0"/>
          </a:p>
          <a:p>
            <a:pPr algn="ctr"/>
            <a:r>
              <a:rPr lang="en-US" sz="1867" dirty="0"/>
              <a:t>Interim CEO and Vice President of </a:t>
            </a:r>
          </a:p>
          <a:p>
            <a:pPr algn="ctr"/>
            <a:r>
              <a:rPr lang="en-US" sz="1867" dirty="0"/>
              <a:t>Research and Evaluation</a:t>
            </a:r>
          </a:p>
        </p:txBody>
      </p:sp>
    </p:spTree>
    <p:extLst>
      <p:ext uri="{BB962C8B-B14F-4D97-AF65-F5344CB8AC3E}">
        <p14:creationId xmlns:p14="http://schemas.microsoft.com/office/powerpoint/2010/main" val="8540085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050859-21C7-4671-9FB2-79C55801C32C}"/>
              </a:ext>
            </a:extLst>
          </p:cNvPr>
          <p:cNvSpPr>
            <a:spLocks noGrp="1"/>
          </p:cNvSpPr>
          <p:nvPr>
            <p:ph type="ctrTitle"/>
          </p:nvPr>
        </p:nvSpPr>
        <p:spPr>
          <a:xfrm>
            <a:off x="2926076" y="2604559"/>
            <a:ext cx="8337009" cy="1470025"/>
          </a:xfrm>
        </p:spPr>
        <p:txBody>
          <a:bodyPr/>
          <a:lstStyle/>
          <a:p>
            <a:r>
              <a:rPr lang="en-US" dirty="0"/>
              <a:t/>
            </a:r>
            <a:br>
              <a:rPr lang="en-US" dirty="0"/>
            </a:br>
            <a:r>
              <a:rPr lang="en-US" dirty="0"/>
              <a:t>Renewal and Revocation (and APPEAL) Decision-Making </a:t>
            </a:r>
          </a:p>
        </p:txBody>
      </p:sp>
    </p:spTree>
    <p:extLst>
      <p:ext uri="{BB962C8B-B14F-4D97-AF65-F5344CB8AC3E}">
        <p14:creationId xmlns:p14="http://schemas.microsoft.com/office/powerpoint/2010/main" val="12143469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E043A57C-C52E-45D8-AC14-616255023BD6}"/>
              </a:ext>
            </a:extLst>
          </p:cNvPr>
          <p:cNvGraphicFramePr>
            <a:graphicFrameLocks noGrp="1"/>
          </p:cNvGraphicFramePr>
          <p:nvPr>
            <p:ph idx="1"/>
            <p:extLst>
              <p:ext uri="{D42A27DB-BD31-4B8C-83A1-F6EECF244321}">
                <p14:modId xmlns:p14="http://schemas.microsoft.com/office/powerpoint/2010/main" val="1638906201"/>
              </p:ext>
            </p:extLst>
          </p:nvPr>
        </p:nvGraphicFramePr>
        <p:xfrm>
          <a:off x="662609" y="1219200"/>
          <a:ext cx="10866782" cy="4943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2">
            <a:extLst>
              <a:ext uri="{FF2B5EF4-FFF2-40B4-BE49-F238E27FC236}">
                <a16:creationId xmlns:a16="http://schemas.microsoft.com/office/drawing/2014/main" xmlns="" id="{E6B0FB8A-6548-40CB-BEF6-BED07D2A8B65}"/>
              </a:ext>
            </a:extLst>
          </p:cNvPr>
          <p:cNvSpPr>
            <a:spLocks noGrp="1"/>
          </p:cNvSpPr>
          <p:nvPr>
            <p:ph type="body" sz="quarter" idx="10"/>
          </p:nvPr>
        </p:nvSpPr>
        <p:spPr>
          <a:xfrm>
            <a:off x="925688" y="94317"/>
            <a:ext cx="9661003" cy="1095966"/>
          </a:xfrm>
        </p:spPr>
        <p:txBody>
          <a:bodyPr/>
          <a:lstStyle/>
          <a:p>
            <a:pPr algn="ctr"/>
            <a:r>
              <a:rPr lang="en-US" dirty="0"/>
              <a:t>The commission’s dual roles</a:t>
            </a:r>
          </a:p>
        </p:txBody>
      </p:sp>
      <p:sp>
        <p:nvSpPr>
          <p:cNvPr id="8" name="TextBox 7">
            <a:extLst>
              <a:ext uri="{FF2B5EF4-FFF2-40B4-BE49-F238E27FC236}">
                <a16:creationId xmlns:a16="http://schemas.microsoft.com/office/drawing/2014/main" xmlns="" id="{C884576E-51A3-4F1C-8471-354F879B0C05}"/>
              </a:ext>
            </a:extLst>
          </p:cNvPr>
          <p:cNvSpPr txBox="1"/>
          <p:nvPr/>
        </p:nvSpPr>
        <p:spPr>
          <a:xfrm>
            <a:off x="3046037" y="1428553"/>
            <a:ext cx="3315008" cy="461665"/>
          </a:xfrm>
          <a:prstGeom prst="rect">
            <a:avLst/>
          </a:prstGeom>
          <a:noFill/>
        </p:spPr>
        <p:txBody>
          <a:bodyPr wrap="square" rtlCol="0">
            <a:spAutoFit/>
          </a:bodyPr>
          <a:lstStyle/>
          <a:p>
            <a:r>
              <a:rPr lang="en-US" sz="2400" dirty="0">
                <a:solidFill>
                  <a:schemeClr val="accent4"/>
                </a:solidFill>
              </a:rPr>
              <a:t>Starting SY 2020-2021</a:t>
            </a:r>
          </a:p>
        </p:txBody>
      </p:sp>
      <p:sp>
        <p:nvSpPr>
          <p:cNvPr id="6" name="TextBox 5">
            <a:extLst>
              <a:ext uri="{FF2B5EF4-FFF2-40B4-BE49-F238E27FC236}">
                <a16:creationId xmlns:a16="http://schemas.microsoft.com/office/drawing/2014/main" xmlns="" id="{94FF09AF-B8E5-4413-96E6-68BFC2406B27}"/>
              </a:ext>
            </a:extLst>
          </p:cNvPr>
          <p:cNvSpPr txBox="1"/>
          <p:nvPr/>
        </p:nvSpPr>
        <p:spPr>
          <a:xfrm>
            <a:off x="6527800" y="4992469"/>
            <a:ext cx="4546600" cy="646331"/>
          </a:xfrm>
          <a:prstGeom prst="rect">
            <a:avLst/>
          </a:prstGeom>
          <a:noFill/>
          <a:ln w="57150">
            <a:solidFill>
              <a:schemeClr val="accent2"/>
            </a:solidFill>
          </a:ln>
        </p:spPr>
        <p:txBody>
          <a:bodyPr wrap="square" rtlCol="0">
            <a:spAutoFit/>
          </a:bodyPr>
          <a:lstStyle/>
          <a:p>
            <a:endParaRPr lang="en-US" dirty="0"/>
          </a:p>
          <a:p>
            <a:endParaRPr lang="en-US" dirty="0"/>
          </a:p>
        </p:txBody>
      </p:sp>
      <p:sp>
        <p:nvSpPr>
          <p:cNvPr id="9" name="TextBox 8">
            <a:extLst>
              <a:ext uri="{FF2B5EF4-FFF2-40B4-BE49-F238E27FC236}">
                <a16:creationId xmlns:a16="http://schemas.microsoft.com/office/drawing/2014/main" xmlns="" id="{E2FC0F04-C438-4795-AD26-BAF608CFD4E3}"/>
              </a:ext>
            </a:extLst>
          </p:cNvPr>
          <p:cNvSpPr txBox="1"/>
          <p:nvPr/>
        </p:nvSpPr>
        <p:spPr>
          <a:xfrm>
            <a:off x="6527800" y="2346931"/>
            <a:ext cx="4546600" cy="646331"/>
          </a:xfrm>
          <a:prstGeom prst="rect">
            <a:avLst/>
          </a:prstGeom>
          <a:noFill/>
          <a:ln w="57150">
            <a:solidFill>
              <a:schemeClr val="accent2"/>
            </a:solidFill>
          </a:ln>
        </p:spPr>
        <p:txBody>
          <a:bodyPr wrap="square" rtlCol="0">
            <a:spAutoFit/>
          </a:bodyPr>
          <a:lstStyle/>
          <a:p>
            <a:endParaRPr lang="en-US" dirty="0"/>
          </a:p>
          <a:p>
            <a:endParaRPr lang="en-US" dirty="0"/>
          </a:p>
        </p:txBody>
      </p:sp>
    </p:spTree>
    <p:extLst>
      <p:ext uri="{BB962C8B-B14F-4D97-AF65-F5344CB8AC3E}">
        <p14:creationId xmlns:p14="http://schemas.microsoft.com/office/powerpoint/2010/main" val="32746036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CC5DB68-EE65-4C7E-8BF8-995554E9E883}"/>
              </a:ext>
            </a:extLst>
          </p:cNvPr>
          <p:cNvSpPr>
            <a:spLocks noGrp="1"/>
          </p:cNvSpPr>
          <p:nvPr>
            <p:ph type="body" sz="quarter" idx="13"/>
          </p:nvPr>
        </p:nvSpPr>
        <p:spPr>
          <a:xfrm>
            <a:off x="925688" y="1539603"/>
            <a:ext cx="4554363" cy="4634173"/>
          </a:xfrm>
        </p:spPr>
        <p:txBody>
          <a:bodyPr>
            <a:normAutofit fontScale="92500" lnSpcReduction="10000"/>
          </a:bodyPr>
          <a:lstStyle/>
          <a:p>
            <a:r>
              <a:rPr lang="en-US" sz="2400" b="1" dirty="0"/>
              <a:t>Commissioner</a:t>
            </a:r>
          </a:p>
          <a:p>
            <a:endParaRPr lang="en-US" sz="2400" dirty="0"/>
          </a:p>
          <a:p>
            <a:pPr marL="342900" indent="-342900">
              <a:buFont typeface="Arial" panose="020B0604020202020204" pitchFamily="34" charset="0"/>
              <a:buChar char="•"/>
            </a:pPr>
            <a:r>
              <a:rPr lang="en-US" sz="2400" dirty="0"/>
              <a:t>Receives </a:t>
            </a:r>
            <a:r>
              <a:rPr lang="en-US" sz="2400" b="1" dirty="0">
                <a:solidFill>
                  <a:srgbClr val="FF0000"/>
                </a:solidFill>
              </a:rPr>
              <a:t>recommendations and appeal recommendations</a:t>
            </a:r>
            <a:r>
              <a:rPr lang="en-US" sz="2400" dirty="0"/>
              <a:t> from staff.</a:t>
            </a:r>
          </a:p>
          <a:p>
            <a:pPr marL="342900" indent="-342900">
              <a:buFont typeface="Arial" panose="020B0604020202020204" pitchFamily="34" charset="0"/>
              <a:buChar char="•"/>
            </a:pPr>
            <a:r>
              <a:rPr lang="en-US" sz="2400" b="1" dirty="0">
                <a:solidFill>
                  <a:srgbClr val="FF0000"/>
                </a:solidFill>
              </a:rPr>
              <a:t>Revokes a charter </a:t>
            </a:r>
            <a:r>
              <a:rPr lang="en-US" sz="2400" dirty="0"/>
              <a:t>during the charter term if evidence of extreme underperformance or violation of law. </a:t>
            </a:r>
            <a:r>
              <a:rPr lang="en-US" sz="1500" i="1" dirty="0"/>
              <a:t>(TN Quality Authorizing Standards)</a:t>
            </a:r>
          </a:p>
          <a:p>
            <a:pPr marL="342900" indent="-342900">
              <a:buFont typeface="Arial" panose="020B0604020202020204" pitchFamily="34" charset="0"/>
              <a:buChar char="•"/>
            </a:pPr>
            <a:r>
              <a:rPr lang="en-US" sz="2400" b="1" dirty="0">
                <a:solidFill>
                  <a:srgbClr val="FF0000"/>
                </a:solidFill>
              </a:rPr>
              <a:t>Grants renewal </a:t>
            </a:r>
            <a:r>
              <a:rPr lang="en-US" sz="2400" dirty="0"/>
              <a:t>only to schools that have achieved the targets stated in the charter agreement. </a:t>
            </a:r>
            <a:r>
              <a:rPr lang="en-US" sz="1500" i="1" dirty="0"/>
              <a:t>(TN Quality Authorizing Standards)</a:t>
            </a:r>
          </a:p>
        </p:txBody>
      </p:sp>
      <p:sp>
        <p:nvSpPr>
          <p:cNvPr id="4" name="Text Placeholder 3">
            <a:extLst>
              <a:ext uri="{FF2B5EF4-FFF2-40B4-BE49-F238E27FC236}">
                <a16:creationId xmlns:a16="http://schemas.microsoft.com/office/drawing/2014/main" xmlns="" id="{2E894CCC-03F1-4988-A559-57BB8D266E73}"/>
              </a:ext>
            </a:extLst>
          </p:cNvPr>
          <p:cNvSpPr>
            <a:spLocks noGrp="1"/>
          </p:cNvSpPr>
          <p:nvPr>
            <p:ph type="body" sz="quarter" idx="10"/>
          </p:nvPr>
        </p:nvSpPr>
        <p:spPr>
          <a:xfrm>
            <a:off x="524734" y="0"/>
            <a:ext cx="9910634" cy="1095966"/>
          </a:xfrm>
        </p:spPr>
        <p:txBody>
          <a:bodyPr/>
          <a:lstStyle/>
          <a:p>
            <a:r>
              <a:rPr lang="en-US" dirty="0"/>
              <a:t>Commissioner key roles – revocation &amp; renewal (and APPEAL) decision-making</a:t>
            </a:r>
          </a:p>
        </p:txBody>
      </p:sp>
      <p:pic>
        <p:nvPicPr>
          <p:cNvPr id="11" name="Graphic 10" descr="Meeting">
            <a:extLst>
              <a:ext uri="{FF2B5EF4-FFF2-40B4-BE49-F238E27FC236}">
                <a16:creationId xmlns:a16="http://schemas.microsoft.com/office/drawing/2014/main" xmlns="" id="{60F5BEEB-0AF1-45A8-B15E-380420A8F5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844075" y="1095966"/>
            <a:ext cx="1344495" cy="1344495"/>
          </a:xfrm>
          <a:prstGeom prst="rect">
            <a:avLst/>
          </a:prstGeom>
        </p:spPr>
      </p:pic>
      <p:graphicFrame>
        <p:nvGraphicFramePr>
          <p:cNvPr id="14" name="Content Placeholder 3">
            <a:extLst>
              <a:ext uri="{FF2B5EF4-FFF2-40B4-BE49-F238E27FC236}">
                <a16:creationId xmlns:a16="http://schemas.microsoft.com/office/drawing/2014/main" xmlns="" id="{4F6EE945-F483-4581-8046-F23BA94C28C2}"/>
              </a:ext>
            </a:extLst>
          </p:cNvPr>
          <p:cNvGraphicFramePr>
            <a:graphicFrameLocks/>
          </p:cNvGraphicFramePr>
          <p:nvPr/>
        </p:nvGraphicFramePr>
        <p:xfrm>
          <a:off x="4693249" y="1539603"/>
          <a:ext cx="8654262" cy="44181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675556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1B19132-3835-4019-90AC-67BF0B51FD58}"/>
              </a:ext>
            </a:extLst>
          </p:cNvPr>
          <p:cNvSpPr>
            <a:spLocks noGrp="1"/>
          </p:cNvSpPr>
          <p:nvPr>
            <p:ph idx="1"/>
          </p:nvPr>
        </p:nvSpPr>
        <p:spPr>
          <a:xfrm>
            <a:off x="925689" y="1599538"/>
            <a:ext cx="10397068" cy="4534562"/>
          </a:xfrm>
          <a:prstGeom prst="rect">
            <a:avLst/>
          </a:prstGeom>
        </p:spPr>
        <p:txBody>
          <a:bodyPr/>
          <a:lstStyle/>
          <a:p>
            <a:pPr marL="0" indent="0" algn="ctr">
              <a:buNone/>
            </a:pPr>
            <a:r>
              <a:rPr lang="en-US" sz="3200" dirty="0"/>
              <a:t>“A quality authorizer grants renewal only to schools that have achieved the standards and targets stated in the charter agreement, are organizationally and fiscally viable, and have been faithful to the terms of the contract and applicable law.</a:t>
            </a:r>
          </a:p>
          <a:p>
            <a:pPr marL="0" indent="0" algn="ctr">
              <a:buNone/>
            </a:pPr>
            <a:r>
              <a:rPr lang="en-US" sz="2000" i="1" dirty="0"/>
              <a:t>-Tennessee Quality Authorizing Standards</a:t>
            </a:r>
          </a:p>
          <a:p>
            <a:pPr marL="0" indent="0">
              <a:buNone/>
            </a:pPr>
            <a:endParaRPr lang="en-US" sz="2000" dirty="0"/>
          </a:p>
        </p:txBody>
      </p:sp>
      <p:sp>
        <p:nvSpPr>
          <p:cNvPr id="2" name="Text Placeholder 1">
            <a:extLst>
              <a:ext uri="{FF2B5EF4-FFF2-40B4-BE49-F238E27FC236}">
                <a16:creationId xmlns:a16="http://schemas.microsoft.com/office/drawing/2014/main" xmlns="" id="{5A664FD9-7F0A-45C7-B73D-8185865E4E88}"/>
              </a:ext>
            </a:extLst>
          </p:cNvPr>
          <p:cNvSpPr>
            <a:spLocks noGrp="1"/>
          </p:cNvSpPr>
          <p:nvPr>
            <p:ph type="body" sz="quarter" idx="10"/>
          </p:nvPr>
        </p:nvSpPr>
        <p:spPr/>
        <p:txBody>
          <a:bodyPr/>
          <a:lstStyle/>
          <a:p>
            <a:r>
              <a:rPr lang="en-US" dirty="0"/>
              <a:t>Renewal decision-making</a:t>
            </a:r>
          </a:p>
        </p:txBody>
      </p:sp>
    </p:spTree>
    <p:extLst>
      <p:ext uri="{BB962C8B-B14F-4D97-AF65-F5344CB8AC3E}">
        <p14:creationId xmlns:p14="http://schemas.microsoft.com/office/powerpoint/2010/main" val="20337089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CBF9D79-4E1D-4F1C-9F70-A8F0F61B9301}"/>
              </a:ext>
            </a:extLst>
          </p:cNvPr>
          <p:cNvSpPr>
            <a:spLocks noGrp="1"/>
          </p:cNvSpPr>
          <p:nvPr>
            <p:ph idx="1"/>
          </p:nvPr>
        </p:nvSpPr>
        <p:spPr>
          <a:xfrm>
            <a:off x="925689" y="1599538"/>
            <a:ext cx="10397068" cy="4242462"/>
          </a:xfrm>
        </p:spPr>
        <p:txBody>
          <a:bodyPr/>
          <a:lstStyle/>
          <a:p>
            <a:pPr marL="0" indent="0">
              <a:buNone/>
            </a:pPr>
            <a:r>
              <a:rPr lang="en-US" sz="2800" b="1" u="sng" dirty="0"/>
              <a:t>Staff</a:t>
            </a:r>
            <a:r>
              <a:rPr lang="en-US" sz="2800" dirty="0"/>
              <a:t> should:</a:t>
            </a:r>
          </a:p>
          <a:p>
            <a:pPr marL="0" indent="0">
              <a:buNone/>
            </a:pPr>
            <a:endParaRPr lang="en-US" sz="2800" dirty="0"/>
          </a:p>
          <a:p>
            <a:r>
              <a:rPr lang="en-US" sz="2800" dirty="0"/>
              <a:t>Use the </a:t>
            </a:r>
            <a:r>
              <a:rPr lang="en-US" sz="2800" b="1" dirty="0"/>
              <a:t>TNDOE’s Charter School Renewal Application </a:t>
            </a:r>
            <a:r>
              <a:rPr lang="en-US" sz="2800" dirty="0"/>
              <a:t>as part of a fair and transparent process.</a:t>
            </a:r>
          </a:p>
          <a:p>
            <a:pPr marL="0" indent="0">
              <a:buNone/>
            </a:pPr>
            <a:endParaRPr lang="en-US" sz="2800" dirty="0"/>
          </a:p>
          <a:p>
            <a:r>
              <a:rPr lang="en-US" sz="2800" dirty="0"/>
              <a:t>Provide each school </a:t>
            </a:r>
            <a:r>
              <a:rPr lang="en-US" sz="2800" b="1" dirty="0">
                <a:solidFill>
                  <a:srgbClr val="FF0000"/>
                </a:solidFill>
              </a:rPr>
              <a:t>a public, cumulative performance report </a:t>
            </a:r>
            <a:r>
              <a:rPr lang="en-US" sz="2800" dirty="0"/>
              <a:t>prior to the school’s renewal application, which states the authorizer’s summative findings concerning the school’s performance and its prospects for renewal.</a:t>
            </a:r>
          </a:p>
        </p:txBody>
      </p:sp>
      <p:sp>
        <p:nvSpPr>
          <p:cNvPr id="4" name="Text Placeholder 3">
            <a:extLst>
              <a:ext uri="{FF2B5EF4-FFF2-40B4-BE49-F238E27FC236}">
                <a16:creationId xmlns:a16="http://schemas.microsoft.com/office/drawing/2014/main" xmlns="" id="{BC7B6B91-E08B-461A-A829-9C0127CF44B0}"/>
              </a:ext>
            </a:extLst>
          </p:cNvPr>
          <p:cNvSpPr>
            <a:spLocks noGrp="1"/>
          </p:cNvSpPr>
          <p:nvPr>
            <p:ph type="body" sz="quarter" idx="10"/>
          </p:nvPr>
        </p:nvSpPr>
        <p:spPr>
          <a:xfrm>
            <a:off x="925689" y="107017"/>
            <a:ext cx="9661003" cy="1095966"/>
          </a:xfrm>
        </p:spPr>
        <p:txBody>
          <a:bodyPr/>
          <a:lstStyle/>
          <a:p>
            <a:r>
              <a:rPr lang="en-US" dirty="0"/>
              <a:t>Renewal best practices</a:t>
            </a:r>
          </a:p>
        </p:txBody>
      </p:sp>
    </p:spTree>
    <p:extLst>
      <p:ext uri="{BB962C8B-B14F-4D97-AF65-F5344CB8AC3E}">
        <p14:creationId xmlns:p14="http://schemas.microsoft.com/office/powerpoint/2010/main" val="111448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F70DB1BD-BA31-49BF-A8A1-59C798FC1E9A}"/>
              </a:ext>
            </a:extLst>
          </p:cNvPr>
          <p:cNvSpPr>
            <a:spLocks noGrp="1"/>
          </p:cNvSpPr>
          <p:nvPr>
            <p:ph type="body" sz="quarter" idx="10"/>
          </p:nvPr>
        </p:nvSpPr>
        <p:spPr/>
        <p:txBody>
          <a:bodyPr/>
          <a:lstStyle/>
          <a:p>
            <a:r>
              <a:rPr lang="en-US" dirty="0"/>
              <a:t>TN DOE Charter school renewal application</a:t>
            </a:r>
          </a:p>
        </p:txBody>
      </p:sp>
      <p:pic>
        <p:nvPicPr>
          <p:cNvPr id="4" name="Picture 3">
            <a:extLst>
              <a:ext uri="{FF2B5EF4-FFF2-40B4-BE49-F238E27FC236}">
                <a16:creationId xmlns:a16="http://schemas.microsoft.com/office/drawing/2014/main" xmlns="" id="{D019BF17-A4E4-4352-9A1E-2688D9FF9DDB}"/>
              </a:ext>
            </a:extLst>
          </p:cNvPr>
          <p:cNvPicPr>
            <a:picLocks noChangeAspect="1"/>
          </p:cNvPicPr>
          <p:nvPr/>
        </p:nvPicPr>
        <p:blipFill>
          <a:blip r:embed="rId3"/>
          <a:stretch>
            <a:fillRect/>
          </a:stretch>
        </p:blipFill>
        <p:spPr>
          <a:xfrm>
            <a:off x="4086866" y="1330212"/>
            <a:ext cx="4018268" cy="5222987"/>
          </a:xfrm>
          <a:prstGeom prst="rect">
            <a:avLst/>
          </a:prstGeom>
          <a:ln>
            <a:solidFill>
              <a:schemeClr val="tx1"/>
            </a:solidFill>
          </a:ln>
        </p:spPr>
      </p:pic>
    </p:spTree>
    <p:extLst>
      <p:ext uri="{BB962C8B-B14F-4D97-AF65-F5344CB8AC3E}">
        <p14:creationId xmlns:p14="http://schemas.microsoft.com/office/powerpoint/2010/main" val="42633563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xmlns="" id="{AC0DD287-53A9-4F19-B05E-6E6D79610101}"/>
              </a:ext>
            </a:extLst>
          </p:cNvPr>
          <p:cNvGraphicFramePr>
            <a:graphicFrameLocks/>
          </p:cNvGraphicFramePr>
          <p:nvPr>
            <p:extLst>
              <p:ext uri="{D42A27DB-BD31-4B8C-83A1-F6EECF244321}">
                <p14:modId xmlns:p14="http://schemas.microsoft.com/office/powerpoint/2010/main" val="2869416942"/>
              </p:ext>
            </p:extLst>
          </p:nvPr>
        </p:nvGraphicFramePr>
        <p:xfrm>
          <a:off x="888294" y="1460500"/>
          <a:ext cx="10605206" cy="5270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xmlns="" id="{F15E88E2-F8A2-4762-9576-ACE71C6E00F3}"/>
              </a:ext>
            </a:extLst>
          </p:cNvPr>
          <p:cNvSpPr>
            <a:spLocks noGrp="1"/>
          </p:cNvSpPr>
          <p:nvPr>
            <p:ph type="body" sz="quarter" idx="10"/>
          </p:nvPr>
        </p:nvSpPr>
        <p:spPr>
          <a:xfrm>
            <a:off x="888294" y="0"/>
            <a:ext cx="9474906" cy="1095966"/>
          </a:xfrm>
        </p:spPr>
        <p:txBody>
          <a:bodyPr/>
          <a:lstStyle/>
          <a:p>
            <a:r>
              <a:rPr lang="en-US" dirty="0"/>
              <a:t>The Commission as “Authorizer”: </a:t>
            </a:r>
          </a:p>
          <a:p>
            <a:r>
              <a:rPr lang="en-US" dirty="0"/>
              <a:t>Renewal process steps</a:t>
            </a:r>
          </a:p>
        </p:txBody>
      </p:sp>
    </p:spTree>
    <p:extLst>
      <p:ext uri="{BB962C8B-B14F-4D97-AF65-F5344CB8AC3E}">
        <p14:creationId xmlns:p14="http://schemas.microsoft.com/office/powerpoint/2010/main" val="27804290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9B044418-91A4-40DA-AC07-B342303BB439}"/>
              </a:ext>
            </a:extLst>
          </p:cNvPr>
          <p:cNvGraphicFramePr>
            <a:graphicFrameLocks noGrp="1"/>
          </p:cNvGraphicFramePr>
          <p:nvPr>
            <p:ph idx="1"/>
          </p:nvPr>
        </p:nvGraphicFramePr>
        <p:xfrm>
          <a:off x="925689" y="2643810"/>
          <a:ext cx="10529712" cy="2448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xmlns="" id="{A27AFA84-8943-4CF5-BF47-44A552C8E171}"/>
              </a:ext>
            </a:extLst>
          </p:cNvPr>
          <p:cNvSpPr>
            <a:spLocks noGrp="1"/>
          </p:cNvSpPr>
          <p:nvPr>
            <p:ph type="body" sz="quarter" idx="10"/>
          </p:nvPr>
        </p:nvSpPr>
        <p:spPr/>
        <p:txBody>
          <a:bodyPr/>
          <a:lstStyle/>
          <a:p>
            <a:r>
              <a:rPr lang="en-US" dirty="0"/>
              <a:t>The commission as “authorizer on appeal”</a:t>
            </a:r>
          </a:p>
        </p:txBody>
      </p:sp>
      <p:sp>
        <p:nvSpPr>
          <p:cNvPr id="5" name="TextBox 4">
            <a:extLst>
              <a:ext uri="{FF2B5EF4-FFF2-40B4-BE49-F238E27FC236}">
                <a16:creationId xmlns:a16="http://schemas.microsoft.com/office/drawing/2014/main" xmlns="" id="{C68E8F58-3849-466A-982B-FA08EB0E3407}"/>
              </a:ext>
            </a:extLst>
          </p:cNvPr>
          <p:cNvSpPr txBox="1"/>
          <p:nvPr/>
        </p:nvSpPr>
        <p:spPr>
          <a:xfrm>
            <a:off x="1469027" y="1812485"/>
            <a:ext cx="8814660" cy="523220"/>
          </a:xfrm>
          <a:prstGeom prst="rect">
            <a:avLst/>
          </a:prstGeom>
          <a:noFill/>
          <a:ln>
            <a:noFill/>
          </a:ln>
        </p:spPr>
        <p:txBody>
          <a:bodyPr wrap="square" rtlCol="0">
            <a:spAutoFit/>
          </a:bodyPr>
          <a:lstStyle/>
          <a:p>
            <a:r>
              <a:rPr lang="en-US" sz="2800" b="1" u="sng" dirty="0">
                <a:solidFill>
                  <a:schemeClr val="accent4"/>
                </a:solidFill>
              </a:rPr>
              <a:t>Renewal</a:t>
            </a:r>
            <a:r>
              <a:rPr lang="en-US" sz="2800" b="1" dirty="0">
                <a:solidFill>
                  <a:schemeClr val="accent4"/>
                </a:solidFill>
              </a:rPr>
              <a:t> </a:t>
            </a:r>
            <a:r>
              <a:rPr lang="en-US" sz="2800" dirty="0">
                <a:solidFill>
                  <a:schemeClr val="accent4"/>
                </a:solidFill>
              </a:rPr>
              <a:t>Appeal Process – starting December 31, 2020</a:t>
            </a:r>
          </a:p>
        </p:txBody>
      </p:sp>
      <p:sp>
        <p:nvSpPr>
          <p:cNvPr id="6" name="Rectangle: Rounded Corners 5">
            <a:extLst>
              <a:ext uri="{FF2B5EF4-FFF2-40B4-BE49-F238E27FC236}">
                <a16:creationId xmlns:a16="http://schemas.microsoft.com/office/drawing/2014/main" xmlns="" id="{DFD7B8F6-9DBB-45F0-B5B7-82EF899FA58C}"/>
              </a:ext>
            </a:extLst>
          </p:cNvPr>
          <p:cNvSpPr/>
          <p:nvPr/>
        </p:nvSpPr>
        <p:spPr>
          <a:xfrm>
            <a:off x="2392310" y="5400805"/>
            <a:ext cx="8194381" cy="84741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sz="2000" b="1" dirty="0">
                <a:solidFill>
                  <a:srgbClr val="FF0000"/>
                </a:solidFill>
              </a:rPr>
              <a:t>Standard of Review</a:t>
            </a:r>
          </a:p>
          <a:p>
            <a:pPr marL="285750" lvl="0" indent="-285750" defTabSz="457200">
              <a:buFont typeface="Arial" panose="020B0604020202020204" pitchFamily="34" charset="0"/>
              <a:buChar char="•"/>
              <a:defRPr/>
            </a:pPr>
            <a:r>
              <a:rPr lang="en-US" sz="2000" dirty="0"/>
              <a:t>Is the application in the </a:t>
            </a:r>
            <a:r>
              <a:rPr lang="en-US" sz="2000" b="1" dirty="0"/>
              <a:t>best interests </a:t>
            </a:r>
            <a:r>
              <a:rPr lang="en-US" sz="2000" dirty="0"/>
              <a:t>of students, LEA, community?</a:t>
            </a:r>
          </a:p>
        </p:txBody>
      </p:sp>
    </p:spTree>
    <p:extLst>
      <p:ext uri="{BB962C8B-B14F-4D97-AF65-F5344CB8AC3E}">
        <p14:creationId xmlns:p14="http://schemas.microsoft.com/office/powerpoint/2010/main" val="426917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0D38D0-AC46-411D-89A9-82085485A608}"/>
              </a:ext>
            </a:extLst>
          </p:cNvPr>
          <p:cNvSpPr>
            <a:spLocks noGrp="1"/>
          </p:cNvSpPr>
          <p:nvPr>
            <p:ph type="ctrTitle"/>
          </p:nvPr>
        </p:nvSpPr>
        <p:spPr/>
        <p:txBody>
          <a:bodyPr/>
          <a:lstStyle/>
          <a:p>
            <a:r>
              <a:rPr lang="en-US" dirty="0"/>
              <a:t>Revocation and revocation on appeal</a:t>
            </a:r>
          </a:p>
        </p:txBody>
      </p:sp>
    </p:spTree>
    <p:extLst>
      <p:ext uri="{BB962C8B-B14F-4D97-AF65-F5344CB8AC3E}">
        <p14:creationId xmlns:p14="http://schemas.microsoft.com/office/powerpoint/2010/main" val="28762923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AD47732-5CB4-4F0E-AE1D-6C8E06C6A6AF}"/>
              </a:ext>
            </a:extLst>
          </p:cNvPr>
          <p:cNvSpPr>
            <a:spLocks noGrp="1"/>
          </p:cNvSpPr>
          <p:nvPr>
            <p:ph idx="1"/>
          </p:nvPr>
        </p:nvSpPr>
        <p:spPr>
          <a:xfrm>
            <a:off x="925689" y="1599537"/>
            <a:ext cx="10729282" cy="4960920"/>
          </a:xfrm>
        </p:spPr>
        <p:txBody>
          <a:bodyPr/>
          <a:lstStyle/>
          <a:p>
            <a:pPr marL="0" lvl="0" indent="0" algn="ctr">
              <a:spcBef>
                <a:spcPts val="0"/>
              </a:spcBef>
              <a:buClrTx/>
              <a:buNone/>
              <a:defRPr/>
            </a:pPr>
            <a:r>
              <a:rPr lang="en-US" sz="3200" b="1" dirty="0">
                <a:solidFill>
                  <a:srgbClr val="FF0000"/>
                </a:solidFill>
              </a:rPr>
              <a:t>“When do most school closures occur?”</a:t>
            </a:r>
          </a:p>
          <a:p>
            <a:pPr marL="0" lvl="0" indent="0" algn="ctr">
              <a:spcBef>
                <a:spcPts val="0"/>
              </a:spcBef>
              <a:buClrTx/>
              <a:buNone/>
              <a:defRPr/>
            </a:pPr>
            <a:endParaRPr lang="en-US" sz="2800" dirty="0"/>
          </a:p>
          <a:p>
            <a:pPr marL="228600" indent="-228600">
              <a:buFont typeface="Arial" panose="020B0604020202020204" pitchFamily="34" charset="0"/>
              <a:buAutoNum type="alphaUcPeriod"/>
            </a:pPr>
            <a:r>
              <a:rPr lang="en-US" sz="2800" dirty="0"/>
              <a:t>  During renewal</a:t>
            </a:r>
          </a:p>
          <a:p>
            <a:pPr marL="228600" indent="-228600">
              <a:buFont typeface="Arial" panose="020B0604020202020204" pitchFamily="34" charset="0"/>
              <a:buAutoNum type="alphaUcPeriod"/>
            </a:pPr>
            <a:endParaRPr lang="en-US" sz="2800" dirty="0"/>
          </a:p>
          <a:p>
            <a:pPr marL="228600" indent="-228600">
              <a:buFont typeface="Arial" panose="020B0604020202020204" pitchFamily="34" charset="0"/>
              <a:buAutoNum type="alphaUcPeriod"/>
            </a:pPr>
            <a:r>
              <a:rPr lang="en-US" sz="2800" dirty="0"/>
              <a:t>  Outside renewal (i.e. mid school year)</a:t>
            </a:r>
          </a:p>
          <a:p>
            <a:pPr marL="0" lvl="0" indent="0">
              <a:spcBef>
                <a:spcPts val="0"/>
              </a:spcBef>
              <a:buClrTx/>
              <a:buNone/>
              <a:defRPr/>
            </a:pPr>
            <a:endParaRPr lang="en-US" dirty="0"/>
          </a:p>
          <a:p>
            <a:endParaRPr lang="en-US" dirty="0"/>
          </a:p>
        </p:txBody>
      </p:sp>
      <p:sp>
        <p:nvSpPr>
          <p:cNvPr id="4" name="Text Placeholder 1">
            <a:extLst>
              <a:ext uri="{FF2B5EF4-FFF2-40B4-BE49-F238E27FC236}">
                <a16:creationId xmlns:a16="http://schemas.microsoft.com/office/drawing/2014/main" xmlns="" id="{B4E72763-A227-42DD-A78F-2B1327866957}"/>
              </a:ext>
            </a:extLst>
          </p:cNvPr>
          <p:cNvSpPr>
            <a:spLocks noGrp="1"/>
          </p:cNvSpPr>
          <p:nvPr>
            <p:ph type="body" sz="quarter" idx="10"/>
          </p:nvPr>
        </p:nvSpPr>
        <p:spPr>
          <a:xfrm>
            <a:off x="925513" y="93663"/>
            <a:ext cx="9661525" cy="1096962"/>
          </a:xfrm>
        </p:spPr>
        <p:txBody>
          <a:bodyPr/>
          <a:lstStyle/>
          <a:p>
            <a:pPr algn="ctr"/>
            <a: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ontserrat" panose="00000500000000000000" pitchFamily="50" charset="0"/>
              </a:rPr>
              <a:t>QUICK POLL – type in the chat box</a:t>
            </a:r>
            <a:endPar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514430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90345570-A43F-4DBB-9F90-7B5EDD3B3CCD}"/>
              </a:ext>
            </a:extLst>
          </p:cNvPr>
          <p:cNvSpPr>
            <a:spLocks noGrp="1"/>
          </p:cNvSpPr>
          <p:nvPr>
            <p:ph type="body" sz="quarter" idx="10"/>
          </p:nvPr>
        </p:nvSpPr>
        <p:spPr/>
        <p:txBody>
          <a:bodyPr/>
          <a:lstStyle/>
          <a:p>
            <a:r>
              <a:rPr lang="en-US" dirty="0"/>
              <a:t>introductions</a:t>
            </a:r>
          </a:p>
        </p:txBody>
      </p:sp>
      <p:graphicFrame>
        <p:nvGraphicFramePr>
          <p:cNvPr id="4" name="Diagram 3">
            <a:extLst>
              <a:ext uri="{FF2B5EF4-FFF2-40B4-BE49-F238E27FC236}">
                <a16:creationId xmlns:a16="http://schemas.microsoft.com/office/drawing/2014/main" xmlns="" id="{C8FEE470-B509-4FAB-B809-1E09CE91178C}"/>
              </a:ext>
            </a:extLst>
          </p:cNvPr>
          <p:cNvGraphicFramePr/>
          <p:nvPr>
            <p:extLst>
              <p:ext uri="{D42A27DB-BD31-4B8C-83A1-F6EECF244321}">
                <p14:modId xmlns:p14="http://schemas.microsoft.com/office/powerpoint/2010/main" val="3050658595"/>
              </p:ext>
            </p:extLst>
          </p:nvPr>
        </p:nvGraphicFramePr>
        <p:xfrm>
          <a:off x="850095" y="1641729"/>
          <a:ext cx="10491809" cy="3574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07697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CC5DB68-EE65-4C7E-8BF8-995554E9E883}"/>
              </a:ext>
            </a:extLst>
          </p:cNvPr>
          <p:cNvSpPr>
            <a:spLocks noGrp="1"/>
          </p:cNvSpPr>
          <p:nvPr>
            <p:ph type="body" sz="quarter" idx="13"/>
          </p:nvPr>
        </p:nvSpPr>
        <p:spPr>
          <a:xfrm>
            <a:off x="925688" y="1539603"/>
            <a:ext cx="4554363" cy="4750361"/>
          </a:xfrm>
        </p:spPr>
        <p:txBody>
          <a:bodyPr>
            <a:normAutofit fontScale="92500" lnSpcReduction="10000"/>
          </a:bodyPr>
          <a:lstStyle/>
          <a:p>
            <a:r>
              <a:rPr lang="en-US" sz="2400" b="1" dirty="0"/>
              <a:t>Commissioner</a:t>
            </a:r>
          </a:p>
          <a:p>
            <a:endParaRPr lang="en-US" sz="2400" dirty="0"/>
          </a:p>
          <a:p>
            <a:pPr marL="342900" indent="-342900">
              <a:buFont typeface="Arial" panose="020B0604020202020204" pitchFamily="34" charset="0"/>
              <a:buChar char="•"/>
            </a:pPr>
            <a:r>
              <a:rPr lang="en-US" sz="2400" dirty="0"/>
              <a:t>Receives </a:t>
            </a:r>
            <a:r>
              <a:rPr lang="en-US" sz="2400" b="1" dirty="0">
                <a:solidFill>
                  <a:srgbClr val="FF0000"/>
                </a:solidFill>
              </a:rPr>
              <a:t>recommendations</a:t>
            </a:r>
            <a:r>
              <a:rPr lang="en-US" sz="2400" dirty="0"/>
              <a:t> and appeal recommendations from staff.</a:t>
            </a:r>
          </a:p>
          <a:p>
            <a:pPr marL="342900" indent="-342900">
              <a:buFont typeface="Arial" panose="020B0604020202020204" pitchFamily="34" charset="0"/>
              <a:buChar char="•"/>
            </a:pPr>
            <a:r>
              <a:rPr lang="en-US" sz="2400" b="1" dirty="0">
                <a:solidFill>
                  <a:srgbClr val="FF0000"/>
                </a:solidFill>
              </a:rPr>
              <a:t>Revokes </a:t>
            </a:r>
            <a:r>
              <a:rPr lang="en-US" sz="2400" dirty="0"/>
              <a:t>a charter during the charter term if evidence of extreme underperformance or violation of law. </a:t>
            </a:r>
            <a:r>
              <a:rPr lang="en-US" sz="1500" i="1" dirty="0"/>
              <a:t>(TN Quality Authorizing Standards)</a:t>
            </a:r>
          </a:p>
          <a:p>
            <a:pPr marL="342900" indent="-342900">
              <a:buFont typeface="Arial" panose="020B0604020202020204" pitchFamily="34" charset="0"/>
              <a:buChar char="•"/>
            </a:pPr>
            <a:r>
              <a:rPr lang="en-US" sz="2400" b="1" dirty="0">
                <a:solidFill>
                  <a:srgbClr val="FF0000"/>
                </a:solidFill>
              </a:rPr>
              <a:t>Grants renewal </a:t>
            </a:r>
            <a:r>
              <a:rPr lang="en-US" sz="2400" dirty="0"/>
              <a:t>only to schools that have achieved the targets stated in the charter agreement. </a:t>
            </a:r>
            <a:r>
              <a:rPr lang="en-US" sz="1500" i="1" dirty="0"/>
              <a:t>(TN Quality Authorizing Standards)</a:t>
            </a:r>
          </a:p>
        </p:txBody>
      </p:sp>
      <p:sp>
        <p:nvSpPr>
          <p:cNvPr id="4" name="Text Placeholder 3">
            <a:extLst>
              <a:ext uri="{FF2B5EF4-FFF2-40B4-BE49-F238E27FC236}">
                <a16:creationId xmlns:a16="http://schemas.microsoft.com/office/drawing/2014/main" xmlns="" id="{2E894CCC-03F1-4988-A559-57BB8D266E73}"/>
              </a:ext>
            </a:extLst>
          </p:cNvPr>
          <p:cNvSpPr>
            <a:spLocks noGrp="1"/>
          </p:cNvSpPr>
          <p:nvPr>
            <p:ph type="body" sz="quarter" idx="10"/>
          </p:nvPr>
        </p:nvSpPr>
        <p:spPr>
          <a:xfrm>
            <a:off x="524734" y="0"/>
            <a:ext cx="9910634" cy="1095966"/>
          </a:xfrm>
        </p:spPr>
        <p:txBody>
          <a:bodyPr/>
          <a:lstStyle/>
          <a:p>
            <a:r>
              <a:rPr lang="en-US" dirty="0"/>
              <a:t>Commissioner key roles – revocation &amp; renewal (APPEAL) decision-making</a:t>
            </a:r>
          </a:p>
        </p:txBody>
      </p:sp>
      <p:pic>
        <p:nvPicPr>
          <p:cNvPr id="11" name="Graphic 10" descr="Meeting">
            <a:extLst>
              <a:ext uri="{FF2B5EF4-FFF2-40B4-BE49-F238E27FC236}">
                <a16:creationId xmlns:a16="http://schemas.microsoft.com/office/drawing/2014/main" xmlns="" id="{60F5BEEB-0AF1-45A8-B15E-380420A8F5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844075" y="1095966"/>
            <a:ext cx="1344495" cy="1344495"/>
          </a:xfrm>
          <a:prstGeom prst="rect">
            <a:avLst/>
          </a:prstGeom>
        </p:spPr>
      </p:pic>
      <p:graphicFrame>
        <p:nvGraphicFramePr>
          <p:cNvPr id="14" name="Content Placeholder 3">
            <a:extLst>
              <a:ext uri="{FF2B5EF4-FFF2-40B4-BE49-F238E27FC236}">
                <a16:creationId xmlns:a16="http://schemas.microsoft.com/office/drawing/2014/main" xmlns="" id="{4F6EE945-F483-4581-8046-F23BA94C28C2}"/>
              </a:ext>
            </a:extLst>
          </p:cNvPr>
          <p:cNvGraphicFramePr>
            <a:graphicFrameLocks/>
          </p:cNvGraphicFramePr>
          <p:nvPr/>
        </p:nvGraphicFramePr>
        <p:xfrm>
          <a:off x="4693249" y="1539603"/>
          <a:ext cx="8654262" cy="44181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9676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172498D-A5EE-4AD2-B8EB-DDC19B798ECF}"/>
              </a:ext>
            </a:extLst>
          </p:cNvPr>
          <p:cNvPicPr>
            <a:picLocks noChangeAspect="1"/>
          </p:cNvPicPr>
          <p:nvPr/>
        </p:nvPicPr>
        <p:blipFill>
          <a:blip r:embed="rId3"/>
          <a:stretch>
            <a:fillRect/>
          </a:stretch>
        </p:blipFill>
        <p:spPr>
          <a:xfrm>
            <a:off x="3168857" y="0"/>
            <a:ext cx="9023143" cy="6711428"/>
          </a:xfrm>
          <a:prstGeom prst="rect">
            <a:avLst/>
          </a:prstGeom>
        </p:spPr>
      </p:pic>
      <p:sp>
        <p:nvSpPr>
          <p:cNvPr id="3" name="Text Placeholder 2">
            <a:extLst>
              <a:ext uri="{FF2B5EF4-FFF2-40B4-BE49-F238E27FC236}">
                <a16:creationId xmlns:a16="http://schemas.microsoft.com/office/drawing/2014/main" xmlns="" id="{1E0FC59F-BE98-4AEA-8846-7C0AFE9D4787}"/>
              </a:ext>
            </a:extLst>
          </p:cNvPr>
          <p:cNvSpPr>
            <a:spLocks noGrp="1"/>
          </p:cNvSpPr>
          <p:nvPr>
            <p:ph type="body" sz="quarter" idx="10"/>
          </p:nvPr>
        </p:nvSpPr>
        <p:spPr>
          <a:xfrm>
            <a:off x="366889" y="2887965"/>
            <a:ext cx="2985912" cy="1095966"/>
          </a:xfrm>
        </p:spPr>
        <p:txBody>
          <a:bodyPr/>
          <a:lstStyle/>
          <a:p>
            <a:r>
              <a:rPr lang="en-US" dirty="0"/>
              <a:t>Most school closures occur during renewal</a:t>
            </a:r>
          </a:p>
        </p:txBody>
      </p:sp>
    </p:spTree>
    <p:extLst>
      <p:ext uri="{BB962C8B-B14F-4D97-AF65-F5344CB8AC3E}">
        <p14:creationId xmlns:p14="http://schemas.microsoft.com/office/powerpoint/2010/main" val="10115802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9B044418-91A4-40DA-AC07-B342303BB439}"/>
              </a:ext>
            </a:extLst>
          </p:cNvPr>
          <p:cNvGraphicFramePr>
            <a:graphicFrameLocks noGrp="1"/>
          </p:cNvGraphicFramePr>
          <p:nvPr>
            <p:ph idx="1"/>
          </p:nvPr>
        </p:nvGraphicFramePr>
        <p:xfrm>
          <a:off x="0" y="516241"/>
          <a:ext cx="12205252" cy="6778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xmlns="" id="{A27AFA84-8943-4CF5-BF47-44A552C8E171}"/>
              </a:ext>
            </a:extLst>
          </p:cNvPr>
          <p:cNvSpPr>
            <a:spLocks noGrp="1"/>
          </p:cNvSpPr>
          <p:nvPr>
            <p:ph type="body" sz="quarter" idx="10"/>
          </p:nvPr>
        </p:nvSpPr>
        <p:spPr/>
        <p:txBody>
          <a:bodyPr/>
          <a:lstStyle/>
          <a:p>
            <a:r>
              <a:rPr lang="en-US" dirty="0"/>
              <a:t>The commission as “authorizer on appeal”</a:t>
            </a:r>
          </a:p>
        </p:txBody>
      </p:sp>
      <p:sp>
        <p:nvSpPr>
          <p:cNvPr id="5" name="TextBox 4">
            <a:extLst>
              <a:ext uri="{FF2B5EF4-FFF2-40B4-BE49-F238E27FC236}">
                <a16:creationId xmlns:a16="http://schemas.microsoft.com/office/drawing/2014/main" xmlns="" id="{C68E8F58-3849-466A-982B-FA08EB0E3407}"/>
              </a:ext>
            </a:extLst>
          </p:cNvPr>
          <p:cNvSpPr txBox="1"/>
          <p:nvPr/>
        </p:nvSpPr>
        <p:spPr>
          <a:xfrm>
            <a:off x="1469027" y="1812485"/>
            <a:ext cx="9117664" cy="523220"/>
          </a:xfrm>
          <a:prstGeom prst="rect">
            <a:avLst/>
          </a:prstGeom>
          <a:noFill/>
          <a:ln>
            <a:noFill/>
          </a:ln>
        </p:spPr>
        <p:txBody>
          <a:bodyPr wrap="square" rtlCol="0">
            <a:spAutoFit/>
          </a:bodyPr>
          <a:lstStyle/>
          <a:p>
            <a:r>
              <a:rPr lang="en-US" sz="2800" b="1" u="sng" dirty="0">
                <a:solidFill>
                  <a:schemeClr val="accent4"/>
                </a:solidFill>
              </a:rPr>
              <a:t>Revocation</a:t>
            </a:r>
            <a:r>
              <a:rPr lang="en-US" sz="2800" b="1" dirty="0">
                <a:solidFill>
                  <a:schemeClr val="accent4"/>
                </a:solidFill>
              </a:rPr>
              <a:t> </a:t>
            </a:r>
            <a:r>
              <a:rPr lang="en-US" sz="2800" dirty="0">
                <a:solidFill>
                  <a:schemeClr val="accent4"/>
                </a:solidFill>
              </a:rPr>
              <a:t>Appeal Process – starting December 31, 2020</a:t>
            </a:r>
          </a:p>
        </p:txBody>
      </p:sp>
      <p:sp>
        <p:nvSpPr>
          <p:cNvPr id="6" name="Rectangle: Rounded Corners 5">
            <a:extLst>
              <a:ext uri="{FF2B5EF4-FFF2-40B4-BE49-F238E27FC236}">
                <a16:creationId xmlns:a16="http://schemas.microsoft.com/office/drawing/2014/main" xmlns="" id="{6410C36C-A62C-415F-B027-13DD2A153089}"/>
              </a:ext>
            </a:extLst>
          </p:cNvPr>
          <p:cNvSpPr/>
          <p:nvPr/>
        </p:nvSpPr>
        <p:spPr>
          <a:xfrm>
            <a:off x="2392310" y="5329242"/>
            <a:ext cx="8194381" cy="84741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sz="2000" b="1" dirty="0">
                <a:solidFill>
                  <a:srgbClr val="FF0000"/>
                </a:solidFill>
              </a:rPr>
              <a:t>Standard of Review</a:t>
            </a:r>
          </a:p>
          <a:p>
            <a:pPr marL="342900" lvl="0" indent="-342900">
              <a:buFont typeface="Arial" panose="020B0604020202020204" pitchFamily="34" charset="0"/>
              <a:buChar char="•"/>
            </a:pPr>
            <a:r>
              <a:rPr lang="en-US" sz="2000" dirty="0"/>
              <a:t>Is the decision contrary to T.C.A. § 49-13-122?</a:t>
            </a:r>
          </a:p>
        </p:txBody>
      </p:sp>
    </p:spTree>
    <p:extLst>
      <p:ext uri="{BB962C8B-B14F-4D97-AF65-F5344CB8AC3E}">
        <p14:creationId xmlns:p14="http://schemas.microsoft.com/office/powerpoint/2010/main" val="390175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4BDBA812-2051-4093-9E81-026D26EE70E3}"/>
              </a:ext>
            </a:extLst>
          </p:cNvPr>
          <p:cNvGraphicFramePr>
            <a:graphicFrameLocks noGrp="1"/>
          </p:cNvGraphicFramePr>
          <p:nvPr>
            <p:ph idx="1"/>
            <p:extLst>
              <p:ext uri="{D42A27DB-BD31-4B8C-83A1-F6EECF244321}">
                <p14:modId xmlns:p14="http://schemas.microsoft.com/office/powerpoint/2010/main" val="830917349"/>
              </p:ext>
            </p:extLst>
          </p:nvPr>
        </p:nvGraphicFramePr>
        <p:xfrm>
          <a:off x="747558" y="1650987"/>
          <a:ext cx="10923587" cy="4020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xmlns="" id="{000B2330-16DA-49E2-980B-EDFC0A1769FD}"/>
              </a:ext>
            </a:extLst>
          </p:cNvPr>
          <p:cNvSpPr>
            <a:spLocks noGrp="1"/>
          </p:cNvSpPr>
          <p:nvPr>
            <p:ph type="body" sz="quarter" idx="10"/>
          </p:nvPr>
        </p:nvSpPr>
        <p:spPr>
          <a:xfrm>
            <a:off x="0" y="-121582"/>
            <a:ext cx="10629900" cy="1095966"/>
          </a:xfrm>
        </p:spPr>
        <p:txBody>
          <a:bodyPr/>
          <a:lstStyle/>
          <a:p>
            <a:r>
              <a:rPr lang="en-US" dirty="0"/>
              <a:t>The Commission as “authorizer”: revocation criteria </a:t>
            </a:r>
          </a:p>
        </p:txBody>
      </p:sp>
    </p:spTree>
    <p:extLst>
      <p:ext uri="{BB962C8B-B14F-4D97-AF65-F5344CB8AC3E}">
        <p14:creationId xmlns:p14="http://schemas.microsoft.com/office/powerpoint/2010/main" val="222364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E9FEF494-75F4-48BA-A54B-BB3E0F9569D9}"/>
              </a:ext>
            </a:extLst>
          </p:cNvPr>
          <p:cNvSpPr>
            <a:spLocks noGrp="1"/>
          </p:cNvSpPr>
          <p:nvPr>
            <p:ph type="body" sz="quarter" idx="10"/>
          </p:nvPr>
        </p:nvSpPr>
        <p:spPr/>
        <p:txBody>
          <a:bodyPr/>
          <a:lstStyle/>
          <a:p>
            <a:r>
              <a:rPr lang="en-US" dirty="0"/>
              <a:t>The “why” of authorizing work</a:t>
            </a:r>
          </a:p>
        </p:txBody>
      </p:sp>
      <p:pic>
        <p:nvPicPr>
          <p:cNvPr id="4" name="Content Placeholder 5">
            <a:extLst>
              <a:ext uri="{FF2B5EF4-FFF2-40B4-BE49-F238E27FC236}">
                <a16:creationId xmlns:a16="http://schemas.microsoft.com/office/drawing/2014/main" xmlns="" id="{07670F54-FB36-4CAA-A783-EFF3DC4FEC2F}"/>
              </a:ext>
            </a:extLst>
          </p:cNvPr>
          <p:cNvPicPr>
            <a:picLocks noGrp="1" noChangeAspect="1"/>
          </p:cNvPicPr>
          <p:nvPr>
            <p:ph idx="1"/>
          </p:nvPr>
        </p:nvPicPr>
        <p:blipFill>
          <a:blip r:embed="rId3"/>
          <a:stretch>
            <a:fillRect/>
          </a:stretch>
        </p:blipFill>
        <p:spPr>
          <a:xfrm>
            <a:off x="3570005" y="1600200"/>
            <a:ext cx="5107553" cy="4178300"/>
          </a:xfrm>
          <a:prstGeom prst="rect">
            <a:avLst/>
          </a:prstGeom>
        </p:spPr>
      </p:pic>
    </p:spTree>
    <p:extLst>
      <p:ext uri="{BB962C8B-B14F-4D97-AF65-F5344CB8AC3E}">
        <p14:creationId xmlns:p14="http://schemas.microsoft.com/office/powerpoint/2010/main" val="3666951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B754B5-79BD-4734-933B-009FF37D35A0}"/>
              </a:ext>
            </a:extLst>
          </p:cNvPr>
          <p:cNvSpPr>
            <a:spLocks noGrp="1"/>
          </p:cNvSpPr>
          <p:nvPr>
            <p:ph type="ctrTitle"/>
          </p:nvPr>
        </p:nvSpPr>
        <p:spPr/>
        <p:txBody>
          <a:bodyPr/>
          <a:lstStyle/>
          <a:p>
            <a:r>
              <a:rPr lang="en-US" dirty="0"/>
              <a:t/>
            </a:r>
            <a:br>
              <a:rPr lang="en-US" dirty="0"/>
            </a:br>
            <a:r>
              <a:rPr lang="en-US" dirty="0"/>
              <a:t>Thank you! </a:t>
            </a:r>
            <a:br>
              <a:rPr lang="en-US" dirty="0"/>
            </a:br>
            <a:r>
              <a:rPr lang="en-US" dirty="0"/>
              <a:t>We look forward to your feedback on our survey</a:t>
            </a:r>
          </a:p>
        </p:txBody>
      </p:sp>
    </p:spTree>
    <p:extLst>
      <p:ext uri="{BB962C8B-B14F-4D97-AF65-F5344CB8AC3E}">
        <p14:creationId xmlns:p14="http://schemas.microsoft.com/office/powerpoint/2010/main" val="2388007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53F8B4-D2BF-4851-862E-8162F37A7E76}"/>
              </a:ext>
            </a:extLst>
          </p:cNvPr>
          <p:cNvSpPr>
            <a:spLocks noGrp="1"/>
          </p:cNvSpPr>
          <p:nvPr>
            <p:ph type="ctrTitle"/>
          </p:nvPr>
        </p:nvSpPr>
        <p:spPr>
          <a:xfrm>
            <a:off x="2926077" y="2604559"/>
            <a:ext cx="8019427" cy="1470025"/>
          </a:xfrm>
        </p:spPr>
        <p:txBody>
          <a:bodyPr/>
          <a:lstStyle/>
          <a:p>
            <a:r>
              <a:rPr lang="en-US" dirty="0"/>
              <a:t/>
            </a:r>
            <a:br>
              <a:rPr lang="en-US" dirty="0"/>
            </a:br>
            <a:r>
              <a:rPr lang="en-US" dirty="0"/>
              <a:t>The Charter School Lifecycle: The commissioner’s role</a:t>
            </a:r>
          </a:p>
        </p:txBody>
      </p:sp>
    </p:spTree>
    <p:extLst>
      <p:ext uri="{BB962C8B-B14F-4D97-AF65-F5344CB8AC3E}">
        <p14:creationId xmlns:p14="http://schemas.microsoft.com/office/powerpoint/2010/main" val="2931306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E043A57C-C52E-45D8-AC14-616255023BD6}"/>
              </a:ext>
            </a:extLst>
          </p:cNvPr>
          <p:cNvGraphicFramePr>
            <a:graphicFrameLocks noGrp="1"/>
          </p:cNvGraphicFramePr>
          <p:nvPr>
            <p:ph idx="1"/>
            <p:extLst>
              <p:ext uri="{D42A27DB-BD31-4B8C-83A1-F6EECF244321}">
                <p14:modId xmlns:p14="http://schemas.microsoft.com/office/powerpoint/2010/main" val="4171454276"/>
              </p:ext>
            </p:extLst>
          </p:nvPr>
        </p:nvGraphicFramePr>
        <p:xfrm>
          <a:off x="662609" y="1219200"/>
          <a:ext cx="10866782" cy="4943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2">
            <a:extLst>
              <a:ext uri="{FF2B5EF4-FFF2-40B4-BE49-F238E27FC236}">
                <a16:creationId xmlns:a16="http://schemas.microsoft.com/office/drawing/2014/main" xmlns="" id="{E6B0FB8A-6548-40CB-BEF6-BED07D2A8B65}"/>
              </a:ext>
            </a:extLst>
          </p:cNvPr>
          <p:cNvSpPr>
            <a:spLocks noGrp="1"/>
          </p:cNvSpPr>
          <p:nvPr>
            <p:ph type="body" sz="quarter" idx="10"/>
          </p:nvPr>
        </p:nvSpPr>
        <p:spPr>
          <a:xfrm>
            <a:off x="925688" y="94317"/>
            <a:ext cx="9661003" cy="1095966"/>
          </a:xfrm>
        </p:spPr>
        <p:txBody>
          <a:bodyPr/>
          <a:lstStyle/>
          <a:p>
            <a:pPr algn="ctr"/>
            <a:r>
              <a:rPr lang="en-US" dirty="0"/>
              <a:t>The commission’s dual roles</a:t>
            </a:r>
          </a:p>
        </p:txBody>
      </p:sp>
      <p:sp>
        <p:nvSpPr>
          <p:cNvPr id="8" name="TextBox 7">
            <a:extLst>
              <a:ext uri="{FF2B5EF4-FFF2-40B4-BE49-F238E27FC236}">
                <a16:creationId xmlns:a16="http://schemas.microsoft.com/office/drawing/2014/main" xmlns="" id="{C884576E-51A3-4F1C-8471-354F879B0C05}"/>
              </a:ext>
            </a:extLst>
          </p:cNvPr>
          <p:cNvSpPr txBox="1"/>
          <p:nvPr/>
        </p:nvSpPr>
        <p:spPr>
          <a:xfrm>
            <a:off x="3046037" y="1428553"/>
            <a:ext cx="3315008" cy="461665"/>
          </a:xfrm>
          <a:prstGeom prst="rect">
            <a:avLst/>
          </a:prstGeom>
          <a:noFill/>
        </p:spPr>
        <p:txBody>
          <a:bodyPr wrap="square" rtlCol="0">
            <a:spAutoFit/>
          </a:bodyPr>
          <a:lstStyle/>
          <a:p>
            <a:r>
              <a:rPr lang="en-US" sz="2400" dirty="0">
                <a:solidFill>
                  <a:schemeClr val="accent4"/>
                </a:solidFill>
              </a:rPr>
              <a:t>Starting SY 2020-2021</a:t>
            </a:r>
          </a:p>
        </p:txBody>
      </p:sp>
    </p:spTree>
    <p:extLst>
      <p:ext uri="{BB962C8B-B14F-4D97-AF65-F5344CB8AC3E}">
        <p14:creationId xmlns:p14="http://schemas.microsoft.com/office/powerpoint/2010/main" val="3892925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BAFCBD8-3595-4DED-8571-C848BD05357E}"/>
              </a:ext>
            </a:extLst>
          </p:cNvPr>
          <p:cNvSpPr/>
          <p:nvPr/>
        </p:nvSpPr>
        <p:spPr>
          <a:xfrm>
            <a:off x="2365059" y="1669370"/>
            <a:ext cx="8221631" cy="3785652"/>
          </a:xfrm>
          <a:prstGeom prst="rect">
            <a:avLst/>
          </a:prstGeom>
        </p:spPr>
        <p:txBody>
          <a:bodyPr wrap="square">
            <a:spAutoFit/>
          </a:bodyPr>
          <a:lstStyle/>
          <a:p>
            <a:pPr defTabSz="457200"/>
            <a:r>
              <a:rPr lang="en-US" sz="2400" b="1" dirty="0">
                <a:solidFill>
                  <a:srgbClr val="8A1228"/>
                </a:solidFill>
                <a:latin typeface="Montserrat Light" panose="00000400000000000000" pitchFamily="50" charset="0"/>
              </a:rPr>
              <a:t>Authorizers are charged with the responsibility for: </a:t>
            </a:r>
            <a:endParaRPr lang="en-US" sz="2400" dirty="0">
              <a:solidFill>
                <a:srgbClr val="8A1228"/>
              </a:solidFill>
              <a:latin typeface="Montserrat Light" panose="00000400000000000000" pitchFamily="50" charset="0"/>
            </a:endParaRPr>
          </a:p>
          <a:p>
            <a:pPr defTabSz="457200"/>
            <a:r>
              <a:rPr lang="en-US" sz="2400" dirty="0">
                <a:solidFill>
                  <a:srgbClr val="8A1228"/>
                </a:solidFill>
                <a:latin typeface="Montserrat Light" panose="00000400000000000000" pitchFamily="50" charset="0"/>
                <a:sym typeface="Wingdings" panose="05000000000000000000" pitchFamily="2" charset="2"/>
              </a:rPr>
              <a:t>  </a:t>
            </a:r>
            <a:r>
              <a:rPr lang="en-US" sz="2400" dirty="0">
                <a:solidFill>
                  <a:srgbClr val="8A1228"/>
                </a:solidFill>
                <a:latin typeface="Montserrat Light" panose="00000400000000000000" pitchFamily="50" charset="0"/>
              </a:rPr>
              <a:t>setting expectations and oversee school performance; and,</a:t>
            </a:r>
          </a:p>
          <a:p>
            <a:pPr defTabSz="457200"/>
            <a:r>
              <a:rPr lang="en-US" sz="2400" dirty="0">
                <a:solidFill>
                  <a:srgbClr val="8A1228"/>
                </a:solidFill>
                <a:latin typeface="Montserrat Light" panose="00000400000000000000" pitchFamily="50" charset="0"/>
                <a:sym typeface="Wingdings" panose="05000000000000000000" pitchFamily="2" charset="2"/>
              </a:rPr>
              <a:t>  </a:t>
            </a:r>
            <a:r>
              <a:rPr lang="en-US" sz="2400" dirty="0">
                <a:solidFill>
                  <a:srgbClr val="8A1228"/>
                </a:solidFill>
                <a:latin typeface="Montserrat Light" panose="00000400000000000000" pitchFamily="50" charset="0"/>
              </a:rPr>
              <a:t>determining which schools should continue to serve students (or not). </a:t>
            </a:r>
          </a:p>
          <a:p>
            <a:pPr defTabSz="457200"/>
            <a:endParaRPr lang="en-US" sz="2400" dirty="0">
              <a:solidFill>
                <a:srgbClr val="8A1228"/>
              </a:solidFill>
              <a:latin typeface="Montserrat Light" panose="00000400000000000000" pitchFamily="50" charset="0"/>
            </a:endParaRPr>
          </a:p>
          <a:p>
            <a:pPr defTabSz="457200"/>
            <a:r>
              <a:rPr lang="en-US" sz="2400" b="1" i="1" dirty="0">
                <a:solidFill>
                  <a:srgbClr val="8A1228"/>
                </a:solidFill>
                <a:latin typeface="Montserrat Light" panose="00000400000000000000" pitchFamily="50" charset="0"/>
              </a:rPr>
              <a:t>While always:</a:t>
            </a:r>
          </a:p>
          <a:p>
            <a:pPr defTabSz="457200"/>
            <a:r>
              <a:rPr lang="en-US" sz="2400" i="1" dirty="0">
                <a:solidFill>
                  <a:srgbClr val="8A1228"/>
                </a:solidFill>
                <a:latin typeface="Montserrat Light" panose="00000400000000000000" pitchFamily="50" charset="0"/>
              </a:rPr>
              <a:t> </a:t>
            </a:r>
            <a:r>
              <a:rPr lang="en-US" sz="2400" i="1" dirty="0">
                <a:solidFill>
                  <a:srgbClr val="8A1228"/>
                </a:solidFill>
                <a:latin typeface="Montserrat Light" panose="00000400000000000000" pitchFamily="50" charset="0"/>
                <a:sym typeface="Wingdings" panose="05000000000000000000" pitchFamily="2" charset="2"/>
              </a:rPr>
              <a:t> </a:t>
            </a:r>
            <a:r>
              <a:rPr lang="en-US" sz="2400" i="1" dirty="0">
                <a:solidFill>
                  <a:srgbClr val="8A1228"/>
                </a:solidFill>
                <a:latin typeface="Montserrat Light" panose="00000400000000000000" pitchFamily="50" charset="0"/>
              </a:rPr>
              <a:t>maintaining high standards for charter schools;</a:t>
            </a:r>
          </a:p>
          <a:p>
            <a:pPr defTabSz="457200"/>
            <a:r>
              <a:rPr lang="en-US" sz="2400" i="1" dirty="0">
                <a:solidFill>
                  <a:srgbClr val="8A1228"/>
                </a:solidFill>
                <a:latin typeface="Montserrat Light" panose="00000400000000000000" pitchFamily="50" charset="0"/>
              </a:rPr>
              <a:t> </a:t>
            </a:r>
            <a:r>
              <a:rPr lang="en-US" sz="2400" i="1" dirty="0">
                <a:solidFill>
                  <a:srgbClr val="8A1228"/>
                </a:solidFill>
                <a:latin typeface="Montserrat Light" panose="00000400000000000000" pitchFamily="50" charset="0"/>
                <a:sym typeface="Wingdings" panose="05000000000000000000" pitchFamily="2" charset="2"/>
              </a:rPr>
              <a:t> </a:t>
            </a:r>
            <a:r>
              <a:rPr lang="en-US" sz="2400" i="1" dirty="0">
                <a:solidFill>
                  <a:srgbClr val="8A1228"/>
                </a:solidFill>
                <a:latin typeface="Montserrat Light" panose="00000400000000000000" pitchFamily="50" charset="0"/>
              </a:rPr>
              <a:t>upholding school autonomy; and,</a:t>
            </a:r>
          </a:p>
          <a:p>
            <a:pPr defTabSz="457200"/>
            <a:r>
              <a:rPr lang="en-US" sz="2400" i="1" dirty="0">
                <a:solidFill>
                  <a:srgbClr val="8A1228"/>
                </a:solidFill>
                <a:latin typeface="Montserrat Light" panose="00000400000000000000" pitchFamily="50" charset="0"/>
                <a:sym typeface="Wingdings" panose="05000000000000000000" pitchFamily="2" charset="2"/>
              </a:rPr>
              <a:t>  </a:t>
            </a:r>
            <a:r>
              <a:rPr lang="en-US" sz="2400" i="1" dirty="0">
                <a:solidFill>
                  <a:srgbClr val="8A1228"/>
                </a:solidFill>
                <a:latin typeface="Montserrat Light" panose="00000400000000000000" pitchFamily="50" charset="0"/>
              </a:rPr>
              <a:t>protecting student and public interests.</a:t>
            </a:r>
          </a:p>
          <a:p>
            <a:pPr defTabSz="457200"/>
            <a:endParaRPr lang="en-US" sz="2400" dirty="0">
              <a:solidFill>
                <a:srgbClr val="8A1228"/>
              </a:solidFill>
              <a:latin typeface="Montserrat Light" panose="00000400000000000000" pitchFamily="50" charset="0"/>
            </a:endParaRPr>
          </a:p>
        </p:txBody>
      </p:sp>
      <p:sp>
        <p:nvSpPr>
          <p:cNvPr id="3" name="TextBox 2">
            <a:extLst>
              <a:ext uri="{FF2B5EF4-FFF2-40B4-BE49-F238E27FC236}">
                <a16:creationId xmlns:a16="http://schemas.microsoft.com/office/drawing/2014/main" xmlns="" id="{184E1DC1-C978-413B-A3A2-105037F66B72}"/>
              </a:ext>
            </a:extLst>
          </p:cNvPr>
          <p:cNvSpPr txBox="1"/>
          <p:nvPr/>
        </p:nvSpPr>
        <p:spPr>
          <a:xfrm rot="16200000">
            <a:off x="-1001281" y="3239030"/>
            <a:ext cx="4500269" cy="646331"/>
          </a:xfrm>
          <a:prstGeom prst="rect">
            <a:avLst/>
          </a:prstGeom>
          <a:solidFill>
            <a:schemeClr val="bg1"/>
          </a:solidFill>
        </p:spPr>
        <p:txBody>
          <a:bodyPr wrap="square" rtlCol="0">
            <a:spAutoFit/>
          </a:bodyPr>
          <a:lstStyle/>
          <a:p>
            <a:pPr defTabSz="457200"/>
            <a:r>
              <a:rPr lang="en-US" sz="3600" b="1" dirty="0">
                <a:solidFill>
                  <a:schemeClr val="accent4"/>
                </a:solidFill>
                <a:latin typeface="Montserrat Light" panose="00000400000000000000" pitchFamily="50" charset="0"/>
              </a:rPr>
              <a:t>  RESPONSIBILITIES</a:t>
            </a:r>
          </a:p>
        </p:txBody>
      </p:sp>
      <p:sp>
        <p:nvSpPr>
          <p:cNvPr id="5" name="Text Placeholder 4">
            <a:extLst>
              <a:ext uri="{FF2B5EF4-FFF2-40B4-BE49-F238E27FC236}">
                <a16:creationId xmlns:a16="http://schemas.microsoft.com/office/drawing/2014/main" xmlns="" id="{17642DCA-C621-4818-887B-0E72AD1C2643}"/>
              </a:ext>
            </a:extLst>
          </p:cNvPr>
          <p:cNvSpPr>
            <a:spLocks noGrp="1"/>
          </p:cNvSpPr>
          <p:nvPr>
            <p:ph type="body" sz="quarter" idx="10"/>
          </p:nvPr>
        </p:nvSpPr>
        <p:spPr/>
        <p:txBody>
          <a:bodyPr/>
          <a:lstStyle/>
          <a:p>
            <a:r>
              <a:rPr lang="en-US" dirty="0"/>
              <a:t>The commission as “authorizer”</a:t>
            </a:r>
          </a:p>
        </p:txBody>
      </p:sp>
    </p:spTree>
    <p:extLst>
      <p:ext uri="{BB962C8B-B14F-4D97-AF65-F5344CB8AC3E}">
        <p14:creationId xmlns:p14="http://schemas.microsoft.com/office/powerpoint/2010/main" val="1341553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ff030c9f-10c9-4927-a508-7a3614d26c0f"/>
</p:tagLst>
</file>

<file path=ppt/theme/theme1.xml><?xml version="1.0" encoding="utf-8"?>
<a:theme xmlns:a="http://schemas.openxmlformats.org/drawingml/2006/main" name="1_Office Theme">
  <a:themeElements>
    <a:clrScheme name="NACSA New Brand">
      <a:dk1>
        <a:srgbClr val="404040"/>
      </a:dk1>
      <a:lt1>
        <a:sysClr val="window" lastClr="FFFFFF"/>
      </a:lt1>
      <a:dk2>
        <a:srgbClr val="44546A"/>
      </a:dk2>
      <a:lt2>
        <a:srgbClr val="E7E6E6"/>
      </a:lt2>
      <a:accent1>
        <a:srgbClr val="9D2235"/>
      </a:accent1>
      <a:accent2>
        <a:srgbClr val="C8102E"/>
      </a:accent2>
      <a:accent3>
        <a:srgbClr val="9DE7D7"/>
      </a:accent3>
      <a:accent4>
        <a:srgbClr val="005F83"/>
      </a:accent4>
      <a:accent5>
        <a:srgbClr val="640717"/>
      </a:accent5>
      <a:accent6>
        <a:srgbClr val="E896A2"/>
      </a:accent6>
      <a:hlink>
        <a:srgbClr val="9D2235"/>
      </a:hlink>
      <a:folHlink>
        <a:srgbClr val="C8102E"/>
      </a:folHlink>
    </a:clrScheme>
    <a:fontScheme name="NACSA Brank 2017">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NACSA Theme">
  <a:themeElements>
    <a:clrScheme name="Custom 2">
      <a:dk1>
        <a:srgbClr val="FFFFFF"/>
      </a:dk1>
      <a:lt1>
        <a:srgbClr val="8A1228"/>
      </a:lt1>
      <a:dk2>
        <a:srgbClr val="0A4C6F"/>
      </a:dk2>
      <a:lt2>
        <a:srgbClr val="D0D0D0"/>
      </a:lt2>
      <a:accent1>
        <a:srgbClr val="BA0023"/>
      </a:accent1>
      <a:accent2>
        <a:srgbClr val="8EE2CF"/>
      </a:accent2>
      <a:accent3>
        <a:srgbClr val="141414"/>
      </a:accent3>
      <a:accent4>
        <a:srgbClr val="313131"/>
      </a:accent4>
      <a:accent5>
        <a:srgbClr val="6C6C6C"/>
      </a:accent5>
      <a:accent6>
        <a:srgbClr val="0A4C6F"/>
      </a:accent6>
      <a:hlink>
        <a:srgbClr val="BA0023"/>
      </a:hlink>
      <a:folHlink>
        <a:srgbClr val="8912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28864</TotalTime>
  <Words>3678</Words>
  <Application>Microsoft Office PowerPoint</Application>
  <PresentationFormat>Widescreen</PresentationFormat>
  <Paragraphs>628</Paragraphs>
  <Slides>65</Slides>
  <Notes>58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65</vt:i4>
      </vt:variant>
    </vt:vector>
  </HeadingPairs>
  <TitlesOfParts>
    <vt:vector size="75" baseType="lpstr">
      <vt:lpstr>Arial</vt:lpstr>
      <vt:lpstr>Calibri</vt:lpstr>
      <vt:lpstr>Franklin Gothic Book</vt:lpstr>
      <vt:lpstr>Franklin Gothic Demi</vt:lpstr>
      <vt:lpstr>Lato</vt:lpstr>
      <vt:lpstr>Montserrat</vt:lpstr>
      <vt:lpstr>Montserrat Light</vt:lpstr>
      <vt:lpstr>Wingdings</vt:lpstr>
      <vt:lpstr>1_Office Theme</vt:lpstr>
      <vt:lpstr>1_NACSA Theme</vt:lpstr>
      <vt:lpstr>PowerPoint Presentation</vt:lpstr>
      <vt:lpstr>PowerPoint Presentation</vt:lpstr>
      <vt:lpstr>PowerPoint Presentation</vt:lpstr>
      <vt:lpstr>PowerPoint Presentation</vt:lpstr>
      <vt:lpstr>PowerPoint Presentation</vt:lpstr>
      <vt:lpstr>PowerPoint Presentation</vt:lpstr>
      <vt:lpstr> The Charter School Lifecycle: The commissioner’s role</vt:lpstr>
      <vt:lpstr>PowerPoint Presentation</vt:lpstr>
      <vt:lpstr>PowerPoint Presentation</vt:lpstr>
      <vt:lpstr>PowerPoint Presentation</vt:lpstr>
      <vt:lpstr>PowerPoint Presentation</vt:lpstr>
      <vt:lpstr>PowerPoint Presentation</vt:lpstr>
      <vt:lpstr>PowerPoint Presentation</vt:lpstr>
      <vt:lpstr>Charter schools are both more nimble and more accountable than traditional models, built on the premise that it is a privilege to educate America’s children. </vt:lpstr>
      <vt:lpstr>What questions do you have?</vt:lpstr>
      <vt:lpstr>Quality decision-making</vt:lpstr>
      <vt:lpstr>PowerPoint Presentation</vt:lpstr>
      <vt:lpstr>PowerPoint Presentation</vt:lpstr>
      <vt:lpstr>PowerPoint Presentation</vt:lpstr>
      <vt:lpstr>PowerPoint Presentation</vt:lpstr>
      <vt:lpstr>PowerPoint Presentation</vt:lpstr>
      <vt:lpstr>Quality practices: Application on Appeal Decision-Making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NACSA’s Analysis:  Reasons for 1st year closures</vt:lpstr>
      <vt:lpstr>What questions can we answer?</vt:lpstr>
      <vt:lpstr>5 min break</vt:lpstr>
      <vt:lpstr>  Performance Contracting and Ongoing Evaluation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 we answer any questions?</vt:lpstr>
      <vt:lpstr> Renewal and Revocation (and APPEAL) Decision-Making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Revocation and revocation on appeal</vt:lpstr>
      <vt:lpstr>PowerPoint Presentation</vt:lpstr>
      <vt:lpstr>PowerPoint Presentation</vt:lpstr>
      <vt:lpstr>PowerPoint Presentation</vt:lpstr>
      <vt:lpstr>PowerPoint Presentation</vt:lpstr>
      <vt:lpstr>PowerPoint Presentation</vt:lpstr>
      <vt:lpstr>PowerPoint Presentation</vt:lpstr>
      <vt:lpstr> Thank you!  We look forward to your feedback on our survey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Haft</dc:creator>
  <cp:lastModifiedBy>Mary Elam</cp:lastModifiedBy>
  <cp:revision>321</cp:revision>
  <cp:lastPrinted>2018-04-10T18:38:49Z</cp:lastPrinted>
  <dcterms:created xsi:type="dcterms:W3CDTF">2016-11-04T14:31:52Z</dcterms:created>
  <dcterms:modified xsi:type="dcterms:W3CDTF">2020-04-30T14:37:44Z</dcterms:modified>
</cp:coreProperties>
</file>