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6" r:id="rId5"/>
    <p:sldId id="288" r:id="rId6"/>
    <p:sldId id="262" r:id="rId7"/>
    <p:sldId id="327" r:id="rId8"/>
    <p:sldId id="328" r:id="rId9"/>
    <p:sldId id="329" r:id="rId10"/>
    <p:sldId id="330" r:id="rId11"/>
    <p:sldId id="294" r:id="rId12"/>
    <p:sldId id="295" r:id="rId13"/>
    <p:sldId id="296" r:id="rId14"/>
    <p:sldId id="297" r:id="rId15"/>
    <p:sldId id="298" r:id="rId16"/>
    <p:sldId id="304" r:id="rId17"/>
    <p:sldId id="300" r:id="rId18"/>
    <p:sldId id="332" r:id="rId19"/>
    <p:sldId id="333" r:id="rId20"/>
    <p:sldId id="334" r:id="rId21"/>
    <p:sldId id="335"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Open Sans ExtraBold" panose="020B0906030804020204" pitchFamily="34" charset="0"/>
      <p:bold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i8ESH7R0CJtK8Y4y/BPgbnpJ5K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EEC79F-D087-0000-A49F-B4D9BFF20EF9}" v="16" dt="2021-05-14T21:19:44.073"/>
  </p1510:revLst>
</p1510:revInfo>
</file>

<file path=ppt/tableStyles.xml><?xml version="1.0" encoding="utf-8"?>
<a:tblStyleLst xmlns:a="http://schemas.openxmlformats.org/drawingml/2006/main" def="{D27DE84C-DA31-4E04-8A81-3B679134A07C}">
  <a:tblStyle styleId="{D27DE84C-DA31-4E04-8A81-3B679134A07C}" styleName="Table_0">
    <a:wholeTbl>
      <a:tcTxStyle b="off" i="off">
        <a:font>
          <a:latin typeface="Segoe UI"/>
          <a:ea typeface="Segoe UI"/>
          <a:cs typeface="Segoe U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17D73E7-034C-45E5-AF19-9A87E284ED4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238" autoAdjust="0"/>
  </p:normalViewPr>
  <p:slideViewPr>
    <p:cSldViewPr snapToGrid="0">
      <p:cViewPr varScale="1">
        <p:scale>
          <a:sx n="43" d="100"/>
          <a:sy n="43" d="100"/>
        </p:scale>
        <p:origin x="19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76"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74" Type="http://customschemas.google.com/relationships/presentationmetadata" Target="metadata"/><Relationship Id="rId79"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77"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3.7432800000000002E-2"/>
          <c:y val="9.33861E-2"/>
          <c:w val="0.95756699999999995"/>
          <c:h val="0.87076699999999996"/>
        </c:manualLayout>
      </c:layout>
      <c:barChart>
        <c:barDir val="col"/>
        <c:grouping val="clustered"/>
        <c:varyColors val="0"/>
        <c:ser>
          <c:idx val="0"/>
          <c:order val="0"/>
          <c:tx>
            <c:strRef>
              <c:f>Sheet1!$B$1</c:f>
              <c:strCache>
                <c:ptCount val="1"/>
                <c:pt idx="0">
                  <c:v>Category 1</c:v>
                </c:pt>
              </c:strCache>
            </c:strRef>
          </c:tx>
          <c:spPr>
            <a:solidFill>
              <a:schemeClr val="accent3"/>
            </a:solidFill>
            <a:ln w="12700" cap="flat">
              <a:noFill/>
              <a:miter lim="400000"/>
            </a:ln>
            <a:effectLst/>
          </c:spPr>
          <c:invertIfNegative val="0"/>
          <c:cat>
            <c:strRef>
              <c:f>Sheet1!$A$2:$A$2</c:f>
              <c:strCache>
                <c:ptCount val="1"/>
                <c:pt idx="0">
                  <c:v>Series 1</c:v>
                </c:pt>
              </c:strCache>
            </c:strRef>
          </c:cat>
          <c:val>
            <c:numRef>
              <c:f>Sheet1!$B$2:$B$2</c:f>
              <c:numCache>
                <c:formatCode>General</c:formatCode>
                <c:ptCount val="1"/>
                <c:pt idx="0">
                  <c:v>2</c:v>
                </c:pt>
              </c:numCache>
            </c:numRef>
          </c:val>
          <c:extLst>
            <c:ext xmlns:c16="http://schemas.microsoft.com/office/drawing/2014/chart" uri="{C3380CC4-5D6E-409C-BE32-E72D297353CC}">
              <c16:uniqueId val="{00000000-B84F-8D4E-9D06-3540119002DC}"/>
            </c:ext>
          </c:extLst>
        </c:ser>
        <c:ser>
          <c:idx val="1"/>
          <c:order val="1"/>
          <c:tx>
            <c:strRef>
              <c:f>Sheet1!$C$1</c:f>
              <c:strCache>
                <c:ptCount val="1"/>
                <c:pt idx="0">
                  <c:v>Category 2</c:v>
                </c:pt>
              </c:strCache>
            </c:strRef>
          </c:tx>
          <c:spPr>
            <a:solidFill>
              <a:schemeClr val="accent4"/>
            </a:solidFill>
            <a:ln w="12700" cap="flat">
              <a:noFill/>
              <a:miter lim="400000"/>
            </a:ln>
            <a:effectLst/>
          </c:spPr>
          <c:invertIfNegative val="0"/>
          <c:cat>
            <c:strRef>
              <c:f>Sheet1!$A$2:$A$2</c:f>
              <c:strCache>
                <c:ptCount val="1"/>
                <c:pt idx="0">
                  <c:v>Series 1</c:v>
                </c:pt>
              </c:strCache>
            </c:strRef>
          </c:cat>
          <c:val>
            <c:numRef>
              <c:f>Sheet1!$C$2:$C$2</c:f>
              <c:numCache>
                <c:formatCode>General</c:formatCode>
                <c:ptCount val="1"/>
                <c:pt idx="0">
                  <c:v>3</c:v>
                </c:pt>
              </c:numCache>
            </c:numRef>
          </c:val>
          <c:extLst>
            <c:ext xmlns:c16="http://schemas.microsoft.com/office/drawing/2014/chart" uri="{C3380CC4-5D6E-409C-BE32-E72D297353CC}">
              <c16:uniqueId val="{00000001-B84F-8D4E-9D06-3540119002DC}"/>
            </c:ext>
          </c:extLst>
        </c:ser>
        <c:ser>
          <c:idx val="2"/>
          <c:order val="2"/>
          <c:tx>
            <c:strRef>
              <c:f>Sheet1!$D$1</c:f>
              <c:strCache>
                <c:ptCount val="1"/>
                <c:pt idx="0">
                  <c:v>Category 3</c:v>
                </c:pt>
              </c:strCache>
            </c:strRef>
          </c:tx>
          <c:spPr>
            <a:solidFill>
              <a:schemeClr val="accent5"/>
            </a:solidFill>
            <a:ln w="12700" cap="flat">
              <a:noFill/>
              <a:miter lim="400000"/>
            </a:ln>
            <a:effectLst/>
          </c:spPr>
          <c:invertIfNegative val="0"/>
          <c:cat>
            <c:strRef>
              <c:f>Sheet1!$A$2:$A$2</c:f>
              <c:strCache>
                <c:ptCount val="1"/>
                <c:pt idx="0">
                  <c:v>Series 1</c:v>
                </c:pt>
              </c:strCache>
            </c:strRef>
          </c:cat>
          <c:val>
            <c:numRef>
              <c:f>Sheet1!$D$2:$D$2</c:f>
              <c:numCache>
                <c:formatCode>General</c:formatCode>
                <c:ptCount val="1"/>
                <c:pt idx="0">
                  <c:v>4</c:v>
                </c:pt>
              </c:numCache>
            </c:numRef>
          </c:val>
          <c:extLst>
            <c:ext xmlns:c16="http://schemas.microsoft.com/office/drawing/2014/chart" uri="{C3380CC4-5D6E-409C-BE32-E72D297353CC}">
              <c16:uniqueId val="{00000002-B84F-8D4E-9D06-3540119002DC}"/>
            </c:ext>
          </c:extLst>
        </c:ser>
        <c:ser>
          <c:idx val="3"/>
          <c:order val="3"/>
          <c:tx>
            <c:strRef>
              <c:f>Sheet1!$E$1</c:f>
              <c:strCache>
                <c:ptCount val="1"/>
                <c:pt idx="0">
                  <c:v>Category 4</c:v>
                </c:pt>
              </c:strCache>
            </c:strRef>
          </c:tx>
          <c:spPr>
            <a:solidFill>
              <a:schemeClr val="accent6"/>
            </a:solidFill>
            <a:ln w="12700" cap="flat">
              <a:noFill/>
              <a:miter lim="400000"/>
            </a:ln>
            <a:effectLst/>
          </c:spPr>
          <c:invertIfNegative val="0"/>
          <c:cat>
            <c:strRef>
              <c:f>Sheet1!$A$2:$A$2</c:f>
              <c:strCache>
                <c:ptCount val="1"/>
                <c:pt idx="0">
                  <c:v>Series 1</c:v>
                </c:pt>
              </c:strCache>
            </c:strRef>
          </c:cat>
          <c:val>
            <c:numRef>
              <c:f>Sheet1!$E$2:$E$2</c:f>
              <c:numCache>
                <c:formatCode>General</c:formatCode>
                <c:ptCount val="1"/>
                <c:pt idx="0">
                  <c:v>5</c:v>
                </c:pt>
              </c:numCache>
            </c:numRef>
          </c:val>
          <c:extLst>
            <c:ext xmlns:c16="http://schemas.microsoft.com/office/drawing/2014/chart" uri="{C3380CC4-5D6E-409C-BE32-E72D297353CC}">
              <c16:uniqueId val="{00000003-B84F-8D4E-9D06-3540119002DC}"/>
            </c:ext>
          </c:extLst>
        </c:ser>
        <c:ser>
          <c:idx val="4"/>
          <c:order val="4"/>
          <c:tx>
            <c:strRef>
              <c:f>Sheet1!$F$1</c:f>
              <c:strCache>
                <c:ptCount val="1"/>
                <c:pt idx="0">
                  <c:v>Category 5</c:v>
                </c:pt>
              </c:strCache>
            </c:strRef>
          </c:tx>
          <c:spPr>
            <a:solidFill>
              <a:srgbClr val="1D376C"/>
            </a:solidFill>
            <a:ln w="12700" cap="flat">
              <a:noFill/>
              <a:miter lim="400000"/>
            </a:ln>
            <a:effectLst/>
          </c:spPr>
          <c:invertIfNegative val="0"/>
          <c:cat>
            <c:strRef>
              <c:f>Sheet1!$A$2:$A$2</c:f>
              <c:strCache>
                <c:ptCount val="1"/>
                <c:pt idx="0">
                  <c:v>Series 1</c:v>
                </c:pt>
              </c:strCache>
            </c:strRef>
          </c:cat>
          <c:val>
            <c:numRef>
              <c:f>Sheet1!$F$2:$F$2</c:f>
              <c:numCache>
                <c:formatCode>General</c:formatCode>
                <c:ptCount val="1"/>
                <c:pt idx="0">
                  <c:v>6</c:v>
                </c:pt>
              </c:numCache>
            </c:numRef>
          </c:val>
          <c:extLst>
            <c:ext xmlns:c16="http://schemas.microsoft.com/office/drawing/2014/chart" uri="{C3380CC4-5D6E-409C-BE32-E72D297353CC}">
              <c16:uniqueId val="{00000004-B84F-8D4E-9D06-3540119002DC}"/>
            </c:ext>
          </c:extLst>
        </c:ser>
        <c:dLbls>
          <c:showLegendKey val="0"/>
          <c:showVal val="0"/>
          <c:showCatName val="0"/>
          <c:showSerName val="0"/>
          <c:showPercent val="0"/>
          <c:showBubbleSize val="0"/>
        </c:dLbls>
        <c:gapWidth val="27"/>
        <c:overlap val="-100"/>
        <c:axId val="2129255280"/>
        <c:axId val="2129220512"/>
      </c:barChart>
      <c:catAx>
        <c:axId val="2129255280"/>
        <c:scaling>
          <c:orientation val="minMax"/>
        </c:scaling>
        <c:delete val="0"/>
        <c:axPos val="b"/>
        <c:numFmt formatCode="General" sourceLinked="0"/>
        <c:majorTickMark val="none"/>
        <c:minorTickMark val="none"/>
        <c:tickLblPos val="none"/>
        <c:spPr>
          <a:ln w="12700" cap="flat">
            <a:noFill/>
            <a:prstDash val="solid"/>
            <a:miter lim="400000"/>
          </a:ln>
        </c:spPr>
        <c:txPr>
          <a:bodyPr rot="0"/>
          <a:lstStyle/>
          <a:p>
            <a:pPr>
              <a:defRPr sz="1000" b="0" i="0" u="none" strike="noStrike">
                <a:solidFill>
                  <a:srgbClr val="75787B"/>
                </a:solidFill>
                <a:latin typeface="Lato"/>
              </a:defRPr>
            </a:pPr>
            <a:endParaRPr lang="en-US"/>
          </a:p>
        </c:txPr>
        <c:crossAx val="2129220512"/>
        <c:crosses val="autoZero"/>
        <c:auto val="1"/>
        <c:lblAlgn val="ctr"/>
        <c:lblOffset val="100"/>
        <c:noMultiLvlLbl val="1"/>
      </c:catAx>
      <c:valAx>
        <c:axId val="2129220512"/>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a:defRPr sz="1000" b="0" i="0" u="none" strike="noStrike">
                <a:solidFill>
                  <a:srgbClr val="75787B"/>
                </a:solidFill>
                <a:latin typeface="Lato"/>
              </a:defRPr>
            </a:pPr>
            <a:endParaRPr lang="en-US"/>
          </a:p>
        </c:txPr>
        <c:crossAx val="2129255280"/>
        <c:crosses val="autoZero"/>
        <c:crossBetween val="between"/>
        <c:majorUnit val="1.5"/>
        <c:minorUnit val="0.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DCAFD-C01A-4F7B-9C01-5EA81221BC87}" type="doc">
      <dgm:prSet loTypeId="urn:microsoft.com/office/officeart/2005/8/layout/process1" loCatId="process" qsTypeId="urn:microsoft.com/office/officeart/2005/8/quickstyle/simple1" qsCatId="simple" csTypeId="urn:microsoft.com/office/officeart/2005/8/colors/colorful1" csCatId="colorful" phldr="1"/>
      <dgm:spPr/>
    </dgm:pt>
    <dgm:pt modelId="{C4D4DBBC-5452-4453-99B5-57943B9775AB}">
      <dgm:prSet phldrT="[Text]" custT="1"/>
      <dgm:spPr/>
      <dgm:t>
        <a:bodyPr/>
        <a:lstStyle/>
        <a:p>
          <a:r>
            <a:rPr lang="en-US" sz="1800" b="1" dirty="0">
              <a:latin typeface="Arial" panose="020B0604020202020204" pitchFamily="34" charset="0"/>
              <a:cs typeface="Arial" panose="020B0604020202020204" pitchFamily="34" charset="0"/>
            </a:rPr>
            <a:t>By prioritizing implementation of  evidence-based strategies to ...</a:t>
          </a:r>
        </a:p>
      </dgm:t>
    </dgm:pt>
    <dgm:pt modelId="{BC547D14-BE0B-4A3D-B181-E68DD3407773}" type="parTrans" cxnId="{9EDF70A8-937E-4ACA-A24D-3F68F08FEA2B}">
      <dgm:prSet/>
      <dgm:spPr/>
      <dgm:t>
        <a:bodyPr/>
        <a:lstStyle/>
        <a:p>
          <a:endParaRPr lang="en-US"/>
        </a:p>
      </dgm:t>
    </dgm:pt>
    <dgm:pt modelId="{29AD12B4-26F6-4E9F-874F-B2F7CE1B5131}" type="sibTrans" cxnId="{9EDF70A8-937E-4ACA-A24D-3F68F08FEA2B}">
      <dgm:prSet/>
      <dgm:spPr/>
      <dgm:t>
        <a:bodyPr/>
        <a:lstStyle/>
        <a:p>
          <a:endParaRPr lang="en-US"/>
        </a:p>
      </dgm:t>
    </dgm:pt>
    <dgm:pt modelId="{D6D8665D-E688-4B96-81E6-8CA139125EDA}">
      <dgm:prSet phldrT="[Text]" custT="1"/>
      <dgm:spPr/>
      <dgm:t>
        <a:bodyPr/>
        <a:lstStyle/>
        <a:p>
          <a:r>
            <a:rPr lang="en-US" sz="1800" b="1" dirty="0">
              <a:latin typeface="Arial" panose="020B0604020202020204" pitchFamily="34" charset="0"/>
              <a:cs typeface="Arial" panose="020B0604020202020204" pitchFamily="34" charset="0"/>
            </a:rPr>
            <a:t>Address highest- priority needs identified through needs assessment, schools will ...</a:t>
          </a:r>
        </a:p>
      </dgm:t>
    </dgm:pt>
    <dgm:pt modelId="{DF773C0F-CC9D-46D7-9598-F75490DA0802}" type="parTrans" cxnId="{1B7AAB43-23BB-4DB2-AE1A-0CF870F94AAA}">
      <dgm:prSet/>
      <dgm:spPr/>
      <dgm:t>
        <a:bodyPr/>
        <a:lstStyle/>
        <a:p>
          <a:endParaRPr lang="en-US"/>
        </a:p>
      </dgm:t>
    </dgm:pt>
    <dgm:pt modelId="{0CF57A9A-BE0D-45A2-8410-AFD6B2069A43}" type="sibTrans" cxnId="{1B7AAB43-23BB-4DB2-AE1A-0CF870F94AAA}">
      <dgm:prSet/>
      <dgm:spPr/>
      <dgm:t>
        <a:bodyPr/>
        <a:lstStyle/>
        <a:p>
          <a:endParaRPr lang="en-US"/>
        </a:p>
      </dgm:t>
    </dgm:pt>
    <dgm:pt modelId="{5FD4FF03-0AD4-4DC7-AF05-C76AC1D63BF7}">
      <dgm:prSet phldrT="[Text]" custT="1"/>
      <dgm:spPr/>
      <dgm:t>
        <a:bodyPr/>
        <a:lstStyle/>
        <a:p>
          <a:r>
            <a:rPr lang="en-US" sz="1800" b="1" dirty="0">
              <a:latin typeface="Arial" panose="020B0604020202020204" pitchFamily="34" charset="0"/>
              <a:cs typeface="Arial" panose="020B0604020202020204" pitchFamily="34" charset="0"/>
            </a:rPr>
            <a:t>Achieve goals for improvement for all students</a:t>
          </a:r>
        </a:p>
      </dgm:t>
    </dgm:pt>
    <dgm:pt modelId="{658E8DCB-CA41-4E6A-BCCF-E5BEB36E11BD}" type="parTrans" cxnId="{B2B37613-F635-4370-9E01-B5C40B5C2C26}">
      <dgm:prSet/>
      <dgm:spPr/>
      <dgm:t>
        <a:bodyPr/>
        <a:lstStyle/>
        <a:p>
          <a:endParaRPr lang="en-US"/>
        </a:p>
      </dgm:t>
    </dgm:pt>
    <dgm:pt modelId="{A305B2E7-C5D0-40A1-BC65-530F36EF97D9}" type="sibTrans" cxnId="{B2B37613-F635-4370-9E01-B5C40B5C2C26}">
      <dgm:prSet/>
      <dgm:spPr/>
      <dgm:t>
        <a:bodyPr/>
        <a:lstStyle/>
        <a:p>
          <a:endParaRPr lang="en-US"/>
        </a:p>
      </dgm:t>
    </dgm:pt>
    <dgm:pt modelId="{72530C38-952E-45FC-BB9A-D8F36C70FB24}" type="pres">
      <dgm:prSet presAssocID="{DB9DCAFD-C01A-4F7B-9C01-5EA81221BC87}" presName="Name0" presStyleCnt="0">
        <dgm:presLayoutVars>
          <dgm:dir/>
          <dgm:resizeHandles val="exact"/>
        </dgm:presLayoutVars>
      </dgm:prSet>
      <dgm:spPr/>
    </dgm:pt>
    <dgm:pt modelId="{E6452BFC-AD45-48D7-9E04-79D59213906B}" type="pres">
      <dgm:prSet presAssocID="{C4D4DBBC-5452-4453-99B5-57943B9775AB}" presName="node" presStyleLbl="node1" presStyleIdx="0" presStyleCnt="3" custScaleY="103477" custLinFactNeighborY="23681">
        <dgm:presLayoutVars>
          <dgm:bulletEnabled val="1"/>
        </dgm:presLayoutVars>
      </dgm:prSet>
      <dgm:spPr/>
    </dgm:pt>
    <dgm:pt modelId="{0D5D042F-CF62-45B0-A37E-5C2391469D62}" type="pres">
      <dgm:prSet presAssocID="{29AD12B4-26F6-4E9F-874F-B2F7CE1B5131}" presName="sibTrans" presStyleLbl="sibTrans2D1" presStyleIdx="0" presStyleCnt="2"/>
      <dgm:spPr/>
    </dgm:pt>
    <dgm:pt modelId="{25852FEC-C8AE-4541-9F8A-735EC4AE7AF9}" type="pres">
      <dgm:prSet presAssocID="{29AD12B4-26F6-4E9F-874F-B2F7CE1B5131}" presName="connectorText" presStyleLbl="sibTrans2D1" presStyleIdx="0" presStyleCnt="2"/>
      <dgm:spPr/>
    </dgm:pt>
    <dgm:pt modelId="{59E98D5C-33FB-4CFC-A92D-0F102A4C9E88}" type="pres">
      <dgm:prSet presAssocID="{D6D8665D-E688-4B96-81E6-8CA139125EDA}" presName="node" presStyleLbl="node1" presStyleIdx="1" presStyleCnt="3" custScaleY="103477" custLinFactNeighborY="23681">
        <dgm:presLayoutVars>
          <dgm:bulletEnabled val="1"/>
        </dgm:presLayoutVars>
      </dgm:prSet>
      <dgm:spPr/>
    </dgm:pt>
    <dgm:pt modelId="{4DA11E6E-51DB-4F3B-96F0-C56227186805}" type="pres">
      <dgm:prSet presAssocID="{0CF57A9A-BE0D-45A2-8410-AFD6B2069A43}" presName="sibTrans" presStyleLbl="sibTrans2D1" presStyleIdx="1" presStyleCnt="2"/>
      <dgm:spPr/>
    </dgm:pt>
    <dgm:pt modelId="{19DD3F7D-7696-4921-B1A4-653B0CC958F8}" type="pres">
      <dgm:prSet presAssocID="{0CF57A9A-BE0D-45A2-8410-AFD6B2069A43}" presName="connectorText" presStyleLbl="sibTrans2D1" presStyleIdx="1" presStyleCnt="2"/>
      <dgm:spPr/>
    </dgm:pt>
    <dgm:pt modelId="{CEBF83B2-ED31-49CC-A16F-7A55249F6CE6}" type="pres">
      <dgm:prSet presAssocID="{5FD4FF03-0AD4-4DC7-AF05-C76AC1D63BF7}" presName="node" presStyleLbl="node1" presStyleIdx="2" presStyleCnt="3" custScaleY="103477" custLinFactNeighborY="23681">
        <dgm:presLayoutVars>
          <dgm:bulletEnabled val="1"/>
        </dgm:presLayoutVars>
      </dgm:prSet>
      <dgm:spPr/>
    </dgm:pt>
  </dgm:ptLst>
  <dgm:cxnLst>
    <dgm:cxn modelId="{B2B37613-F635-4370-9E01-B5C40B5C2C26}" srcId="{DB9DCAFD-C01A-4F7B-9C01-5EA81221BC87}" destId="{5FD4FF03-0AD4-4DC7-AF05-C76AC1D63BF7}" srcOrd="2" destOrd="0" parTransId="{658E8DCB-CA41-4E6A-BCCF-E5BEB36E11BD}" sibTransId="{A305B2E7-C5D0-40A1-BC65-530F36EF97D9}"/>
    <dgm:cxn modelId="{772E8F60-F946-42E7-8574-784A3A95A051}" type="presOf" srcId="{0CF57A9A-BE0D-45A2-8410-AFD6B2069A43}" destId="{19DD3F7D-7696-4921-B1A4-653B0CC958F8}" srcOrd="1" destOrd="0" presId="urn:microsoft.com/office/officeart/2005/8/layout/process1"/>
    <dgm:cxn modelId="{1B7AAB43-23BB-4DB2-AE1A-0CF870F94AAA}" srcId="{DB9DCAFD-C01A-4F7B-9C01-5EA81221BC87}" destId="{D6D8665D-E688-4B96-81E6-8CA139125EDA}" srcOrd="1" destOrd="0" parTransId="{DF773C0F-CC9D-46D7-9598-F75490DA0802}" sibTransId="{0CF57A9A-BE0D-45A2-8410-AFD6B2069A43}"/>
    <dgm:cxn modelId="{527AF4A5-2FA9-448D-B781-7888125F2940}" type="presOf" srcId="{D6D8665D-E688-4B96-81E6-8CA139125EDA}" destId="{59E98D5C-33FB-4CFC-A92D-0F102A4C9E88}" srcOrd="0" destOrd="0" presId="urn:microsoft.com/office/officeart/2005/8/layout/process1"/>
    <dgm:cxn modelId="{A76C61A8-CA02-4186-BBD7-CBA8F997CB79}" type="presOf" srcId="{0CF57A9A-BE0D-45A2-8410-AFD6B2069A43}" destId="{4DA11E6E-51DB-4F3B-96F0-C56227186805}" srcOrd="0" destOrd="0" presId="urn:microsoft.com/office/officeart/2005/8/layout/process1"/>
    <dgm:cxn modelId="{9EDF70A8-937E-4ACA-A24D-3F68F08FEA2B}" srcId="{DB9DCAFD-C01A-4F7B-9C01-5EA81221BC87}" destId="{C4D4DBBC-5452-4453-99B5-57943B9775AB}" srcOrd="0" destOrd="0" parTransId="{BC547D14-BE0B-4A3D-B181-E68DD3407773}" sibTransId="{29AD12B4-26F6-4E9F-874F-B2F7CE1B5131}"/>
    <dgm:cxn modelId="{CFC106C1-1E19-4BBE-81BB-F6F7722BE7C8}" type="presOf" srcId="{29AD12B4-26F6-4E9F-874F-B2F7CE1B5131}" destId="{0D5D042F-CF62-45B0-A37E-5C2391469D62}" srcOrd="0" destOrd="0" presId="urn:microsoft.com/office/officeart/2005/8/layout/process1"/>
    <dgm:cxn modelId="{FAF1A1C7-4FC4-46BD-867D-0947D9CE442E}" type="presOf" srcId="{29AD12B4-26F6-4E9F-874F-B2F7CE1B5131}" destId="{25852FEC-C8AE-4541-9F8A-735EC4AE7AF9}" srcOrd="1" destOrd="0" presId="urn:microsoft.com/office/officeart/2005/8/layout/process1"/>
    <dgm:cxn modelId="{EA5B55CD-E8A1-4BFB-AC79-D31C71984DE6}" type="presOf" srcId="{C4D4DBBC-5452-4453-99B5-57943B9775AB}" destId="{E6452BFC-AD45-48D7-9E04-79D59213906B}" srcOrd="0" destOrd="0" presId="urn:microsoft.com/office/officeart/2005/8/layout/process1"/>
    <dgm:cxn modelId="{EE4E94DA-A692-46F9-A2AB-09F5CF8CD9A4}" type="presOf" srcId="{DB9DCAFD-C01A-4F7B-9C01-5EA81221BC87}" destId="{72530C38-952E-45FC-BB9A-D8F36C70FB24}" srcOrd="0" destOrd="0" presId="urn:microsoft.com/office/officeart/2005/8/layout/process1"/>
    <dgm:cxn modelId="{8C0CB3E5-05BD-400A-AC5B-AD55D0B0DEB3}" type="presOf" srcId="{5FD4FF03-0AD4-4DC7-AF05-C76AC1D63BF7}" destId="{CEBF83B2-ED31-49CC-A16F-7A55249F6CE6}" srcOrd="0" destOrd="0" presId="urn:microsoft.com/office/officeart/2005/8/layout/process1"/>
    <dgm:cxn modelId="{3D666E25-801E-4091-A886-7417FF945740}" type="presParOf" srcId="{72530C38-952E-45FC-BB9A-D8F36C70FB24}" destId="{E6452BFC-AD45-48D7-9E04-79D59213906B}" srcOrd="0" destOrd="0" presId="urn:microsoft.com/office/officeart/2005/8/layout/process1"/>
    <dgm:cxn modelId="{C8A52667-3E7C-494E-AD00-B6F9706F016B}" type="presParOf" srcId="{72530C38-952E-45FC-BB9A-D8F36C70FB24}" destId="{0D5D042F-CF62-45B0-A37E-5C2391469D62}" srcOrd="1" destOrd="0" presId="urn:microsoft.com/office/officeart/2005/8/layout/process1"/>
    <dgm:cxn modelId="{F1062C88-AD14-4C53-BD75-B7B1DFB53B08}" type="presParOf" srcId="{0D5D042F-CF62-45B0-A37E-5C2391469D62}" destId="{25852FEC-C8AE-4541-9F8A-735EC4AE7AF9}" srcOrd="0" destOrd="0" presId="urn:microsoft.com/office/officeart/2005/8/layout/process1"/>
    <dgm:cxn modelId="{26B7ADD7-882A-4B3E-85C4-C53D5A8DC877}" type="presParOf" srcId="{72530C38-952E-45FC-BB9A-D8F36C70FB24}" destId="{59E98D5C-33FB-4CFC-A92D-0F102A4C9E88}" srcOrd="2" destOrd="0" presId="urn:microsoft.com/office/officeart/2005/8/layout/process1"/>
    <dgm:cxn modelId="{8E22CDEC-F7CD-4D87-8AA7-31C2AA99119B}" type="presParOf" srcId="{72530C38-952E-45FC-BB9A-D8F36C70FB24}" destId="{4DA11E6E-51DB-4F3B-96F0-C56227186805}" srcOrd="3" destOrd="0" presId="urn:microsoft.com/office/officeart/2005/8/layout/process1"/>
    <dgm:cxn modelId="{7CAA705C-ED97-44B2-9079-59B4D2D80CCA}" type="presParOf" srcId="{4DA11E6E-51DB-4F3B-96F0-C56227186805}" destId="{19DD3F7D-7696-4921-B1A4-653B0CC958F8}" srcOrd="0" destOrd="0" presId="urn:microsoft.com/office/officeart/2005/8/layout/process1"/>
    <dgm:cxn modelId="{E7DF6169-24EF-486F-B68E-2E549EC2D2F4}" type="presParOf" srcId="{72530C38-952E-45FC-BB9A-D8F36C70FB24}" destId="{CEBF83B2-ED31-49CC-A16F-7A55249F6CE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47F593-7637-43AF-9D97-FCF90981744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315F82E-8791-4234-8AE9-9FB8D04E6926}">
      <dgm:prSet/>
      <dgm:spPr/>
      <dgm:t>
        <a:bodyPr/>
        <a:lstStyle/>
        <a:p>
          <a:r>
            <a:rPr lang="en-US"/>
            <a:t>Review our district’s goals for improvement.</a:t>
          </a:r>
        </a:p>
      </dgm:t>
    </dgm:pt>
    <dgm:pt modelId="{20FC55B5-2096-441C-8278-4D1CB7D86B75}" type="parTrans" cxnId="{1EDF9B4F-F020-4E79-8E01-0B3A1ECFE854}">
      <dgm:prSet/>
      <dgm:spPr/>
      <dgm:t>
        <a:bodyPr/>
        <a:lstStyle/>
        <a:p>
          <a:endParaRPr lang="en-US"/>
        </a:p>
      </dgm:t>
    </dgm:pt>
    <dgm:pt modelId="{7035752C-A956-4045-B10A-2CBBE05E15C2}" type="sibTrans" cxnId="{1EDF9B4F-F020-4E79-8E01-0B3A1ECFE854}">
      <dgm:prSet/>
      <dgm:spPr/>
      <dgm:t>
        <a:bodyPr/>
        <a:lstStyle/>
        <a:p>
          <a:endParaRPr lang="en-US"/>
        </a:p>
      </dgm:t>
    </dgm:pt>
    <dgm:pt modelId="{590A95CF-62EC-4017-88CC-E4AF09E43111}">
      <dgm:prSet/>
      <dgm:spPr/>
      <dgm:t>
        <a:bodyPr/>
        <a:lstStyle/>
        <a:p>
          <a:r>
            <a:rPr lang="en-US"/>
            <a:t>What data sources do our goals utilize?</a:t>
          </a:r>
        </a:p>
      </dgm:t>
    </dgm:pt>
    <dgm:pt modelId="{AA0BFA55-6B11-44C6-86B5-072144FDD807}" type="parTrans" cxnId="{ED18B0C1-C073-41F6-B44D-94F2161E3150}">
      <dgm:prSet/>
      <dgm:spPr/>
      <dgm:t>
        <a:bodyPr/>
        <a:lstStyle/>
        <a:p>
          <a:endParaRPr lang="en-US"/>
        </a:p>
      </dgm:t>
    </dgm:pt>
    <dgm:pt modelId="{3D7B293A-1AD7-4D08-832D-E0EB71F7B390}" type="sibTrans" cxnId="{ED18B0C1-C073-41F6-B44D-94F2161E3150}">
      <dgm:prSet/>
      <dgm:spPr/>
      <dgm:t>
        <a:bodyPr/>
        <a:lstStyle/>
        <a:p>
          <a:endParaRPr lang="en-US"/>
        </a:p>
      </dgm:t>
    </dgm:pt>
    <dgm:pt modelId="{3DC26249-4AF4-405E-ABFA-A85F30D99A86}">
      <dgm:prSet/>
      <dgm:spPr/>
      <dgm:t>
        <a:bodyPr/>
        <a:lstStyle/>
        <a:p>
          <a:r>
            <a:rPr lang="en-US" dirty="0"/>
            <a:t>Which data sources should schools be leveraging to contribute to these goals?</a:t>
          </a:r>
        </a:p>
      </dgm:t>
    </dgm:pt>
    <dgm:pt modelId="{D01050CF-FE15-42E3-8CAB-C7366751A299}" type="parTrans" cxnId="{4FD337D1-FCC6-45FE-9EBC-BA706FB3DD19}">
      <dgm:prSet/>
      <dgm:spPr/>
      <dgm:t>
        <a:bodyPr/>
        <a:lstStyle/>
        <a:p>
          <a:endParaRPr lang="en-US"/>
        </a:p>
      </dgm:t>
    </dgm:pt>
    <dgm:pt modelId="{3D6B6EE2-C147-4B5F-ADB2-67A4720D5110}" type="sibTrans" cxnId="{4FD337D1-FCC6-45FE-9EBC-BA706FB3DD19}">
      <dgm:prSet/>
      <dgm:spPr/>
      <dgm:t>
        <a:bodyPr/>
        <a:lstStyle/>
        <a:p>
          <a:endParaRPr lang="en-US"/>
        </a:p>
      </dgm:t>
    </dgm:pt>
    <dgm:pt modelId="{2228F049-589B-4642-AED6-EE20F52B3184}" type="pres">
      <dgm:prSet presAssocID="{8F47F593-7637-43AF-9D97-FCF909817441}" presName="root" presStyleCnt="0">
        <dgm:presLayoutVars>
          <dgm:dir/>
          <dgm:resizeHandles val="exact"/>
        </dgm:presLayoutVars>
      </dgm:prSet>
      <dgm:spPr/>
    </dgm:pt>
    <dgm:pt modelId="{8B398E19-696F-4E4A-AC64-A59282BF628C}" type="pres">
      <dgm:prSet presAssocID="{9315F82E-8791-4234-8AE9-9FB8D04E6926}" presName="compNode" presStyleCnt="0"/>
      <dgm:spPr/>
    </dgm:pt>
    <dgm:pt modelId="{0BA9891A-0446-46A9-81AB-3C04DAD1DF11}" type="pres">
      <dgm:prSet presAssocID="{9315F82E-8791-4234-8AE9-9FB8D04E6926}" presName="bgRect" presStyleLbl="bgShp" presStyleIdx="0" presStyleCnt="3"/>
      <dgm:spPr/>
    </dgm:pt>
    <dgm:pt modelId="{140DD793-10D4-43DD-AA6A-D3EB20D6263E}" type="pres">
      <dgm:prSet presAssocID="{9315F82E-8791-4234-8AE9-9FB8D04E69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63F7F416-72E8-4FFF-AF95-2451F65CA524}" type="pres">
      <dgm:prSet presAssocID="{9315F82E-8791-4234-8AE9-9FB8D04E6926}" presName="spaceRect" presStyleCnt="0"/>
      <dgm:spPr/>
    </dgm:pt>
    <dgm:pt modelId="{1C777B8E-4C0A-4838-9C1F-863BDD16A258}" type="pres">
      <dgm:prSet presAssocID="{9315F82E-8791-4234-8AE9-9FB8D04E6926}" presName="parTx" presStyleLbl="revTx" presStyleIdx="0" presStyleCnt="3">
        <dgm:presLayoutVars>
          <dgm:chMax val="0"/>
          <dgm:chPref val="0"/>
        </dgm:presLayoutVars>
      </dgm:prSet>
      <dgm:spPr/>
    </dgm:pt>
    <dgm:pt modelId="{0807AE51-D81B-4443-AE29-7037C4D9E8D1}" type="pres">
      <dgm:prSet presAssocID="{7035752C-A956-4045-B10A-2CBBE05E15C2}" presName="sibTrans" presStyleCnt="0"/>
      <dgm:spPr/>
    </dgm:pt>
    <dgm:pt modelId="{20C49CCA-3740-47A9-9F9A-FF1497ABE15D}" type="pres">
      <dgm:prSet presAssocID="{590A95CF-62EC-4017-88CC-E4AF09E43111}" presName="compNode" presStyleCnt="0"/>
      <dgm:spPr/>
    </dgm:pt>
    <dgm:pt modelId="{A6ED60DD-D7BE-45F1-A54C-A2F7AF6B168E}" type="pres">
      <dgm:prSet presAssocID="{590A95CF-62EC-4017-88CC-E4AF09E43111}" presName="bgRect" presStyleLbl="bgShp" presStyleIdx="1" presStyleCnt="3"/>
      <dgm:spPr/>
    </dgm:pt>
    <dgm:pt modelId="{ECACDB1A-1351-4D64-ADA1-F2003E530E98}" type="pres">
      <dgm:prSet presAssocID="{590A95CF-62EC-4017-88CC-E4AF09E431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9AB85DEA-35C9-409A-B2E9-D4DC40F1A446}" type="pres">
      <dgm:prSet presAssocID="{590A95CF-62EC-4017-88CC-E4AF09E43111}" presName="spaceRect" presStyleCnt="0"/>
      <dgm:spPr/>
    </dgm:pt>
    <dgm:pt modelId="{321BF6AC-3D44-4F4A-A488-4AA8F62A4938}" type="pres">
      <dgm:prSet presAssocID="{590A95CF-62EC-4017-88CC-E4AF09E43111}" presName="parTx" presStyleLbl="revTx" presStyleIdx="1" presStyleCnt="3">
        <dgm:presLayoutVars>
          <dgm:chMax val="0"/>
          <dgm:chPref val="0"/>
        </dgm:presLayoutVars>
      </dgm:prSet>
      <dgm:spPr/>
    </dgm:pt>
    <dgm:pt modelId="{61F928E7-0D43-4C40-B40D-0D8C22470765}" type="pres">
      <dgm:prSet presAssocID="{3D7B293A-1AD7-4D08-832D-E0EB71F7B390}" presName="sibTrans" presStyleCnt="0"/>
      <dgm:spPr/>
    </dgm:pt>
    <dgm:pt modelId="{87A2A799-DF82-4E26-83B3-348DE6F8AD27}" type="pres">
      <dgm:prSet presAssocID="{3DC26249-4AF4-405E-ABFA-A85F30D99A86}" presName="compNode" presStyleCnt="0"/>
      <dgm:spPr/>
    </dgm:pt>
    <dgm:pt modelId="{0EF83F16-49B3-4D7B-85E3-1CF38173D62E}" type="pres">
      <dgm:prSet presAssocID="{3DC26249-4AF4-405E-ABFA-A85F30D99A86}" presName="bgRect" presStyleLbl="bgShp" presStyleIdx="2" presStyleCnt="3"/>
      <dgm:spPr/>
    </dgm:pt>
    <dgm:pt modelId="{A83FB21D-301B-4803-A29C-511A75DC4E3B}" type="pres">
      <dgm:prSet presAssocID="{3DC26249-4AF4-405E-ABFA-A85F30D99A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6D4EBE0E-0253-4BD2-BEE6-1678443999A2}" type="pres">
      <dgm:prSet presAssocID="{3DC26249-4AF4-405E-ABFA-A85F30D99A86}" presName="spaceRect" presStyleCnt="0"/>
      <dgm:spPr/>
    </dgm:pt>
    <dgm:pt modelId="{7292B073-3EE8-428B-A37A-A4FB3D73D446}" type="pres">
      <dgm:prSet presAssocID="{3DC26249-4AF4-405E-ABFA-A85F30D99A86}" presName="parTx" presStyleLbl="revTx" presStyleIdx="2" presStyleCnt="3">
        <dgm:presLayoutVars>
          <dgm:chMax val="0"/>
          <dgm:chPref val="0"/>
        </dgm:presLayoutVars>
      </dgm:prSet>
      <dgm:spPr/>
    </dgm:pt>
  </dgm:ptLst>
  <dgm:cxnLst>
    <dgm:cxn modelId="{6D5B7F02-2BA4-4449-A13A-5DE6FA9D3A03}" type="presOf" srcId="{590A95CF-62EC-4017-88CC-E4AF09E43111}" destId="{321BF6AC-3D44-4F4A-A488-4AA8F62A4938}" srcOrd="0" destOrd="0" presId="urn:microsoft.com/office/officeart/2018/2/layout/IconVerticalSolidList"/>
    <dgm:cxn modelId="{5FAF4810-DF2A-4C45-B137-F27C6211DD0B}" type="presOf" srcId="{8F47F593-7637-43AF-9D97-FCF909817441}" destId="{2228F049-589B-4642-AED6-EE20F52B3184}" srcOrd="0" destOrd="0" presId="urn:microsoft.com/office/officeart/2018/2/layout/IconVerticalSolidList"/>
    <dgm:cxn modelId="{8C5D6840-1EE6-4E57-8720-038AAB982EEE}" type="presOf" srcId="{9315F82E-8791-4234-8AE9-9FB8D04E6926}" destId="{1C777B8E-4C0A-4838-9C1F-863BDD16A258}" srcOrd="0" destOrd="0" presId="urn:microsoft.com/office/officeart/2018/2/layout/IconVerticalSolidList"/>
    <dgm:cxn modelId="{BDF6FF5D-5CE6-45DA-86CD-FB304F306841}" type="presOf" srcId="{3DC26249-4AF4-405E-ABFA-A85F30D99A86}" destId="{7292B073-3EE8-428B-A37A-A4FB3D73D446}" srcOrd="0" destOrd="0" presId="urn:microsoft.com/office/officeart/2018/2/layout/IconVerticalSolidList"/>
    <dgm:cxn modelId="{1EDF9B4F-F020-4E79-8E01-0B3A1ECFE854}" srcId="{8F47F593-7637-43AF-9D97-FCF909817441}" destId="{9315F82E-8791-4234-8AE9-9FB8D04E6926}" srcOrd="0" destOrd="0" parTransId="{20FC55B5-2096-441C-8278-4D1CB7D86B75}" sibTransId="{7035752C-A956-4045-B10A-2CBBE05E15C2}"/>
    <dgm:cxn modelId="{ED18B0C1-C073-41F6-B44D-94F2161E3150}" srcId="{8F47F593-7637-43AF-9D97-FCF909817441}" destId="{590A95CF-62EC-4017-88CC-E4AF09E43111}" srcOrd="1" destOrd="0" parTransId="{AA0BFA55-6B11-44C6-86B5-072144FDD807}" sibTransId="{3D7B293A-1AD7-4D08-832D-E0EB71F7B390}"/>
    <dgm:cxn modelId="{4FD337D1-FCC6-45FE-9EBC-BA706FB3DD19}" srcId="{8F47F593-7637-43AF-9D97-FCF909817441}" destId="{3DC26249-4AF4-405E-ABFA-A85F30D99A86}" srcOrd="2" destOrd="0" parTransId="{D01050CF-FE15-42E3-8CAB-C7366751A299}" sibTransId="{3D6B6EE2-C147-4B5F-ADB2-67A4720D5110}"/>
    <dgm:cxn modelId="{8285D79C-8764-47FF-9BFA-6D47416AFA5E}" type="presParOf" srcId="{2228F049-589B-4642-AED6-EE20F52B3184}" destId="{8B398E19-696F-4E4A-AC64-A59282BF628C}" srcOrd="0" destOrd="0" presId="urn:microsoft.com/office/officeart/2018/2/layout/IconVerticalSolidList"/>
    <dgm:cxn modelId="{7C571A6E-8729-473D-8336-AA510F966098}" type="presParOf" srcId="{8B398E19-696F-4E4A-AC64-A59282BF628C}" destId="{0BA9891A-0446-46A9-81AB-3C04DAD1DF11}" srcOrd="0" destOrd="0" presId="urn:microsoft.com/office/officeart/2018/2/layout/IconVerticalSolidList"/>
    <dgm:cxn modelId="{2AD263A1-C0AB-431B-AE64-FD574FD43847}" type="presParOf" srcId="{8B398E19-696F-4E4A-AC64-A59282BF628C}" destId="{140DD793-10D4-43DD-AA6A-D3EB20D6263E}" srcOrd="1" destOrd="0" presId="urn:microsoft.com/office/officeart/2018/2/layout/IconVerticalSolidList"/>
    <dgm:cxn modelId="{494F622A-3277-4B7C-8222-429B0C782733}" type="presParOf" srcId="{8B398E19-696F-4E4A-AC64-A59282BF628C}" destId="{63F7F416-72E8-4FFF-AF95-2451F65CA524}" srcOrd="2" destOrd="0" presId="urn:microsoft.com/office/officeart/2018/2/layout/IconVerticalSolidList"/>
    <dgm:cxn modelId="{EC155D37-CFD5-4035-B555-A554FD61953C}" type="presParOf" srcId="{8B398E19-696F-4E4A-AC64-A59282BF628C}" destId="{1C777B8E-4C0A-4838-9C1F-863BDD16A258}" srcOrd="3" destOrd="0" presId="urn:microsoft.com/office/officeart/2018/2/layout/IconVerticalSolidList"/>
    <dgm:cxn modelId="{EB3FFC50-295F-4F0B-8927-C7AD001C7C28}" type="presParOf" srcId="{2228F049-589B-4642-AED6-EE20F52B3184}" destId="{0807AE51-D81B-4443-AE29-7037C4D9E8D1}" srcOrd="1" destOrd="0" presId="urn:microsoft.com/office/officeart/2018/2/layout/IconVerticalSolidList"/>
    <dgm:cxn modelId="{5053698B-D265-4AF6-98E2-A5B549D23B92}" type="presParOf" srcId="{2228F049-589B-4642-AED6-EE20F52B3184}" destId="{20C49CCA-3740-47A9-9F9A-FF1497ABE15D}" srcOrd="2" destOrd="0" presId="urn:microsoft.com/office/officeart/2018/2/layout/IconVerticalSolidList"/>
    <dgm:cxn modelId="{DBE478DA-177A-48A4-BB5C-AD4A2853E94B}" type="presParOf" srcId="{20C49CCA-3740-47A9-9F9A-FF1497ABE15D}" destId="{A6ED60DD-D7BE-45F1-A54C-A2F7AF6B168E}" srcOrd="0" destOrd="0" presId="urn:microsoft.com/office/officeart/2018/2/layout/IconVerticalSolidList"/>
    <dgm:cxn modelId="{37285453-7679-4117-8EDE-960304E0CD3C}" type="presParOf" srcId="{20C49CCA-3740-47A9-9F9A-FF1497ABE15D}" destId="{ECACDB1A-1351-4D64-ADA1-F2003E530E98}" srcOrd="1" destOrd="0" presId="urn:microsoft.com/office/officeart/2018/2/layout/IconVerticalSolidList"/>
    <dgm:cxn modelId="{CDEB602A-8EE5-428B-97AC-E7483B20CFBD}" type="presParOf" srcId="{20C49CCA-3740-47A9-9F9A-FF1497ABE15D}" destId="{9AB85DEA-35C9-409A-B2E9-D4DC40F1A446}" srcOrd="2" destOrd="0" presId="urn:microsoft.com/office/officeart/2018/2/layout/IconVerticalSolidList"/>
    <dgm:cxn modelId="{21CAECE9-C74D-46D6-9A87-B5A9CD20B8E6}" type="presParOf" srcId="{20C49CCA-3740-47A9-9F9A-FF1497ABE15D}" destId="{321BF6AC-3D44-4F4A-A488-4AA8F62A4938}" srcOrd="3" destOrd="0" presId="urn:microsoft.com/office/officeart/2018/2/layout/IconVerticalSolidList"/>
    <dgm:cxn modelId="{6E1031CE-577D-4333-9DCD-C79685073AD1}" type="presParOf" srcId="{2228F049-589B-4642-AED6-EE20F52B3184}" destId="{61F928E7-0D43-4C40-B40D-0D8C22470765}" srcOrd="3" destOrd="0" presId="urn:microsoft.com/office/officeart/2018/2/layout/IconVerticalSolidList"/>
    <dgm:cxn modelId="{54C65B50-A7A9-41F2-AB43-AB2995F8C0F5}" type="presParOf" srcId="{2228F049-589B-4642-AED6-EE20F52B3184}" destId="{87A2A799-DF82-4E26-83B3-348DE6F8AD27}" srcOrd="4" destOrd="0" presId="urn:microsoft.com/office/officeart/2018/2/layout/IconVerticalSolidList"/>
    <dgm:cxn modelId="{97C6A5B2-827E-44CB-B120-46D21B21C7B1}" type="presParOf" srcId="{87A2A799-DF82-4E26-83B3-348DE6F8AD27}" destId="{0EF83F16-49B3-4D7B-85E3-1CF38173D62E}" srcOrd="0" destOrd="0" presId="urn:microsoft.com/office/officeart/2018/2/layout/IconVerticalSolidList"/>
    <dgm:cxn modelId="{BABC5C63-845B-4C69-98A2-2EFBED112C41}" type="presParOf" srcId="{87A2A799-DF82-4E26-83B3-348DE6F8AD27}" destId="{A83FB21D-301B-4803-A29C-511A75DC4E3B}" srcOrd="1" destOrd="0" presId="urn:microsoft.com/office/officeart/2018/2/layout/IconVerticalSolidList"/>
    <dgm:cxn modelId="{C5501D47-FF73-4EF6-94CF-41367CD7847E}" type="presParOf" srcId="{87A2A799-DF82-4E26-83B3-348DE6F8AD27}" destId="{6D4EBE0E-0253-4BD2-BEE6-1678443999A2}" srcOrd="2" destOrd="0" presId="urn:microsoft.com/office/officeart/2018/2/layout/IconVerticalSolidList"/>
    <dgm:cxn modelId="{6DED3A79-82C4-4838-ACE5-913E50B8EBF3}" type="presParOf" srcId="{87A2A799-DF82-4E26-83B3-348DE6F8AD27}" destId="{7292B073-3EE8-428B-A37A-A4FB3D73D44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52BFC-AD45-48D7-9E04-79D59213906B}">
      <dsp:nvSpPr>
        <dsp:cNvPr id="0" name=""/>
        <dsp:cNvSpPr/>
      </dsp:nvSpPr>
      <dsp:spPr>
        <a:xfrm>
          <a:off x="7199" y="1879285"/>
          <a:ext cx="2151868" cy="1696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By prioritizing implementation of  evidence-based strategies to ...</a:t>
          </a:r>
        </a:p>
      </dsp:txBody>
      <dsp:txXfrm>
        <a:off x="56876" y="1928962"/>
        <a:ext cx="2052514" cy="1596756"/>
      </dsp:txXfrm>
    </dsp:sp>
    <dsp:sp modelId="{0D5D042F-CF62-45B0-A37E-5C2391469D62}">
      <dsp:nvSpPr>
        <dsp:cNvPr id="0" name=""/>
        <dsp:cNvSpPr/>
      </dsp:nvSpPr>
      <dsp:spPr>
        <a:xfrm>
          <a:off x="2374255" y="2460509"/>
          <a:ext cx="456196" cy="5336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374255" y="2567242"/>
        <a:ext cx="319337" cy="320197"/>
      </dsp:txXfrm>
    </dsp:sp>
    <dsp:sp modelId="{59E98D5C-33FB-4CFC-A92D-0F102A4C9E88}">
      <dsp:nvSpPr>
        <dsp:cNvPr id="0" name=""/>
        <dsp:cNvSpPr/>
      </dsp:nvSpPr>
      <dsp:spPr>
        <a:xfrm>
          <a:off x="3019815" y="1879285"/>
          <a:ext cx="2151868" cy="16961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Address highest- priority needs identified through needs assessment, schools will ...</a:t>
          </a:r>
        </a:p>
      </dsp:txBody>
      <dsp:txXfrm>
        <a:off x="3069492" y="1928962"/>
        <a:ext cx="2052514" cy="1596756"/>
      </dsp:txXfrm>
    </dsp:sp>
    <dsp:sp modelId="{4DA11E6E-51DB-4F3B-96F0-C56227186805}">
      <dsp:nvSpPr>
        <dsp:cNvPr id="0" name=""/>
        <dsp:cNvSpPr/>
      </dsp:nvSpPr>
      <dsp:spPr>
        <a:xfrm>
          <a:off x="5386871" y="2460509"/>
          <a:ext cx="456196" cy="5336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386871" y="2567242"/>
        <a:ext cx="319337" cy="320197"/>
      </dsp:txXfrm>
    </dsp:sp>
    <dsp:sp modelId="{CEBF83B2-ED31-49CC-A16F-7A55249F6CE6}">
      <dsp:nvSpPr>
        <dsp:cNvPr id="0" name=""/>
        <dsp:cNvSpPr/>
      </dsp:nvSpPr>
      <dsp:spPr>
        <a:xfrm>
          <a:off x="6032431" y="1879285"/>
          <a:ext cx="2151868" cy="16961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Achieve goals for improvement for all students</a:t>
          </a:r>
        </a:p>
      </dsp:txBody>
      <dsp:txXfrm>
        <a:off x="6082108" y="1928962"/>
        <a:ext cx="2052514" cy="1596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9891A-0446-46A9-81AB-3C04DAD1DF11}">
      <dsp:nvSpPr>
        <dsp:cNvPr id="0" name=""/>
        <dsp:cNvSpPr/>
      </dsp:nvSpPr>
      <dsp:spPr>
        <a:xfrm>
          <a:off x="0" y="719"/>
          <a:ext cx="5430033"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DD793-10D4-43DD-AA6A-D3EB20D6263E}">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777B8E-4C0A-4838-9C1F-863BDD16A258}">
      <dsp:nvSpPr>
        <dsp:cNvPr id="0" name=""/>
        <dsp:cNvSpPr/>
      </dsp:nvSpPr>
      <dsp:spPr>
        <a:xfrm>
          <a:off x="1945450" y="719"/>
          <a:ext cx="3484582"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977900">
            <a:lnSpc>
              <a:spcPct val="90000"/>
            </a:lnSpc>
            <a:spcBef>
              <a:spcPct val="0"/>
            </a:spcBef>
            <a:spcAft>
              <a:spcPct val="35000"/>
            </a:spcAft>
            <a:buNone/>
          </a:pPr>
          <a:r>
            <a:rPr lang="en-US" sz="2200" kern="1200"/>
            <a:t>Review our district’s goals for improvement.</a:t>
          </a:r>
        </a:p>
      </dsp:txBody>
      <dsp:txXfrm>
        <a:off x="1945450" y="719"/>
        <a:ext cx="3484582" cy="1684372"/>
      </dsp:txXfrm>
    </dsp:sp>
    <dsp:sp modelId="{A6ED60DD-D7BE-45F1-A54C-A2F7AF6B168E}">
      <dsp:nvSpPr>
        <dsp:cNvPr id="0" name=""/>
        <dsp:cNvSpPr/>
      </dsp:nvSpPr>
      <dsp:spPr>
        <a:xfrm>
          <a:off x="0" y="2106185"/>
          <a:ext cx="5430033"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CDB1A-1351-4D64-ADA1-F2003E530E98}">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1BF6AC-3D44-4F4A-A488-4AA8F62A4938}">
      <dsp:nvSpPr>
        <dsp:cNvPr id="0" name=""/>
        <dsp:cNvSpPr/>
      </dsp:nvSpPr>
      <dsp:spPr>
        <a:xfrm>
          <a:off x="1945450" y="2106185"/>
          <a:ext cx="3484582"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977900">
            <a:lnSpc>
              <a:spcPct val="90000"/>
            </a:lnSpc>
            <a:spcBef>
              <a:spcPct val="0"/>
            </a:spcBef>
            <a:spcAft>
              <a:spcPct val="35000"/>
            </a:spcAft>
            <a:buNone/>
          </a:pPr>
          <a:r>
            <a:rPr lang="en-US" sz="2200" kern="1200"/>
            <a:t>What data sources do our goals utilize?</a:t>
          </a:r>
        </a:p>
      </dsp:txBody>
      <dsp:txXfrm>
        <a:off x="1945450" y="2106185"/>
        <a:ext cx="3484582" cy="1684372"/>
      </dsp:txXfrm>
    </dsp:sp>
    <dsp:sp modelId="{0EF83F16-49B3-4D7B-85E3-1CF38173D62E}">
      <dsp:nvSpPr>
        <dsp:cNvPr id="0" name=""/>
        <dsp:cNvSpPr/>
      </dsp:nvSpPr>
      <dsp:spPr>
        <a:xfrm>
          <a:off x="0" y="4211650"/>
          <a:ext cx="5430033"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FB21D-301B-4803-A29C-511A75DC4E3B}">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92B073-3EE8-428B-A37A-A4FB3D73D446}">
      <dsp:nvSpPr>
        <dsp:cNvPr id="0" name=""/>
        <dsp:cNvSpPr/>
      </dsp:nvSpPr>
      <dsp:spPr>
        <a:xfrm>
          <a:off x="1945450" y="4211650"/>
          <a:ext cx="3484582"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977900">
            <a:lnSpc>
              <a:spcPct val="90000"/>
            </a:lnSpc>
            <a:spcBef>
              <a:spcPct val="0"/>
            </a:spcBef>
            <a:spcAft>
              <a:spcPct val="35000"/>
            </a:spcAft>
            <a:buNone/>
          </a:pPr>
          <a:r>
            <a:rPr lang="en-US" sz="2200" kern="1200" dirty="0"/>
            <a:t>Which data sources should schools be leveraging to contribute to these goals?</a:t>
          </a:r>
        </a:p>
      </dsp:txBody>
      <dsp:txXfrm>
        <a:off x="1945450" y="4211650"/>
        <a:ext cx="3484582" cy="16843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8" name="Google Shape;28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2400" dirty="0"/>
              <a:t>This training deck is designed</a:t>
            </a:r>
            <a:r>
              <a:rPr lang="en-US" sz="2400" baseline="0" dirty="0"/>
              <a:t> for district leaders to deliver to district leaders and staff who will be providing feedback on and approving annual school plans. There are several slides within the deck that require district leader customization prior to delivery. This customization and preparation to deliver may take anywhere from 2-6 hours depending on the decisions needed and number of leaders required to make those process decisions. It is suggested that district leaders begin preparations for use of these materials no less than a week prior to delivery. </a:t>
            </a:r>
          </a:p>
          <a:p>
            <a:endParaRPr lang="en-US" sz="2400" baseline="0" dirty="0"/>
          </a:p>
          <a:p>
            <a:r>
              <a:rPr lang="en-US" sz="2400" b="1" baseline="0" dirty="0"/>
              <a:t>Places for customization are called out in bold in the notes section.</a:t>
            </a:r>
          </a:p>
          <a:p>
            <a:endParaRPr lang="en-US" sz="2400" dirty="0"/>
          </a:p>
          <a:p>
            <a:r>
              <a:rPr lang="en-US" sz="2400" dirty="0"/>
              <a:t>Handouts needed:</a:t>
            </a:r>
          </a:p>
          <a:p>
            <a:r>
              <a:rPr lang="en-US" sz="2400" dirty="0"/>
              <a:t>LEA</a:t>
            </a:r>
            <a:r>
              <a:rPr lang="en-US" sz="2400" baseline="0" dirty="0"/>
              <a:t> Plan (Optional)</a:t>
            </a:r>
          </a:p>
          <a:p>
            <a:r>
              <a:rPr lang="en-US" sz="2400" baseline="0" dirty="0"/>
              <a:t>School Planning Rubric (Optional)</a:t>
            </a:r>
          </a:p>
          <a:p>
            <a:r>
              <a:rPr lang="en-US" sz="2400" baseline="0" dirty="0"/>
              <a:t>Components of High-Quality Feedback (Optional)</a:t>
            </a:r>
            <a:endParaRPr sz="2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d5fb8d3ef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d5fb8d3ef5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d5fb8d3ef5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d5fb8d3ef5_0_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78aaa0832f_0_3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0" name="Google Shape;610;g78aaa0832f_0_3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Select a goal from one of last year’s school plans or craft one that you anticipate seeing in school plans this year. Be sure that the goal you choose here has some elements that could be strengthened with quality feedback.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0" dirty="0"/>
              <a:t>Time: 2 minutes</a:t>
            </a:r>
          </a:p>
          <a:p>
            <a:pPr marL="0" lvl="0" indent="0" algn="l" rtl="0">
              <a:lnSpc>
                <a:spcPct val="100000"/>
              </a:lnSpc>
              <a:spcBef>
                <a:spcPts val="0"/>
              </a:spcBef>
              <a:spcAft>
                <a:spcPts val="0"/>
              </a:spcAft>
              <a:buSzPts val="1400"/>
              <a:buNone/>
            </a:pPr>
            <a:r>
              <a:rPr lang="en-US" b="0" dirty="0"/>
              <a:t>Directions: Let’s look at this goal and consider the feedback we might provide. (read goal)</a:t>
            </a:r>
          </a:p>
          <a:p>
            <a:pPr marL="0" lvl="0" indent="0" algn="l" rtl="0">
              <a:lnSpc>
                <a:spcPct val="100000"/>
              </a:lnSpc>
              <a:spcBef>
                <a:spcPts val="0"/>
              </a:spcBef>
              <a:spcAft>
                <a:spcPts val="0"/>
              </a:spcAft>
              <a:buSzPts val="1400"/>
              <a:buNone/>
            </a:pPr>
            <a:r>
              <a:rPr lang="en-US" b="0" dirty="0"/>
              <a:t>Ask: What stands out to you about this goal? Is it aligned to our district plan? In what ways? What do you see in this goal connected to the rubric? What might be missing?</a:t>
            </a:r>
            <a:endParaRPr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78aaa0832f_0_2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7" name="Google Shape;647;g78aaa0832f_0_2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Time: 10 minutes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8aaa0832f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2" name="Google Shape;622;g78aaa0832f_0_1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Select a benchmark indicator from one of last year’s school plans or craft one that you anticipate seeing in school plans this year. Be sure that the benchmark indicator you choose here has some elements that could be strengthened with quality feedback.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0" dirty="0"/>
              <a:t>Time: 2 minutes</a:t>
            </a:r>
          </a:p>
          <a:p>
            <a:pPr marL="0" lvl="0" indent="0" algn="l" rtl="0">
              <a:lnSpc>
                <a:spcPct val="100000"/>
              </a:lnSpc>
              <a:spcBef>
                <a:spcPts val="0"/>
              </a:spcBef>
              <a:spcAft>
                <a:spcPts val="0"/>
              </a:spcAft>
              <a:buSzPts val="1400"/>
              <a:buNone/>
            </a:pPr>
            <a:r>
              <a:rPr lang="en-US" b="0" dirty="0"/>
              <a:t>Directions: Let’s look at this benchmark indicator and consider the feedback we might provide. (read goal)</a:t>
            </a:r>
          </a:p>
          <a:p>
            <a:pPr marL="0" lvl="0" indent="0" algn="l" rtl="0">
              <a:lnSpc>
                <a:spcPct val="100000"/>
              </a:lnSpc>
              <a:spcBef>
                <a:spcPts val="0"/>
              </a:spcBef>
              <a:spcAft>
                <a:spcPts val="0"/>
              </a:spcAft>
              <a:buSzPts val="1400"/>
              <a:buNone/>
            </a:pPr>
            <a:r>
              <a:rPr lang="en-US" b="0" dirty="0"/>
              <a:t>Ask: What stands out to you about this benchmark indicator? Is it aligned to the school’s goal? In what ways? What do you see in this benchmark indicator connected to the rubric? What might be missing?</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78aaa0832f_0_2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7" name="Google Shape;647;g78aaa0832f_0_2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Time: 10 minutes</a:t>
            </a:r>
            <a:endParaRPr dirty="0"/>
          </a:p>
        </p:txBody>
      </p:sp>
    </p:spTree>
    <p:extLst>
      <p:ext uri="{BB962C8B-B14F-4D97-AF65-F5344CB8AC3E}">
        <p14:creationId xmlns:p14="http://schemas.microsoft.com/office/powerpoint/2010/main" val="3804567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8aaa0832f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2" name="Google Shape;622;g78aaa0832f_0_1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Select a set of action steps from one of last year’s school plans. Be sure that the action steps you choose here has some elements that could be strengthened with quality feedback.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0" dirty="0"/>
              <a:t>Time: 2 minutes</a:t>
            </a:r>
          </a:p>
          <a:p>
            <a:pPr marL="0" lvl="0" indent="0" algn="l" rtl="0">
              <a:lnSpc>
                <a:spcPct val="100000"/>
              </a:lnSpc>
              <a:spcBef>
                <a:spcPts val="0"/>
              </a:spcBef>
              <a:spcAft>
                <a:spcPts val="0"/>
              </a:spcAft>
              <a:buSzPts val="1400"/>
              <a:buNone/>
            </a:pPr>
            <a:r>
              <a:rPr lang="en-US" b="0" dirty="0"/>
              <a:t>Directions: Let’s look at this series of action steps and consider the feedback we might provide. (read goal)</a:t>
            </a:r>
          </a:p>
          <a:p>
            <a:pPr marL="0" lvl="0" indent="0" algn="l" rtl="0">
              <a:lnSpc>
                <a:spcPct val="100000"/>
              </a:lnSpc>
              <a:spcBef>
                <a:spcPts val="0"/>
              </a:spcBef>
              <a:spcAft>
                <a:spcPts val="0"/>
              </a:spcAft>
              <a:buSzPts val="1400"/>
              <a:buNone/>
            </a:pPr>
            <a:r>
              <a:rPr lang="en-US" b="0" dirty="0"/>
              <a:t>Ask: What stands out to you about these action steps? Are they aligned to the school’s goal and strategy? In what ways? What do you see in these action steps connected to the rubric? What might be missing?</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This series of slides could be duplicated to look at any section or set of sections of sample school plans. You could also have leaders look at sample plans and do the same activity. </a:t>
            </a:r>
            <a:endParaRPr dirty="0"/>
          </a:p>
        </p:txBody>
      </p:sp>
    </p:spTree>
    <p:extLst>
      <p:ext uri="{BB962C8B-B14F-4D97-AF65-F5344CB8AC3E}">
        <p14:creationId xmlns:p14="http://schemas.microsoft.com/office/powerpoint/2010/main" val="1884384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78aaa0832f_0_2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7" name="Google Shape;647;g78aaa0832f_0_2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Time: 10 minutes</a:t>
            </a:r>
            <a:endParaRPr dirty="0"/>
          </a:p>
        </p:txBody>
      </p:sp>
    </p:spTree>
    <p:extLst>
      <p:ext uri="{BB962C8B-B14F-4D97-AF65-F5344CB8AC3E}">
        <p14:creationId xmlns:p14="http://schemas.microsoft.com/office/powerpoint/2010/main" val="3076266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Fill in slide with the following information: </a:t>
            </a:r>
          </a:p>
          <a:p>
            <a:r>
              <a:rPr lang="en-US" b="1" dirty="0"/>
              <a:t>By what date should feedback be given.</a:t>
            </a:r>
          </a:p>
          <a:p>
            <a:endParaRPr lang="en-US" b="1" dirty="0"/>
          </a:p>
          <a:p>
            <a:r>
              <a:rPr lang="en-US" b="1" dirty="0"/>
              <a:t>What schools is each reviewer assigned</a:t>
            </a:r>
          </a:p>
          <a:p>
            <a:endParaRPr lang="en-US" b="1" dirty="0"/>
          </a:p>
          <a:p>
            <a:r>
              <a:rPr lang="en-US" b="1" dirty="0"/>
              <a:t>Who, if anyone, will review feedback and provide feedback on the feedback- when will that happen.</a:t>
            </a:r>
          </a:p>
          <a:p>
            <a:endParaRPr lang="en-US" b="1" dirty="0"/>
          </a:p>
          <a:p>
            <a:r>
              <a:rPr lang="en-US" b="1" dirty="0"/>
              <a:t>By what date should school plans be approved.</a:t>
            </a:r>
          </a:p>
          <a:p>
            <a:endParaRPr lang="en-US" dirty="0"/>
          </a:p>
        </p:txBody>
      </p:sp>
    </p:spTree>
    <p:extLst>
      <p:ext uri="{BB962C8B-B14F-4D97-AF65-F5344CB8AC3E}">
        <p14:creationId xmlns:p14="http://schemas.microsoft.com/office/powerpoint/2010/main" val="214022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5 minutes</a:t>
            </a:r>
          </a:p>
          <a:p>
            <a:r>
              <a:rPr lang="en-US" dirty="0"/>
              <a:t>Bridge: Remember that the purpose</a:t>
            </a:r>
            <a:r>
              <a:rPr lang="en-US" baseline="0" dirty="0"/>
              <a:t> of the school plan to create a coherent theory of action for improving performance for our students. </a:t>
            </a:r>
            <a:endParaRPr lang="en-US" dirty="0"/>
          </a:p>
          <a:p>
            <a:endParaRPr lang="en-US" dirty="0"/>
          </a:p>
          <a:p>
            <a:r>
              <a:rPr lang="en-US" dirty="0"/>
              <a:t>Directions/Slide Summary: Read the 3 boxes. Strong improvement planning sets us up to meet our goals and improve outcomes for students.</a:t>
            </a:r>
          </a:p>
          <a:p>
            <a:endParaRPr lang="en-US" dirty="0"/>
          </a:p>
          <a:p>
            <a:r>
              <a:rPr lang="en-US" b="0" dirty="0"/>
              <a:t>Ask</a:t>
            </a:r>
            <a:r>
              <a:rPr lang="en-US" dirty="0"/>
              <a:t>: Why is continuous improvement work and strong planning in this annual process important to you? (Facilitator</a:t>
            </a:r>
            <a:r>
              <a:rPr lang="en-US" baseline="0" dirty="0"/>
              <a:t> choose talk structure- whole group, partner, or table talk)</a:t>
            </a:r>
            <a:endParaRPr lang="en-US" dirty="0"/>
          </a:p>
        </p:txBody>
      </p:sp>
      <p:sp>
        <p:nvSpPr>
          <p:cNvPr id="4" name="Slide Number Placeholder 3"/>
          <p:cNvSpPr>
            <a:spLocks noGrp="1"/>
          </p:cNvSpPr>
          <p:nvPr>
            <p:ph type="sldNum" sz="quarter" idx="10"/>
          </p:nvPr>
        </p:nvSpPr>
        <p:spPr/>
        <p:txBody>
          <a:bodyPr/>
          <a:lstStyle/>
          <a:p>
            <a:fld id="{7A6FE90D-FAE7-4E59-BE47-FC9827D2566A}" type="slidenum">
              <a:rPr lang="en-US" smtClean="0"/>
              <a:t>2</a:t>
            </a:fld>
            <a:endParaRPr lang="en-US"/>
          </a:p>
        </p:txBody>
      </p:sp>
    </p:spTree>
    <p:extLst>
      <p:ext uri="{BB962C8B-B14F-4D97-AF65-F5344CB8AC3E}">
        <p14:creationId xmlns:p14="http://schemas.microsoft.com/office/powerpoint/2010/main" val="353109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b71685fffd_0_6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b71685fffd_0_69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Time: 2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Slide Summary: By taking time to provide quality feedback on school plans, we can ensure strong alignment from the district’s improvement plan, to the school improvement plan, down to the classroom.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10 minutes</a:t>
            </a:r>
          </a:p>
          <a:p>
            <a:r>
              <a:rPr lang="en-US" dirty="0"/>
              <a:t>Bridge:</a:t>
            </a:r>
            <a:r>
              <a:rPr lang="en-US" baseline="0" dirty="0"/>
              <a:t> In order for our district to meet its goals for improvement, the goals and plans that your draft at the school level need to align and contribute in meaningful ways. </a:t>
            </a:r>
            <a:endParaRPr lang="en-US" dirty="0"/>
          </a:p>
          <a:p>
            <a:r>
              <a:rPr lang="en-US" dirty="0"/>
              <a:t>Directions/Slide Summary:</a:t>
            </a:r>
            <a:r>
              <a:rPr lang="en-US" baseline="0" dirty="0"/>
              <a:t> Take a few minutes to review our district goals and with your school teams, answer the questions you see here: What data sources do our goals utilize? Which data sources should schools be leveraging to contribute to these goals?</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4</a:t>
            </a:fld>
            <a:endParaRPr lang="en-US"/>
          </a:p>
        </p:txBody>
      </p:sp>
    </p:spTree>
    <p:extLst>
      <p:ext uri="{BB962C8B-B14F-4D97-AF65-F5344CB8AC3E}">
        <p14:creationId xmlns:p14="http://schemas.microsoft.com/office/powerpoint/2010/main" val="416880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is customizable. Include your district’s expectations</a:t>
            </a:r>
            <a:r>
              <a:rPr lang="en-US" b="1" baseline="0" dirty="0"/>
              <a:t> for alignment to your LEA plan goals. </a:t>
            </a:r>
          </a:p>
          <a:p>
            <a:endParaRPr lang="en-US" b="1" baseline="0" dirty="0"/>
          </a:p>
          <a:p>
            <a:r>
              <a:rPr lang="en-US" b="1" i="1" baseline="0" dirty="0"/>
              <a:t>Examples: Every school is expected to have a goal aligned to Goal 1 and Goal 2. Each school must choose at least 1 goal from the LEA plan and customize it to match their school level data. All schools must align to goal 1; elementary schools additionally to goal 2; and high schools additionally to goal 3. </a:t>
            </a:r>
          </a:p>
          <a:p>
            <a:endParaRPr lang="en-US" b="1" i="1" baseline="0" dirty="0"/>
          </a:p>
          <a:p>
            <a:r>
              <a:rPr lang="en-US" b="0" i="0" baseline="0" dirty="0"/>
              <a:t>Time: 3-5 minutes</a:t>
            </a:r>
          </a:p>
          <a:p>
            <a:r>
              <a:rPr lang="en-US" b="0" i="0" baseline="0" dirty="0"/>
              <a:t>Bridge: You may have already noted some places where schools contribute to our district goals. To further ensure alignment of school plans to the goals outlined in our district plan, we are setting the following expectations for goal alignment.</a:t>
            </a:r>
          </a:p>
          <a:p>
            <a:r>
              <a:rPr lang="en-US" b="0" i="0" baseline="0" dirty="0"/>
              <a:t>Directions: Review expectations and why your district has set these expectations for alignment. </a:t>
            </a:r>
            <a:endParaRPr lang="en-US" b="0" i="0" dirty="0"/>
          </a:p>
        </p:txBody>
      </p:sp>
      <p:sp>
        <p:nvSpPr>
          <p:cNvPr id="4" name="Slide Number Placeholder 3"/>
          <p:cNvSpPr>
            <a:spLocks noGrp="1"/>
          </p:cNvSpPr>
          <p:nvPr>
            <p:ph type="sldNum" sz="quarter" idx="10"/>
          </p:nvPr>
        </p:nvSpPr>
        <p:spPr/>
        <p:txBody>
          <a:bodyPr/>
          <a:lstStyle/>
          <a:p>
            <a:fld id="{EF3C1CD0-D833-4B0D-BF33-74A8E63C0BDA}" type="slidenum">
              <a:rPr lang="en-US" smtClean="0"/>
              <a:t>5</a:t>
            </a:fld>
            <a:endParaRPr lang="en-US"/>
          </a:p>
        </p:txBody>
      </p:sp>
    </p:spTree>
    <p:extLst>
      <p:ext uri="{BB962C8B-B14F-4D97-AF65-F5344CB8AC3E}">
        <p14:creationId xmlns:p14="http://schemas.microsoft.com/office/powerpoint/2010/main" val="92773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 If</a:t>
            </a:r>
            <a:r>
              <a:rPr lang="en-US" b="1" baseline="0" dirty="0"/>
              <a:t> you are using a rubric to evaluate school plans after submission and to complete your approval process. Include review of that rubric here. </a:t>
            </a:r>
            <a:endParaRPr lang="en-US" b="1" dirty="0"/>
          </a:p>
          <a:p>
            <a:r>
              <a:rPr lang="en-US" dirty="0"/>
              <a:t>Time: 5-10 minutes </a:t>
            </a:r>
          </a:p>
          <a:p>
            <a:endParaRPr lang="en-US" dirty="0"/>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6</a:t>
            </a:fld>
            <a:endParaRPr lang="en-US"/>
          </a:p>
        </p:txBody>
      </p:sp>
    </p:spTree>
    <p:extLst>
      <p:ext uri="{BB962C8B-B14F-4D97-AF65-F5344CB8AC3E}">
        <p14:creationId xmlns:p14="http://schemas.microsoft.com/office/powerpoint/2010/main" val="296573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10 minutes</a:t>
            </a:r>
          </a:p>
          <a:p>
            <a:r>
              <a:rPr lang="en-US" dirty="0"/>
              <a:t>Bridge: Let’s take some time to process and discuss together. </a:t>
            </a:r>
          </a:p>
        </p:txBody>
      </p:sp>
    </p:spTree>
    <p:extLst>
      <p:ext uri="{BB962C8B-B14F-4D97-AF65-F5344CB8AC3E}">
        <p14:creationId xmlns:p14="http://schemas.microsoft.com/office/powerpoint/2010/main" val="184607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be6a05236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be6a052361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Time: 3 minutes</a:t>
            </a:r>
          </a:p>
          <a:p>
            <a:pPr marL="0" lvl="0" indent="0" algn="l" rtl="0">
              <a:spcBef>
                <a:spcPts val="0"/>
              </a:spcBef>
              <a:spcAft>
                <a:spcPts val="0"/>
              </a:spcAft>
              <a:buNone/>
            </a:pPr>
            <a:r>
              <a:rPr lang="en-US" dirty="0"/>
              <a:t>Bridge: Now that we’ve discussed why giving feedback is so important, let’s take some time to norm on what high quality feedback looks and sounds like.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Directions: Review bullets on slide.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d5fb8d3ef5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d5fb8d3ef5_0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pening Slide" type="tx">
  <p:cSld name="TITLE_AND_BODY">
    <p:spTree>
      <p:nvGrpSpPr>
        <p:cNvPr id="1" name="Shape 29"/>
        <p:cNvGrpSpPr/>
        <p:nvPr/>
      </p:nvGrpSpPr>
      <p:grpSpPr>
        <a:xfrm>
          <a:off x="0" y="0"/>
          <a:ext cx="0" cy="0"/>
          <a:chOff x="0" y="0"/>
          <a:chExt cx="0" cy="0"/>
        </a:xfrm>
      </p:grpSpPr>
      <p:pic>
        <p:nvPicPr>
          <p:cNvPr id="30" name="Google Shape;30;p14" descr="Picture 6"/>
          <p:cNvPicPr preferRelativeResize="0"/>
          <p:nvPr/>
        </p:nvPicPr>
        <p:blipFill rotWithShape="1">
          <a:blip r:embed="rId2">
            <a:alphaModFix/>
          </a:blip>
          <a:srcRect/>
          <a:stretch/>
        </p:blipFill>
        <p:spPr>
          <a:xfrm>
            <a:off x="92047" y="6265462"/>
            <a:ext cx="1270154" cy="502387"/>
          </a:xfrm>
          <a:prstGeom prst="rect">
            <a:avLst/>
          </a:prstGeom>
          <a:noFill/>
          <a:ln>
            <a:noFill/>
          </a:ln>
        </p:spPr>
      </p:pic>
      <p:sp>
        <p:nvSpPr>
          <p:cNvPr id="31" name="Google Shape;31;p14"/>
          <p:cNvSpPr/>
          <p:nvPr/>
        </p:nvSpPr>
        <p:spPr>
          <a:xfrm>
            <a:off x="0" y="2"/>
            <a:ext cx="9144000" cy="3848100"/>
          </a:xfrm>
          <a:prstGeom prst="rect">
            <a:avLst/>
          </a:prstGeom>
          <a:solidFill>
            <a:srgbClr val="F2F2F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2F2F2"/>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32" name="Google Shape;32;p14"/>
          <p:cNvSpPr/>
          <p:nvPr/>
        </p:nvSpPr>
        <p:spPr>
          <a:xfrm rot="10800000" flipH="1">
            <a:off x="0" y="3848101"/>
            <a:ext cx="9144000" cy="1343025"/>
          </a:xfrm>
          <a:custGeom>
            <a:avLst/>
            <a:gdLst/>
            <a:ahLst/>
            <a:cxnLst/>
            <a:rect l="l" t="t" r="r" b="b"/>
            <a:pathLst>
              <a:path w="21600" h="21600" extrusionOk="0">
                <a:moveTo>
                  <a:pt x="0" y="21600"/>
                </a:moveTo>
                <a:lnTo>
                  <a:pt x="21600" y="21600"/>
                </a:lnTo>
                <a:lnTo>
                  <a:pt x="0" y="0"/>
                </a:lnTo>
                <a:close/>
              </a:path>
            </a:pathLst>
          </a:custGeom>
          <a:solidFill>
            <a:srgbClr val="F2F2F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pic>
        <p:nvPicPr>
          <p:cNvPr id="33" name="Google Shape;33;p14" descr="Picture 9"/>
          <p:cNvPicPr preferRelativeResize="0"/>
          <p:nvPr/>
        </p:nvPicPr>
        <p:blipFill rotWithShape="1">
          <a:blip r:embed="rId3">
            <a:alphaModFix/>
          </a:blip>
          <a:srcRect/>
          <a:stretch/>
        </p:blipFill>
        <p:spPr>
          <a:xfrm>
            <a:off x="1621224" y="480092"/>
            <a:ext cx="5598837" cy="3493774"/>
          </a:xfrm>
          <a:prstGeom prst="rect">
            <a:avLst/>
          </a:prstGeom>
          <a:noFill/>
          <a:ln>
            <a:noFill/>
          </a:ln>
        </p:spPr>
      </p:pic>
      <p:sp>
        <p:nvSpPr>
          <p:cNvPr id="34" name="Google Shape;34;p14"/>
          <p:cNvSpPr txBox="1"/>
          <p:nvPr/>
        </p:nvSpPr>
        <p:spPr>
          <a:xfrm>
            <a:off x="3213769" y="3062579"/>
            <a:ext cx="4726235" cy="307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D376C"/>
              </a:buClr>
              <a:buSzPts val="1400"/>
              <a:buFont typeface="Open Sans"/>
              <a:buNone/>
            </a:pPr>
            <a:r>
              <a:rPr lang="en-US" sz="1400" b="0" i="0" u="none" strike="noStrike" cap="none">
                <a:solidFill>
                  <a:srgbClr val="1D376C"/>
                </a:solidFill>
                <a:latin typeface="Open Sans"/>
                <a:ea typeface="Open Sans"/>
                <a:cs typeface="Open Sans"/>
                <a:sym typeface="Open Sans"/>
              </a:rPr>
              <a:t>We will set all students on a path to success. </a:t>
            </a:r>
            <a:endParaRPr sz="1400" b="0" i="0" u="none" strike="noStrike" cap="none">
              <a:solidFill>
                <a:srgbClr val="000000"/>
              </a:solidFill>
              <a:latin typeface="Arial"/>
              <a:ea typeface="Arial"/>
              <a:cs typeface="Arial"/>
              <a:sym typeface="Arial"/>
            </a:endParaRPr>
          </a:p>
        </p:txBody>
      </p:sp>
      <p:sp>
        <p:nvSpPr>
          <p:cNvPr id="35" name="Google Shape;35;p14"/>
          <p:cNvSpPr txBox="1">
            <a:spLocks noGrp="1"/>
          </p:cNvSpPr>
          <p:nvPr>
            <p:ph type="body" idx="1"/>
          </p:nvPr>
        </p:nvSpPr>
        <p:spPr>
          <a:xfrm>
            <a:off x="2095500" y="4929352"/>
            <a:ext cx="6962775" cy="523546"/>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chemeClr val="accent1"/>
              </a:buClr>
              <a:buSzPts val="2400"/>
              <a:buFont typeface="Open Sans"/>
              <a:buNone/>
              <a:defRPr sz="2400"/>
            </a:lvl1pPr>
            <a:lvl2pPr marL="914400" lvl="1" indent="-381000" algn="ctr">
              <a:lnSpc>
                <a:spcPct val="90000"/>
              </a:lnSpc>
              <a:spcBef>
                <a:spcPts val="1000"/>
              </a:spcBef>
              <a:spcAft>
                <a:spcPts val="0"/>
              </a:spcAft>
              <a:buClr>
                <a:schemeClr val="accent1"/>
              </a:buClr>
              <a:buSzPts val="2400"/>
              <a:buFont typeface="Open Sans"/>
              <a:buChar char="•"/>
              <a:defRPr sz="2400"/>
            </a:lvl2pPr>
            <a:lvl3pPr marL="1371600" lvl="2" indent="-381000" algn="ctr">
              <a:lnSpc>
                <a:spcPct val="90000"/>
              </a:lnSpc>
              <a:spcBef>
                <a:spcPts val="1000"/>
              </a:spcBef>
              <a:spcAft>
                <a:spcPts val="0"/>
              </a:spcAft>
              <a:buClr>
                <a:schemeClr val="accent1"/>
              </a:buClr>
              <a:buSzPts val="2400"/>
              <a:buFont typeface="Open Sans"/>
              <a:buChar char="•"/>
              <a:defRPr sz="2400"/>
            </a:lvl3pPr>
            <a:lvl4pPr marL="1828800" lvl="3" indent="-381000" algn="ctr">
              <a:lnSpc>
                <a:spcPct val="90000"/>
              </a:lnSpc>
              <a:spcBef>
                <a:spcPts val="1000"/>
              </a:spcBef>
              <a:spcAft>
                <a:spcPts val="0"/>
              </a:spcAft>
              <a:buClr>
                <a:schemeClr val="accent1"/>
              </a:buClr>
              <a:buSzPts val="2400"/>
              <a:buFont typeface="Open Sans"/>
              <a:buChar char="•"/>
              <a:defRPr sz="2400"/>
            </a:lvl4pPr>
            <a:lvl5pPr marL="2286000" lvl="4" indent="-381000" algn="ctr">
              <a:lnSpc>
                <a:spcPct val="90000"/>
              </a:lnSpc>
              <a:spcBef>
                <a:spcPts val="1000"/>
              </a:spcBef>
              <a:spcAft>
                <a:spcPts val="0"/>
              </a:spcAft>
              <a:buClr>
                <a:schemeClr val="accent1"/>
              </a:buClr>
              <a:buSzPts val="2400"/>
              <a:buFont typeface="Open Sans"/>
              <a:buChar char="•"/>
              <a:defRPr sz="2400"/>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36" name="Google Shape;36;p14"/>
          <p:cNvSpPr txBox="1">
            <a:spLocks noGrp="1"/>
          </p:cNvSpPr>
          <p:nvPr>
            <p:ph type="body" idx="2"/>
          </p:nvPr>
        </p:nvSpPr>
        <p:spPr>
          <a:xfrm>
            <a:off x="2095500" y="5578661"/>
            <a:ext cx="6962775" cy="52354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37" name="Google Shape;37;p14"/>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Graphic Slide 4">
  <p:cSld name="Graphic Slide 4">
    <p:spTree>
      <p:nvGrpSpPr>
        <p:cNvPr id="1" name="Shape 124"/>
        <p:cNvGrpSpPr/>
        <p:nvPr/>
      </p:nvGrpSpPr>
      <p:grpSpPr>
        <a:xfrm>
          <a:off x="0" y="0"/>
          <a:ext cx="0" cy="0"/>
          <a:chOff x="0" y="0"/>
          <a:chExt cx="0" cy="0"/>
        </a:xfrm>
      </p:grpSpPr>
      <p:pic>
        <p:nvPicPr>
          <p:cNvPr id="125" name="Google Shape;125;p26" descr="Picture 6"/>
          <p:cNvPicPr preferRelativeResize="0"/>
          <p:nvPr/>
        </p:nvPicPr>
        <p:blipFill rotWithShape="1">
          <a:blip r:embed="rId2">
            <a:alphaModFix/>
          </a:blip>
          <a:srcRect/>
          <a:stretch/>
        </p:blipFill>
        <p:spPr>
          <a:xfrm>
            <a:off x="92047" y="6265462"/>
            <a:ext cx="1270154" cy="502387"/>
          </a:xfrm>
          <a:prstGeom prst="rect">
            <a:avLst/>
          </a:prstGeom>
          <a:noFill/>
          <a:ln>
            <a:noFill/>
          </a:ln>
        </p:spPr>
      </p:pic>
      <p:pic>
        <p:nvPicPr>
          <p:cNvPr id="126" name="Google Shape;126;p26" descr="Picture 2"/>
          <p:cNvPicPr preferRelativeResize="0"/>
          <p:nvPr/>
        </p:nvPicPr>
        <p:blipFill rotWithShape="1">
          <a:blip r:embed="rId3">
            <a:alphaModFix/>
          </a:blip>
          <a:srcRect/>
          <a:stretch/>
        </p:blipFill>
        <p:spPr>
          <a:xfrm rot="-5400000">
            <a:off x="2506403" y="-465618"/>
            <a:ext cx="4131190" cy="8100371"/>
          </a:xfrm>
          <a:prstGeom prst="rect">
            <a:avLst/>
          </a:prstGeom>
          <a:noFill/>
          <a:ln>
            <a:noFill/>
          </a:ln>
        </p:spPr>
      </p:pic>
      <p:sp>
        <p:nvSpPr>
          <p:cNvPr id="127" name="Google Shape;127;p26"/>
          <p:cNvSpPr txBox="1">
            <a:spLocks noGrp="1"/>
          </p:cNvSpPr>
          <p:nvPr>
            <p:ph type="title"/>
          </p:nvPr>
        </p:nvSpPr>
        <p:spPr>
          <a:xfrm>
            <a:off x="512232" y="152400"/>
            <a:ext cx="8119534" cy="944723"/>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2"/>
              </a:buClr>
              <a:buSzPts val="3600"/>
              <a:buFont typeface="Arial"/>
              <a:buNone/>
              <a:defRPr sz="3600" b="1">
                <a:solidFill>
                  <a:schemeClr val="accent2"/>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128" name="Google Shape;128;p26"/>
          <p:cNvSpPr txBox="1">
            <a:spLocks noGrp="1"/>
          </p:cNvSpPr>
          <p:nvPr>
            <p:ph type="body" idx="1"/>
          </p:nvPr>
        </p:nvSpPr>
        <p:spPr>
          <a:xfrm>
            <a:off x="1337092" y="1248766"/>
            <a:ext cx="3234907" cy="540411"/>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chemeClr val="accent1"/>
              </a:buClr>
              <a:buSzPts val="2400"/>
              <a:buFont typeface="Open Sans"/>
              <a:buNone/>
              <a:defRPr sz="2400"/>
            </a:lvl1pPr>
            <a:lvl2pPr marL="914400" lvl="1" indent="-381000" algn="ctr">
              <a:lnSpc>
                <a:spcPct val="90000"/>
              </a:lnSpc>
              <a:spcBef>
                <a:spcPts val="1000"/>
              </a:spcBef>
              <a:spcAft>
                <a:spcPts val="0"/>
              </a:spcAft>
              <a:buClr>
                <a:schemeClr val="accent1"/>
              </a:buClr>
              <a:buSzPts val="2400"/>
              <a:buFont typeface="Open Sans"/>
              <a:buChar char="•"/>
              <a:defRPr sz="2400"/>
            </a:lvl2pPr>
            <a:lvl3pPr marL="1371600" lvl="2" indent="-381000" algn="ctr">
              <a:lnSpc>
                <a:spcPct val="90000"/>
              </a:lnSpc>
              <a:spcBef>
                <a:spcPts val="1000"/>
              </a:spcBef>
              <a:spcAft>
                <a:spcPts val="0"/>
              </a:spcAft>
              <a:buClr>
                <a:schemeClr val="accent1"/>
              </a:buClr>
              <a:buSzPts val="2400"/>
              <a:buFont typeface="Open Sans"/>
              <a:buChar char="•"/>
              <a:defRPr sz="2400"/>
            </a:lvl3pPr>
            <a:lvl4pPr marL="1828800" lvl="3" indent="-381000" algn="ctr">
              <a:lnSpc>
                <a:spcPct val="90000"/>
              </a:lnSpc>
              <a:spcBef>
                <a:spcPts val="1000"/>
              </a:spcBef>
              <a:spcAft>
                <a:spcPts val="0"/>
              </a:spcAft>
              <a:buClr>
                <a:schemeClr val="accent1"/>
              </a:buClr>
              <a:buSzPts val="2400"/>
              <a:buFont typeface="Open Sans"/>
              <a:buChar char="•"/>
              <a:defRPr sz="2400"/>
            </a:lvl4pPr>
            <a:lvl5pPr marL="2286000" lvl="4" indent="-381000" algn="ctr">
              <a:lnSpc>
                <a:spcPct val="90000"/>
              </a:lnSpc>
              <a:spcBef>
                <a:spcPts val="1000"/>
              </a:spcBef>
              <a:spcAft>
                <a:spcPts val="0"/>
              </a:spcAft>
              <a:buClr>
                <a:schemeClr val="accent1"/>
              </a:buClr>
              <a:buSzPts val="2400"/>
              <a:buFont typeface="Open Sans"/>
              <a:buChar char="•"/>
              <a:defRPr sz="2400"/>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29" name="Google Shape;129;p26"/>
          <p:cNvSpPr txBox="1">
            <a:spLocks noGrp="1"/>
          </p:cNvSpPr>
          <p:nvPr>
            <p:ph type="body" idx="2"/>
          </p:nvPr>
        </p:nvSpPr>
        <p:spPr>
          <a:xfrm>
            <a:off x="2843041" y="5531603"/>
            <a:ext cx="3234908" cy="54041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30" name="Google Shape;130;p26"/>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Graphic Slide 5">
  <p:cSld name="Graphic Slide 5">
    <p:spTree>
      <p:nvGrpSpPr>
        <p:cNvPr id="1" name="Shape 131"/>
        <p:cNvGrpSpPr/>
        <p:nvPr/>
      </p:nvGrpSpPr>
      <p:grpSpPr>
        <a:xfrm>
          <a:off x="0" y="0"/>
          <a:ext cx="0" cy="0"/>
          <a:chOff x="0" y="0"/>
          <a:chExt cx="0" cy="0"/>
        </a:xfrm>
      </p:grpSpPr>
      <p:pic>
        <p:nvPicPr>
          <p:cNvPr id="132" name="Google Shape;132;p27" descr="Picture 6"/>
          <p:cNvPicPr preferRelativeResize="0"/>
          <p:nvPr/>
        </p:nvPicPr>
        <p:blipFill rotWithShape="1">
          <a:blip r:embed="rId2">
            <a:alphaModFix/>
          </a:blip>
          <a:srcRect/>
          <a:stretch/>
        </p:blipFill>
        <p:spPr>
          <a:xfrm>
            <a:off x="92047" y="6265462"/>
            <a:ext cx="1270154" cy="502387"/>
          </a:xfrm>
          <a:prstGeom prst="rect">
            <a:avLst/>
          </a:prstGeom>
          <a:noFill/>
          <a:ln>
            <a:noFill/>
          </a:ln>
        </p:spPr>
      </p:pic>
      <p:pic>
        <p:nvPicPr>
          <p:cNvPr id="133" name="Google Shape;133;p27" descr="Picture 2"/>
          <p:cNvPicPr preferRelativeResize="0"/>
          <p:nvPr/>
        </p:nvPicPr>
        <p:blipFill rotWithShape="1">
          <a:blip r:embed="rId3">
            <a:alphaModFix/>
          </a:blip>
          <a:srcRect l="10821" b="3811"/>
          <a:stretch/>
        </p:blipFill>
        <p:spPr>
          <a:xfrm>
            <a:off x="0" y="406398"/>
            <a:ext cx="7958667" cy="5884335"/>
          </a:xfrm>
          <a:prstGeom prst="rect">
            <a:avLst/>
          </a:prstGeom>
          <a:noFill/>
          <a:ln>
            <a:noFill/>
          </a:ln>
        </p:spPr>
      </p:pic>
      <p:sp>
        <p:nvSpPr>
          <p:cNvPr id="134" name="Google Shape;134;p27"/>
          <p:cNvSpPr txBox="1">
            <a:spLocks noGrp="1"/>
          </p:cNvSpPr>
          <p:nvPr>
            <p:ph type="body" idx="1"/>
          </p:nvPr>
        </p:nvSpPr>
        <p:spPr>
          <a:xfrm>
            <a:off x="0" y="685800"/>
            <a:ext cx="1535500" cy="800100"/>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2000"/>
              <a:buFont typeface="Open Sans"/>
              <a:buNone/>
              <a:defRPr sz="2000">
                <a:solidFill>
                  <a:srgbClr val="FFFFFF"/>
                </a:solidFill>
              </a:defRPr>
            </a:lvl1pPr>
            <a:lvl2pPr marL="914400" lvl="1" indent="-355600" algn="l">
              <a:lnSpc>
                <a:spcPct val="90000"/>
              </a:lnSpc>
              <a:spcBef>
                <a:spcPts val="1000"/>
              </a:spcBef>
              <a:spcAft>
                <a:spcPts val="0"/>
              </a:spcAft>
              <a:buClr>
                <a:srgbClr val="FFFFFF"/>
              </a:buClr>
              <a:buSzPts val="2000"/>
              <a:buFont typeface="Open Sans"/>
              <a:buChar char="•"/>
              <a:defRPr sz="2000">
                <a:solidFill>
                  <a:srgbClr val="FFFFFF"/>
                </a:solidFill>
              </a:defRPr>
            </a:lvl2pPr>
            <a:lvl3pPr marL="1371600" lvl="2" indent="-355600" algn="l">
              <a:lnSpc>
                <a:spcPct val="90000"/>
              </a:lnSpc>
              <a:spcBef>
                <a:spcPts val="1000"/>
              </a:spcBef>
              <a:spcAft>
                <a:spcPts val="0"/>
              </a:spcAft>
              <a:buClr>
                <a:srgbClr val="FFFFFF"/>
              </a:buClr>
              <a:buSzPts val="2000"/>
              <a:buFont typeface="Open Sans"/>
              <a:buChar char="•"/>
              <a:defRPr sz="2000">
                <a:solidFill>
                  <a:srgbClr val="FFFFFF"/>
                </a:solidFill>
              </a:defRPr>
            </a:lvl3pPr>
            <a:lvl4pPr marL="1828800" lvl="3" indent="-355600" algn="l">
              <a:lnSpc>
                <a:spcPct val="90000"/>
              </a:lnSpc>
              <a:spcBef>
                <a:spcPts val="1000"/>
              </a:spcBef>
              <a:spcAft>
                <a:spcPts val="0"/>
              </a:spcAft>
              <a:buClr>
                <a:srgbClr val="FFFFFF"/>
              </a:buClr>
              <a:buSzPts val="2000"/>
              <a:buFont typeface="Open Sans"/>
              <a:buChar char="•"/>
              <a:defRPr sz="2000">
                <a:solidFill>
                  <a:srgbClr val="FFFFFF"/>
                </a:solidFill>
              </a:defRPr>
            </a:lvl4pPr>
            <a:lvl5pPr marL="2286000" lvl="4" indent="-355600" algn="l">
              <a:lnSpc>
                <a:spcPct val="90000"/>
              </a:lnSpc>
              <a:spcBef>
                <a:spcPts val="1000"/>
              </a:spcBef>
              <a:spcAft>
                <a:spcPts val="0"/>
              </a:spcAft>
              <a:buClr>
                <a:srgbClr val="FFFFFF"/>
              </a:buClr>
              <a:buSzPts val="2000"/>
              <a:buFont typeface="Open Sans"/>
              <a:buChar char="•"/>
              <a:defRPr sz="2000">
                <a:solidFill>
                  <a:srgbClr val="FFFFFF"/>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35" name="Google Shape;135;p27"/>
          <p:cNvSpPr txBox="1">
            <a:spLocks noGrp="1"/>
          </p:cNvSpPr>
          <p:nvPr>
            <p:ph type="body" idx="2"/>
          </p:nvPr>
        </p:nvSpPr>
        <p:spPr>
          <a:xfrm>
            <a:off x="0" y="1765300"/>
            <a:ext cx="1535500" cy="80010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36" name="Google Shape;136;p27"/>
          <p:cNvSpPr txBox="1">
            <a:spLocks noGrp="1"/>
          </p:cNvSpPr>
          <p:nvPr>
            <p:ph type="body" idx="3"/>
          </p:nvPr>
        </p:nvSpPr>
        <p:spPr>
          <a:xfrm>
            <a:off x="0" y="2844801"/>
            <a:ext cx="1535500" cy="80010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37" name="Google Shape;137;p27"/>
          <p:cNvSpPr txBox="1">
            <a:spLocks noGrp="1"/>
          </p:cNvSpPr>
          <p:nvPr>
            <p:ph type="body" idx="4"/>
          </p:nvPr>
        </p:nvSpPr>
        <p:spPr>
          <a:xfrm>
            <a:off x="0" y="3924303"/>
            <a:ext cx="1535500" cy="80010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38" name="Google Shape;138;p27"/>
          <p:cNvSpPr txBox="1">
            <a:spLocks noGrp="1"/>
          </p:cNvSpPr>
          <p:nvPr>
            <p:ph type="body" idx="5"/>
          </p:nvPr>
        </p:nvSpPr>
        <p:spPr>
          <a:xfrm>
            <a:off x="0" y="5003803"/>
            <a:ext cx="1535500" cy="80010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39" name="Google Shape;139;p27"/>
          <p:cNvSpPr txBox="1">
            <a:spLocks noGrp="1"/>
          </p:cNvSpPr>
          <p:nvPr>
            <p:ph type="body" idx="6"/>
          </p:nvPr>
        </p:nvSpPr>
        <p:spPr>
          <a:xfrm>
            <a:off x="2460766" y="1545167"/>
            <a:ext cx="4295634" cy="681567"/>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40" name="Google Shape;140;p27"/>
          <p:cNvSpPr txBox="1">
            <a:spLocks noGrp="1"/>
          </p:cNvSpPr>
          <p:nvPr>
            <p:ph type="body" idx="7"/>
          </p:nvPr>
        </p:nvSpPr>
        <p:spPr>
          <a:xfrm>
            <a:off x="2460766" y="2315634"/>
            <a:ext cx="4295634" cy="681567"/>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41" name="Google Shape;141;p27"/>
          <p:cNvSpPr txBox="1">
            <a:spLocks noGrp="1"/>
          </p:cNvSpPr>
          <p:nvPr>
            <p:ph type="body" idx="8"/>
          </p:nvPr>
        </p:nvSpPr>
        <p:spPr>
          <a:xfrm>
            <a:off x="2460766" y="3086100"/>
            <a:ext cx="4295634" cy="681567"/>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42" name="Google Shape;142;p27"/>
          <p:cNvSpPr txBox="1">
            <a:spLocks noGrp="1"/>
          </p:cNvSpPr>
          <p:nvPr>
            <p:ph type="body" idx="9"/>
          </p:nvPr>
        </p:nvSpPr>
        <p:spPr>
          <a:xfrm>
            <a:off x="2460766" y="3924303"/>
            <a:ext cx="4295634" cy="681567"/>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43" name="Google Shape;143;p27"/>
          <p:cNvSpPr txBox="1">
            <a:spLocks noGrp="1"/>
          </p:cNvSpPr>
          <p:nvPr>
            <p:ph type="body" idx="13"/>
          </p:nvPr>
        </p:nvSpPr>
        <p:spPr>
          <a:xfrm>
            <a:off x="2460766" y="4722288"/>
            <a:ext cx="4295634" cy="681567"/>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44" name="Google Shape;144;p27"/>
          <p:cNvSpPr txBox="1">
            <a:spLocks noGrp="1"/>
          </p:cNvSpPr>
          <p:nvPr>
            <p:ph type="title"/>
          </p:nvPr>
        </p:nvSpPr>
        <p:spPr>
          <a:xfrm>
            <a:off x="3039531" y="152400"/>
            <a:ext cx="5592234" cy="944723"/>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2"/>
              </a:buClr>
              <a:buSzPts val="3600"/>
              <a:buFont typeface="Arial"/>
              <a:buNone/>
              <a:defRPr sz="3600" b="1">
                <a:solidFill>
                  <a:schemeClr val="accent2"/>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145" name="Google Shape;145;p27"/>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aphic Slide 6">
  <p:cSld name="Graphic Slide 6">
    <p:spTree>
      <p:nvGrpSpPr>
        <p:cNvPr id="1" name="Shape 146"/>
        <p:cNvGrpSpPr/>
        <p:nvPr/>
      </p:nvGrpSpPr>
      <p:grpSpPr>
        <a:xfrm>
          <a:off x="0" y="0"/>
          <a:ext cx="0" cy="0"/>
          <a:chOff x="0" y="0"/>
          <a:chExt cx="0" cy="0"/>
        </a:xfrm>
      </p:grpSpPr>
      <p:pic>
        <p:nvPicPr>
          <p:cNvPr id="147" name="Google Shape;147;p28" descr="Picture 6"/>
          <p:cNvPicPr preferRelativeResize="0"/>
          <p:nvPr/>
        </p:nvPicPr>
        <p:blipFill rotWithShape="1">
          <a:blip r:embed="rId2">
            <a:alphaModFix/>
          </a:blip>
          <a:srcRect/>
          <a:stretch/>
        </p:blipFill>
        <p:spPr>
          <a:xfrm>
            <a:off x="92047" y="6265462"/>
            <a:ext cx="1270154" cy="502387"/>
          </a:xfrm>
          <a:prstGeom prst="rect">
            <a:avLst/>
          </a:prstGeom>
          <a:noFill/>
          <a:ln>
            <a:noFill/>
          </a:ln>
        </p:spPr>
      </p:pic>
      <p:grpSp>
        <p:nvGrpSpPr>
          <p:cNvPr id="148" name="Google Shape;148;p28"/>
          <p:cNvGrpSpPr/>
          <p:nvPr/>
        </p:nvGrpSpPr>
        <p:grpSpPr>
          <a:xfrm>
            <a:off x="2111930" y="3133521"/>
            <a:ext cx="4584680" cy="3723999"/>
            <a:chOff x="0" y="0"/>
            <a:chExt cx="4584679" cy="3723998"/>
          </a:xfrm>
        </p:grpSpPr>
        <p:sp>
          <p:nvSpPr>
            <p:cNvPr id="149" name="Google Shape;149;p28"/>
            <p:cNvSpPr/>
            <p:nvPr/>
          </p:nvSpPr>
          <p:spPr>
            <a:xfrm>
              <a:off x="2327646" y="479135"/>
              <a:ext cx="859949" cy="689474"/>
            </a:xfrm>
            <a:custGeom>
              <a:avLst/>
              <a:gdLst/>
              <a:ahLst/>
              <a:cxnLst/>
              <a:rect l="l" t="t" r="r" b="b"/>
              <a:pathLst>
                <a:path w="15138" h="21600" extrusionOk="0">
                  <a:moveTo>
                    <a:pt x="5424" y="20483"/>
                  </a:moveTo>
                  <a:cubicBezTo>
                    <a:pt x="4579" y="20483"/>
                    <a:pt x="3890" y="19426"/>
                    <a:pt x="3890" y="18098"/>
                  </a:cubicBezTo>
                  <a:cubicBezTo>
                    <a:pt x="3890" y="16785"/>
                    <a:pt x="4579" y="15713"/>
                    <a:pt x="5424" y="15713"/>
                  </a:cubicBezTo>
                  <a:cubicBezTo>
                    <a:pt x="6277" y="15713"/>
                    <a:pt x="6966" y="16785"/>
                    <a:pt x="6966" y="18098"/>
                  </a:cubicBezTo>
                  <a:cubicBezTo>
                    <a:pt x="6966" y="19426"/>
                    <a:pt x="6277" y="20483"/>
                    <a:pt x="5424" y="20483"/>
                  </a:cubicBezTo>
                  <a:lnTo>
                    <a:pt x="2871" y="16740"/>
                  </a:lnTo>
                  <a:cubicBezTo>
                    <a:pt x="2105" y="16740"/>
                    <a:pt x="1474" y="15713"/>
                    <a:pt x="1474" y="14506"/>
                  </a:cubicBezTo>
                  <a:cubicBezTo>
                    <a:pt x="1474" y="13283"/>
                    <a:pt x="2105" y="12257"/>
                    <a:pt x="2871" y="12257"/>
                  </a:cubicBezTo>
                  <a:cubicBezTo>
                    <a:pt x="3667" y="12257"/>
                    <a:pt x="4298" y="13283"/>
                    <a:pt x="4298" y="14506"/>
                  </a:cubicBezTo>
                  <a:cubicBezTo>
                    <a:pt x="4298" y="15713"/>
                    <a:pt x="3667" y="16740"/>
                    <a:pt x="2871" y="16740"/>
                  </a:cubicBezTo>
                  <a:lnTo>
                    <a:pt x="1998" y="11653"/>
                  </a:lnTo>
                  <a:cubicBezTo>
                    <a:pt x="1309" y="11653"/>
                    <a:pt x="766" y="10808"/>
                    <a:pt x="766" y="9691"/>
                  </a:cubicBezTo>
                  <a:cubicBezTo>
                    <a:pt x="766" y="8619"/>
                    <a:pt x="1309" y="7774"/>
                    <a:pt x="1998" y="7774"/>
                  </a:cubicBezTo>
                  <a:cubicBezTo>
                    <a:pt x="2707" y="7774"/>
                    <a:pt x="3260" y="8619"/>
                    <a:pt x="3260" y="9691"/>
                  </a:cubicBezTo>
                  <a:cubicBezTo>
                    <a:pt x="3260" y="10808"/>
                    <a:pt x="2707" y="11653"/>
                    <a:pt x="1998" y="11653"/>
                  </a:cubicBezTo>
                  <a:lnTo>
                    <a:pt x="2930" y="6838"/>
                  </a:lnTo>
                  <a:cubicBezTo>
                    <a:pt x="2435" y="6838"/>
                    <a:pt x="1998" y="6189"/>
                    <a:pt x="1998" y="5374"/>
                  </a:cubicBezTo>
                  <a:cubicBezTo>
                    <a:pt x="1998" y="4574"/>
                    <a:pt x="2435" y="3894"/>
                    <a:pt x="2930" y="3894"/>
                  </a:cubicBezTo>
                  <a:cubicBezTo>
                    <a:pt x="3444" y="3894"/>
                    <a:pt x="3861" y="4574"/>
                    <a:pt x="3861" y="5374"/>
                  </a:cubicBezTo>
                  <a:cubicBezTo>
                    <a:pt x="3861" y="6189"/>
                    <a:pt x="3444" y="6838"/>
                    <a:pt x="2930" y="6838"/>
                  </a:cubicBezTo>
                  <a:lnTo>
                    <a:pt x="11711" y="9389"/>
                  </a:lnTo>
                  <a:cubicBezTo>
                    <a:pt x="10693" y="9389"/>
                    <a:pt x="9868" y="8075"/>
                    <a:pt x="9868" y="6491"/>
                  </a:cubicBezTo>
                  <a:cubicBezTo>
                    <a:pt x="9868" y="4921"/>
                    <a:pt x="10693" y="3592"/>
                    <a:pt x="11711" y="3592"/>
                  </a:cubicBezTo>
                  <a:cubicBezTo>
                    <a:pt x="12750" y="3592"/>
                    <a:pt x="13574" y="4921"/>
                    <a:pt x="13574" y="6491"/>
                  </a:cubicBezTo>
                  <a:cubicBezTo>
                    <a:pt x="13574" y="8075"/>
                    <a:pt x="12750" y="9389"/>
                    <a:pt x="11711" y="9389"/>
                  </a:cubicBezTo>
                  <a:lnTo>
                    <a:pt x="10343" y="0"/>
                  </a:lnTo>
                  <a:cubicBezTo>
                    <a:pt x="-5687" y="347"/>
                    <a:pt x="649" y="21132"/>
                    <a:pt x="4793" y="21600"/>
                  </a:cubicBezTo>
                  <a:cubicBezTo>
                    <a:pt x="4909" y="21600"/>
                    <a:pt x="5045" y="21600"/>
                    <a:pt x="5152" y="21600"/>
                  </a:cubicBezTo>
                  <a:cubicBezTo>
                    <a:pt x="8907" y="21600"/>
                    <a:pt x="8393" y="14340"/>
                    <a:pt x="10935" y="12770"/>
                  </a:cubicBezTo>
                  <a:cubicBezTo>
                    <a:pt x="13574" y="11140"/>
                    <a:pt x="15913" y="9177"/>
                    <a:pt x="14894" y="4875"/>
                  </a:cubicBezTo>
                  <a:cubicBezTo>
                    <a:pt x="13875" y="513"/>
                    <a:pt x="10343" y="0"/>
                    <a:pt x="10343" y="0"/>
                  </a:cubicBezTo>
                  <a:lnTo>
                    <a:pt x="5424" y="20483"/>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50" name="Google Shape;150;p28"/>
            <p:cNvSpPr/>
            <p:nvPr/>
          </p:nvSpPr>
          <p:spPr>
            <a:xfrm>
              <a:off x="1929073" y="0"/>
              <a:ext cx="547483" cy="214599"/>
            </a:xfrm>
            <a:custGeom>
              <a:avLst/>
              <a:gdLst/>
              <a:ahLst/>
              <a:cxnLst/>
              <a:rect l="l" t="t" r="r" b="b"/>
              <a:pathLst>
                <a:path w="21600" h="21600" extrusionOk="0">
                  <a:moveTo>
                    <a:pt x="21405" y="10389"/>
                  </a:moveTo>
                  <a:lnTo>
                    <a:pt x="21405" y="10776"/>
                  </a:lnTo>
                  <a:lnTo>
                    <a:pt x="21600" y="10534"/>
                  </a:lnTo>
                  <a:lnTo>
                    <a:pt x="21405" y="10389"/>
                  </a:lnTo>
                  <a:close/>
                  <a:moveTo>
                    <a:pt x="10963" y="0"/>
                  </a:moveTo>
                  <a:lnTo>
                    <a:pt x="0" y="10776"/>
                  </a:lnTo>
                  <a:lnTo>
                    <a:pt x="10659" y="21600"/>
                  </a:lnTo>
                  <a:lnTo>
                    <a:pt x="20667" y="11452"/>
                  </a:lnTo>
                  <a:lnTo>
                    <a:pt x="20667" y="10244"/>
                  </a:lnTo>
                  <a:lnTo>
                    <a:pt x="21231" y="10244"/>
                  </a:lnTo>
                  <a:lnTo>
                    <a:pt x="10963" y="0"/>
                  </a:lnTo>
                  <a:close/>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51" name="Google Shape;151;p28"/>
            <p:cNvSpPr/>
            <p:nvPr/>
          </p:nvSpPr>
          <p:spPr>
            <a:xfrm>
              <a:off x="2469415" y="98941"/>
              <a:ext cx="12701" cy="12701"/>
            </a:xfrm>
            <a:custGeom>
              <a:avLst/>
              <a:gdLst/>
              <a:ahLst/>
              <a:cxnLst/>
              <a:rect l="l" t="t" r="r" b="b"/>
              <a:pathLst>
                <a:path w="21600" h="21600" extrusionOk="0">
                  <a:moveTo>
                    <a:pt x="0" y="0"/>
                  </a:moveTo>
                  <a:lnTo>
                    <a:pt x="0" y="21600"/>
                  </a:lnTo>
                  <a:lnTo>
                    <a:pt x="21600" y="8100"/>
                  </a:lnTo>
                  <a:lnTo>
                    <a:pt x="0"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52" name="Google Shape;152;p28"/>
            <p:cNvSpPr/>
            <p:nvPr/>
          </p:nvSpPr>
          <p:spPr>
            <a:xfrm>
              <a:off x="1929073" y="0"/>
              <a:ext cx="537740" cy="214599"/>
            </a:xfrm>
            <a:custGeom>
              <a:avLst/>
              <a:gdLst/>
              <a:ahLst/>
              <a:cxnLst/>
              <a:rect l="l" t="t" r="r" b="b"/>
              <a:pathLst>
                <a:path w="21600" h="21600" extrusionOk="0">
                  <a:moveTo>
                    <a:pt x="11153" y="0"/>
                  </a:moveTo>
                  <a:lnTo>
                    <a:pt x="0" y="10776"/>
                  </a:lnTo>
                  <a:lnTo>
                    <a:pt x="10844" y="21600"/>
                  </a:lnTo>
                  <a:lnTo>
                    <a:pt x="21026" y="11452"/>
                  </a:lnTo>
                  <a:lnTo>
                    <a:pt x="21026" y="10244"/>
                  </a:lnTo>
                  <a:lnTo>
                    <a:pt x="21600" y="10244"/>
                  </a:lnTo>
                  <a:lnTo>
                    <a:pt x="11153"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53" name="Google Shape;153;p28"/>
            <p:cNvSpPr/>
            <p:nvPr/>
          </p:nvSpPr>
          <p:spPr>
            <a:xfrm>
              <a:off x="2455183" y="102215"/>
              <a:ext cx="16564" cy="137944"/>
            </a:xfrm>
            <a:custGeom>
              <a:avLst/>
              <a:gdLst/>
              <a:ahLst/>
              <a:cxnLst/>
              <a:rect l="l" t="t" r="r" b="b"/>
              <a:pathLst>
                <a:path w="21600" h="21600" extrusionOk="0">
                  <a:moveTo>
                    <a:pt x="21600" y="0"/>
                  </a:moveTo>
                  <a:cubicBezTo>
                    <a:pt x="16518" y="0"/>
                    <a:pt x="16518" y="0"/>
                    <a:pt x="16518" y="0"/>
                  </a:cubicBezTo>
                  <a:cubicBezTo>
                    <a:pt x="0" y="0"/>
                    <a:pt x="0" y="0"/>
                    <a:pt x="0" y="0"/>
                  </a:cubicBezTo>
                  <a:cubicBezTo>
                    <a:pt x="0" y="1856"/>
                    <a:pt x="0" y="1856"/>
                    <a:pt x="0" y="1856"/>
                  </a:cubicBezTo>
                  <a:cubicBezTo>
                    <a:pt x="0" y="21600"/>
                    <a:pt x="0" y="21600"/>
                    <a:pt x="0" y="21600"/>
                  </a:cubicBezTo>
                  <a:cubicBezTo>
                    <a:pt x="3812" y="21600"/>
                    <a:pt x="7624" y="21377"/>
                    <a:pt x="10800" y="21377"/>
                  </a:cubicBezTo>
                  <a:cubicBezTo>
                    <a:pt x="14612" y="21377"/>
                    <a:pt x="18424" y="21600"/>
                    <a:pt x="21600" y="21600"/>
                  </a:cubicBezTo>
                  <a:cubicBezTo>
                    <a:pt x="21600" y="816"/>
                    <a:pt x="21600" y="816"/>
                    <a:pt x="21600" y="816"/>
                  </a:cubicBezTo>
                  <a:cubicBezTo>
                    <a:pt x="21600" y="223"/>
                    <a:pt x="21600" y="223"/>
                    <a:pt x="21600" y="223"/>
                  </a:cubicBezTo>
                  <a:cubicBezTo>
                    <a:pt x="21600" y="0"/>
                    <a:pt x="21600" y="0"/>
                    <a:pt x="21600"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54" name="Google Shape;154;p28"/>
            <p:cNvSpPr/>
            <p:nvPr/>
          </p:nvSpPr>
          <p:spPr>
            <a:xfrm>
              <a:off x="2438134" y="240632"/>
              <a:ext cx="50628" cy="40007"/>
            </a:xfrm>
            <a:custGeom>
              <a:avLst/>
              <a:gdLst/>
              <a:ahLst/>
              <a:cxnLst/>
              <a:rect l="l" t="t" r="r" b="b"/>
              <a:pathLst>
                <a:path w="21600" h="21600" extrusionOk="0">
                  <a:moveTo>
                    <a:pt x="10689" y="0"/>
                  </a:moveTo>
                  <a:cubicBezTo>
                    <a:pt x="9575" y="0"/>
                    <a:pt x="8239" y="736"/>
                    <a:pt x="6903" y="736"/>
                  </a:cubicBezTo>
                  <a:cubicBezTo>
                    <a:pt x="3118" y="2209"/>
                    <a:pt x="0" y="7118"/>
                    <a:pt x="0" y="12764"/>
                  </a:cubicBezTo>
                  <a:cubicBezTo>
                    <a:pt x="0" y="16200"/>
                    <a:pt x="1336" y="19636"/>
                    <a:pt x="3786" y="21600"/>
                  </a:cubicBezTo>
                  <a:cubicBezTo>
                    <a:pt x="5122" y="18164"/>
                    <a:pt x="5790" y="16200"/>
                    <a:pt x="5790" y="16200"/>
                  </a:cubicBezTo>
                  <a:cubicBezTo>
                    <a:pt x="5790" y="16691"/>
                    <a:pt x="5790" y="16691"/>
                    <a:pt x="6458" y="16691"/>
                  </a:cubicBezTo>
                  <a:cubicBezTo>
                    <a:pt x="6903" y="16691"/>
                    <a:pt x="8239" y="16200"/>
                    <a:pt x="9575" y="15464"/>
                  </a:cubicBezTo>
                  <a:cubicBezTo>
                    <a:pt x="9575" y="13255"/>
                    <a:pt x="9575" y="13255"/>
                    <a:pt x="9575" y="13255"/>
                  </a:cubicBezTo>
                  <a:cubicBezTo>
                    <a:pt x="9575" y="13255"/>
                    <a:pt x="10243" y="13991"/>
                    <a:pt x="11357" y="14727"/>
                  </a:cubicBezTo>
                  <a:cubicBezTo>
                    <a:pt x="12025" y="13991"/>
                    <a:pt x="13361" y="13255"/>
                    <a:pt x="13361" y="13255"/>
                  </a:cubicBezTo>
                  <a:cubicBezTo>
                    <a:pt x="13361" y="15464"/>
                    <a:pt x="13361" y="15464"/>
                    <a:pt x="13361" y="15464"/>
                  </a:cubicBezTo>
                  <a:cubicBezTo>
                    <a:pt x="14474" y="16200"/>
                    <a:pt x="15810" y="16691"/>
                    <a:pt x="16478" y="16691"/>
                  </a:cubicBezTo>
                  <a:cubicBezTo>
                    <a:pt x="16478" y="16691"/>
                    <a:pt x="17146" y="16691"/>
                    <a:pt x="17146" y="16200"/>
                  </a:cubicBezTo>
                  <a:cubicBezTo>
                    <a:pt x="17146" y="16200"/>
                    <a:pt x="17814" y="18164"/>
                    <a:pt x="18260" y="20864"/>
                  </a:cubicBezTo>
                  <a:cubicBezTo>
                    <a:pt x="20264" y="18900"/>
                    <a:pt x="21600" y="16200"/>
                    <a:pt x="21600" y="12764"/>
                  </a:cubicBezTo>
                  <a:cubicBezTo>
                    <a:pt x="21600" y="7118"/>
                    <a:pt x="18260" y="2209"/>
                    <a:pt x="14474" y="736"/>
                  </a:cubicBezTo>
                  <a:cubicBezTo>
                    <a:pt x="13361" y="736"/>
                    <a:pt x="12025" y="0"/>
                    <a:pt x="10689"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55" name="Google Shape;155;p28"/>
            <p:cNvSpPr/>
            <p:nvPr/>
          </p:nvSpPr>
          <p:spPr>
            <a:xfrm>
              <a:off x="2436967" y="266186"/>
              <a:ext cx="32302" cy="103869"/>
            </a:xfrm>
            <a:custGeom>
              <a:avLst/>
              <a:gdLst/>
              <a:ahLst/>
              <a:cxnLst/>
              <a:rect l="l" t="t" r="r" b="b"/>
              <a:pathLst>
                <a:path w="19377" h="21600" extrusionOk="0">
                  <a:moveTo>
                    <a:pt x="13977" y="892"/>
                  </a:moveTo>
                  <a:cubicBezTo>
                    <a:pt x="12071" y="1189"/>
                    <a:pt x="10165" y="1387"/>
                    <a:pt x="9530" y="1387"/>
                  </a:cubicBezTo>
                  <a:cubicBezTo>
                    <a:pt x="8577" y="1387"/>
                    <a:pt x="8577" y="1387"/>
                    <a:pt x="8577" y="1189"/>
                  </a:cubicBezTo>
                  <a:cubicBezTo>
                    <a:pt x="8577" y="1189"/>
                    <a:pt x="7624" y="1982"/>
                    <a:pt x="5718" y="3369"/>
                  </a:cubicBezTo>
                  <a:cubicBezTo>
                    <a:pt x="2224" y="6738"/>
                    <a:pt x="-2223" y="13178"/>
                    <a:pt x="1271" y="21600"/>
                  </a:cubicBezTo>
                  <a:cubicBezTo>
                    <a:pt x="19377" y="21600"/>
                    <a:pt x="19377" y="21600"/>
                    <a:pt x="19377" y="21600"/>
                  </a:cubicBezTo>
                  <a:cubicBezTo>
                    <a:pt x="13977" y="21600"/>
                    <a:pt x="13977" y="21600"/>
                    <a:pt x="13977" y="21600"/>
                  </a:cubicBezTo>
                  <a:cubicBezTo>
                    <a:pt x="13977" y="892"/>
                    <a:pt x="13977" y="892"/>
                    <a:pt x="13977" y="892"/>
                  </a:cubicBezTo>
                  <a:lnTo>
                    <a:pt x="19377" y="0"/>
                  </a:lnTo>
                  <a:cubicBezTo>
                    <a:pt x="19377" y="0"/>
                    <a:pt x="17471" y="297"/>
                    <a:pt x="16518" y="594"/>
                  </a:cubicBezTo>
                  <a:cubicBezTo>
                    <a:pt x="17471" y="594"/>
                    <a:pt x="18424" y="594"/>
                    <a:pt x="19377" y="892"/>
                  </a:cubicBezTo>
                  <a:cubicBezTo>
                    <a:pt x="19377" y="0"/>
                    <a:pt x="19377" y="0"/>
                    <a:pt x="19377" y="0"/>
                  </a:cubicBezTo>
                  <a:lnTo>
                    <a:pt x="13977" y="892"/>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56" name="Google Shape;156;p28"/>
            <p:cNvSpPr/>
            <p:nvPr/>
          </p:nvSpPr>
          <p:spPr>
            <a:xfrm>
              <a:off x="2462490" y="266186"/>
              <a:ext cx="31824" cy="103869"/>
            </a:xfrm>
            <a:custGeom>
              <a:avLst/>
              <a:gdLst/>
              <a:ahLst/>
              <a:cxnLst/>
              <a:rect l="l" t="t" r="r" b="b"/>
              <a:pathLst>
                <a:path w="19090" h="21600" extrusionOk="0">
                  <a:moveTo>
                    <a:pt x="0" y="0"/>
                  </a:moveTo>
                  <a:cubicBezTo>
                    <a:pt x="0" y="892"/>
                    <a:pt x="0" y="892"/>
                    <a:pt x="0" y="892"/>
                  </a:cubicBezTo>
                  <a:cubicBezTo>
                    <a:pt x="0" y="21600"/>
                    <a:pt x="0" y="21600"/>
                    <a:pt x="0" y="21600"/>
                  </a:cubicBezTo>
                  <a:cubicBezTo>
                    <a:pt x="5400" y="21600"/>
                    <a:pt x="5400" y="21600"/>
                    <a:pt x="5400" y="21600"/>
                  </a:cubicBezTo>
                  <a:cubicBezTo>
                    <a:pt x="17788" y="21600"/>
                    <a:pt x="17788" y="21600"/>
                    <a:pt x="17788" y="21600"/>
                  </a:cubicBezTo>
                  <a:cubicBezTo>
                    <a:pt x="21600" y="12881"/>
                    <a:pt x="16200" y="6143"/>
                    <a:pt x="12388" y="3072"/>
                  </a:cubicBezTo>
                  <a:cubicBezTo>
                    <a:pt x="11753" y="1982"/>
                    <a:pt x="10800" y="1189"/>
                    <a:pt x="10800" y="1189"/>
                  </a:cubicBezTo>
                  <a:cubicBezTo>
                    <a:pt x="10800" y="1387"/>
                    <a:pt x="9847" y="1387"/>
                    <a:pt x="9847" y="1387"/>
                  </a:cubicBezTo>
                  <a:cubicBezTo>
                    <a:pt x="8894" y="1387"/>
                    <a:pt x="6988" y="1189"/>
                    <a:pt x="5400" y="892"/>
                  </a:cubicBezTo>
                  <a:cubicBezTo>
                    <a:pt x="4447" y="594"/>
                    <a:pt x="3494" y="594"/>
                    <a:pt x="2541" y="594"/>
                  </a:cubicBezTo>
                  <a:cubicBezTo>
                    <a:pt x="953" y="297"/>
                    <a:pt x="0" y="0"/>
                    <a:pt x="0"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57" name="Google Shape;157;p28"/>
            <p:cNvSpPr/>
            <p:nvPr/>
          </p:nvSpPr>
          <p:spPr>
            <a:xfrm>
              <a:off x="2036243" y="172488"/>
              <a:ext cx="318528" cy="206086"/>
            </a:xfrm>
            <a:custGeom>
              <a:avLst/>
              <a:gdLst/>
              <a:ahLst/>
              <a:cxnLst/>
              <a:rect l="l" t="t" r="r" b="b"/>
              <a:pathLst>
                <a:path w="21600" h="21600" extrusionOk="0">
                  <a:moveTo>
                    <a:pt x="21600" y="0"/>
                  </a:moveTo>
                  <a:cubicBezTo>
                    <a:pt x="21600" y="150"/>
                    <a:pt x="12535" y="5787"/>
                    <a:pt x="10856" y="6934"/>
                  </a:cubicBezTo>
                  <a:cubicBezTo>
                    <a:pt x="9065" y="5787"/>
                    <a:pt x="0" y="150"/>
                    <a:pt x="0" y="0"/>
                  </a:cubicBezTo>
                  <a:cubicBezTo>
                    <a:pt x="0" y="16661"/>
                    <a:pt x="0" y="16661"/>
                    <a:pt x="0" y="16661"/>
                  </a:cubicBezTo>
                  <a:cubicBezTo>
                    <a:pt x="2947" y="20752"/>
                    <a:pt x="8655" y="21450"/>
                    <a:pt x="10520" y="21600"/>
                  </a:cubicBezTo>
                  <a:cubicBezTo>
                    <a:pt x="10520" y="21600"/>
                    <a:pt x="10632" y="21600"/>
                    <a:pt x="10856" y="21600"/>
                  </a:cubicBezTo>
                  <a:cubicBezTo>
                    <a:pt x="10968" y="21600"/>
                    <a:pt x="11042" y="21600"/>
                    <a:pt x="11042" y="21600"/>
                  </a:cubicBezTo>
                  <a:cubicBezTo>
                    <a:pt x="12945" y="21450"/>
                    <a:pt x="18653" y="20752"/>
                    <a:pt x="21600" y="16661"/>
                  </a:cubicBezTo>
                  <a:cubicBezTo>
                    <a:pt x="21600" y="0"/>
                    <a:pt x="21600" y="0"/>
                    <a:pt x="21600"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58" name="Google Shape;158;p28"/>
            <p:cNvSpPr/>
            <p:nvPr/>
          </p:nvSpPr>
          <p:spPr>
            <a:xfrm>
              <a:off x="954793" y="960400"/>
              <a:ext cx="547483" cy="214601"/>
            </a:xfrm>
            <a:custGeom>
              <a:avLst/>
              <a:gdLst/>
              <a:ahLst/>
              <a:cxnLst/>
              <a:rect l="l" t="t" r="r" b="b"/>
              <a:pathLst>
                <a:path w="21600" h="21600" extrusionOk="0">
                  <a:moveTo>
                    <a:pt x="21426" y="10343"/>
                  </a:moveTo>
                  <a:lnTo>
                    <a:pt x="21426" y="10728"/>
                  </a:lnTo>
                  <a:lnTo>
                    <a:pt x="21600" y="10584"/>
                  </a:lnTo>
                  <a:lnTo>
                    <a:pt x="21426" y="10343"/>
                  </a:lnTo>
                  <a:close/>
                  <a:moveTo>
                    <a:pt x="10985" y="0"/>
                  </a:moveTo>
                  <a:lnTo>
                    <a:pt x="0" y="10872"/>
                  </a:lnTo>
                  <a:lnTo>
                    <a:pt x="10746" y="21600"/>
                  </a:lnTo>
                  <a:lnTo>
                    <a:pt x="20753" y="11401"/>
                  </a:lnTo>
                  <a:lnTo>
                    <a:pt x="20753" y="10199"/>
                  </a:lnTo>
                  <a:lnTo>
                    <a:pt x="21231" y="10199"/>
                  </a:lnTo>
                  <a:lnTo>
                    <a:pt x="10985" y="0"/>
                  </a:lnTo>
                  <a:close/>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59" name="Google Shape;159;p28"/>
            <p:cNvSpPr/>
            <p:nvPr/>
          </p:nvSpPr>
          <p:spPr>
            <a:xfrm>
              <a:off x="1495122" y="1057212"/>
              <a:ext cx="12701" cy="12701"/>
            </a:xfrm>
            <a:custGeom>
              <a:avLst/>
              <a:gdLst/>
              <a:ahLst/>
              <a:cxnLst/>
              <a:rect l="l" t="t" r="r" b="b"/>
              <a:pathLst>
                <a:path w="21600" h="21600" extrusionOk="0">
                  <a:moveTo>
                    <a:pt x="0" y="0"/>
                  </a:moveTo>
                  <a:lnTo>
                    <a:pt x="0" y="21600"/>
                  </a:lnTo>
                  <a:lnTo>
                    <a:pt x="21600" y="13500"/>
                  </a:lnTo>
                  <a:lnTo>
                    <a:pt x="0"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60" name="Google Shape;160;p28"/>
            <p:cNvSpPr/>
            <p:nvPr/>
          </p:nvSpPr>
          <p:spPr>
            <a:xfrm>
              <a:off x="954793" y="960400"/>
              <a:ext cx="537741" cy="214601"/>
            </a:xfrm>
            <a:custGeom>
              <a:avLst/>
              <a:gdLst/>
              <a:ahLst/>
              <a:cxnLst/>
              <a:rect l="l" t="t" r="r" b="b"/>
              <a:pathLst>
                <a:path w="21600" h="21600" extrusionOk="0">
                  <a:moveTo>
                    <a:pt x="11175" y="0"/>
                  </a:moveTo>
                  <a:lnTo>
                    <a:pt x="0" y="10872"/>
                  </a:lnTo>
                  <a:lnTo>
                    <a:pt x="10933" y="21600"/>
                  </a:lnTo>
                  <a:lnTo>
                    <a:pt x="21114" y="11401"/>
                  </a:lnTo>
                  <a:lnTo>
                    <a:pt x="21114" y="10199"/>
                  </a:lnTo>
                  <a:lnTo>
                    <a:pt x="21600" y="10199"/>
                  </a:lnTo>
                  <a:lnTo>
                    <a:pt x="11175"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61" name="Google Shape;161;p28"/>
            <p:cNvSpPr/>
            <p:nvPr/>
          </p:nvSpPr>
          <p:spPr>
            <a:xfrm>
              <a:off x="1480904" y="1062615"/>
              <a:ext cx="14159" cy="137944"/>
            </a:xfrm>
            <a:custGeom>
              <a:avLst/>
              <a:gdLst/>
              <a:ahLst/>
              <a:cxnLst/>
              <a:rect l="l" t="t" r="r" b="b"/>
              <a:pathLst>
                <a:path w="21600" h="21600" extrusionOk="0">
                  <a:moveTo>
                    <a:pt x="21600" y="0"/>
                  </a:moveTo>
                  <a:cubicBezTo>
                    <a:pt x="15329" y="0"/>
                    <a:pt x="15329" y="0"/>
                    <a:pt x="15329" y="0"/>
                  </a:cubicBezTo>
                  <a:cubicBezTo>
                    <a:pt x="0" y="0"/>
                    <a:pt x="0" y="0"/>
                    <a:pt x="0" y="0"/>
                  </a:cubicBezTo>
                  <a:cubicBezTo>
                    <a:pt x="0" y="1856"/>
                    <a:pt x="0" y="1856"/>
                    <a:pt x="0" y="1856"/>
                  </a:cubicBezTo>
                  <a:cubicBezTo>
                    <a:pt x="0" y="21600"/>
                    <a:pt x="0" y="21600"/>
                    <a:pt x="0" y="21600"/>
                  </a:cubicBezTo>
                  <a:cubicBezTo>
                    <a:pt x="1394" y="21600"/>
                    <a:pt x="5574" y="21600"/>
                    <a:pt x="9755" y="21600"/>
                  </a:cubicBezTo>
                  <a:cubicBezTo>
                    <a:pt x="13935" y="21600"/>
                    <a:pt x="17419" y="21600"/>
                    <a:pt x="21600" y="21600"/>
                  </a:cubicBezTo>
                  <a:cubicBezTo>
                    <a:pt x="21600" y="816"/>
                    <a:pt x="21600" y="816"/>
                    <a:pt x="21600" y="816"/>
                  </a:cubicBezTo>
                  <a:cubicBezTo>
                    <a:pt x="21600" y="223"/>
                    <a:pt x="21600" y="223"/>
                    <a:pt x="21600" y="223"/>
                  </a:cubicBezTo>
                  <a:cubicBezTo>
                    <a:pt x="21600" y="0"/>
                    <a:pt x="21600" y="0"/>
                    <a:pt x="21600"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62" name="Google Shape;162;p28"/>
            <p:cNvSpPr/>
            <p:nvPr/>
          </p:nvSpPr>
          <p:spPr>
            <a:xfrm>
              <a:off x="1463854" y="1203162"/>
              <a:ext cx="53051" cy="40006"/>
            </a:xfrm>
            <a:custGeom>
              <a:avLst/>
              <a:gdLst/>
              <a:ahLst/>
              <a:cxnLst/>
              <a:rect l="l" t="t" r="r" b="b"/>
              <a:pathLst>
                <a:path w="21600" h="21600" extrusionOk="0">
                  <a:moveTo>
                    <a:pt x="10473" y="0"/>
                  </a:moveTo>
                  <a:cubicBezTo>
                    <a:pt x="9164" y="0"/>
                    <a:pt x="7855" y="0"/>
                    <a:pt x="7418" y="0"/>
                  </a:cubicBezTo>
                  <a:cubicBezTo>
                    <a:pt x="3055" y="2209"/>
                    <a:pt x="0" y="6136"/>
                    <a:pt x="0" y="11782"/>
                  </a:cubicBezTo>
                  <a:cubicBezTo>
                    <a:pt x="0" y="15955"/>
                    <a:pt x="1091" y="18655"/>
                    <a:pt x="3709" y="21600"/>
                  </a:cubicBezTo>
                  <a:cubicBezTo>
                    <a:pt x="4800" y="17427"/>
                    <a:pt x="5455" y="15955"/>
                    <a:pt x="5455" y="15955"/>
                  </a:cubicBezTo>
                  <a:lnTo>
                    <a:pt x="6109" y="15955"/>
                  </a:lnTo>
                  <a:cubicBezTo>
                    <a:pt x="6764" y="15955"/>
                    <a:pt x="7855" y="15218"/>
                    <a:pt x="9164" y="14482"/>
                  </a:cubicBezTo>
                  <a:cubicBezTo>
                    <a:pt x="9164" y="12518"/>
                    <a:pt x="9164" y="12518"/>
                    <a:pt x="9164" y="12518"/>
                  </a:cubicBezTo>
                  <a:cubicBezTo>
                    <a:pt x="9164" y="12518"/>
                    <a:pt x="10473" y="13255"/>
                    <a:pt x="11127" y="13745"/>
                  </a:cubicBezTo>
                  <a:cubicBezTo>
                    <a:pt x="12218" y="13255"/>
                    <a:pt x="12873" y="12518"/>
                    <a:pt x="12873" y="12518"/>
                  </a:cubicBezTo>
                  <a:cubicBezTo>
                    <a:pt x="12873" y="14482"/>
                    <a:pt x="12873" y="14482"/>
                    <a:pt x="12873" y="14482"/>
                  </a:cubicBezTo>
                  <a:cubicBezTo>
                    <a:pt x="14182" y="15218"/>
                    <a:pt x="15273" y="15955"/>
                    <a:pt x="15927" y="15955"/>
                  </a:cubicBezTo>
                  <a:cubicBezTo>
                    <a:pt x="16582" y="15955"/>
                    <a:pt x="16582" y="15955"/>
                    <a:pt x="16582" y="15955"/>
                  </a:cubicBezTo>
                  <a:cubicBezTo>
                    <a:pt x="16582" y="15955"/>
                    <a:pt x="17236" y="17427"/>
                    <a:pt x="17891" y="20127"/>
                  </a:cubicBezTo>
                  <a:cubicBezTo>
                    <a:pt x="20291" y="18164"/>
                    <a:pt x="21600" y="15218"/>
                    <a:pt x="21600" y="11782"/>
                  </a:cubicBezTo>
                  <a:cubicBezTo>
                    <a:pt x="21600" y="6136"/>
                    <a:pt x="18545" y="2209"/>
                    <a:pt x="14182" y="0"/>
                  </a:cubicBezTo>
                  <a:cubicBezTo>
                    <a:pt x="12873" y="0"/>
                    <a:pt x="11782" y="0"/>
                    <a:pt x="10473"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63" name="Google Shape;163;p28"/>
            <p:cNvSpPr/>
            <p:nvPr/>
          </p:nvSpPr>
          <p:spPr>
            <a:xfrm>
              <a:off x="1462909" y="1226586"/>
              <a:ext cx="32081" cy="103874"/>
            </a:xfrm>
            <a:custGeom>
              <a:avLst/>
              <a:gdLst/>
              <a:ahLst/>
              <a:cxnLst/>
              <a:rect l="l" t="t" r="r" b="b"/>
              <a:pathLst>
                <a:path w="19244" h="21600" extrusionOk="0">
                  <a:moveTo>
                    <a:pt x="13844" y="785"/>
                  </a:moveTo>
                  <a:cubicBezTo>
                    <a:pt x="11938" y="1080"/>
                    <a:pt x="10350" y="1375"/>
                    <a:pt x="9397" y="1375"/>
                  </a:cubicBezTo>
                  <a:lnTo>
                    <a:pt x="8444" y="1375"/>
                  </a:lnTo>
                  <a:cubicBezTo>
                    <a:pt x="8444" y="1375"/>
                    <a:pt x="7491" y="1964"/>
                    <a:pt x="5903" y="3633"/>
                  </a:cubicBezTo>
                  <a:cubicBezTo>
                    <a:pt x="3044" y="6676"/>
                    <a:pt x="-2356" y="13058"/>
                    <a:pt x="1138" y="21600"/>
                  </a:cubicBezTo>
                  <a:cubicBezTo>
                    <a:pt x="19244" y="21600"/>
                    <a:pt x="19244" y="21600"/>
                    <a:pt x="19244" y="21600"/>
                  </a:cubicBezTo>
                  <a:cubicBezTo>
                    <a:pt x="13844" y="21600"/>
                    <a:pt x="13844" y="21600"/>
                    <a:pt x="13844" y="21600"/>
                  </a:cubicBezTo>
                  <a:cubicBezTo>
                    <a:pt x="13844" y="785"/>
                    <a:pt x="13844" y="785"/>
                    <a:pt x="13844" y="785"/>
                  </a:cubicBezTo>
                  <a:lnTo>
                    <a:pt x="19244" y="0"/>
                  </a:lnTo>
                  <a:cubicBezTo>
                    <a:pt x="19244" y="0"/>
                    <a:pt x="18291" y="295"/>
                    <a:pt x="16703" y="491"/>
                  </a:cubicBezTo>
                  <a:cubicBezTo>
                    <a:pt x="17656" y="491"/>
                    <a:pt x="18291" y="785"/>
                    <a:pt x="19244" y="785"/>
                  </a:cubicBezTo>
                  <a:cubicBezTo>
                    <a:pt x="19244" y="0"/>
                    <a:pt x="19244" y="0"/>
                    <a:pt x="19244" y="0"/>
                  </a:cubicBezTo>
                  <a:lnTo>
                    <a:pt x="13844" y="785"/>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64" name="Google Shape;164;p28"/>
            <p:cNvSpPr/>
            <p:nvPr/>
          </p:nvSpPr>
          <p:spPr>
            <a:xfrm>
              <a:off x="1485775" y="1226586"/>
              <a:ext cx="32068" cy="103874"/>
            </a:xfrm>
            <a:custGeom>
              <a:avLst/>
              <a:gdLst/>
              <a:ahLst/>
              <a:cxnLst/>
              <a:rect l="l" t="t" r="r" b="b"/>
              <a:pathLst>
                <a:path w="19237" h="21600" extrusionOk="0">
                  <a:moveTo>
                    <a:pt x="0" y="0"/>
                  </a:moveTo>
                  <a:cubicBezTo>
                    <a:pt x="0" y="785"/>
                    <a:pt x="0" y="785"/>
                    <a:pt x="0" y="785"/>
                  </a:cubicBezTo>
                  <a:cubicBezTo>
                    <a:pt x="0" y="21600"/>
                    <a:pt x="0" y="21600"/>
                    <a:pt x="0" y="21600"/>
                  </a:cubicBezTo>
                  <a:cubicBezTo>
                    <a:pt x="5400" y="21600"/>
                    <a:pt x="5400" y="21600"/>
                    <a:pt x="5400" y="21600"/>
                  </a:cubicBezTo>
                  <a:cubicBezTo>
                    <a:pt x="18106" y="21600"/>
                    <a:pt x="18106" y="21600"/>
                    <a:pt x="18106" y="21600"/>
                  </a:cubicBezTo>
                  <a:cubicBezTo>
                    <a:pt x="21600" y="12764"/>
                    <a:pt x="16200" y="6382"/>
                    <a:pt x="12706" y="3044"/>
                  </a:cubicBezTo>
                  <a:cubicBezTo>
                    <a:pt x="11753" y="1964"/>
                    <a:pt x="10800" y="1375"/>
                    <a:pt x="10800" y="1375"/>
                  </a:cubicBezTo>
                  <a:cubicBezTo>
                    <a:pt x="10800" y="1375"/>
                    <a:pt x="10800" y="1375"/>
                    <a:pt x="9847" y="1375"/>
                  </a:cubicBezTo>
                  <a:cubicBezTo>
                    <a:pt x="8894" y="1375"/>
                    <a:pt x="7306" y="1080"/>
                    <a:pt x="5400" y="785"/>
                  </a:cubicBezTo>
                  <a:cubicBezTo>
                    <a:pt x="4447" y="785"/>
                    <a:pt x="3812" y="491"/>
                    <a:pt x="2859" y="491"/>
                  </a:cubicBezTo>
                  <a:cubicBezTo>
                    <a:pt x="1906" y="295"/>
                    <a:pt x="0" y="0"/>
                    <a:pt x="0"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65" name="Google Shape;165;p28"/>
            <p:cNvSpPr/>
            <p:nvPr/>
          </p:nvSpPr>
          <p:spPr>
            <a:xfrm>
              <a:off x="1064400" y="1132888"/>
              <a:ext cx="316094" cy="206083"/>
            </a:xfrm>
            <a:custGeom>
              <a:avLst/>
              <a:gdLst/>
              <a:ahLst/>
              <a:cxnLst/>
              <a:rect l="l" t="t" r="r" b="b"/>
              <a:pathLst>
                <a:path w="21600" h="21600" extrusionOk="0">
                  <a:moveTo>
                    <a:pt x="21600" y="0"/>
                  </a:moveTo>
                  <a:cubicBezTo>
                    <a:pt x="21600" y="100"/>
                    <a:pt x="12466" y="5676"/>
                    <a:pt x="10819" y="6832"/>
                  </a:cubicBezTo>
                  <a:cubicBezTo>
                    <a:pt x="8984" y="5676"/>
                    <a:pt x="0" y="100"/>
                    <a:pt x="0" y="0"/>
                  </a:cubicBezTo>
                  <a:cubicBezTo>
                    <a:pt x="0" y="16627"/>
                    <a:pt x="0" y="16627"/>
                    <a:pt x="0" y="16627"/>
                  </a:cubicBezTo>
                  <a:cubicBezTo>
                    <a:pt x="2845" y="20847"/>
                    <a:pt x="8685" y="21449"/>
                    <a:pt x="10482" y="21600"/>
                  </a:cubicBezTo>
                  <a:cubicBezTo>
                    <a:pt x="10482" y="21600"/>
                    <a:pt x="10594" y="21600"/>
                    <a:pt x="10819" y="21600"/>
                  </a:cubicBezTo>
                  <a:cubicBezTo>
                    <a:pt x="11006" y="21600"/>
                    <a:pt x="11118" y="21600"/>
                    <a:pt x="11118" y="21600"/>
                  </a:cubicBezTo>
                  <a:cubicBezTo>
                    <a:pt x="12915" y="21449"/>
                    <a:pt x="18643" y="20847"/>
                    <a:pt x="21600" y="16627"/>
                  </a:cubicBezTo>
                  <a:cubicBezTo>
                    <a:pt x="21600" y="0"/>
                    <a:pt x="21600" y="0"/>
                    <a:pt x="21600"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66" name="Google Shape;166;p28"/>
            <p:cNvSpPr/>
            <p:nvPr/>
          </p:nvSpPr>
          <p:spPr>
            <a:xfrm>
              <a:off x="911612" y="1995332"/>
              <a:ext cx="314998" cy="346629"/>
            </a:xfrm>
            <a:custGeom>
              <a:avLst/>
              <a:gdLst/>
              <a:ahLst/>
              <a:cxnLst/>
              <a:rect l="l" t="t" r="r" b="b"/>
              <a:pathLst>
                <a:path w="17267" h="21600" extrusionOk="0">
                  <a:moveTo>
                    <a:pt x="11515" y="19989"/>
                  </a:moveTo>
                  <a:cubicBezTo>
                    <a:pt x="11515" y="19989"/>
                    <a:pt x="14854" y="19333"/>
                    <a:pt x="15005" y="17632"/>
                  </a:cubicBezTo>
                  <a:cubicBezTo>
                    <a:pt x="15185" y="15842"/>
                    <a:pt x="12026" y="12560"/>
                    <a:pt x="12026" y="12560"/>
                  </a:cubicBezTo>
                  <a:cubicBezTo>
                    <a:pt x="12026" y="12560"/>
                    <a:pt x="16118" y="15693"/>
                    <a:pt x="16118" y="17781"/>
                  </a:cubicBezTo>
                  <a:cubicBezTo>
                    <a:pt x="16028" y="19989"/>
                    <a:pt x="11515" y="19989"/>
                    <a:pt x="11515" y="19989"/>
                  </a:cubicBezTo>
                  <a:lnTo>
                    <a:pt x="8627" y="0"/>
                  </a:lnTo>
                  <a:cubicBezTo>
                    <a:pt x="6912" y="0"/>
                    <a:pt x="5498" y="597"/>
                    <a:pt x="5498" y="1193"/>
                  </a:cubicBezTo>
                  <a:cubicBezTo>
                    <a:pt x="5498" y="1253"/>
                    <a:pt x="5498" y="1253"/>
                    <a:pt x="5498" y="1253"/>
                  </a:cubicBezTo>
                  <a:cubicBezTo>
                    <a:pt x="5408" y="1253"/>
                    <a:pt x="5408" y="1253"/>
                    <a:pt x="5408" y="1253"/>
                  </a:cubicBezTo>
                  <a:cubicBezTo>
                    <a:pt x="5408" y="3520"/>
                    <a:pt x="5408" y="3520"/>
                    <a:pt x="5408" y="3520"/>
                  </a:cubicBezTo>
                  <a:cubicBezTo>
                    <a:pt x="5498" y="3520"/>
                    <a:pt x="5498" y="3520"/>
                    <a:pt x="5498" y="3520"/>
                  </a:cubicBezTo>
                  <a:cubicBezTo>
                    <a:pt x="5558" y="3789"/>
                    <a:pt x="5739" y="4028"/>
                    <a:pt x="6431" y="4207"/>
                  </a:cubicBezTo>
                  <a:cubicBezTo>
                    <a:pt x="6431" y="5310"/>
                    <a:pt x="6431" y="8443"/>
                    <a:pt x="6431" y="9278"/>
                  </a:cubicBezTo>
                  <a:cubicBezTo>
                    <a:pt x="6431" y="10203"/>
                    <a:pt x="5739" y="10442"/>
                    <a:pt x="5739" y="10442"/>
                  </a:cubicBezTo>
                  <a:cubicBezTo>
                    <a:pt x="4536" y="11128"/>
                    <a:pt x="-2173" y="17871"/>
                    <a:pt x="715" y="19899"/>
                  </a:cubicBezTo>
                  <a:cubicBezTo>
                    <a:pt x="3001" y="21421"/>
                    <a:pt x="6491" y="21600"/>
                    <a:pt x="8025" y="21600"/>
                  </a:cubicBezTo>
                  <a:cubicBezTo>
                    <a:pt x="8296" y="21600"/>
                    <a:pt x="8537" y="21600"/>
                    <a:pt x="8627" y="21600"/>
                  </a:cubicBezTo>
                  <a:cubicBezTo>
                    <a:pt x="8808" y="21600"/>
                    <a:pt x="8958" y="21600"/>
                    <a:pt x="9319" y="21600"/>
                  </a:cubicBezTo>
                  <a:cubicBezTo>
                    <a:pt x="10853" y="21600"/>
                    <a:pt x="14313" y="21421"/>
                    <a:pt x="16539" y="19899"/>
                  </a:cubicBezTo>
                  <a:cubicBezTo>
                    <a:pt x="19427" y="17871"/>
                    <a:pt x="12869" y="11128"/>
                    <a:pt x="11696" y="10442"/>
                  </a:cubicBezTo>
                  <a:cubicBezTo>
                    <a:pt x="11696" y="10442"/>
                    <a:pt x="11184" y="10203"/>
                    <a:pt x="11184" y="9278"/>
                  </a:cubicBezTo>
                  <a:cubicBezTo>
                    <a:pt x="11184" y="8443"/>
                    <a:pt x="11184" y="5221"/>
                    <a:pt x="11184" y="4117"/>
                  </a:cubicBezTo>
                  <a:cubicBezTo>
                    <a:pt x="11515" y="3968"/>
                    <a:pt x="11696" y="3789"/>
                    <a:pt x="11696" y="3520"/>
                  </a:cubicBezTo>
                  <a:cubicBezTo>
                    <a:pt x="11876" y="3520"/>
                    <a:pt x="11876" y="3520"/>
                    <a:pt x="11876" y="3520"/>
                  </a:cubicBezTo>
                  <a:cubicBezTo>
                    <a:pt x="11876" y="1253"/>
                    <a:pt x="11876" y="1253"/>
                    <a:pt x="11876" y="1253"/>
                  </a:cubicBezTo>
                  <a:cubicBezTo>
                    <a:pt x="11696" y="1253"/>
                    <a:pt x="11696" y="1253"/>
                    <a:pt x="11696" y="1253"/>
                  </a:cubicBezTo>
                  <a:cubicBezTo>
                    <a:pt x="11696" y="1253"/>
                    <a:pt x="11696" y="1253"/>
                    <a:pt x="11696" y="1193"/>
                  </a:cubicBezTo>
                  <a:cubicBezTo>
                    <a:pt x="11696" y="597"/>
                    <a:pt x="10342" y="0"/>
                    <a:pt x="8627" y="0"/>
                  </a:cubicBezTo>
                  <a:lnTo>
                    <a:pt x="11515" y="19989"/>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67" name="Google Shape;167;p28"/>
            <p:cNvSpPr/>
            <p:nvPr/>
          </p:nvSpPr>
          <p:spPr>
            <a:xfrm>
              <a:off x="110049" y="1039191"/>
              <a:ext cx="481277" cy="431807"/>
            </a:xfrm>
            <a:custGeom>
              <a:avLst/>
              <a:gdLst/>
              <a:ahLst/>
              <a:cxnLst/>
              <a:rect l="l" t="t" r="r" b="b"/>
              <a:pathLst>
                <a:path w="21048" h="21600" extrusionOk="0">
                  <a:moveTo>
                    <a:pt x="10800" y="0"/>
                  </a:moveTo>
                  <a:cubicBezTo>
                    <a:pt x="4896" y="0"/>
                    <a:pt x="0" y="4805"/>
                    <a:pt x="0" y="10788"/>
                  </a:cubicBezTo>
                  <a:cubicBezTo>
                    <a:pt x="0" y="16771"/>
                    <a:pt x="4896" y="21600"/>
                    <a:pt x="10800" y="21600"/>
                  </a:cubicBezTo>
                  <a:cubicBezTo>
                    <a:pt x="12696" y="21600"/>
                    <a:pt x="14472" y="21119"/>
                    <a:pt x="16032" y="20230"/>
                  </a:cubicBezTo>
                  <a:cubicBezTo>
                    <a:pt x="13920" y="21264"/>
                    <a:pt x="12096" y="21336"/>
                    <a:pt x="11616" y="21336"/>
                  </a:cubicBezTo>
                  <a:cubicBezTo>
                    <a:pt x="11472" y="21336"/>
                    <a:pt x="11472" y="21336"/>
                    <a:pt x="11472" y="21336"/>
                  </a:cubicBezTo>
                  <a:cubicBezTo>
                    <a:pt x="14064" y="21336"/>
                    <a:pt x="15216" y="20182"/>
                    <a:pt x="15216" y="20182"/>
                  </a:cubicBezTo>
                  <a:cubicBezTo>
                    <a:pt x="15216" y="20182"/>
                    <a:pt x="15144" y="20182"/>
                    <a:pt x="15000" y="20182"/>
                  </a:cubicBezTo>
                  <a:cubicBezTo>
                    <a:pt x="13704" y="20783"/>
                    <a:pt x="12288" y="21047"/>
                    <a:pt x="10800" y="21047"/>
                  </a:cubicBezTo>
                  <a:cubicBezTo>
                    <a:pt x="9576" y="21047"/>
                    <a:pt x="8424" y="20855"/>
                    <a:pt x="7344" y="20447"/>
                  </a:cubicBezTo>
                  <a:cubicBezTo>
                    <a:pt x="7800" y="20927"/>
                    <a:pt x="9840" y="21336"/>
                    <a:pt x="9840" y="21336"/>
                  </a:cubicBezTo>
                  <a:cubicBezTo>
                    <a:pt x="-552" y="19822"/>
                    <a:pt x="480" y="9370"/>
                    <a:pt x="480" y="9370"/>
                  </a:cubicBezTo>
                  <a:cubicBezTo>
                    <a:pt x="624" y="9298"/>
                    <a:pt x="624" y="9298"/>
                    <a:pt x="624" y="9298"/>
                  </a:cubicBezTo>
                  <a:cubicBezTo>
                    <a:pt x="624" y="9298"/>
                    <a:pt x="624" y="9370"/>
                    <a:pt x="624" y="9442"/>
                  </a:cubicBezTo>
                  <a:cubicBezTo>
                    <a:pt x="744" y="8746"/>
                    <a:pt x="888" y="8073"/>
                    <a:pt x="1104" y="7400"/>
                  </a:cubicBezTo>
                  <a:cubicBezTo>
                    <a:pt x="1224" y="6920"/>
                    <a:pt x="1512" y="6319"/>
                    <a:pt x="1512" y="6319"/>
                  </a:cubicBezTo>
                  <a:cubicBezTo>
                    <a:pt x="1512" y="6319"/>
                    <a:pt x="1512" y="6391"/>
                    <a:pt x="1512" y="6439"/>
                  </a:cubicBezTo>
                  <a:cubicBezTo>
                    <a:pt x="2328" y="4685"/>
                    <a:pt x="3600" y="3196"/>
                    <a:pt x="5232" y="2162"/>
                  </a:cubicBezTo>
                  <a:cubicBezTo>
                    <a:pt x="4200" y="2715"/>
                    <a:pt x="3192" y="3796"/>
                    <a:pt x="3192" y="3796"/>
                  </a:cubicBezTo>
                  <a:cubicBezTo>
                    <a:pt x="5640" y="937"/>
                    <a:pt x="9312" y="457"/>
                    <a:pt x="9312" y="457"/>
                  </a:cubicBezTo>
                  <a:cubicBezTo>
                    <a:pt x="9648" y="408"/>
                    <a:pt x="10992" y="408"/>
                    <a:pt x="10992" y="408"/>
                  </a:cubicBezTo>
                  <a:cubicBezTo>
                    <a:pt x="11136" y="529"/>
                    <a:pt x="11136" y="529"/>
                    <a:pt x="11136" y="529"/>
                  </a:cubicBezTo>
                  <a:cubicBezTo>
                    <a:pt x="15480" y="601"/>
                    <a:pt x="19152" y="3460"/>
                    <a:pt x="20496" y="7400"/>
                  </a:cubicBezTo>
                  <a:cubicBezTo>
                    <a:pt x="20496" y="7400"/>
                    <a:pt x="20568" y="7400"/>
                    <a:pt x="20568" y="7472"/>
                  </a:cubicBezTo>
                  <a:cubicBezTo>
                    <a:pt x="20712" y="7616"/>
                    <a:pt x="20568" y="7616"/>
                    <a:pt x="20712" y="7809"/>
                  </a:cubicBezTo>
                  <a:cubicBezTo>
                    <a:pt x="20856" y="8073"/>
                    <a:pt x="20856" y="8025"/>
                    <a:pt x="20976" y="8145"/>
                  </a:cubicBezTo>
                  <a:cubicBezTo>
                    <a:pt x="21048" y="8073"/>
                    <a:pt x="21048" y="8073"/>
                    <a:pt x="21048" y="8073"/>
                  </a:cubicBezTo>
                  <a:cubicBezTo>
                    <a:pt x="19560" y="2787"/>
                    <a:pt x="14064" y="745"/>
                    <a:pt x="14064" y="745"/>
                  </a:cubicBezTo>
                  <a:cubicBezTo>
                    <a:pt x="16032" y="1418"/>
                    <a:pt x="17640" y="2451"/>
                    <a:pt x="18864" y="3652"/>
                  </a:cubicBezTo>
                  <a:cubicBezTo>
                    <a:pt x="16896" y="1418"/>
                    <a:pt x="14064" y="0"/>
                    <a:pt x="10800"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68" name="Google Shape;168;p28"/>
            <p:cNvSpPr/>
            <p:nvPr/>
          </p:nvSpPr>
          <p:spPr>
            <a:xfrm>
              <a:off x="120435" y="1047709"/>
              <a:ext cx="491291" cy="419029"/>
            </a:xfrm>
            <a:custGeom>
              <a:avLst/>
              <a:gdLst/>
              <a:ahLst/>
              <a:cxnLst/>
              <a:rect l="l" t="t" r="r" b="b"/>
              <a:pathLst>
                <a:path w="19824" h="21600" extrusionOk="0">
                  <a:moveTo>
                    <a:pt x="9750" y="0"/>
                  </a:moveTo>
                  <a:cubicBezTo>
                    <a:pt x="9750" y="0"/>
                    <a:pt x="8507" y="0"/>
                    <a:pt x="8196" y="50"/>
                  </a:cubicBezTo>
                  <a:cubicBezTo>
                    <a:pt x="8196" y="50"/>
                    <a:pt x="4799" y="546"/>
                    <a:pt x="2535" y="3497"/>
                  </a:cubicBezTo>
                  <a:cubicBezTo>
                    <a:pt x="2535" y="3497"/>
                    <a:pt x="3467" y="2381"/>
                    <a:pt x="4422" y="1810"/>
                  </a:cubicBezTo>
                  <a:cubicBezTo>
                    <a:pt x="4733" y="1612"/>
                    <a:pt x="5044" y="1463"/>
                    <a:pt x="5354" y="1463"/>
                  </a:cubicBezTo>
                  <a:cubicBezTo>
                    <a:pt x="5621" y="1538"/>
                    <a:pt x="5621" y="1538"/>
                    <a:pt x="5621" y="1538"/>
                  </a:cubicBezTo>
                  <a:lnTo>
                    <a:pt x="5554" y="1686"/>
                  </a:lnTo>
                  <a:cubicBezTo>
                    <a:pt x="5488" y="1736"/>
                    <a:pt x="5354" y="1959"/>
                    <a:pt x="5354" y="2034"/>
                  </a:cubicBezTo>
                  <a:lnTo>
                    <a:pt x="5354" y="2232"/>
                  </a:lnTo>
                  <a:cubicBezTo>
                    <a:pt x="5310" y="2381"/>
                    <a:pt x="5310" y="2381"/>
                    <a:pt x="5310" y="2381"/>
                  </a:cubicBezTo>
                  <a:cubicBezTo>
                    <a:pt x="5310" y="2381"/>
                    <a:pt x="5243" y="2381"/>
                    <a:pt x="5177" y="2455"/>
                  </a:cubicBezTo>
                  <a:cubicBezTo>
                    <a:pt x="5177" y="2455"/>
                    <a:pt x="5110" y="2455"/>
                    <a:pt x="5110" y="2604"/>
                  </a:cubicBezTo>
                  <a:cubicBezTo>
                    <a:pt x="5110" y="2654"/>
                    <a:pt x="5177" y="2802"/>
                    <a:pt x="5177" y="2802"/>
                  </a:cubicBezTo>
                  <a:cubicBezTo>
                    <a:pt x="5177" y="3001"/>
                    <a:pt x="5177" y="3001"/>
                    <a:pt x="5177" y="3001"/>
                  </a:cubicBezTo>
                  <a:cubicBezTo>
                    <a:pt x="5110" y="3075"/>
                    <a:pt x="5110" y="3075"/>
                    <a:pt x="5110" y="3075"/>
                  </a:cubicBezTo>
                  <a:cubicBezTo>
                    <a:pt x="4933" y="3224"/>
                    <a:pt x="4933" y="3224"/>
                    <a:pt x="4933" y="3224"/>
                  </a:cubicBezTo>
                  <a:cubicBezTo>
                    <a:pt x="4933" y="3224"/>
                    <a:pt x="4866" y="3224"/>
                    <a:pt x="4799" y="3224"/>
                  </a:cubicBezTo>
                  <a:cubicBezTo>
                    <a:pt x="4733" y="3224"/>
                    <a:pt x="4733" y="3224"/>
                    <a:pt x="4733" y="3224"/>
                  </a:cubicBezTo>
                  <a:cubicBezTo>
                    <a:pt x="4600" y="3149"/>
                    <a:pt x="4600" y="3001"/>
                    <a:pt x="4600" y="3001"/>
                  </a:cubicBezTo>
                  <a:cubicBezTo>
                    <a:pt x="4799" y="2877"/>
                    <a:pt x="4799" y="2877"/>
                    <a:pt x="4799" y="2877"/>
                  </a:cubicBezTo>
                  <a:cubicBezTo>
                    <a:pt x="4799" y="2877"/>
                    <a:pt x="4866" y="2877"/>
                    <a:pt x="4799" y="2802"/>
                  </a:cubicBezTo>
                  <a:cubicBezTo>
                    <a:pt x="4733" y="2802"/>
                    <a:pt x="4733" y="2654"/>
                    <a:pt x="4666" y="2654"/>
                  </a:cubicBezTo>
                  <a:lnTo>
                    <a:pt x="4600" y="2654"/>
                  </a:lnTo>
                  <a:cubicBezTo>
                    <a:pt x="4555" y="2654"/>
                    <a:pt x="4355" y="2877"/>
                    <a:pt x="4355" y="2877"/>
                  </a:cubicBezTo>
                  <a:cubicBezTo>
                    <a:pt x="4178" y="2951"/>
                    <a:pt x="4178" y="2951"/>
                    <a:pt x="4178" y="2951"/>
                  </a:cubicBezTo>
                  <a:cubicBezTo>
                    <a:pt x="4178" y="2951"/>
                    <a:pt x="4111" y="3224"/>
                    <a:pt x="4178" y="3224"/>
                  </a:cubicBezTo>
                  <a:lnTo>
                    <a:pt x="4289" y="3298"/>
                  </a:lnTo>
                  <a:lnTo>
                    <a:pt x="4289" y="3348"/>
                  </a:lnTo>
                  <a:cubicBezTo>
                    <a:pt x="4289" y="3422"/>
                    <a:pt x="4222" y="3571"/>
                    <a:pt x="4222" y="3571"/>
                  </a:cubicBezTo>
                  <a:cubicBezTo>
                    <a:pt x="4222" y="3571"/>
                    <a:pt x="4222" y="3645"/>
                    <a:pt x="4178" y="3645"/>
                  </a:cubicBezTo>
                  <a:cubicBezTo>
                    <a:pt x="4111" y="3645"/>
                    <a:pt x="4111" y="3645"/>
                    <a:pt x="4111" y="3645"/>
                  </a:cubicBezTo>
                  <a:cubicBezTo>
                    <a:pt x="3978" y="3571"/>
                    <a:pt x="3845" y="3571"/>
                    <a:pt x="3800" y="3571"/>
                  </a:cubicBezTo>
                  <a:cubicBezTo>
                    <a:pt x="3734" y="3497"/>
                    <a:pt x="3734" y="3497"/>
                    <a:pt x="3667" y="3497"/>
                  </a:cubicBezTo>
                  <a:cubicBezTo>
                    <a:pt x="3601" y="3497"/>
                    <a:pt x="3601" y="3497"/>
                    <a:pt x="3601" y="3497"/>
                  </a:cubicBezTo>
                  <a:cubicBezTo>
                    <a:pt x="3534" y="3497"/>
                    <a:pt x="3467" y="3571"/>
                    <a:pt x="3467" y="3571"/>
                  </a:cubicBezTo>
                  <a:cubicBezTo>
                    <a:pt x="3467" y="3645"/>
                    <a:pt x="3223" y="3769"/>
                    <a:pt x="3223" y="3769"/>
                  </a:cubicBezTo>
                  <a:lnTo>
                    <a:pt x="3157" y="3844"/>
                  </a:lnTo>
                  <a:cubicBezTo>
                    <a:pt x="3157" y="3918"/>
                    <a:pt x="3090" y="4117"/>
                    <a:pt x="3090" y="4117"/>
                  </a:cubicBezTo>
                  <a:cubicBezTo>
                    <a:pt x="3090" y="4117"/>
                    <a:pt x="3046" y="4191"/>
                    <a:pt x="2846" y="4265"/>
                  </a:cubicBezTo>
                  <a:cubicBezTo>
                    <a:pt x="2713" y="4265"/>
                    <a:pt x="2668" y="4340"/>
                    <a:pt x="2668" y="4340"/>
                  </a:cubicBezTo>
                  <a:cubicBezTo>
                    <a:pt x="2602" y="4538"/>
                    <a:pt x="2602" y="4538"/>
                    <a:pt x="2602" y="4538"/>
                  </a:cubicBezTo>
                  <a:cubicBezTo>
                    <a:pt x="2602" y="4538"/>
                    <a:pt x="2469" y="4613"/>
                    <a:pt x="2424" y="4761"/>
                  </a:cubicBezTo>
                  <a:cubicBezTo>
                    <a:pt x="2358" y="4836"/>
                    <a:pt x="2113" y="5034"/>
                    <a:pt x="2047" y="5034"/>
                  </a:cubicBezTo>
                  <a:cubicBezTo>
                    <a:pt x="2047" y="5034"/>
                    <a:pt x="1914" y="5183"/>
                    <a:pt x="1914" y="5257"/>
                  </a:cubicBezTo>
                  <a:cubicBezTo>
                    <a:pt x="1847" y="5381"/>
                    <a:pt x="1847" y="5530"/>
                    <a:pt x="1847" y="5605"/>
                  </a:cubicBezTo>
                  <a:cubicBezTo>
                    <a:pt x="1780" y="5679"/>
                    <a:pt x="1780" y="5803"/>
                    <a:pt x="1736" y="5877"/>
                  </a:cubicBezTo>
                  <a:cubicBezTo>
                    <a:pt x="1736" y="5952"/>
                    <a:pt x="1669" y="6101"/>
                    <a:pt x="1669" y="6175"/>
                  </a:cubicBezTo>
                  <a:cubicBezTo>
                    <a:pt x="1603" y="6175"/>
                    <a:pt x="1536" y="6225"/>
                    <a:pt x="1470" y="6299"/>
                  </a:cubicBezTo>
                  <a:cubicBezTo>
                    <a:pt x="1470" y="6299"/>
                    <a:pt x="1225" y="6373"/>
                    <a:pt x="1159" y="6448"/>
                  </a:cubicBezTo>
                  <a:cubicBezTo>
                    <a:pt x="1092" y="6448"/>
                    <a:pt x="1092" y="6597"/>
                    <a:pt x="1092" y="6646"/>
                  </a:cubicBezTo>
                  <a:cubicBezTo>
                    <a:pt x="1092" y="6646"/>
                    <a:pt x="1159" y="6795"/>
                    <a:pt x="1225" y="6795"/>
                  </a:cubicBezTo>
                  <a:lnTo>
                    <a:pt x="1359" y="6795"/>
                  </a:lnTo>
                  <a:cubicBezTo>
                    <a:pt x="1359" y="6795"/>
                    <a:pt x="1359" y="7018"/>
                    <a:pt x="1359" y="7068"/>
                  </a:cubicBezTo>
                  <a:cubicBezTo>
                    <a:pt x="1359" y="7068"/>
                    <a:pt x="1292" y="7291"/>
                    <a:pt x="1359" y="7291"/>
                  </a:cubicBezTo>
                  <a:cubicBezTo>
                    <a:pt x="1403" y="7291"/>
                    <a:pt x="1536" y="7291"/>
                    <a:pt x="1536" y="7291"/>
                  </a:cubicBezTo>
                  <a:cubicBezTo>
                    <a:pt x="1736" y="7365"/>
                    <a:pt x="1736" y="7365"/>
                    <a:pt x="1736" y="7365"/>
                  </a:cubicBezTo>
                  <a:cubicBezTo>
                    <a:pt x="1847" y="7489"/>
                    <a:pt x="1847" y="7489"/>
                    <a:pt x="1847" y="7489"/>
                  </a:cubicBezTo>
                  <a:cubicBezTo>
                    <a:pt x="1980" y="7564"/>
                    <a:pt x="1980" y="7564"/>
                    <a:pt x="1980" y="7564"/>
                  </a:cubicBezTo>
                  <a:cubicBezTo>
                    <a:pt x="1980" y="7564"/>
                    <a:pt x="1980" y="7638"/>
                    <a:pt x="1914" y="7713"/>
                  </a:cubicBezTo>
                  <a:lnTo>
                    <a:pt x="1847" y="7787"/>
                  </a:lnTo>
                  <a:cubicBezTo>
                    <a:pt x="1780" y="7787"/>
                    <a:pt x="1780" y="7787"/>
                    <a:pt x="1780" y="7713"/>
                  </a:cubicBezTo>
                  <a:cubicBezTo>
                    <a:pt x="1736" y="7638"/>
                    <a:pt x="1736" y="7564"/>
                    <a:pt x="1669" y="7564"/>
                  </a:cubicBezTo>
                  <a:cubicBezTo>
                    <a:pt x="1603" y="7564"/>
                    <a:pt x="1603" y="7564"/>
                    <a:pt x="1536" y="7564"/>
                  </a:cubicBezTo>
                  <a:lnTo>
                    <a:pt x="1470" y="7564"/>
                  </a:lnTo>
                  <a:cubicBezTo>
                    <a:pt x="1403" y="7564"/>
                    <a:pt x="1359" y="7564"/>
                    <a:pt x="1359" y="7489"/>
                  </a:cubicBezTo>
                  <a:cubicBezTo>
                    <a:pt x="1292" y="7489"/>
                    <a:pt x="1292" y="7489"/>
                    <a:pt x="1292" y="7489"/>
                  </a:cubicBezTo>
                  <a:cubicBezTo>
                    <a:pt x="1292" y="7489"/>
                    <a:pt x="1292" y="7489"/>
                    <a:pt x="1292" y="7440"/>
                  </a:cubicBezTo>
                  <a:cubicBezTo>
                    <a:pt x="1292" y="7365"/>
                    <a:pt x="1359" y="7291"/>
                    <a:pt x="1292" y="7217"/>
                  </a:cubicBezTo>
                  <a:cubicBezTo>
                    <a:pt x="1292" y="7142"/>
                    <a:pt x="1225" y="7068"/>
                    <a:pt x="1159" y="7068"/>
                  </a:cubicBezTo>
                  <a:cubicBezTo>
                    <a:pt x="1159" y="7068"/>
                    <a:pt x="1159" y="7068"/>
                    <a:pt x="1092" y="7068"/>
                  </a:cubicBezTo>
                  <a:cubicBezTo>
                    <a:pt x="1026" y="6944"/>
                    <a:pt x="1026" y="6944"/>
                    <a:pt x="981" y="6944"/>
                  </a:cubicBezTo>
                  <a:lnTo>
                    <a:pt x="915" y="6944"/>
                  </a:lnTo>
                  <a:cubicBezTo>
                    <a:pt x="915" y="6944"/>
                    <a:pt x="915" y="6944"/>
                    <a:pt x="915" y="6869"/>
                  </a:cubicBezTo>
                  <a:cubicBezTo>
                    <a:pt x="915" y="6795"/>
                    <a:pt x="915" y="6721"/>
                    <a:pt x="915" y="6646"/>
                  </a:cubicBezTo>
                  <a:cubicBezTo>
                    <a:pt x="915" y="6597"/>
                    <a:pt x="981" y="6448"/>
                    <a:pt x="981" y="6448"/>
                  </a:cubicBezTo>
                  <a:cubicBezTo>
                    <a:pt x="981" y="6373"/>
                    <a:pt x="981" y="6299"/>
                    <a:pt x="981" y="6225"/>
                  </a:cubicBezTo>
                  <a:cubicBezTo>
                    <a:pt x="981" y="6175"/>
                    <a:pt x="981" y="6101"/>
                    <a:pt x="981" y="6101"/>
                  </a:cubicBezTo>
                  <a:cubicBezTo>
                    <a:pt x="981" y="6101"/>
                    <a:pt x="715" y="6721"/>
                    <a:pt x="604" y="7217"/>
                  </a:cubicBezTo>
                  <a:cubicBezTo>
                    <a:pt x="648" y="7217"/>
                    <a:pt x="715" y="7217"/>
                    <a:pt x="715" y="7291"/>
                  </a:cubicBezTo>
                  <a:cubicBezTo>
                    <a:pt x="715" y="7440"/>
                    <a:pt x="715" y="7489"/>
                    <a:pt x="715" y="7564"/>
                  </a:cubicBezTo>
                  <a:cubicBezTo>
                    <a:pt x="715" y="7638"/>
                    <a:pt x="715" y="7638"/>
                    <a:pt x="715" y="7911"/>
                  </a:cubicBezTo>
                  <a:cubicBezTo>
                    <a:pt x="715" y="8208"/>
                    <a:pt x="781" y="8258"/>
                    <a:pt x="715" y="8332"/>
                  </a:cubicBezTo>
                  <a:cubicBezTo>
                    <a:pt x="715" y="8407"/>
                    <a:pt x="648" y="8531"/>
                    <a:pt x="648" y="8605"/>
                  </a:cubicBezTo>
                  <a:cubicBezTo>
                    <a:pt x="648" y="8754"/>
                    <a:pt x="715" y="8977"/>
                    <a:pt x="715" y="9027"/>
                  </a:cubicBezTo>
                  <a:cubicBezTo>
                    <a:pt x="781" y="9101"/>
                    <a:pt x="781" y="9101"/>
                    <a:pt x="848" y="9176"/>
                  </a:cubicBezTo>
                  <a:lnTo>
                    <a:pt x="781" y="9324"/>
                  </a:lnTo>
                  <a:cubicBezTo>
                    <a:pt x="781" y="9324"/>
                    <a:pt x="848" y="9250"/>
                    <a:pt x="848" y="9176"/>
                  </a:cubicBezTo>
                  <a:cubicBezTo>
                    <a:pt x="981" y="9027"/>
                    <a:pt x="1026" y="8903"/>
                    <a:pt x="1026" y="8903"/>
                  </a:cubicBezTo>
                  <a:cubicBezTo>
                    <a:pt x="1092" y="8828"/>
                    <a:pt x="1092" y="8828"/>
                    <a:pt x="1092" y="8828"/>
                  </a:cubicBezTo>
                  <a:cubicBezTo>
                    <a:pt x="1092" y="8828"/>
                    <a:pt x="1092" y="8680"/>
                    <a:pt x="1225" y="8680"/>
                  </a:cubicBezTo>
                  <a:cubicBezTo>
                    <a:pt x="1225" y="8680"/>
                    <a:pt x="1225" y="8680"/>
                    <a:pt x="1292" y="8680"/>
                  </a:cubicBezTo>
                  <a:cubicBezTo>
                    <a:pt x="1403" y="8754"/>
                    <a:pt x="1403" y="8680"/>
                    <a:pt x="1470" y="8754"/>
                  </a:cubicBezTo>
                  <a:cubicBezTo>
                    <a:pt x="1536" y="8828"/>
                    <a:pt x="1403" y="9027"/>
                    <a:pt x="1470" y="9027"/>
                  </a:cubicBezTo>
                  <a:cubicBezTo>
                    <a:pt x="1536" y="9027"/>
                    <a:pt x="1603" y="9027"/>
                    <a:pt x="1669" y="8977"/>
                  </a:cubicBezTo>
                  <a:cubicBezTo>
                    <a:pt x="1736" y="8977"/>
                    <a:pt x="1780" y="8977"/>
                    <a:pt x="1847" y="8977"/>
                  </a:cubicBezTo>
                  <a:cubicBezTo>
                    <a:pt x="1914" y="8977"/>
                    <a:pt x="1980" y="8977"/>
                    <a:pt x="2047" y="9101"/>
                  </a:cubicBezTo>
                  <a:cubicBezTo>
                    <a:pt x="2047" y="9250"/>
                    <a:pt x="2113" y="9374"/>
                    <a:pt x="2158" y="9448"/>
                  </a:cubicBezTo>
                  <a:cubicBezTo>
                    <a:pt x="2224" y="9448"/>
                    <a:pt x="2224" y="9597"/>
                    <a:pt x="2224" y="9746"/>
                  </a:cubicBezTo>
                  <a:cubicBezTo>
                    <a:pt x="2291" y="9820"/>
                    <a:pt x="2469" y="9870"/>
                    <a:pt x="2535" y="9870"/>
                  </a:cubicBezTo>
                  <a:cubicBezTo>
                    <a:pt x="2535" y="9870"/>
                    <a:pt x="2779" y="9944"/>
                    <a:pt x="2846" y="9944"/>
                  </a:cubicBezTo>
                  <a:cubicBezTo>
                    <a:pt x="2912" y="10019"/>
                    <a:pt x="2846" y="10093"/>
                    <a:pt x="2979" y="10168"/>
                  </a:cubicBezTo>
                  <a:cubicBezTo>
                    <a:pt x="3090" y="10168"/>
                    <a:pt x="3090" y="10440"/>
                    <a:pt x="3090" y="10440"/>
                  </a:cubicBezTo>
                  <a:cubicBezTo>
                    <a:pt x="3090" y="10440"/>
                    <a:pt x="3157" y="10713"/>
                    <a:pt x="3090" y="10788"/>
                  </a:cubicBezTo>
                  <a:cubicBezTo>
                    <a:pt x="3090" y="10862"/>
                    <a:pt x="3090" y="10936"/>
                    <a:pt x="3157" y="10936"/>
                  </a:cubicBezTo>
                  <a:cubicBezTo>
                    <a:pt x="3290" y="11011"/>
                    <a:pt x="3467" y="11011"/>
                    <a:pt x="3467" y="11011"/>
                  </a:cubicBezTo>
                  <a:cubicBezTo>
                    <a:pt x="3467" y="11011"/>
                    <a:pt x="3356" y="11209"/>
                    <a:pt x="3534" y="11284"/>
                  </a:cubicBezTo>
                  <a:cubicBezTo>
                    <a:pt x="3667" y="11358"/>
                    <a:pt x="3845" y="11432"/>
                    <a:pt x="3911" y="11432"/>
                  </a:cubicBezTo>
                  <a:cubicBezTo>
                    <a:pt x="3911" y="11432"/>
                    <a:pt x="3800" y="11556"/>
                    <a:pt x="3978" y="11556"/>
                  </a:cubicBezTo>
                  <a:cubicBezTo>
                    <a:pt x="4111" y="11556"/>
                    <a:pt x="4178" y="11556"/>
                    <a:pt x="4289" y="11556"/>
                  </a:cubicBezTo>
                  <a:cubicBezTo>
                    <a:pt x="4355" y="11556"/>
                    <a:pt x="4422" y="11556"/>
                    <a:pt x="4489" y="11631"/>
                  </a:cubicBezTo>
                  <a:cubicBezTo>
                    <a:pt x="4555" y="11705"/>
                    <a:pt x="4489" y="11854"/>
                    <a:pt x="4733" y="11978"/>
                  </a:cubicBezTo>
                  <a:cubicBezTo>
                    <a:pt x="4999" y="12127"/>
                    <a:pt x="5044" y="12201"/>
                    <a:pt x="5110" y="12201"/>
                  </a:cubicBezTo>
                  <a:cubicBezTo>
                    <a:pt x="5177" y="12276"/>
                    <a:pt x="5310" y="12276"/>
                    <a:pt x="5243" y="12474"/>
                  </a:cubicBezTo>
                  <a:cubicBezTo>
                    <a:pt x="5243" y="12697"/>
                    <a:pt x="5177" y="12747"/>
                    <a:pt x="5110" y="12896"/>
                  </a:cubicBezTo>
                  <a:cubicBezTo>
                    <a:pt x="5044" y="12970"/>
                    <a:pt x="4933" y="13243"/>
                    <a:pt x="4866" y="13317"/>
                  </a:cubicBezTo>
                  <a:cubicBezTo>
                    <a:pt x="4799" y="13392"/>
                    <a:pt x="4733" y="13515"/>
                    <a:pt x="4799" y="13664"/>
                  </a:cubicBezTo>
                  <a:cubicBezTo>
                    <a:pt x="4866" y="13813"/>
                    <a:pt x="4933" y="13937"/>
                    <a:pt x="4933" y="14086"/>
                  </a:cubicBezTo>
                  <a:cubicBezTo>
                    <a:pt x="4933" y="14160"/>
                    <a:pt x="4933" y="14359"/>
                    <a:pt x="4933" y="14507"/>
                  </a:cubicBezTo>
                  <a:cubicBezTo>
                    <a:pt x="4866" y="14582"/>
                    <a:pt x="4733" y="14780"/>
                    <a:pt x="4733" y="14780"/>
                  </a:cubicBezTo>
                  <a:cubicBezTo>
                    <a:pt x="4733" y="14780"/>
                    <a:pt x="4933" y="14929"/>
                    <a:pt x="4799" y="15078"/>
                  </a:cubicBezTo>
                  <a:cubicBezTo>
                    <a:pt x="4666" y="15202"/>
                    <a:pt x="4489" y="15351"/>
                    <a:pt x="4422" y="15425"/>
                  </a:cubicBezTo>
                  <a:cubicBezTo>
                    <a:pt x="4289" y="15425"/>
                    <a:pt x="4111" y="15623"/>
                    <a:pt x="4111" y="15623"/>
                  </a:cubicBezTo>
                  <a:cubicBezTo>
                    <a:pt x="4111" y="15623"/>
                    <a:pt x="4178" y="16045"/>
                    <a:pt x="4111" y="16119"/>
                  </a:cubicBezTo>
                  <a:cubicBezTo>
                    <a:pt x="4111" y="16194"/>
                    <a:pt x="3800" y="16888"/>
                    <a:pt x="3911" y="17037"/>
                  </a:cubicBezTo>
                  <a:cubicBezTo>
                    <a:pt x="3978" y="17235"/>
                    <a:pt x="4045" y="17384"/>
                    <a:pt x="3978" y="17459"/>
                  </a:cubicBezTo>
                  <a:cubicBezTo>
                    <a:pt x="3978" y="17607"/>
                    <a:pt x="3911" y="17607"/>
                    <a:pt x="3911" y="17657"/>
                  </a:cubicBezTo>
                  <a:cubicBezTo>
                    <a:pt x="3845" y="17731"/>
                    <a:pt x="3601" y="17657"/>
                    <a:pt x="3800" y="17930"/>
                  </a:cubicBezTo>
                  <a:cubicBezTo>
                    <a:pt x="3911" y="18153"/>
                    <a:pt x="3978" y="18227"/>
                    <a:pt x="4045" y="18351"/>
                  </a:cubicBezTo>
                  <a:cubicBezTo>
                    <a:pt x="4111" y="18426"/>
                    <a:pt x="4111" y="18500"/>
                    <a:pt x="4178" y="18649"/>
                  </a:cubicBezTo>
                  <a:cubicBezTo>
                    <a:pt x="4289" y="18773"/>
                    <a:pt x="4289" y="18922"/>
                    <a:pt x="4422" y="19070"/>
                  </a:cubicBezTo>
                  <a:cubicBezTo>
                    <a:pt x="4555" y="19145"/>
                    <a:pt x="4666" y="19194"/>
                    <a:pt x="4666" y="19343"/>
                  </a:cubicBezTo>
                  <a:cubicBezTo>
                    <a:pt x="4666" y="19418"/>
                    <a:pt x="4799" y="19542"/>
                    <a:pt x="4733" y="19542"/>
                  </a:cubicBezTo>
                  <a:cubicBezTo>
                    <a:pt x="4733" y="19542"/>
                    <a:pt x="4666" y="19542"/>
                    <a:pt x="4600" y="19492"/>
                  </a:cubicBezTo>
                  <a:cubicBezTo>
                    <a:pt x="4355" y="19269"/>
                    <a:pt x="4555" y="19492"/>
                    <a:pt x="4222" y="19145"/>
                  </a:cubicBezTo>
                  <a:cubicBezTo>
                    <a:pt x="3845" y="18847"/>
                    <a:pt x="3800" y="18996"/>
                    <a:pt x="3601" y="18773"/>
                  </a:cubicBezTo>
                  <a:cubicBezTo>
                    <a:pt x="3601" y="18699"/>
                    <a:pt x="3601" y="18699"/>
                    <a:pt x="3601" y="18699"/>
                  </a:cubicBezTo>
                  <a:cubicBezTo>
                    <a:pt x="3534" y="18699"/>
                    <a:pt x="3534" y="18773"/>
                    <a:pt x="3534" y="18773"/>
                  </a:cubicBezTo>
                  <a:cubicBezTo>
                    <a:pt x="3601" y="18847"/>
                    <a:pt x="3601" y="18847"/>
                    <a:pt x="3601" y="18847"/>
                  </a:cubicBezTo>
                  <a:cubicBezTo>
                    <a:pt x="3534" y="18847"/>
                    <a:pt x="3534" y="18773"/>
                    <a:pt x="3423" y="18426"/>
                  </a:cubicBezTo>
                  <a:cubicBezTo>
                    <a:pt x="3090" y="17607"/>
                    <a:pt x="3046" y="17657"/>
                    <a:pt x="2979" y="17533"/>
                  </a:cubicBezTo>
                  <a:cubicBezTo>
                    <a:pt x="2912" y="17310"/>
                    <a:pt x="2979" y="17533"/>
                    <a:pt x="2713" y="17111"/>
                  </a:cubicBezTo>
                  <a:cubicBezTo>
                    <a:pt x="2535" y="16690"/>
                    <a:pt x="2713" y="16963"/>
                    <a:pt x="2535" y="16690"/>
                  </a:cubicBezTo>
                  <a:cubicBezTo>
                    <a:pt x="2469" y="16541"/>
                    <a:pt x="2424" y="16541"/>
                    <a:pt x="2424" y="16541"/>
                  </a:cubicBezTo>
                  <a:lnTo>
                    <a:pt x="2358" y="16541"/>
                  </a:lnTo>
                  <a:cubicBezTo>
                    <a:pt x="2358" y="16541"/>
                    <a:pt x="2291" y="16541"/>
                    <a:pt x="2224" y="16268"/>
                  </a:cubicBezTo>
                  <a:cubicBezTo>
                    <a:pt x="2158" y="15772"/>
                    <a:pt x="2158" y="16119"/>
                    <a:pt x="2047" y="15549"/>
                  </a:cubicBezTo>
                  <a:cubicBezTo>
                    <a:pt x="1914" y="15003"/>
                    <a:pt x="2113" y="15003"/>
                    <a:pt x="1847" y="14706"/>
                  </a:cubicBezTo>
                  <a:cubicBezTo>
                    <a:pt x="1536" y="14433"/>
                    <a:pt x="1603" y="14582"/>
                    <a:pt x="1470" y="14359"/>
                  </a:cubicBezTo>
                  <a:cubicBezTo>
                    <a:pt x="1403" y="14160"/>
                    <a:pt x="1536" y="14359"/>
                    <a:pt x="1292" y="13863"/>
                  </a:cubicBezTo>
                  <a:cubicBezTo>
                    <a:pt x="1026" y="13392"/>
                    <a:pt x="715" y="13243"/>
                    <a:pt x="715" y="12400"/>
                  </a:cubicBezTo>
                  <a:cubicBezTo>
                    <a:pt x="715" y="11556"/>
                    <a:pt x="715" y="11432"/>
                    <a:pt x="715" y="11432"/>
                  </a:cubicBezTo>
                  <a:cubicBezTo>
                    <a:pt x="715" y="11432"/>
                    <a:pt x="337" y="11135"/>
                    <a:pt x="471" y="10664"/>
                  </a:cubicBezTo>
                  <a:cubicBezTo>
                    <a:pt x="604" y="10168"/>
                    <a:pt x="648" y="10292"/>
                    <a:pt x="604" y="10168"/>
                  </a:cubicBezTo>
                  <a:cubicBezTo>
                    <a:pt x="537" y="10019"/>
                    <a:pt x="537" y="10019"/>
                    <a:pt x="404" y="9870"/>
                  </a:cubicBezTo>
                  <a:cubicBezTo>
                    <a:pt x="271" y="9672"/>
                    <a:pt x="271" y="9672"/>
                    <a:pt x="226" y="9597"/>
                  </a:cubicBezTo>
                  <a:cubicBezTo>
                    <a:pt x="226" y="9523"/>
                    <a:pt x="160" y="9374"/>
                    <a:pt x="160" y="9324"/>
                  </a:cubicBezTo>
                  <a:cubicBezTo>
                    <a:pt x="160" y="9250"/>
                    <a:pt x="160" y="9176"/>
                    <a:pt x="160" y="9176"/>
                  </a:cubicBezTo>
                  <a:cubicBezTo>
                    <a:pt x="27" y="9250"/>
                    <a:pt x="27" y="9250"/>
                    <a:pt x="27" y="9250"/>
                  </a:cubicBezTo>
                  <a:cubicBezTo>
                    <a:pt x="27" y="9250"/>
                    <a:pt x="-928" y="20038"/>
                    <a:pt x="8684" y="21600"/>
                  </a:cubicBezTo>
                  <a:cubicBezTo>
                    <a:pt x="8684" y="21600"/>
                    <a:pt x="6797" y="21178"/>
                    <a:pt x="6376" y="20682"/>
                  </a:cubicBezTo>
                  <a:cubicBezTo>
                    <a:pt x="6309" y="20682"/>
                    <a:pt x="6309" y="20608"/>
                    <a:pt x="6309" y="20608"/>
                  </a:cubicBezTo>
                  <a:cubicBezTo>
                    <a:pt x="6309" y="20608"/>
                    <a:pt x="6242" y="20112"/>
                    <a:pt x="6309" y="20112"/>
                  </a:cubicBezTo>
                  <a:cubicBezTo>
                    <a:pt x="6376" y="20112"/>
                    <a:pt x="6442" y="20186"/>
                    <a:pt x="6487" y="20186"/>
                  </a:cubicBezTo>
                  <a:cubicBezTo>
                    <a:pt x="6553" y="20186"/>
                    <a:pt x="6620" y="20112"/>
                    <a:pt x="6686" y="20112"/>
                  </a:cubicBezTo>
                  <a:cubicBezTo>
                    <a:pt x="6797" y="19988"/>
                    <a:pt x="6997" y="19839"/>
                    <a:pt x="6997" y="19839"/>
                  </a:cubicBezTo>
                  <a:cubicBezTo>
                    <a:pt x="6997" y="19988"/>
                    <a:pt x="6997" y="19988"/>
                    <a:pt x="6997" y="19988"/>
                  </a:cubicBezTo>
                  <a:lnTo>
                    <a:pt x="6997" y="20038"/>
                  </a:lnTo>
                  <a:cubicBezTo>
                    <a:pt x="6997" y="20038"/>
                    <a:pt x="7064" y="19988"/>
                    <a:pt x="7308" y="19988"/>
                  </a:cubicBezTo>
                  <a:cubicBezTo>
                    <a:pt x="7752" y="19914"/>
                    <a:pt x="7752" y="19914"/>
                    <a:pt x="7863" y="19839"/>
                  </a:cubicBezTo>
                  <a:cubicBezTo>
                    <a:pt x="7996" y="19765"/>
                    <a:pt x="8196" y="19542"/>
                    <a:pt x="8240" y="19542"/>
                  </a:cubicBezTo>
                  <a:cubicBezTo>
                    <a:pt x="8307" y="19542"/>
                    <a:pt x="8307" y="19542"/>
                    <a:pt x="8307" y="19616"/>
                  </a:cubicBezTo>
                  <a:cubicBezTo>
                    <a:pt x="8440" y="19839"/>
                    <a:pt x="8196" y="19765"/>
                    <a:pt x="8440" y="19839"/>
                  </a:cubicBezTo>
                  <a:cubicBezTo>
                    <a:pt x="8507" y="19914"/>
                    <a:pt x="8573" y="19914"/>
                    <a:pt x="8618" y="19914"/>
                  </a:cubicBezTo>
                  <a:cubicBezTo>
                    <a:pt x="8818" y="19914"/>
                    <a:pt x="8995" y="19839"/>
                    <a:pt x="8995" y="19839"/>
                  </a:cubicBezTo>
                  <a:cubicBezTo>
                    <a:pt x="8995" y="19839"/>
                    <a:pt x="9262" y="19839"/>
                    <a:pt x="9439" y="19839"/>
                  </a:cubicBezTo>
                  <a:cubicBezTo>
                    <a:pt x="9572" y="19839"/>
                    <a:pt x="9706" y="19839"/>
                    <a:pt x="9750" y="19765"/>
                  </a:cubicBezTo>
                  <a:cubicBezTo>
                    <a:pt x="9817" y="19690"/>
                    <a:pt x="9817" y="19616"/>
                    <a:pt x="9883" y="19616"/>
                  </a:cubicBezTo>
                  <a:lnTo>
                    <a:pt x="9950" y="19616"/>
                  </a:lnTo>
                  <a:cubicBezTo>
                    <a:pt x="10083" y="19616"/>
                    <a:pt x="10127" y="19839"/>
                    <a:pt x="10127" y="19839"/>
                  </a:cubicBezTo>
                  <a:cubicBezTo>
                    <a:pt x="9750" y="20038"/>
                    <a:pt x="9750" y="20038"/>
                    <a:pt x="9750" y="20038"/>
                  </a:cubicBezTo>
                  <a:cubicBezTo>
                    <a:pt x="9373" y="20335"/>
                    <a:pt x="9373" y="20335"/>
                    <a:pt x="9373" y="20335"/>
                  </a:cubicBezTo>
                  <a:cubicBezTo>
                    <a:pt x="9373" y="20335"/>
                    <a:pt x="9262" y="20410"/>
                    <a:pt x="9373" y="20459"/>
                  </a:cubicBezTo>
                  <a:cubicBezTo>
                    <a:pt x="9506" y="20534"/>
                    <a:pt x="9572" y="20534"/>
                    <a:pt x="9750" y="20534"/>
                  </a:cubicBezTo>
                  <a:cubicBezTo>
                    <a:pt x="9883" y="20534"/>
                    <a:pt x="10127" y="20757"/>
                    <a:pt x="10260" y="20757"/>
                  </a:cubicBezTo>
                  <a:cubicBezTo>
                    <a:pt x="10327" y="20757"/>
                    <a:pt x="10394" y="20757"/>
                    <a:pt x="10394" y="20682"/>
                  </a:cubicBezTo>
                  <a:cubicBezTo>
                    <a:pt x="10505" y="20459"/>
                    <a:pt x="10505" y="20459"/>
                    <a:pt x="10571" y="20335"/>
                  </a:cubicBezTo>
                  <a:cubicBezTo>
                    <a:pt x="10638" y="20186"/>
                    <a:pt x="10638" y="20038"/>
                    <a:pt x="10771" y="20038"/>
                  </a:cubicBezTo>
                  <a:cubicBezTo>
                    <a:pt x="10949" y="20038"/>
                    <a:pt x="11082" y="20112"/>
                    <a:pt x="11082" y="20112"/>
                  </a:cubicBezTo>
                  <a:cubicBezTo>
                    <a:pt x="10949" y="20459"/>
                    <a:pt x="10949" y="20459"/>
                    <a:pt x="10949" y="20459"/>
                  </a:cubicBezTo>
                  <a:cubicBezTo>
                    <a:pt x="10949" y="20459"/>
                    <a:pt x="11259" y="20410"/>
                    <a:pt x="11326" y="20410"/>
                  </a:cubicBezTo>
                  <a:cubicBezTo>
                    <a:pt x="11459" y="20410"/>
                    <a:pt x="11459" y="20534"/>
                    <a:pt x="11504" y="20534"/>
                  </a:cubicBezTo>
                  <a:cubicBezTo>
                    <a:pt x="11570" y="20534"/>
                    <a:pt x="11570" y="20459"/>
                    <a:pt x="11637" y="20459"/>
                  </a:cubicBezTo>
                  <a:cubicBezTo>
                    <a:pt x="11837" y="20261"/>
                    <a:pt x="11837" y="20261"/>
                    <a:pt x="12014" y="20261"/>
                  </a:cubicBezTo>
                  <a:cubicBezTo>
                    <a:pt x="12147" y="20186"/>
                    <a:pt x="12325" y="20186"/>
                    <a:pt x="12392" y="20186"/>
                  </a:cubicBezTo>
                  <a:lnTo>
                    <a:pt x="12458" y="20186"/>
                  </a:lnTo>
                  <a:cubicBezTo>
                    <a:pt x="12525" y="20186"/>
                    <a:pt x="12636" y="20186"/>
                    <a:pt x="12702" y="20186"/>
                  </a:cubicBezTo>
                  <a:cubicBezTo>
                    <a:pt x="12769" y="20186"/>
                    <a:pt x="13080" y="20459"/>
                    <a:pt x="13146" y="20459"/>
                  </a:cubicBezTo>
                  <a:cubicBezTo>
                    <a:pt x="13213" y="20459"/>
                    <a:pt x="13213" y="20459"/>
                    <a:pt x="13213" y="20459"/>
                  </a:cubicBezTo>
                  <a:cubicBezTo>
                    <a:pt x="13213" y="20410"/>
                    <a:pt x="13346" y="20410"/>
                    <a:pt x="13457" y="20410"/>
                  </a:cubicBezTo>
                  <a:cubicBezTo>
                    <a:pt x="13590" y="20410"/>
                    <a:pt x="13657" y="20410"/>
                    <a:pt x="13657" y="20410"/>
                  </a:cubicBezTo>
                  <a:cubicBezTo>
                    <a:pt x="13657" y="20410"/>
                    <a:pt x="12591" y="21600"/>
                    <a:pt x="10194" y="21600"/>
                  </a:cubicBezTo>
                  <a:cubicBezTo>
                    <a:pt x="10194" y="21600"/>
                    <a:pt x="10194" y="21600"/>
                    <a:pt x="10327" y="21600"/>
                  </a:cubicBezTo>
                  <a:cubicBezTo>
                    <a:pt x="10771" y="21600"/>
                    <a:pt x="12458" y="21526"/>
                    <a:pt x="14412" y="20459"/>
                  </a:cubicBezTo>
                  <a:cubicBezTo>
                    <a:pt x="15788" y="19690"/>
                    <a:pt x="17298" y="18351"/>
                    <a:pt x="18474" y="16119"/>
                  </a:cubicBezTo>
                  <a:cubicBezTo>
                    <a:pt x="20672" y="11928"/>
                    <a:pt x="20184" y="6795"/>
                    <a:pt x="17031" y="3348"/>
                  </a:cubicBezTo>
                  <a:cubicBezTo>
                    <a:pt x="15899" y="2108"/>
                    <a:pt x="14412" y="1042"/>
                    <a:pt x="12591" y="347"/>
                  </a:cubicBezTo>
                  <a:cubicBezTo>
                    <a:pt x="12591" y="347"/>
                    <a:pt x="17675" y="2455"/>
                    <a:pt x="19051" y="7911"/>
                  </a:cubicBezTo>
                  <a:cubicBezTo>
                    <a:pt x="18985" y="7985"/>
                    <a:pt x="18985" y="7985"/>
                    <a:pt x="18985" y="7985"/>
                  </a:cubicBezTo>
                  <a:cubicBezTo>
                    <a:pt x="18874" y="7861"/>
                    <a:pt x="18874" y="7911"/>
                    <a:pt x="18741" y="7638"/>
                  </a:cubicBezTo>
                  <a:cubicBezTo>
                    <a:pt x="18607" y="7440"/>
                    <a:pt x="18741" y="7440"/>
                    <a:pt x="18607" y="7291"/>
                  </a:cubicBezTo>
                  <a:cubicBezTo>
                    <a:pt x="18607" y="7217"/>
                    <a:pt x="18541" y="7217"/>
                    <a:pt x="18541" y="7217"/>
                  </a:cubicBezTo>
                  <a:cubicBezTo>
                    <a:pt x="18541" y="7142"/>
                    <a:pt x="18541" y="7142"/>
                    <a:pt x="18430" y="7068"/>
                  </a:cubicBezTo>
                  <a:cubicBezTo>
                    <a:pt x="18297" y="6869"/>
                    <a:pt x="18297" y="6869"/>
                    <a:pt x="18230" y="6795"/>
                  </a:cubicBezTo>
                  <a:cubicBezTo>
                    <a:pt x="18119" y="6646"/>
                    <a:pt x="18052" y="6373"/>
                    <a:pt x="17986" y="6225"/>
                  </a:cubicBezTo>
                  <a:cubicBezTo>
                    <a:pt x="17853" y="6175"/>
                    <a:pt x="17675" y="6101"/>
                    <a:pt x="17608" y="6101"/>
                  </a:cubicBezTo>
                  <a:cubicBezTo>
                    <a:pt x="17542" y="6101"/>
                    <a:pt x="17542" y="6026"/>
                    <a:pt x="17542" y="6026"/>
                  </a:cubicBezTo>
                  <a:cubicBezTo>
                    <a:pt x="17542" y="6026"/>
                    <a:pt x="17475" y="6026"/>
                    <a:pt x="17475" y="6101"/>
                  </a:cubicBezTo>
                  <a:cubicBezTo>
                    <a:pt x="17475" y="6225"/>
                    <a:pt x="17608" y="6373"/>
                    <a:pt x="17608" y="6373"/>
                  </a:cubicBezTo>
                  <a:cubicBezTo>
                    <a:pt x="17608" y="6795"/>
                    <a:pt x="17608" y="6795"/>
                    <a:pt x="17608" y="6795"/>
                  </a:cubicBezTo>
                  <a:cubicBezTo>
                    <a:pt x="17608" y="6795"/>
                    <a:pt x="17786" y="7217"/>
                    <a:pt x="17786" y="7291"/>
                  </a:cubicBezTo>
                  <a:cubicBezTo>
                    <a:pt x="17786" y="7440"/>
                    <a:pt x="17675" y="7713"/>
                    <a:pt x="17675" y="7713"/>
                  </a:cubicBezTo>
                  <a:cubicBezTo>
                    <a:pt x="17675" y="7713"/>
                    <a:pt x="17608" y="7985"/>
                    <a:pt x="17542" y="8060"/>
                  </a:cubicBezTo>
                  <a:cubicBezTo>
                    <a:pt x="17409" y="8060"/>
                    <a:pt x="16920" y="8208"/>
                    <a:pt x="16920" y="8208"/>
                  </a:cubicBezTo>
                  <a:cubicBezTo>
                    <a:pt x="16920" y="8208"/>
                    <a:pt x="16721" y="7985"/>
                    <a:pt x="16654" y="7787"/>
                  </a:cubicBezTo>
                  <a:cubicBezTo>
                    <a:pt x="16543" y="7638"/>
                    <a:pt x="16277" y="7564"/>
                    <a:pt x="16232" y="7489"/>
                  </a:cubicBezTo>
                  <a:cubicBezTo>
                    <a:pt x="16166" y="7440"/>
                    <a:pt x="16277" y="7291"/>
                    <a:pt x="16166" y="7068"/>
                  </a:cubicBezTo>
                  <a:cubicBezTo>
                    <a:pt x="16032" y="6869"/>
                    <a:pt x="16166" y="6944"/>
                    <a:pt x="15966" y="6721"/>
                  </a:cubicBezTo>
                  <a:cubicBezTo>
                    <a:pt x="15788" y="6597"/>
                    <a:pt x="15788" y="6597"/>
                    <a:pt x="15788" y="6597"/>
                  </a:cubicBezTo>
                  <a:cubicBezTo>
                    <a:pt x="15788" y="6597"/>
                    <a:pt x="15655" y="6522"/>
                    <a:pt x="15588" y="6522"/>
                  </a:cubicBezTo>
                  <a:cubicBezTo>
                    <a:pt x="15477" y="6522"/>
                    <a:pt x="15477" y="6522"/>
                    <a:pt x="15522" y="6646"/>
                  </a:cubicBezTo>
                  <a:cubicBezTo>
                    <a:pt x="15655" y="6944"/>
                    <a:pt x="15477" y="7217"/>
                    <a:pt x="15588" y="7217"/>
                  </a:cubicBezTo>
                  <a:lnTo>
                    <a:pt x="15655" y="7217"/>
                  </a:lnTo>
                  <a:cubicBezTo>
                    <a:pt x="15722" y="7217"/>
                    <a:pt x="15722" y="7217"/>
                    <a:pt x="15722" y="7217"/>
                  </a:cubicBezTo>
                  <a:cubicBezTo>
                    <a:pt x="15788" y="7217"/>
                    <a:pt x="15833" y="7217"/>
                    <a:pt x="15833" y="7365"/>
                  </a:cubicBezTo>
                  <a:cubicBezTo>
                    <a:pt x="15966" y="7638"/>
                    <a:pt x="15966" y="7713"/>
                    <a:pt x="16032" y="7787"/>
                  </a:cubicBezTo>
                  <a:cubicBezTo>
                    <a:pt x="16099" y="7861"/>
                    <a:pt x="16166" y="8208"/>
                    <a:pt x="16232" y="8208"/>
                  </a:cubicBezTo>
                  <a:cubicBezTo>
                    <a:pt x="16343" y="8258"/>
                    <a:pt x="16587" y="8208"/>
                    <a:pt x="16543" y="8332"/>
                  </a:cubicBezTo>
                  <a:cubicBezTo>
                    <a:pt x="16543" y="8481"/>
                    <a:pt x="16410" y="8605"/>
                    <a:pt x="16543" y="8680"/>
                  </a:cubicBezTo>
                  <a:cubicBezTo>
                    <a:pt x="16721" y="8754"/>
                    <a:pt x="16721" y="8828"/>
                    <a:pt x="16787" y="8828"/>
                  </a:cubicBezTo>
                  <a:lnTo>
                    <a:pt x="16854" y="8828"/>
                  </a:lnTo>
                  <a:cubicBezTo>
                    <a:pt x="16920" y="8828"/>
                    <a:pt x="16920" y="8828"/>
                    <a:pt x="16920" y="8828"/>
                  </a:cubicBezTo>
                  <a:cubicBezTo>
                    <a:pt x="16920" y="8828"/>
                    <a:pt x="16987" y="8754"/>
                    <a:pt x="17031" y="8754"/>
                  </a:cubicBezTo>
                  <a:cubicBezTo>
                    <a:pt x="17231" y="8680"/>
                    <a:pt x="17342" y="8680"/>
                    <a:pt x="17342" y="8680"/>
                  </a:cubicBezTo>
                  <a:cubicBezTo>
                    <a:pt x="17342" y="8680"/>
                    <a:pt x="17608" y="8828"/>
                    <a:pt x="17608" y="8903"/>
                  </a:cubicBezTo>
                  <a:cubicBezTo>
                    <a:pt x="17608" y="9027"/>
                    <a:pt x="17542" y="9448"/>
                    <a:pt x="17542" y="9448"/>
                  </a:cubicBezTo>
                  <a:cubicBezTo>
                    <a:pt x="17298" y="9870"/>
                    <a:pt x="17298" y="9870"/>
                    <a:pt x="17298" y="9870"/>
                  </a:cubicBezTo>
                  <a:cubicBezTo>
                    <a:pt x="17298" y="9870"/>
                    <a:pt x="17342" y="10664"/>
                    <a:pt x="17231" y="10664"/>
                  </a:cubicBezTo>
                  <a:cubicBezTo>
                    <a:pt x="17098" y="10664"/>
                    <a:pt x="16987" y="11011"/>
                    <a:pt x="16920" y="11011"/>
                  </a:cubicBezTo>
                  <a:cubicBezTo>
                    <a:pt x="16854" y="11060"/>
                    <a:pt x="16787" y="11556"/>
                    <a:pt x="16787" y="11556"/>
                  </a:cubicBezTo>
                  <a:cubicBezTo>
                    <a:pt x="16587" y="11854"/>
                    <a:pt x="16587" y="11854"/>
                    <a:pt x="16587" y="11854"/>
                  </a:cubicBezTo>
                  <a:cubicBezTo>
                    <a:pt x="16587" y="11854"/>
                    <a:pt x="16587" y="12276"/>
                    <a:pt x="16587" y="12350"/>
                  </a:cubicBezTo>
                  <a:cubicBezTo>
                    <a:pt x="16587" y="12474"/>
                    <a:pt x="16654" y="12896"/>
                    <a:pt x="16587" y="13044"/>
                  </a:cubicBezTo>
                  <a:cubicBezTo>
                    <a:pt x="16587" y="13243"/>
                    <a:pt x="16343" y="13441"/>
                    <a:pt x="16343" y="13441"/>
                  </a:cubicBezTo>
                  <a:cubicBezTo>
                    <a:pt x="16343" y="13441"/>
                    <a:pt x="16654" y="13813"/>
                    <a:pt x="16476" y="13863"/>
                  </a:cubicBezTo>
                  <a:cubicBezTo>
                    <a:pt x="16277" y="13937"/>
                    <a:pt x="16099" y="14235"/>
                    <a:pt x="16099" y="14284"/>
                  </a:cubicBezTo>
                  <a:cubicBezTo>
                    <a:pt x="16032" y="14359"/>
                    <a:pt x="16032" y="14582"/>
                    <a:pt x="15966" y="14582"/>
                  </a:cubicBezTo>
                  <a:cubicBezTo>
                    <a:pt x="15833" y="14582"/>
                    <a:pt x="15588" y="14656"/>
                    <a:pt x="15588" y="14706"/>
                  </a:cubicBezTo>
                  <a:cubicBezTo>
                    <a:pt x="15588" y="14780"/>
                    <a:pt x="15588" y="15078"/>
                    <a:pt x="15588" y="15078"/>
                  </a:cubicBezTo>
                  <a:cubicBezTo>
                    <a:pt x="15278" y="15698"/>
                    <a:pt x="15278" y="15698"/>
                    <a:pt x="15278" y="15698"/>
                  </a:cubicBezTo>
                  <a:cubicBezTo>
                    <a:pt x="14856" y="16045"/>
                    <a:pt x="14856" y="16045"/>
                    <a:pt x="14856" y="16045"/>
                  </a:cubicBezTo>
                  <a:cubicBezTo>
                    <a:pt x="14856" y="16045"/>
                    <a:pt x="14856" y="16343"/>
                    <a:pt x="14723" y="16392"/>
                  </a:cubicBezTo>
                  <a:cubicBezTo>
                    <a:pt x="14589" y="16392"/>
                    <a:pt x="14145" y="16615"/>
                    <a:pt x="14101" y="16690"/>
                  </a:cubicBezTo>
                  <a:cubicBezTo>
                    <a:pt x="14034" y="16764"/>
                    <a:pt x="13657" y="16963"/>
                    <a:pt x="13524" y="16963"/>
                  </a:cubicBezTo>
                  <a:cubicBezTo>
                    <a:pt x="13457" y="16963"/>
                    <a:pt x="13524" y="17111"/>
                    <a:pt x="13524" y="17111"/>
                  </a:cubicBezTo>
                  <a:cubicBezTo>
                    <a:pt x="13524" y="17111"/>
                    <a:pt x="13457" y="17037"/>
                    <a:pt x="13391" y="16963"/>
                  </a:cubicBezTo>
                  <a:cubicBezTo>
                    <a:pt x="13280" y="16615"/>
                    <a:pt x="13391" y="16839"/>
                    <a:pt x="13213" y="16392"/>
                  </a:cubicBezTo>
                  <a:cubicBezTo>
                    <a:pt x="13080" y="15971"/>
                    <a:pt x="13080" y="16343"/>
                    <a:pt x="13080" y="15971"/>
                  </a:cubicBezTo>
                  <a:cubicBezTo>
                    <a:pt x="13080" y="15698"/>
                    <a:pt x="13080" y="15971"/>
                    <a:pt x="13080" y="15698"/>
                  </a:cubicBezTo>
                  <a:cubicBezTo>
                    <a:pt x="13013" y="15425"/>
                    <a:pt x="13146" y="15623"/>
                    <a:pt x="13013" y="15276"/>
                  </a:cubicBezTo>
                  <a:cubicBezTo>
                    <a:pt x="12836" y="14929"/>
                    <a:pt x="12902" y="15078"/>
                    <a:pt x="12702" y="14855"/>
                  </a:cubicBezTo>
                  <a:cubicBezTo>
                    <a:pt x="12525" y="14656"/>
                    <a:pt x="12392" y="14855"/>
                    <a:pt x="12525" y="14507"/>
                  </a:cubicBezTo>
                  <a:cubicBezTo>
                    <a:pt x="12591" y="14160"/>
                    <a:pt x="12525" y="14507"/>
                    <a:pt x="12591" y="14160"/>
                  </a:cubicBezTo>
                  <a:cubicBezTo>
                    <a:pt x="12636" y="13863"/>
                    <a:pt x="12591" y="13813"/>
                    <a:pt x="12769" y="13664"/>
                  </a:cubicBezTo>
                  <a:cubicBezTo>
                    <a:pt x="12969" y="13515"/>
                    <a:pt x="13080" y="13441"/>
                    <a:pt x="13080" y="13243"/>
                  </a:cubicBezTo>
                  <a:cubicBezTo>
                    <a:pt x="13080" y="13044"/>
                    <a:pt x="13080" y="12970"/>
                    <a:pt x="13013" y="12896"/>
                  </a:cubicBezTo>
                  <a:cubicBezTo>
                    <a:pt x="12969" y="12747"/>
                    <a:pt x="12769" y="12548"/>
                    <a:pt x="12769" y="12474"/>
                  </a:cubicBezTo>
                  <a:cubicBezTo>
                    <a:pt x="12769" y="12400"/>
                    <a:pt x="12769" y="12400"/>
                    <a:pt x="12591" y="12201"/>
                  </a:cubicBezTo>
                  <a:cubicBezTo>
                    <a:pt x="12458" y="11978"/>
                    <a:pt x="12392" y="11854"/>
                    <a:pt x="12392" y="11854"/>
                  </a:cubicBezTo>
                  <a:cubicBezTo>
                    <a:pt x="12392" y="11854"/>
                    <a:pt x="12325" y="11284"/>
                    <a:pt x="12325" y="11060"/>
                  </a:cubicBezTo>
                  <a:lnTo>
                    <a:pt x="12325" y="11011"/>
                  </a:lnTo>
                  <a:cubicBezTo>
                    <a:pt x="12325" y="11011"/>
                    <a:pt x="12325" y="11011"/>
                    <a:pt x="12325" y="11060"/>
                  </a:cubicBezTo>
                  <a:cubicBezTo>
                    <a:pt x="12325" y="11060"/>
                    <a:pt x="12325" y="11060"/>
                    <a:pt x="12258" y="11060"/>
                  </a:cubicBezTo>
                  <a:cubicBezTo>
                    <a:pt x="12258" y="11060"/>
                    <a:pt x="12325" y="11011"/>
                    <a:pt x="12325" y="10936"/>
                  </a:cubicBezTo>
                  <a:cubicBezTo>
                    <a:pt x="12392" y="10589"/>
                    <a:pt x="12392" y="10366"/>
                    <a:pt x="12392" y="10366"/>
                  </a:cubicBezTo>
                  <a:cubicBezTo>
                    <a:pt x="12392" y="10366"/>
                    <a:pt x="12081" y="10168"/>
                    <a:pt x="11948" y="10168"/>
                  </a:cubicBezTo>
                  <a:cubicBezTo>
                    <a:pt x="11837" y="10168"/>
                    <a:pt x="11837" y="10292"/>
                    <a:pt x="11770" y="10292"/>
                  </a:cubicBezTo>
                  <a:cubicBezTo>
                    <a:pt x="11703" y="10292"/>
                    <a:pt x="11703" y="10217"/>
                    <a:pt x="11637" y="10217"/>
                  </a:cubicBezTo>
                  <a:cubicBezTo>
                    <a:pt x="11393" y="10019"/>
                    <a:pt x="11459" y="9870"/>
                    <a:pt x="11393" y="9870"/>
                  </a:cubicBezTo>
                  <a:cubicBezTo>
                    <a:pt x="11393" y="9820"/>
                    <a:pt x="11326" y="9820"/>
                    <a:pt x="11259" y="9820"/>
                  </a:cubicBezTo>
                  <a:cubicBezTo>
                    <a:pt x="11193" y="9820"/>
                    <a:pt x="11126" y="9820"/>
                    <a:pt x="11082" y="9870"/>
                  </a:cubicBezTo>
                  <a:cubicBezTo>
                    <a:pt x="10949" y="9944"/>
                    <a:pt x="10704" y="9944"/>
                    <a:pt x="10505" y="10093"/>
                  </a:cubicBezTo>
                  <a:cubicBezTo>
                    <a:pt x="10394" y="10168"/>
                    <a:pt x="10260" y="10168"/>
                    <a:pt x="10194" y="10168"/>
                  </a:cubicBezTo>
                  <a:cubicBezTo>
                    <a:pt x="10127" y="10168"/>
                    <a:pt x="10083" y="10168"/>
                    <a:pt x="9950" y="10168"/>
                  </a:cubicBezTo>
                  <a:cubicBezTo>
                    <a:pt x="9750" y="10168"/>
                    <a:pt x="9572" y="10217"/>
                    <a:pt x="9439" y="10217"/>
                  </a:cubicBezTo>
                  <a:cubicBezTo>
                    <a:pt x="9328" y="10217"/>
                    <a:pt x="9262" y="10168"/>
                    <a:pt x="9128" y="10168"/>
                  </a:cubicBezTo>
                  <a:cubicBezTo>
                    <a:pt x="8951" y="10019"/>
                    <a:pt x="8951" y="10168"/>
                    <a:pt x="8818" y="9944"/>
                  </a:cubicBezTo>
                  <a:cubicBezTo>
                    <a:pt x="8751" y="9672"/>
                    <a:pt x="8818" y="9672"/>
                    <a:pt x="8618" y="9597"/>
                  </a:cubicBezTo>
                  <a:cubicBezTo>
                    <a:pt x="8440" y="9448"/>
                    <a:pt x="8374" y="9523"/>
                    <a:pt x="8374" y="9324"/>
                  </a:cubicBezTo>
                  <a:cubicBezTo>
                    <a:pt x="8307" y="9101"/>
                    <a:pt x="8440" y="9101"/>
                    <a:pt x="8307" y="8903"/>
                  </a:cubicBezTo>
                  <a:cubicBezTo>
                    <a:pt x="8240" y="8903"/>
                    <a:pt x="8240" y="8828"/>
                    <a:pt x="8240" y="8828"/>
                  </a:cubicBezTo>
                  <a:cubicBezTo>
                    <a:pt x="8240" y="8828"/>
                    <a:pt x="8240" y="8828"/>
                    <a:pt x="8240" y="8903"/>
                  </a:cubicBezTo>
                  <a:cubicBezTo>
                    <a:pt x="8240" y="8903"/>
                    <a:pt x="8240" y="8828"/>
                    <a:pt x="8129" y="8754"/>
                  </a:cubicBezTo>
                  <a:cubicBezTo>
                    <a:pt x="7863" y="8407"/>
                    <a:pt x="7819" y="8680"/>
                    <a:pt x="7863" y="8407"/>
                  </a:cubicBezTo>
                  <a:cubicBezTo>
                    <a:pt x="7930" y="8208"/>
                    <a:pt x="8063" y="8332"/>
                    <a:pt x="8063" y="7985"/>
                  </a:cubicBezTo>
                  <a:cubicBezTo>
                    <a:pt x="8063" y="7911"/>
                    <a:pt x="8129" y="7911"/>
                    <a:pt x="8196" y="7911"/>
                  </a:cubicBezTo>
                  <a:cubicBezTo>
                    <a:pt x="8240" y="7911"/>
                    <a:pt x="8307" y="7861"/>
                    <a:pt x="8196" y="7489"/>
                  </a:cubicBezTo>
                  <a:cubicBezTo>
                    <a:pt x="7930" y="6944"/>
                    <a:pt x="7863" y="7068"/>
                    <a:pt x="8129" y="6597"/>
                  </a:cubicBezTo>
                  <a:cubicBezTo>
                    <a:pt x="8374" y="6101"/>
                    <a:pt x="8618" y="5952"/>
                    <a:pt x="8684" y="5877"/>
                  </a:cubicBezTo>
                  <a:cubicBezTo>
                    <a:pt x="8751" y="5753"/>
                    <a:pt x="8818" y="5530"/>
                    <a:pt x="8951" y="5456"/>
                  </a:cubicBezTo>
                  <a:cubicBezTo>
                    <a:pt x="8995" y="5381"/>
                    <a:pt x="8951" y="5332"/>
                    <a:pt x="9062" y="5332"/>
                  </a:cubicBezTo>
                  <a:cubicBezTo>
                    <a:pt x="9128" y="5332"/>
                    <a:pt x="9128" y="5332"/>
                    <a:pt x="9128" y="5332"/>
                  </a:cubicBezTo>
                  <a:cubicBezTo>
                    <a:pt x="9195" y="5332"/>
                    <a:pt x="9195" y="5332"/>
                    <a:pt x="9195" y="5332"/>
                  </a:cubicBezTo>
                  <a:cubicBezTo>
                    <a:pt x="9373" y="5332"/>
                    <a:pt x="9639" y="5183"/>
                    <a:pt x="9706" y="5034"/>
                  </a:cubicBezTo>
                  <a:cubicBezTo>
                    <a:pt x="9883" y="4910"/>
                    <a:pt x="10083" y="4687"/>
                    <a:pt x="10127" y="4687"/>
                  </a:cubicBezTo>
                  <a:lnTo>
                    <a:pt x="10260" y="4687"/>
                  </a:lnTo>
                  <a:cubicBezTo>
                    <a:pt x="10260" y="4687"/>
                    <a:pt x="10327" y="4687"/>
                    <a:pt x="10394" y="4613"/>
                  </a:cubicBezTo>
                  <a:cubicBezTo>
                    <a:pt x="10571" y="4613"/>
                    <a:pt x="10638" y="4538"/>
                    <a:pt x="10771" y="4538"/>
                  </a:cubicBezTo>
                  <a:cubicBezTo>
                    <a:pt x="10838" y="4538"/>
                    <a:pt x="10838" y="4538"/>
                    <a:pt x="10838" y="4538"/>
                  </a:cubicBezTo>
                  <a:cubicBezTo>
                    <a:pt x="10838" y="4538"/>
                    <a:pt x="10882" y="4538"/>
                    <a:pt x="11015" y="4538"/>
                  </a:cubicBezTo>
                  <a:cubicBezTo>
                    <a:pt x="11393" y="4464"/>
                    <a:pt x="11326" y="4464"/>
                    <a:pt x="11393" y="4464"/>
                  </a:cubicBezTo>
                  <a:cubicBezTo>
                    <a:pt x="11504" y="4464"/>
                    <a:pt x="11459" y="4464"/>
                    <a:pt x="11637" y="4538"/>
                  </a:cubicBezTo>
                  <a:cubicBezTo>
                    <a:pt x="11703" y="4538"/>
                    <a:pt x="11703" y="4464"/>
                    <a:pt x="11703" y="4414"/>
                  </a:cubicBezTo>
                  <a:cubicBezTo>
                    <a:pt x="11770" y="4414"/>
                    <a:pt x="11770" y="4340"/>
                    <a:pt x="11770" y="4340"/>
                  </a:cubicBezTo>
                  <a:cubicBezTo>
                    <a:pt x="11770" y="4340"/>
                    <a:pt x="11770" y="4414"/>
                    <a:pt x="11770" y="4538"/>
                  </a:cubicBezTo>
                  <a:cubicBezTo>
                    <a:pt x="11837" y="4910"/>
                    <a:pt x="11637" y="5109"/>
                    <a:pt x="11881" y="5109"/>
                  </a:cubicBezTo>
                  <a:cubicBezTo>
                    <a:pt x="12214" y="5183"/>
                    <a:pt x="11881" y="5183"/>
                    <a:pt x="12214" y="5183"/>
                  </a:cubicBezTo>
                  <a:cubicBezTo>
                    <a:pt x="12458" y="5183"/>
                    <a:pt x="12392" y="5183"/>
                    <a:pt x="12525" y="5257"/>
                  </a:cubicBezTo>
                  <a:cubicBezTo>
                    <a:pt x="12636" y="5381"/>
                    <a:pt x="12769" y="5456"/>
                    <a:pt x="12969" y="5456"/>
                  </a:cubicBezTo>
                  <a:cubicBezTo>
                    <a:pt x="13080" y="5456"/>
                    <a:pt x="13013" y="5605"/>
                    <a:pt x="13013" y="5605"/>
                  </a:cubicBezTo>
                  <a:cubicBezTo>
                    <a:pt x="13013" y="5605"/>
                    <a:pt x="13080" y="5605"/>
                    <a:pt x="13146" y="5456"/>
                  </a:cubicBezTo>
                  <a:cubicBezTo>
                    <a:pt x="13391" y="5183"/>
                    <a:pt x="13080" y="5109"/>
                    <a:pt x="13213" y="5109"/>
                  </a:cubicBezTo>
                  <a:cubicBezTo>
                    <a:pt x="13280" y="5109"/>
                    <a:pt x="13346" y="5109"/>
                    <a:pt x="13457" y="5109"/>
                  </a:cubicBezTo>
                  <a:cubicBezTo>
                    <a:pt x="13901" y="5183"/>
                    <a:pt x="14034" y="5257"/>
                    <a:pt x="14101" y="5257"/>
                  </a:cubicBezTo>
                  <a:lnTo>
                    <a:pt x="14145" y="5257"/>
                  </a:lnTo>
                  <a:cubicBezTo>
                    <a:pt x="14145" y="5257"/>
                    <a:pt x="14145" y="5257"/>
                    <a:pt x="14212" y="5257"/>
                  </a:cubicBezTo>
                  <a:lnTo>
                    <a:pt x="14279" y="5257"/>
                  </a:lnTo>
                  <a:cubicBezTo>
                    <a:pt x="14345" y="5257"/>
                    <a:pt x="14412" y="5257"/>
                    <a:pt x="14478" y="5183"/>
                  </a:cubicBezTo>
                  <a:cubicBezTo>
                    <a:pt x="14589" y="5109"/>
                    <a:pt x="14656" y="5034"/>
                    <a:pt x="14723" y="5034"/>
                  </a:cubicBezTo>
                  <a:cubicBezTo>
                    <a:pt x="14789" y="5034"/>
                    <a:pt x="14789" y="5109"/>
                    <a:pt x="14856" y="5109"/>
                  </a:cubicBezTo>
                  <a:cubicBezTo>
                    <a:pt x="14900" y="5109"/>
                    <a:pt x="14900" y="5257"/>
                    <a:pt x="14967" y="5257"/>
                  </a:cubicBezTo>
                  <a:cubicBezTo>
                    <a:pt x="14967" y="5257"/>
                    <a:pt x="14967" y="5257"/>
                    <a:pt x="15033" y="5183"/>
                  </a:cubicBezTo>
                  <a:cubicBezTo>
                    <a:pt x="15100" y="4910"/>
                    <a:pt x="15278" y="4960"/>
                    <a:pt x="15033" y="4836"/>
                  </a:cubicBezTo>
                  <a:cubicBezTo>
                    <a:pt x="14900" y="4761"/>
                    <a:pt x="14789" y="4761"/>
                    <a:pt x="14723" y="4761"/>
                  </a:cubicBezTo>
                  <a:cubicBezTo>
                    <a:pt x="14656" y="4761"/>
                    <a:pt x="14589" y="4761"/>
                    <a:pt x="14589" y="4687"/>
                  </a:cubicBezTo>
                  <a:cubicBezTo>
                    <a:pt x="14523" y="4464"/>
                    <a:pt x="14856" y="4538"/>
                    <a:pt x="14523" y="4464"/>
                  </a:cubicBezTo>
                  <a:cubicBezTo>
                    <a:pt x="14279" y="4414"/>
                    <a:pt x="14345" y="4414"/>
                    <a:pt x="14101" y="4340"/>
                  </a:cubicBezTo>
                  <a:cubicBezTo>
                    <a:pt x="14101" y="4340"/>
                    <a:pt x="14101" y="4340"/>
                    <a:pt x="14034" y="4340"/>
                  </a:cubicBezTo>
                  <a:cubicBezTo>
                    <a:pt x="13968" y="4340"/>
                    <a:pt x="13901" y="4340"/>
                    <a:pt x="13835" y="4340"/>
                  </a:cubicBezTo>
                  <a:cubicBezTo>
                    <a:pt x="13835" y="4414"/>
                    <a:pt x="13768" y="4414"/>
                    <a:pt x="13701" y="4414"/>
                  </a:cubicBezTo>
                  <a:cubicBezTo>
                    <a:pt x="13701" y="4414"/>
                    <a:pt x="13657" y="4414"/>
                    <a:pt x="13657" y="4340"/>
                  </a:cubicBezTo>
                  <a:cubicBezTo>
                    <a:pt x="13590" y="4265"/>
                    <a:pt x="13590" y="4265"/>
                    <a:pt x="13524" y="4265"/>
                  </a:cubicBezTo>
                  <a:lnTo>
                    <a:pt x="13457" y="4265"/>
                  </a:lnTo>
                  <a:cubicBezTo>
                    <a:pt x="13391" y="4265"/>
                    <a:pt x="13391" y="4265"/>
                    <a:pt x="13391" y="4265"/>
                  </a:cubicBezTo>
                  <a:cubicBezTo>
                    <a:pt x="13391" y="4265"/>
                    <a:pt x="13391" y="4265"/>
                    <a:pt x="13590" y="4117"/>
                  </a:cubicBezTo>
                  <a:cubicBezTo>
                    <a:pt x="13901" y="3769"/>
                    <a:pt x="13835" y="3645"/>
                    <a:pt x="13968" y="3645"/>
                  </a:cubicBezTo>
                  <a:lnTo>
                    <a:pt x="14034" y="3645"/>
                  </a:lnTo>
                  <a:cubicBezTo>
                    <a:pt x="14212" y="3695"/>
                    <a:pt x="14212" y="3844"/>
                    <a:pt x="14279" y="3844"/>
                  </a:cubicBezTo>
                  <a:cubicBezTo>
                    <a:pt x="14345" y="3844"/>
                    <a:pt x="14345" y="3844"/>
                    <a:pt x="14412" y="3844"/>
                  </a:cubicBezTo>
                  <a:cubicBezTo>
                    <a:pt x="14523" y="3645"/>
                    <a:pt x="14856" y="3571"/>
                    <a:pt x="14523" y="3348"/>
                  </a:cubicBezTo>
                  <a:cubicBezTo>
                    <a:pt x="14279" y="3075"/>
                    <a:pt x="14478" y="3224"/>
                    <a:pt x="14145" y="3075"/>
                  </a:cubicBezTo>
                  <a:lnTo>
                    <a:pt x="14101" y="3001"/>
                  </a:lnTo>
                  <a:cubicBezTo>
                    <a:pt x="13968" y="3001"/>
                    <a:pt x="13835" y="3149"/>
                    <a:pt x="13701" y="3298"/>
                  </a:cubicBezTo>
                  <a:cubicBezTo>
                    <a:pt x="13657" y="3422"/>
                    <a:pt x="13524" y="3571"/>
                    <a:pt x="13457" y="3571"/>
                  </a:cubicBezTo>
                  <a:cubicBezTo>
                    <a:pt x="13346" y="3497"/>
                    <a:pt x="13280" y="3422"/>
                    <a:pt x="13213" y="3422"/>
                  </a:cubicBezTo>
                  <a:lnTo>
                    <a:pt x="13146" y="3422"/>
                  </a:lnTo>
                  <a:cubicBezTo>
                    <a:pt x="13080" y="3497"/>
                    <a:pt x="13080" y="3769"/>
                    <a:pt x="13013" y="3918"/>
                  </a:cubicBezTo>
                  <a:cubicBezTo>
                    <a:pt x="13013" y="4067"/>
                    <a:pt x="13080" y="4117"/>
                    <a:pt x="13080" y="4117"/>
                  </a:cubicBezTo>
                  <a:cubicBezTo>
                    <a:pt x="13080" y="4117"/>
                    <a:pt x="13013" y="4117"/>
                    <a:pt x="12902" y="4067"/>
                  </a:cubicBezTo>
                  <a:cubicBezTo>
                    <a:pt x="12591" y="3918"/>
                    <a:pt x="13213" y="3993"/>
                    <a:pt x="12591" y="3695"/>
                  </a:cubicBezTo>
                  <a:cubicBezTo>
                    <a:pt x="12214" y="3571"/>
                    <a:pt x="12014" y="3497"/>
                    <a:pt x="11837" y="3497"/>
                  </a:cubicBezTo>
                  <a:cubicBezTo>
                    <a:pt x="11703" y="3497"/>
                    <a:pt x="11637" y="3571"/>
                    <a:pt x="11570" y="3571"/>
                  </a:cubicBezTo>
                  <a:cubicBezTo>
                    <a:pt x="11504" y="3695"/>
                    <a:pt x="11326" y="3645"/>
                    <a:pt x="11259" y="3769"/>
                  </a:cubicBezTo>
                  <a:cubicBezTo>
                    <a:pt x="11193" y="3769"/>
                    <a:pt x="11326" y="3918"/>
                    <a:pt x="11326" y="3918"/>
                  </a:cubicBezTo>
                  <a:cubicBezTo>
                    <a:pt x="11326" y="3918"/>
                    <a:pt x="11326" y="3844"/>
                    <a:pt x="11193" y="3844"/>
                  </a:cubicBezTo>
                  <a:cubicBezTo>
                    <a:pt x="11126" y="3769"/>
                    <a:pt x="11082" y="3769"/>
                    <a:pt x="11015" y="3769"/>
                  </a:cubicBezTo>
                  <a:cubicBezTo>
                    <a:pt x="10838" y="3769"/>
                    <a:pt x="10638" y="3918"/>
                    <a:pt x="10638" y="3918"/>
                  </a:cubicBezTo>
                  <a:cubicBezTo>
                    <a:pt x="10638" y="3918"/>
                    <a:pt x="10638" y="3918"/>
                    <a:pt x="10571" y="3918"/>
                  </a:cubicBezTo>
                  <a:cubicBezTo>
                    <a:pt x="10571" y="3918"/>
                    <a:pt x="10505" y="3918"/>
                    <a:pt x="10460" y="3993"/>
                  </a:cubicBezTo>
                  <a:cubicBezTo>
                    <a:pt x="10394" y="4067"/>
                    <a:pt x="10194" y="4117"/>
                    <a:pt x="10083" y="4117"/>
                  </a:cubicBezTo>
                  <a:cubicBezTo>
                    <a:pt x="10083" y="4117"/>
                    <a:pt x="10016" y="4117"/>
                    <a:pt x="9950" y="4117"/>
                  </a:cubicBezTo>
                  <a:cubicBezTo>
                    <a:pt x="9817" y="4067"/>
                    <a:pt x="9572" y="4117"/>
                    <a:pt x="9817" y="3769"/>
                  </a:cubicBezTo>
                  <a:cubicBezTo>
                    <a:pt x="10083" y="3422"/>
                    <a:pt x="9883" y="3645"/>
                    <a:pt x="10260" y="3497"/>
                  </a:cubicBezTo>
                  <a:cubicBezTo>
                    <a:pt x="10638" y="3298"/>
                    <a:pt x="11193" y="3298"/>
                    <a:pt x="10704" y="3149"/>
                  </a:cubicBezTo>
                  <a:cubicBezTo>
                    <a:pt x="10194" y="3001"/>
                    <a:pt x="11015" y="3001"/>
                    <a:pt x="10327" y="2654"/>
                  </a:cubicBezTo>
                  <a:cubicBezTo>
                    <a:pt x="10127" y="2530"/>
                    <a:pt x="9950" y="2530"/>
                    <a:pt x="9883" y="2530"/>
                  </a:cubicBezTo>
                  <a:cubicBezTo>
                    <a:pt x="9817" y="2530"/>
                    <a:pt x="9750" y="2530"/>
                    <a:pt x="9750" y="2530"/>
                  </a:cubicBezTo>
                  <a:cubicBezTo>
                    <a:pt x="9706" y="2530"/>
                    <a:pt x="9706" y="2530"/>
                    <a:pt x="9706" y="2530"/>
                  </a:cubicBezTo>
                  <a:cubicBezTo>
                    <a:pt x="9639" y="2530"/>
                    <a:pt x="9639" y="2530"/>
                    <a:pt x="9639" y="2306"/>
                  </a:cubicBezTo>
                  <a:cubicBezTo>
                    <a:pt x="9706" y="1885"/>
                    <a:pt x="9639" y="1810"/>
                    <a:pt x="9506" y="1810"/>
                  </a:cubicBezTo>
                  <a:cubicBezTo>
                    <a:pt x="9506" y="1810"/>
                    <a:pt x="9506" y="1810"/>
                    <a:pt x="9439" y="1810"/>
                  </a:cubicBezTo>
                  <a:cubicBezTo>
                    <a:pt x="9328" y="1810"/>
                    <a:pt x="8951" y="1959"/>
                    <a:pt x="8751" y="1959"/>
                  </a:cubicBezTo>
                  <a:cubicBezTo>
                    <a:pt x="8684" y="1959"/>
                    <a:pt x="8684" y="2034"/>
                    <a:pt x="8684" y="2034"/>
                  </a:cubicBezTo>
                  <a:cubicBezTo>
                    <a:pt x="8618" y="2034"/>
                    <a:pt x="8618" y="2034"/>
                    <a:pt x="8507" y="1959"/>
                  </a:cubicBezTo>
                  <a:cubicBezTo>
                    <a:pt x="8374" y="1885"/>
                    <a:pt x="8307" y="1885"/>
                    <a:pt x="8240" y="1885"/>
                  </a:cubicBezTo>
                  <a:cubicBezTo>
                    <a:pt x="8240" y="1885"/>
                    <a:pt x="8240" y="1885"/>
                    <a:pt x="8196" y="1885"/>
                  </a:cubicBezTo>
                  <a:cubicBezTo>
                    <a:pt x="8129" y="1885"/>
                    <a:pt x="8129" y="1885"/>
                    <a:pt x="8196" y="1736"/>
                  </a:cubicBezTo>
                  <a:cubicBezTo>
                    <a:pt x="8307" y="1389"/>
                    <a:pt x="8307" y="1389"/>
                    <a:pt x="8507" y="1190"/>
                  </a:cubicBezTo>
                  <a:cubicBezTo>
                    <a:pt x="8684" y="1042"/>
                    <a:pt x="8684" y="546"/>
                    <a:pt x="8951" y="546"/>
                  </a:cubicBezTo>
                  <a:cubicBezTo>
                    <a:pt x="8995" y="546"/>
                    <a:pt x="9062" y="546"/>
                    <a:pt x="9128" y="620"/>
                  </a:cubicBezTo>
                  <a:cubicBezTo>
                    <a:pt x="9572" y="843"/>
                    <a:pt x="9373" y="769"/>
                    <a:pt x="9750" y="843"/>
                  </a:cubicBezTo>
                  <a:cubicBezTo>
                    <a:pt x="9817" y="843"/>
                    <a:pt x="9817" y="843"/>
                    <a:pt x="9883" y="843"/>
                  </a:cubicBezTo>
                  <a:cubicBezTo>
                    <a:pt x="10127" y="843"/>
                    <a:pt x="10260" y="769"/>
                    <a:pt x="10260" y="694"/>
                  </a:cubicBezTo>
                  <a:cubicBezTo>
                    <a:pt x="10260" y="620"/>
                    <a:pt x="9883" y="422"/>
                    <a:pt x="9883" y="422"/>
                  </a:cubicBezTo>
                  <a:cubicBezTo>
                    <a:pt x="9883" y="422"/>
                    <a:pt x="9817" y="422"/>
                    <a:pt x="9750" y="422"/>
                  </a:cubicBezTo>
                  <a:cubicBezTo>
                    <a:pt x="9750" y="422"/>
                    <a:pt x="9750" y="422"/>
                    <a:pt x="9750" y="347"/>
                  </a:cubicBezTo>
                  <a:cubicBezTo>
                    <a:pt x="9817" y="273"/>
                    <a:pt x="9883" y="124"/>
                    <a:pt x="9883" y="124"/>
                  </a:cubicBezTo>
                  <a:cubicBezTo>
                    <a:pt x="9750" y="0"/>
                    <a:pt x="9750" y="0"/>
                    <a:pt x="9750"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69" name="Google Shape;169;p28"/>
            <p:cNvSpPr/>
            <p:nvPr/>
          </p:nvSpPr>
          <p:spPr>
            <a:xfrm>
              <a:off x="3931105" y="2321144"/>
              <a:ext cx="479397" cy="431807"/>
            </a:xfrm>
            <a:custGeom>
              <a:avLst/>
              <a:gdLst/>
              <a:ahLst/>
              <a:cxnLst/>
              <a:rect l="l" t="t" r="r" b="b"/>
              <a:pathLst>
                <a:path w="21070" h="21600" extrusionOk="0">
                  <a:moveTo>
                    <a:pt x="10849" y="0"/>
                  </a:moveTo>
                  <a:cubicBezTo>
                    <a:pt x="4846" y="0"/>
                    <a:pt x="0" y="4805"/>
                    <a:pt x="0" y="10788"/>
                  </a:cubicBezTo>
                  <a:cubicBezTo>
                    <a:pt x="0" y="16771"/>
                    <a:pt x="4846" y="21600"/>
                    <a:pt x="10849" y="21600"/>
                  </a:cubicBezTo>
                  <a:cubicBezTo>
                    <a:pt x="12753" y="21600"/>
                    <a:pt x="14537" y="21119"/>
                    <a:pt x="16032" y="20303"/>
                  </a:cubicBezTo>
                  <a:cubicBezTo>
                    <a:pt x="13983" y="21336"/>
                    <a:pt x="12150" y="21408"/>
                    <a:pt x="11596" y="21408"/>
                  </a:cubicBezTo>
                  <a:cubicBezTo>
                    <a:pt x="11548" y="21408"/>
                    <a:pt x="11548" y="21408"/>
                    <a:pt x="11548" y="21408"/>
                  </a:cubicBezTo>
                  <a:cubicBezTo>
                    <a:pt x="14055" y="21336"/>
                    <a:pt x="15284" y="20182"/>
                    <a:pt x="15284" y="20182"/>
                  </a:cubicBezTo>
                  <a:cubicBezTo>
                    <a:pt x="15284" y="20182"/>
                    <a:pt x="15212" y="20182"/>
                    <a:pt x="15067" y="20182"/>
                  </a:cubicBezTo>
                  <a:cubicBezTo>
                    <a:pt x="13790" y="20783"/>
                    <a:pt x="12343" y="21119"/>
                    <a:pt x="10849" y="21119"/>
                  </a:cubicBezTo>
                  <a:cubicBezTo>
                    <a:pt x="9619" y="21119"/>
                    <a:pt x="8462" y="20855"/>
                    <a:pt x="7305" y="20519"/>
                  </a:cubicBezTo>
                  <a:cubicBezTo>
                    <a:pt x="7787" y="20927"/>
                    <a:pt x="9884" y="21408"/>
                    <a:pt x="9884" y="21408"/>
                  </a:cubicBezTo>
                  <a:cubicBezTo>
                    <a:pt x="-530" y="19822"/>
                    <a:pt x="482" y="9442"/>
                    <a:pt x="482" y="9442"/>
                  </a:cubicBezTo>
                  <a:cubicBezTo>
                    <a:pt x="627" y="9298"/>
                    <a:pt x="627" y="9298"/>
                    <a:pt x="627" y="9298"/>
                  </a:cubicBezTo>
                  <a:cubicBezTo>
                    <a:pt x="627" y="9298"/>
                    <a:pt x="627" y="9370"/>
                    <a:pt x="627" y="9442"/>
                  </a:cubicBezTo>
                  <a:cubicBezTo>
                    <a:pt x="699" y="8770"/>
                    <a:pt x="892" y="8073"/>
                    <a:pt x="1109" y="7472"/>
                  </a:cubicBezTo>
                  <a:cubicBezTo>
                    <a:pt x="1182" y="6920"/>
                    <a:pt x="1519" y="6319"/>
                    <a:pt x="1519" y="6319"/>
                  </a:cubicBezTo>
                  <a:cubicBezTo>
                    <a:pt x="1519" y="6319"/>
                    <a:pt x="1519" y="6367"/>
                    <a:pt x="1519" y="6439"/>
                  </a:cubicBezTo>
                  <a:cubicBezTo>
                    <a:pt x="2339" y="4685"/>
                    <a:pt x="3616" y="3196"/>
                    <a:pt x="5256" y="2162"/>
                  </a:cubicBezTo>
                  <a:cubicBezTo>
                    <a:pt x="4243" y="2715"/>
                    <a:pt x="3207" y="3796"/>
                    <a:pt x="3207" y="3796"/>
                  </a:cubicBezTo>
                  <a:cubicBezTo>
                    <a:pt x="5666" y="937"/>
                    <a:pt x="9354" y="457"/>
                    <a:pt x="9354" y="457"/>
                  </a:cubicBezTo>
                  <a:cubicBezTo>
                    <a:pt x="9691" y="408"/>
                    <a:pt x="11066" y="408"/>
                    <a:pt x="11066" y="408"/>
                  </a:cubicBezTo>
                  <a:cubicBezTo>
                    <a:pt x="11186" y="529"/>
                    <a:pt x="11186" y="529"/>
                    <a:pt x="11186" y="529"/>
                  </a:cubicBezTo>
                  <a:cubicBezTo>
                    <a:pt x="15549" y="673"/>
                    <a:pt x="19238" y="3460"/>
                    <a:pt x="20612" y="7400"/>
                  </a:cubicBezTo>
                  <a:cubicBezTo>
                    <a:pt x="20612" y="7400"/>
                    <a:pt x="20612" y="7400"/>
                    <a:pt x="20660" y="7472"/>
                  </a:cubicBezTo>
                  <a:cubicBezTo>
                    <a:pt x="20733" y="7665"/>
                    <a:pt x="20660" y="7616"/>
                    <a:pt x="20805" y="7809"/>
                  </a:cubicBezTo>
                  <a:cubicBezTo>
                    <a:pt x="20949" y="8073"/>
                    <a:pt x="20949" y="8025"/>
                    <a:pt x="21070" y="8145"/>
                  </a:cubicBezTo>
                  <a:cubicBezTo>
                    <a:pt x="21070" y="8073"/>
                    <a:pt x="21070" y="8073"/>
                    <a:pt x="21070" y="8073"/>
                  </a:cubicBezTo>
                  <a:cubicBezTo>
                    <a:pt x="19648" y="2787"/>
                    <a:pt x="14127" y="745"/>
                    <a:pt x="14127" y="745"/>
                  </a:cubicBezTo>
                  <a:cubicBezTo>
                    <a:pt x="16104" y="1418"/>
                    <a:pt x="17743" y="2451"/>
                    <a:pt x="18973" y="3676"/>
                  </a:cubicBezTo>
                  <a:cubicBezTo>
                    <a:pt x="16996" y="1418"/>
                    <a:pt x="14055" y="0"/>
                    <a:pt x="10849"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70" name="Google Shape;170;p28"/>
            <p:cNvSpPr/>
            <p:nvPr/>
          </p:nvSpPr>
          <p:spPr>
            <a:xfrm>
              <a:off x="3941533" y="2329662"/>
              <a:ext cx="491155" cy="419031"/>
            </a:xfrm>
            <a:custGeom>
              <a:avLst/>
              <a:gdLst/>
              <a:ahLst/>
              <a:cxnLst/>
              <a:rect l="l" t="t" r="r" b="b"/>
              <a:pathLst>
                <a:path w="19819" h="21600" extrusionOk="0">
                  <a:moveTo>
                    <a:pt x="9770" y="0"/>
                  </a:moveTo>
                  <a:cubicBezTo>
                    <a:pt x="9770" y="0"/>
                    <a:pt x="8505" y="0"/>
                    <a:pt x="8194" y="49"/>
                  </a:cubicBezTo>
                  <a:cubicBezTo>
                    <a:pt x="8194" y="49"/>
                    <a:pt x="4797" y="544"/>
                    <a:pt x="2533" y="3485"/>
                  </a:cubicBezTo>
                  <a:cubicBezTo>
                    <a:pt x="2533" y="3485"/>
                    <a:pt x="3487" y="2373"/>
                    <a:pt x="4420" y="1804"/>
                  </a:cubicBezTo>
                  <a:cubicBezTo>
                    <a:pt x="4731" y="1606"/>
                    <a:pt x="5064" y="1458"/>
                    <a:pt x="5374" y="1458"/>
                  </a:cubicBezTo>
                  <a:cubicBezTo>
                    <a:pt x="5619" y="1606"/>
                    <a:pt x="5619" y="1606"/>
                    <a:pt x="5619" y="1606"/>
                  </a:cubicBezTo>
                  <a:cubicBezTo>
                    <a:pt x="5619" y="1606"/>
                    <a:pt x="5552" y="1681"/>
                    <a:pt x="5485" y="1730"/>
                  </a:cubicBezTo>
                  <a:cubicBezTo>
                    <a:pt x="5485" y="1730"/>
                    <a:pt x="5374" y="1952"/>
                    <a:pt x="5374" y="2027"/>
                  </a:cubicBezTo>
                  <a:cubicBezTo>
                    <a:pt x="5374" y="2101"/>
                    <a:pt x="5374" y="2224"/>
                    <a:pt x="5374" y="2224"/>
                  </a:cubicBezTo>
                  <a:cubicBezTo>
                    <a:pt x="5308" y="2373"/>
                    <a:pt x="5308" y="2373"/>
                    <a:pt x="5308" y="2373"/>
                  </a:cubicBezTo>
                  <a:cubicBezTo>
                    <a:pt x="5308" y="2373"/>
                    <a:pt x="5175" y="2373"/>
                    <a:pt x="5175" y="2447"/>
                  </a:cubicBezTo>
                  <a:cubicBezTo>
                    <a:pt x="5175" y="2447"/>
                    <a:pt x="5108" y="2521"/>
                    <a:pt x="5108" y="2570"/>
                  </a:cubicBezTo>
                  <a:cubicBezTo>
                    <a:pt x="5108" y="2644"/>
                    <a:pt x="5108" y="2793"/>
                    <a:pt x="5108" y="2793"/>
                  </a:cubicBezTo>
                  <a:cubicBezTo>
                    <a:pt x="5108" y="2990"/>
                    <a:pt x="5108" y="2990"/>
                    <a:pt x="5108" y="2990"/>
                  </a:cubicBezTo>
                  <a:cubicBezTo>
                    <a:pt x="5108" y="3139"/>
                    <a:pt x="5108" y="3139"/>
                    <a:pt x="5108" y="3139"/>
                  </a:cubicBezTo>
                  <a:cubicBezTo>
                    <a:pt x="4930" y="3213"/>
                    <a:pt x="4930" y="3213"/>
                    <a:pt x="4930" y="3213"/>
                  </a:cubicBezTo>
                  <a:cubicBezTo>
                    <a:pt x="4930" y="3213"/>
                    <a:pt x="4864" y="3213"/>
                    <a:pt x="4797" y="3213"/>
                  </a:cubicBezTo>
                  <a:cubicBezTo>
                    <a:pt x="4731" y="3213"/>
                    <a:pt x="4731" y="3213"/>
                    <a:pt x="4686" y="3213"/>
                  </a:cubicBezTo>
                  <a:cubicBezTo>
                    <a:pt x="4620" y="3213"/>
                    <a:pt x="4620" y="2990"/>
                    <a:pt x="4620" y="2990"/>
                  </a:cubicBezTo>
                  <a:cubicBezTo>
                    <a:pt x="4797" y="2867"/>
                    <a:pt x="4797" y="2867"/>
                    <a:pt x="4797" y="2867"/>
                  </a:cubicBezTo>
                  <a:cubicBezTo>
                    <a:pt x="4797" y="2867"/>
                    <a:pt x="4797" y="2867"/>
                    <a:pt x="4731" y="2793"/>
                  </a:cubicBezTo>
                  <a:cubicBezTo>
                    <a:pt x="4731" y="2793"/>
                    <a:pt x="4731" y="2644"/>
                    <a:pt x="4686" y="2644"/>
                  </a:cubicBezTo>
                  <a:cubicBezTo>
                    <a:pt x="4620" y="2644"/>
                    <a:pt x="4620" y="2644"/>
                    <a:pt x="4620" y="2644"/>
                  </a:cubicBezTo>
                  <a:cubicBezTo>
                    <a:pt x="4486" y="2719"/>
                    <a:pt x="4353" y="2867"/>
                    <a:pt x="4353" y="2867"/>
                  </a:cubicBezTo>
                  <a:cubicBezTo>
                    <a:pt x="4176" y="2990"/>
                    <a:pt x="4176" y="2990"/>
                    <a:pt x="4176" y="2990"/>
                  </a:cubicBezTo>
                  <a:lnTo>
                    <a:pt x="4109" y="3213"/>
                  </a:lnTo>
                  <a:cubicBezTo>
                    <a:pt x="4176" y="3213"/>
                    <a:pt x="4242" y="3287"/>
                    <a:pt x="4242" y="3287"/>
                  </a:cubicBezTo>
                  <a:cubicBezTo>
                    <a:pt x="4242" y="3287"/>
                    <a:pt x="4309" y="3361"/>
                    <a:pt x="4309" y="3435"/>
                  </a:cubicBezTo>
                  <a:cubicBezTo>
                    <a:pt x="4309" y="3485"/>
                    <a:pt x="4242" y="3559"/>
                    <a:pt x="4242" y="3559"/>
                  </a:cubicBezTo>
                  <a:cubicBezTo>
                    <a:pt x="4242" y="3559"/>
                    <a:pt x="4242" y="3633"/>
                    <a:pt x="4109" y="3633"/>
                  </a:cubicBezTo>
                  <a:cubicBezTo>
                    <a:pt x="3976" y="3633"/>
                    <a:pt x="3865" y="3559"/>
                    <a:pt x="3798" y="3559"/>
                  </a:cubicBezTo>
                  <a:cubicBezTo>
                    <a:pt x="3732" y="3559"/>
                    <a:pt x="3665" y="3485"/>
                    <a:pt x="3598" y="3485"/>
                  </a:cubicBezTo>
                  <a:cubicBezTo>
                    <a:pt x="3554" y="3559"/>
                    <a:pt x="3487" y="3559"/>
                    <a:pt x="3487" y="3633"/>
                  </a:cubicBezTo>
                  <a:lnTo>
                    <a:pt x="3221" y="3781"/>
                  </a:lnTo>
                  <a:cubicBezTo>
                    <a:pt x="3221" y="3781"/>
                    <a:pt x="3177" y="3831"/>
                    <a:pt x="3177" y="3905"/>
                  </a:cubicBezTo>
                  <a:lnTo>
                    <a:pt x="3110" y="4127"/>
                  </a:lnTo>
                  <a:cubicBezTo>
                    <a:pt x="3110" y="4127"/>
                    <a:pt x="2977" y="4201"/>
                    <a:pt x="2844" y="4251"/>
                  </a:cubicBezTo>
                  <a:cubicBezTo>
                    <a:pt x="2733" y="4251"/>
                    <a:pt x="2666" y="4325"/>
                    <a:pt x="2666" y="4325"/>
                  </a:cubicBezTo>
                  <a:cubicBezTo>
                    <a:pt x="2600" y="4523"/>
                    <a:pt x="2600" y="4523"/>
                    <a:pt x="2600" y="4523"/>
                  </a:cubicBezTo>
                  <a:cubicBezTo>
                    <a:pt x="2600" y="4523"/>
                    <a:pt x="2489" y="4597"/>
                    <a:pt x="2422" y="4745"/>
                  </a:cubicBezTo>
                  <a:cubicBezTo>
                    <a:pt x="2355" y="4819"/>
                    <a:pt x="2111" y="5017"/>
                    <a:pt x="2045" y="5017"/>
                  </a:cubicBezTo>
                  <a:cubicBezTo>
                    <a:pt x="2045" y="5091"/>
                    <a:pt x="1911" y="5165"/>
                    <a:pt x="1911" y="5289"/>
                  </a:cubicBezTo>
                  <a:cubicBezTo>
                    <a:pt x="1867" y="5363"/>
                    <a:pt x="1867" y="5511"/>
                    <a:pt x="1867" y="5585"/>
                  </a:cubicBezTo>
                  <a:cubicBezTo>
                    <a:pt x="1800" y="5659"/>
                    <a:pt x="1734" y="5783"/>
                    <a:pt x="1734" y="5857"/>
                  </a:cubicBezTo>
                  <a:cubicBezTo>
                    <a:pt x="1734" y="6005"/>
                    <a:pt x="1667" y="6080"/>
                    <a:pt x="1601" y="6129"/>
                  </a:cubicBezTo>
                  <a:cubicBezTo>
                    <a:pt x="1601" y="6203"/>
                    <a:pt x="1534" y="6277"/>
                    <a:pt x="1490" y="6277"/>
                  </a:cubicBezTo>
                  <a:cubicBezTo>
                    <a:pt x="1490" y="6277"/>
                    <a:pt x="1223" y="6351"/>
                    <a:pt x="1157" y="6426"/>
                  </a:cubicBezTo>
                  <a:cubicBezTo>
                    <a:pt x="1090" y="6500"/>
                    <a:pt x="1046" y="6574"/>
                    <a:pt x="1046" y="6623"/>
                  </a:cubicBezTo>
                  <a:cubicBezTo>
                    <a:pt x="1046" y="6623"/>
                    <a:pt x="1157" y="6772"/>
                    <a:pt x="1223" y="6772"/>
                  </a:cubicBezTo>
                  <a:lnTo>
                    <a:pt x="1356" y="6772"/>
                  </a:lnTo>
                  <a:cubicBezTo>
                    <a:pt x="1356" y="6772"/>
                    <a:pt x="1356" y="6994"/>
                    <a:pt x="1356" y="7043"/>
                  </a:cubicBezTo>
                  <a:cubicBezTo>
                    <a:pt x="1356" y="7043"/>
                    <a:pt x="1290" y="7266"/>
                    <a:pt x="1356" y="7266"/>
                  </a:cubicBezTo>
                  <a:cubicBezTo>
                    <a:pt x="1423" y="7266"/>
                    <a:pt x="1534" y="7266"/>
                    <a:pt x="1534" y="7266"/>
                  </a:cubicBezTo>
                  <a:cubicBezTo>
                    <a:pt x="1734" y="7340"/>
                    <a:pt x="1734" y="7340"/>
                    <a:pt x="1734" y="7340"/>
                  </a:cubicBezTo>
                  <a:cubicBezTo>
                    <a:pt x="1867" y="7464"/>
                    <a:pt x="1867" y="7464"/>
                    <a:pt x="1867" y="7464"/>
                  </a:cubicBezTo>
                  <a:cubicBezTo>
                    <a:pt x="1978" y="7538"/>
                    <a:pt x="1978" y="7538"/>
                    <a:pt x="1978" y="7538"/>
                  </a:cubicBezTo>
                  <a:cubicBezTo>
                    <a:pt x="1978" y="7538"/>
                    <a:pt x="1911" y="7612"/>
                    <a:pt x="1911" y="7686"/>
                  </a:cubicBezTo>
                  <a:cubicBezTo>
                    <a:pt x="1911" y="7760"/>
                    <a:pt x="1867" y="7834"/>
                    <a:pt x="1800" y="7834"/>
                  </a:cubicBezTo>
                  <a:cubicBezTo>
                    <a:pt x="1800" y="7760"/>
                    <a:pt x="1800" y="7760"/>
                    <a:pt x="1734" y="7686"/>
                  </a:cubicBezTo>
                  <a:cubicBezTo>
                    <a:pt x="1734" y="7612"/>
                    <a:pt x="1734" y="7538"/>
                    <a:pt x="1667" y="7538"/>
                  </a:cubicBezTo>
                  <a:lnTo>
                    <a:pt x="1534" y="7538"/>
                  </a:lnTo>
                  <a:lnTo>
                    <a:pt x="1490" y="7612"/>
                  </a:lnTo>
                  <a:cubicBezTo>
                    <a:pt x="1423" y="7538"/>
                    <a:pt x="1356" y="7538"/>
                    <a:pt x="1290" y="7464"/>
                  </a:cubicBezTo>
                  <a:cubicBezTo>
                    <a:pt x="1223" y="7464"/>
                    <a:pt x="1223" y="7464"/>
                    <a:pt x="1223" y="7464"/>
                  </a:cubicBezTo>
                  <a:cubicBezTo>
                    <a:pt x="1223" y="7464"/>
                    <a:pt x="1223" y="7464"/>
                    <a:pt x="1223" y="7414"/>
                  </a:cubicBezTo>
                  <a:cubicBezTo>
                    <a:pt x="1290" y="7340"/>
                    <a:pt x="1290" y="7266"/>
                    <a:pt x="1290" y="7192"/>
                  </a:cubicBezTo>
                  <a:cubicBezTo>
                    <a:pt x="1290" y="7192"/>
                    <a:pt x="1223" y="7043"/>
                    <a:pt x="1157" y="7043"/>
                  </a:cubicBezTo>
                  <a:cubicBezTo>
                    <a:pt x="1090" y="7043"/>
                    <a:pt x="1157" y="7118"/>
                    <a:pt x="1157" y="7118"/>
                  </a:cubicBezTo>
                  <a:lnTo>
                    <a:pt x="1090" y="7043"/>
                  </a:lnTo>
                  <a:cubicBezTo>
                    <a:pt x="1046" y="6994"/>
                    <a:pt x="979" y="6920"/>
                    <a:pt x="979" y="6920"/>
                  </a:cubicBezTo>
                  <a:cubicBezTo>
                    <a:pt x="912" y="6920"/>
                    <a:pt x="912" y="6920"/>
                    <a:pt x="912" y="6920"/>
                  </a:cubicBezTo>
                  <a:lnTo>
                    <a:pt x="846" y="6920"/>
                  </a:lnTo>
                  <a:cubicBezTo>
                    <a:pt x="846" y="6846"/>
                    <a:pt x="912" y="6697"/>
                    <a:pt x="912" y="6623"/>
                  </a:cubicBezTo>
                  <a:cubicBezTo>
                    <a:pt x="912" y="6574"/>
                    <a:pt x="912" y="6500"/>
                    <a:pt x="912" y="6426"/>
                  </a:cubicBezTo>
                  <a:cubicBezTo>
                    <a:pt x="912" y="6351"/>
                    <a:pt x="979" y="6277"/>
                    <a:pt x="979" y="6203"/>
                  </a:cubicBezTo>
                  <a:cubicBezTo>
                    <a:pt x="979" y="6129"/>
                    <a:pt x="979" y="6080"/>
                    <a:pt x="979" y="6080"/>
                  </a:cubicBezTo>
                  <a:cubicBezTo>
                    <a:pt x="979" y="6080"/>
                    <a:pt x="668" y="6697"/>
                    <a:pt x="602" y="7266"/>
                  </a:cubicBezTo>
                  <a:cubicBezTo>
                    <a:pt x="668" y="7266"/>
                    <a:pt x="735" y="7266"/>
                    <a:pt x="735" y="7340"/>
                  </a:cubicBezTo>
                  <a:cubicBezTo>
                    <a:pt x="735" y="7414"/>
                    <a:pt x="735" y="7464"/>
                    <a:pt x="735" y="7538"/>
                  </a:cubicBezTo>
                  <a:cubicBezTo>
                    <a:pt x="735" y="7612"/>
                    <a:pt x="735" y="7612"/>
                    <a:pt x="735" y="7884"/>
                  </a:cubicBezTo>
                  <a:cubicBezTo>
                    <a:pt x="735" y="8180"/>
                    <a:pt x="779" y="8254"/>
                    <a:pt x="735" y="8304"/>
                  </a:cubicBezTo>
                  <a:cubicBezTo>
                    <a:pt x="735" y="8378"/>
                    <a:pt x="668" y="8526"/>
                    <a:pt x="668" y="8600"/>
                  </a:cubicBezTo>
                  <a:cubicBezTo>
                    <a:pt x="602" y="8724"/>
                    <a:pt x="735" y="9021"/>
                    <a:pt x="735" y="9021"/>
                  </a:cubicBezTo>
                  <a:cubicBezTo>
                    <a:pt x="779" y="9070"/>
                    <a:pt x="779" y="9070"/>
                    <a:pt x="779" y="9144"/>
                  </a:cubicBezTo>
                  <a:cubicBezTo>
                    <a:pt x="846" y="9144"/>
                    <a:pt x="779" y="9292"/>
                    <a:pt x="779" y="9292"/>
                  </a:cubicBezTo>
                  <a:cubicBezTo>
                    <a:pt x="779" y="9292"/>
                    <a:pt x="779" y="9292"/>
                    <a:pt x="846" y="9218"/>
                  </a:cubicBezTo>
                  <a:cubicBezTo>
                    <a:pt x="979" y="9021"/>
                    <a:pt x="1046" y="8946"/>
                    <a:pt x="1046" y="8946"/>
                  </a:cubicBezTo>
                  <a:cubicBezTo>
                    <a:pt x="1090" y="8798"/>
                    <a:pt x="1090" y="8798"/>
                    <a:pt x="1090" y="8798"/>
                  </a:cubicBezTo>
                  <a:cubicBezTo>
                    <a:pt x="1090" y="8798"/>
                    <a:pt x="1090" y="8724"/>
                    <a:pt x="1223" y="8724"/>
                  </a:cubicBezTo>
                  <a:cubicBezTo>
                    <a:pt x="1423" y="8724"/>
                    <a:pt x="1423" y="8724"/>
                    <a:pt x="1490" y="8798"/>
                  </a:cubicBezTo>
                  <a:cubicBezTo>
                    <a:pt x="1490" y="8872"/>
                    <a:pt x="1423" y="9021"/>
                    <a:pt x="1490" y="9021"/>
                  </a:cubicBezTo>
                  <a:cubicBezTo>
                    <a:pt x="1534" y="9021"/>
                    <a:pt x="1601" y="9021"/>
                    <a:pt x="1667" y="9021"/>
                  </a:cubicBezTo>
                  <a:cubicBezTo>
                    <a:pt x="1734" y="8946"/>
                    <a:pt x="1800" y="8946"/>
                    <a:pt x="1867" y="8946"/>
                  </a:cubicBezTo>
                  <a:cubicBezTo>
                    <a:pt x="1911" y="8946"/>
                    <a:pt x="1978" y="9021"/>
                    <a:pt x="1978" y="9070"/>
                  </a:cubicBezTo>
                  <a:cubicBezTo>
                    <a:pt x="2045" y="9218"/>
                    <a:pt x="2111" y="9367"/>
                    <a:pt x="2178" y="9416"/>
                  </a:cubicBezTo>
                  <a:cubicBezTo>
                    <a:pt x="2222" y="9416"/>
                    <a:pt x="2178" y="9638"/>
                    <a:pt x="2222" y="9713"/>
                  </a:cubicBezTo>
                  <a:cubicBezTo>
                    <a:pt x="2222" y="9762"/>
                    <a:pt x="2489" y="9836"/>
                    <a:pt x="2489" y="9836"/>
                  </a:cubicBezTo>
                  <a:cubicBezTo>
                    <a:pt x="2533" y="9836"/>
                    <a:pt x="2799" y="9910"/>
                    <a:pt x="2844" y="9910"/>
                  </a:cubicBezTo>
                  <a:cubicBezTo>
                    <a:pt x="2910" y="9984"/>
                    <a:pt x="2844" y="10133"/>
                    <a:pt x="2977" y="10133"/>
                  </a:cubicBezTo>
                  <a:cubicBezTo>
                    <a:pt x="3043" y="10182"/>
                    <a:pt x="3110" y="10405"/>
                    <a:pt x="3110" y="10405"/>
                  </a:cubicBezTo>
                  <a:cubicBezTo>
                    <a:pt x="3110" y="10405"/>
                    <a:pt x="3177" y="10676"/>
                    <a:pt x="3110" y="10751"/>
                  </a:cubicBezTo>
                  <a:cubicBezTo>
                    <a:pt x="3110" y="10825"/>
                    <a:pt x="3110" y="10899"/>
                    <a:pt x="3177" y="10973"/>
                  </a:cubicBezTo>
                  <a:cubicBezTo>
                    <a:pt x="3221" y="10973"/>
                    <a:pt x="3487" y="10973"/>
                    <a:pt x="3487" y="10973"/>
                  </a:cubicBezTo>
                  <a:cubicBezTo>
                    <a:pt x="3487" y="10973"/>
                    <a:pt x="3354" y="11171"/>
                    <a:pt x="3554" y="11245"/>
                  </a:cubicBezTo>
                  <a:cubicBezTo>
                    <a:pt x="3665" y="11319"/>
                    <a:pt x="3865" y="11393"/>
                    <a:pt x="3931" y="11393"/>
                  </a:cubicBezTo>
                  <a:cubicBezTo>
                    <a:pt x="3931" y="11443"/>
                    <a:pt x="3798" y="11591"/>
                    <a:pt x="3976" y="11591"/>
                  </a:cubicBezTo>
                  <a:cubicBezTo>
                    <a:pt x="4109" y="11591"/>
                    <a:pt x="4176" y="11517"/>
                    <a:pt x="4242" y="11517"/>
                  </a:cubicBezTo>
                  <a:cubicBezTo>
                    <a:pt x="4353" y="11517"/>
                    <a:pt x="4420" y="11591"/>
                    <a:pt x="4486" y="11591"/>
                  </a:cubicBezTo>
                  <a:cubicBezTo>
                    <a:pt x="4553" y="11665"/>
                    <a:pt x="4486" y="11813"/>
                    <a:pt x="4731" y="11937"/>
                  </a:cubicBezTo>
                  <a:cubicBezTo>
                    <a:pt x="4997" y="12085"/>
                    <a:pt x="5064" y="12159"/>
                    <a:pt x="5108" y="12233"/>
                  </a:cubicBezTo>
                  <a:cubicBezTo>
                    <a:pt x="5175" y="12233"/>
                    <a:pt x="5308" y="12233"/>
                    <a:pt x="5241" y="12431"/>
                  </a:cubicBezTo>
                  <a:cubicBezTo>
                    <a:pt x="5241" y="12654"/>
                    <a:pt x="5175" y="12777"/>
                    <a:pt x="5108" y="12851"/>
                  </a:cubicBezTo>
                  <a:cubicBezTo>
                    <a:pt x="4997" y="12925"/>
                    <a:pt x="4864" y="13197"/>
                    <a:pt x="4797" y="13271"/>
                  </a:cubicBezTo>
                  <a:cubicBezTo>
                    <a:pt x="4731" y="13346"/>
                    <a:pt x="4686" y="13543"/>
                    <a:pt x="4731" y="13692"/>
                  </a:cubicBezTo>
                  <a:cubicBezTo>
                    <a:pt x="4797" y="13766"/>
                    <a:pt x="4930" y="13963"/>
                    <a:pt x="4930" y="14038"/>
                  </a:cubicBezTo>
                  <a:cubicBezTo>
                    <a:pt x="4930" y="14112"/>
                    <a:pt x="4930" y="14384"/>
                    <a:pt x="4864" y="14458"/>
                  </a:cubicBezTo>
                  <a:cubicBezTo>
                    <a:pt x="4864" y="14606"/>
                    <a:pt x="4731" y="14730"/>
                    <a:pt x="4731" y="14730"/>
                  </a:cubicBezTo>
                  <a:cubicBezTo>
                    <a:pt x="4731" y="14730"/>
                    <a:pt x="4930" y="14878"/>
                    <a:pt x="4797" y="15026"/>
                  </a:cubicBezTo>
                  <a:cubicBezTo>
                    <a:pt x="4686" y="15150"/>
                    <a:pt x="4486" y="15372"/>
                    <a:pt x="4420" y="15372"/>
                  </a:cubicBezTo>
                  <a:cubicBezTo>
                    <a:pt x="4309" y="15446"/>
                    <a:pt x="4109" y="15570"/>
                    <a:pt x="4109" y="15570"/>
                  </a:cubicBezTo>
                  <a:cubicBezTo>
                    <a:pt x="4109" y="15570"/>
                    <a:pt x="4109" y="15990"/>
                    <a:pt x="4109" y="16064"/>
                  </a:cubicBezTo>
                  <a:cubicBezTo>
                    <a:pt x="4109" y="16212"/>
                    <a:pt x="3732" y="16830"/>
                    <a:pt x="3865" y="17053"/>
                  </a:cubicBezTo>
                  <a:cubicBezTo>
                    <a:pt x="3976" y="17176"/>
                    <a:pt x="4042" y="17324"/>
                    <a:pt x="3976" y="17473"/>
                  </a:cubicBezTo>
                  <a:cubicBezTo>
                    <a:pt x="3976" y="17547"/>
                    <a:pt x="3931" y="17547"/>
                    <a:pt x="3865" y="17596"/>
                  </a:cubicBezTo>
                  <a:cubicBezTo>
                    <a:pt x="3865" y="17670"/>
                    <a:pt x="3598" y="17596"/>
                    <a:pt x="3732" y="17893"/>
                  </a:cubicBezTo>
                  <a:cubicBezTo>
                    <a:pt x="3931" y="18091"/>
                    <a:pt x="3976" y="18165"/>
                    <a:pt x="4042" y="18313"/>
                  </a:cubicBezTo>
                  <a:cubicBezTo>
                    <a:pt x="4109" y="18437"/>
                    <a:pt x="4042" y="18437"/>
                    <a:pt x="4176" y="18585"/>
                  </a:cubicBezTo>
                  <a:cubicBezTo>
                    <a:pt x="4242" y="18708"/>
                    <a:pt x="4309" y="18857"/>
                    <a:pt x="4420" y="19005"/>
                  </a:cubicBezTo>
                  <a:cubicBezTo>
                    <a:pt x="4553" y="19079"/>
                    <a:pt x="4620" y="19129"/>
                    <a:pt x="4620" y="19277"/>
                  </a:cubicBezTo>
                  <a:cubicBezTo>
                    <a:pt x="4620" y="19351"/>
                    <a:pt x="4731" y="19549"/>
                    <a:pt x="4731" y="19549"/>
                  </a:cubicBezTo>
                  <a:cubicBezTo>
                    <a:pt x="4686" y="19549"/>
                    <a:pt x="4686" y="19475"/>
                    <a:pt x="4620" y="19475"/>
                  </a:cubicBezTo>
                  <a:cubicBezTo>
                    <a:pt x="4309" y="19277"/>
                    <a:pt x="4553" y="19425"/>
                    <a:pt x="4242" y="19129"/>
                  </a:cubicBezTo>
                  <a:cubicBezTo>
                    <a:pt x="3865" y="18783"/>
                    <a:pt x="3798" y="18931"/>
                    <a:pt x="3598" y="18708"/>
                  </a:cubicBezTo>
                  <a:cubicBezTo>
                    <a:pt x="3554" y="18708"/>
                    <a:pt x="3554" y="18708"/>
                    <a:pt x="3554" y="18708"/>
                  </a:cubicBezTo>
                  <a:cubicBezTo>
                    <a:pt x="3554" y="18783"/>
                    <a:pt x="3554" y="18783"/>
                    <a:pt x="3554" y="18783"/>
                  </a:cubicBezTo>
                  <a:cubicBezTo>
                    <a:pt x="3554" y="18783"/>
                    <a:pt x="3554" y="18708"/>
                    <a:pt x="3421" y="18387"/>
                  </a:cubicBezTo>
                  <a:cubicBezTo>
                    <a:pt x="3110" y="17547"/>
                    <a:pt x="3043" y="17670"/>
                    <a:pt x="2977" y="17473"/>
                  </a:cubicBezTo>
                  <a:cubicBezTo>
                    <a:pt x="2910" y="17250"/>
                    <a:pt x="2977" y="17473"/>
                    <a:pt x="2733" y="17053"/>
                  </a:cubicBezTo>
                  <a:cubicBezTo>
                    <a:pt x="2533" y="16632"/>
                    <a:pt x="2733" y="16904"/>
                    <a:pt x="2533" y="16632"/>
                  </a:cubicBezTo>
                  <a:cubicBezTo>
                    <a:pt x="2489" y="16558"/>
                    <a:pt x="2422" y="16484"/>
                    <a:pt x="2355" y="16484"/>
                  </a:cubicBezTo>
                  <a:cubicBezTo>
                    <a:pt x="2289" y="16484"/>
                    <a:pt x="2289" y="16484"/>
                    <a:pt x="2222" y="16212"/>
                  </a:cubicBezTo>
                  <a:cubicBezTo>
                    <a:pt x="2178" y="15718"/>
                    <a:pt x="2111" y="16064"/>
                    <a:pt x="1978" y="15496"/>
                  </a:cubicBezTo>
                  <a:cubicBezTo>
                    <a:pt x="1911" y="14952"/>
                    <a:pt x="2111" y="14952"/>
                    <a:pt x="1867" y="14655"/>
                  </a:cubicBezTo>
                  <a:cubicBezTo>
                    <a:pt x="1534" y="14384"/>
                    <a:pt x="1534" y="14532"/>
                    <a:pt x="1490" y="14309"/>
                  </a:cubicBezTo>
                  <a:cubicBezTo>
                    <a:pt x="1423" y="14186"/>
                    <a:pt x="1490" y="14309"/>
                    <a:pt x="1290" y="13840"/>
                  </a:cubicBezTo>
                  <a:cubicBezTo>
                    <a:pt x="1046" y="13346"/>
                    <a:pt x="668" y="13197"/>
                    <a:pt x="735" y="12357"/>
                  </a:cubicBezTo>
                  <a:cubicBezTo>
                    <a:pt x="735" y="11517"/>
                    <a:pt x="735" y="11393"/>
                    <a:pt x="735" y="11393"/>
                  </a:cubicBezTo>
                  <a:cubicBezTo>
                    <a:pt x="735" y="11393"/>
                    <a:pt x="335" y="11097"/>
                    <a:pt x="468" y="10602"/>
                  </a:cubicBezTo>
                  <a:cubicBezTo>
                    <a:pt x="602" y="10133"/>
                    <a:pt x="668" y="10256"/>
                    <a:pt x="602" y="10133"/>
                  </a:cubicBezTo>
                  <a:cubicBezTo>
                    <a:pt x="535" y="9984"/>
                    <a:pt x="468" y="10059"/>
                    <a:pt x="402" y="9836"/>
                  </a:cubicBezTo>
                  <a:cubicBezTo>
                    <a:pt x="291" y="9638"/>
                    <a:pt x="224" y="9638"/>
                    <a:pt x="224" y="9564"/>
                  </a:cubicBezTo>
                  <a:cubicBezTo>
                    <a:pt x="224" y="9490"/>
                    <a:pt x="158" y="9367"/>
                    <a:pt x="158" y="9292"/>
                  </a:cubicBezTo>
                  <a:cubicBezTo>
                    <a:pt x="158" y="9218"/>
                    <a:pt x="158" y="9144"/>
                    <a:pt x="158" y="9144"/>
                  </a:cubicBezTo>
                  <a:cubicBezTo>
                    <a:pt x="24" y="9292"/>
                    <a:pt x="24" y="9292"/>
                    <a:pt x="24" y="9292"/>
                  </a:cubicBezTo>
                  <a:cubicBezTo>
                    <a:pt x="24" y="9292"/>
                    <a:pt x="-908" y="19969"/>
                    <a:pt x="8682" y="21600"/>
                  </a:cubicBezTo>
                  <a:cubicBezTo>
                    <a:pt x="8682" y="21600"/>
                    <a:pt x="6751" y="21106"/>
                    <a:pt x="6307" y="20686"/>
                  </a:cubicBezTo>
                  <a:cubicBezTo>
                    <a:pt x="6307" y="20611"/>
                    <a:pt x="6307" y="20611"/>
                    <a:pt x="6262" y="20537"/>
                  </a:cubicBezTo>
                  <a:cubicBezTo>
                    <a:pt x="6262" y="20537"/>
                    <a:pt x="6262" y="20043"/>
                    <a:pt x="6307" y="20043"/>
                  </a:cubicBezTo>
                  <a:cubicBezTo>
                    <a:pt x="6373" y="20043"/>
                    <a:pt x="6440" y="20117"/>
                    <a:pt x="6507" y="20117"/>
                  </a:cubicBezTo>
                  <a:cubicBezTo>
                    <a:pt x="6551" y="20117"/>
                    <a:pt x="6618" y="20117"/>
                    <a:pt x="6684" y="20043"/>
                  </a:cubicBezTo>
                  <a:cubicBezTo>
                    <a:pt x="6817" y="19919"/>
                    <a:pt x="6995" y="19771"/>
                    <a:pt x="6995" y="19771"/>
                  </a:cubicBezTo>
                  <a:cubicBezTo>
                    <a:pt x="6995" y="19969"/>
                    <a:pt x="6995" y="19969"/>
                    <a:pt x="6995" y="19969"/>
                  </a:cubicBezTo>
                  <a:cubicBezTo>
                    <a:pt x="6995" y="19969"/>
                    <a:pt x="7062" y="19969"/>
                    <a:pt x="7306" y="19919"/>
                  </a:cubicBezTo>
                  <a:cubicBezTo>
                    <a:pt x="7750" y="19845"/>
                    <a:pt x="7750" y="19919"/>
                    <a:pt x="7883" y="19845"/>
                  </a:cubicBezTo>
                  <a:cubicBezTo>
                    <a:pt x="7994" y="19771"/>
                    <a:pt x="8127" y="19475"/>
                    <a:pt x="8260" y="19475"/>
                  </a:cubicBezTo>
                  <a:cubicBezTo>
                    <a:pt x="8260" y="19475"/>
                    <a:pt x="8327" y="19475"/>
                    <a:pt x="8327" y="19549"/>
                  </a:cubicBezTo>
                  <a:cubicBezTo>
                    <a:pt x="8438" y="19845"/>
                    <a:pt x="8194" y="19697"/>
                    <a:pt x="8438" y="19845"/>
                  </a:cubicBezTo>
                  <a:cubicBezTo>
                    <a:pt x="8438" y="19845"/>
                    <a:pt x="8505" y="19845"/>
                    <a:pt x="8571" y="19845"/>
                  </a:cubicBezTo>
                  <a:cubicBezTo>
                    <a:pt x="8749" y="19845"/>
                    <a:pt x="9015" y="19771"/>
                    <a:pt x="9015" y="19771"/>
                  </a:cubicBezTo>
                  <a:cubicBezTo>
                    <a:pt x="9015" y="19771"/>
                    <a:pt x="9193" y="19771"/>
                    <a:pt x="9459" y="19771"/>
                  </a:cubicBezTo>
                  <a:cubicBezTo>
                    <a:pt x="9570" y="19771"/>
                    <a:pt x="9703" y="19771"/>
                    <a:pt x="9770" y="19697"/>
                  </a:cubicBezTo>
                  <a:cubicBezTo>
                    <a:pt x="9837" y="19623"/>
                    <a:pt x="9837" y="19549"/>
                    <a:pt x="9881" y="19549"/>
                  </a:cubicBezTo>
                  <a:cubicBezTo>
                    <a:pt x="9881" y="19549"/>
                    <a:pt x="9881" y="19549"/>
                    <a:pt x="9947" y="19549"/>
                  </a:cubicBezTo>
                  <a:cubicBezTo>
                    <a:pt x="10014" y="19549"/>
                    <a:pt x="10081" y="19771"/>
                    <a:pt x="10081" y="19771"/>
                  </a:cubicBezTo>
                  <a:cubicBezTo>
                    <a:pt x="9770" y="19969"/>
                    <a:pt x="9770" y="19969"/>
                    <a:pt x="9770" y="19969"/>
                  </a:cubicBezTo>
                  <a:cubicBezTo>
                    <a:pt x="9393" y="20265"/>
                    <a:pt x="9393" y="20265"/>
                    <a:pt x="9393" y="20265"/>
                  </a:cubicBezTo>
                  <a:cubicBezTo>
                    <a:pt x="9393" y="20265"/>
                    <a:pt x="9259" y="20340"/>
                    <a:pt x="9393" y="20389"/>
                  </a:cubicBezTo>
                  <a:cubicBezTo>
                    <a:pt x="9504" y="20463"/>
                    <a:pt x="9570" y="20463"/>
                    <a:pt x="9770" y="20463"/>
                  </a:cubicBezTo>
                  <a:cubicBezTo>
                    <a:pt x="9881" y="20537"/>
                    <a:pt x="10147" y="20686"/>
                    <a:pt x="10258" y="20686"/>
                  </a:cubicBezTo>
                  <a:cubicBezTo>
                    <a:pt x="10325" y="20686"/>
                    <a:pt x="10325" y="20686"/>
                    <a:pt x="10391" y="20686"/>
                  </a:cubicBezTo>
                  <a:cubicBezTo>
                    <a:pt x="10458" y="20463"/>
                    <a:pt x="10525" y="20389"/>
                    <a:pt x="10591" y="20265"/>
                  </a:cubicBezTo>
                  <a:cubicBezTo>
                    <a:pt x="10636" y="20191"/>
                    <a:pt x="10591" y="19969"/>
                    <a:pt x="10769" y="19969"/>
                  </a:cubicBezTo>
                  <a:cubicBezTo>
                    <a:pt x="10946" y="19969"/>
                    <a:pt x="11080" y="20043"/>
                    <a:pt x="11080" y="20043"/>
                  </a:cubicBezTo>
                  <a:cubicBezTo>
                    <a:pt x="10946" y="20389"/>
                    <a:pt x="10946" y="20389"/>
                    <a:pt x="10946" y="20389"/>
                  </a:cubicBezTo>
                  <a:cubicBezTo>
                    <a:pt x="10946" y="20389"/>
                    <a:pt x="11191" y="20340"/>
                    <a:pt x="11324" y="20340"/>
                  </a:cubicBezTo>
                  <a:cubicBezTo>
                    <a:pt x="11390" y="20340"/>
                    <a:pt x="11457" y="20463"/>
                    <a:pt x="11524" y="20463"/>
                  </a:cubicBezTo>
                  <a:cubicBezTo>
                    <a:pt x="11568" y="20463"/>
                    <a:pt x="11568" y="20463"/>
                    <a:pt x="11635" y="20389"/>
                  </a:cubicBezTo>
                  <a:cubicBezTo>
                    <a:pt x="11768" y="20191"/>
                    <a:pt x="11834" y="20191"/>
                    <a:pt x="11945" y="20191"/>
                  </a:cubicBezTo>
                  <a:cubicBezTo>
                    <a:pt x="12079" y="20191"/>
                    <a:pt x="12278" y="20117"/>
                    <a:pt x="12389" y="20117"/>
                  </a:cubicBezTo>
                  <a:cubicBezTo>
                    <a:pt x="12389" y="20117"/>
                    <a:pt x="12389" y="20117"/>
                    <a:pt x="12456" y="20117"/>
                  </a:cubicBezTo>
                  <a:cubicBezTo>
                    <a:pt x="12523" y="20117"/>
                    <a:pt x="12656" y="20191"/>
                    <a:pt x="12700" y="20191"/>
                  </a:cubicBezTo>
                  <a:cubicBezTo>
                    <a:pt x="12767" y="20191"/>
                    <a:pt x="13078" y="20389"/>
                    <a:pt x="13144" y="20389"/>
                  </a:cubicBezTo>
                  <a:lnTo>
                    <a:pt x="13211" y="20389"/>
                  </a:lnTo>
                  <a:cubicBezTo>
                    <a:pt x="13211" y="20389"/>
                    <a:pt x="13344" y="20340"/>
                    <a:pt x="13455" y="20340"/>
                  </a:cubicBezTo>
                  <a:cubicBezTo>
                    <a:pt x="13588" y="20340"/>
                    <a:pt x="13655" y="20340"/>
                    <a:pt x="13655" y="20340"/>
                  </a:cubicBezTo>
                  <a:cubicBezTo>
                    <a:pt x="13655" y="20340"/>
                    <a:pt x="12523" y="21526"/>
                    <a:pt x="10214" y="21600"/>
                  </a:cubicBezTo>
                  <a:cubicBezTo>
                    <a:pt x="10214" y="21600"/>
                    <a:pt x="10214" y="21600"/>
                    <a:pt x="10258" y="21600"/>
                  </a:cubicBezTo>
                  <a:cubicBezTo>
                    <a:pt x="10769" y="21600"/>
                    <a:pt x="12456" y="21526"/>
                    <a:pt x="14343" y="20463"/>
                  </a:cubicBezTo>
                  <a:cubicBezTo>
                    <a:pt x="15786" y="19623"/>
                    <a:pt x="17295" y="18313"/>
                    <a:pt x="18494" y="16064"/>
                  </a:cubicBezTo>
                  <a:cubicBezTo>
                    <a:pt x="20692" y="11887"/>
                    <a:pt x="20115" y="6772"/>
                    <a:pt x="17051" y="3361"/>
                  </a:cubicBezTo>
                  <a:cubicBezTo>
                    <a:pt x="15919" y="2101"/>
                    <a:pt x="14410" y="1038"/>
                    <a:pt x="12589" y="346"/>
                  </a:cubicBezTo>
                  <a:cubicBezTo>
                    <a:pt x="12589" y="346"/>
                    <a:pt x="17673" y="2447"/>
                    <a:pt x="18983" y="7884"/>
                  </a:cubicBezTo>
                  <a:cubicBezTo>
                    <a:pt x="18983" y="7958"/>
                    <a:pt x="18983" y="7958"/>
                    <a:pt x="18983" y="7958"/>
                  </a:cubicBezTo>
                  <a:cubicBezTo>
                    <a:pt x="18872" y="7834"/>
                    <a:pt x="18872" y="7884"/>
                    <a:pt x="18738" y="7612"/>
                  </a:cubicBezTo>
                  <a:cubicBezTo>
                    <a:pt x="18605" y="7414"/>
                    <a:pt x="18672" y="7464"/>
                    <a:pt x="18605" y="7266"/>
                  </a:cubicBezTo>
                  <a:cubicBezTo>
                    <a:pt x="18561" y="7192"/>
                    <a:pt x="18561" y="7192"/>
                    <a:pt x="18561" y="7192"/>
                  </a:cubicBezTo>
                  <a:cubicBezTo>
                    <a:pt x="18494" y="7118"/>
                    <a:pt x="18494" y="7192"/>
                    <a:pt x="18428" y="7043"/>
                  </a:cubicBezTo>
                  <a:cubicBezTo>
                    <a:pt x="18294" y="6846"/>
                    <a:pt x="18294" y="6920"/>
                    <a:pt x="18183" y="6772"/>
                  </a:cubicBezTo>
                  <a:cubicBezTo>
                    <a:pt x="18117" y="6697"/>
                    <a:pt x="17984" y="6351"/>
                    <a:pt x="17917" y="6203"/>
                  </a:cubicBezTo>
                  <a:cubicBezTo>
                    <a:pt x="17850" y="6129"/>
                    <a:pt x="17673" y="6129"/>
                    <a:pt x="17606" y="6080"/>
                  </a:cubicBezTo>
                  <a:cubicBezTo>
                    <a:pt x="17540" y="6080"/>
                    <a:pt x="17540" y="6005"/>
                    <a:pt x="17473" y="6005"/>
                  </a:cubicBezTo>
                  <a:cubicBezTo>
                    <a:pt x="17473" y="6005"/>
                    <a:pt x="17473" y="6005"/>
                    <a:pt x="17473" y="6080"/>
                  </a:cubicBezTo>
                  <a:cubicBezTo>
                    <a:pt x="17429" y="6203"/>
                    <a:pt x="17606" y="6426"/>
                    <a:pt x="17606" y="6426"/>
                  </a:cubicBezTo>
                  <a:cubicBezTo>
                    <a:pt x="17606" y="6772"/>
                    <a:pt x="17606" y="6772"/>
                    <a:pt x="17606" y="6772"/>
                  </a:cubicBezTo>
                  <a:cubicBezTo>
                    <a:pt x="17606" y="6772"/>
                    <a:pt x="17739" y="7192"/>
                    <a:pt x="17739" y="7266"/>
                  </a:cubicBezTo>
                  <a:cubicBezTo>
                    <a:pt x="17739" y="7414"/>
                    <a:pt x="17673" y="7686"/>
                    <a:pt x="17673" y="7686"/>
                  </a:cubicBezTo>
                  <a:cubicBezTo>
                    <a:pt x="17673" y="7686"/>
                    <a:pt x="17606" y="7958"/>
                    <a:pt x="17473" y="8032"/>
                  </a:cubicBezTo>
                  <a:cubicBezTo>
                    <a:pt x="17429" y="8106"/>
                    <a:pt x="16918" y="8180"/>
                    <a:pt x="16918" y="8180"/>
                  </a:cubicBezTo>
                  <a:cubicBezTo>
                    <a:pt x="16918" y="8180"/>
                    <a:pt x="16718" y="7958"/>
                    <a:pt x="16674" y="7834"/>
                  </a:cubicBezTo>
                  <a:cubicBezTo>
                    <a:pt x="16541" y="7612"/>
                    <a:pt x="16230" y="7538"/>
                    <a:pt x="16230" y="7464"/>
                  </a:cubicBezTo>
                  <a:cubicBezTo>
                    <a:pt x="16163" y="7414"/>
                    <a:pt x="16297" y="7266"/>
                    <a:pt x="16163" y="7043"/>
                  </a:cubicBezTo>
                  <a:cubicBezTo>
                    <a:pt x="15964" y="6846"/>
                    <a:pt x="16163" y="6920"/>
                    <a:pt x="15964" y="6697"/>
                  </a:cubicBezTo>
                  <a:cubicBezTo>
                    <a:pt x="15786" y="6574"/>
                    <a:pt x="15786" y="6574"/>
                    <a:pt x="15786" y="6574"/>
                  </a:cubicBezTo>
                  <a:cubicBezTo>
                    <a:pt x="15786" y="6574"/>
                    <a:pt x="15653" y="6500"/>
                    <a:pt x="15542" y="6500"/>
                  </a:cubicBezTo>
                  <a:cubicBezTo>
                    <a:pt x="15475" y="6500"/>
                    <a:pt x="15409" y="6574"/>
                    <a:pt x="15475" y="6623"/>
                  </a:cubicBezTo>
                  <a:cubicBezTo>
                    <a:pt x="15653" y="6920"/>
                    <a:pt x="15475" y="7192"/>
                    <a:pt x="15586" y="7192"/>
                  </a:cubicBezTo>
                  <a:cubicBezTo>
                    <a:pt x="15586" y="7192"/>
                    <a:pt x="15586" y="7192"/>
                    <a:pt x="15653" y="7192"/>
                  </a:cubicBezTo>
                  <a:lnTo>
                    <a:pt x="15719" y="7192"/>
                  </a:lnTo>
                  <a:cubicBezTo>
                    <a:pt x="15786" y="7192"/>
                    <a:pt x="15786" y="7266"/>
                    <a:pt x="15853" y="7340"/>
                  </a:cubicBezTo>
                  <a:cubicBezTo>
                    <a:pt x="15964" y="7612"/>
                    <a:pt x="15964" y="7686"/>
                    <a:pt x="16030" y="7760"/>
                  </a:cubicBezTo>
                  <a:cubicBezTo>
                    <a:pt x="16097" y="7834"/>
                    <a:pt x="16163" y="8180"/>
                    <a:pt x="16230" y="8180"/>
                  </a:cubicBezTo>
                  <a:cubicBezTo>
                    <a:pt x="16297" y="8254"/>
                    <a:pt x="16607" y="8180"/>
                    <a:pt x="16541" y="8304"/>
                  </a:cubicBezTo>
                  <a:cubicBezTo>
                    <a:pt x="16541" y="8452"/>
                    <a:pt x="16408" y="8675"/>
                    <a:pt x="16541" y="8675"/>
                  </a:cubicBezTo>
                  <a:cubicBezTo>
                    <a:pt x="16674" y="8724"/>
                    <a:pt x="16718" y="8798"/>
                    <a:pt x="16785" y="8798"/>
                  </a:cubicBezTo>
                  <a:cubicBezTo>
                    <a:pt x="16852" y="8798"/>
                    <a:pt x="16852" y="8798"/>
                    <a:pt x="16852" y="8798"/>
                  </a:cubicBezTo>
                  <a:cubicBezTo>
                    <a:pt x="16918" y="8798"/>
                    <a:pt x="16918" y="8798"/>
                    <a:pt x="16918" y="8798"/>
                  </a:cubicBezTo>
                  <a:cubicBezTo>
                    <a:pt x="16918" y="8798"/>
                    <a:pt x="16918" y="8798"/>
                    <a:pt x="17051" y="8724"/>
                  </a:cubicBezTo>
                  <a:cubicBezTo>
                    <a:pt x="17162" y="8675"/>
                    <a:pt x="17362" y="8675"/>
                    <a:pt x="17362" y="8675"/>
                  </a:cubicBezTo>
                  <a:cubicBezTo>
                    <a:pt x="17362" y="8675"/>
                    <a:pt x="17606" y="8872"/>
                    <a:pt x="17606" y="8946"/>
                  </a:cubicBezTo>
                  <a:cubicBezTo>
                    <a:pt x="17606" y="9021"/>
                    <a:pt x="17473" y="9416"/>
                    <a:pt x="17473" y="9416"/>
                  </a:cubicBezTo>
                  <a:cubicBezTo>
                    <a:pt x="17295" y="9836"/>
                    <a:pt x="17295" y="9836"/>
                    <a:pt x="17295" y="9836"/>
                  </a:cubicBezTo>
                  <a:cubicBezTo>
                    <a:pt x="17295" y="9836"/>
                    <a:pt x="17362" y="10602"/>
                    <a:pt x="17229" y="10602"/>
                  </a:cubicBezTo>
                  <a:cubicBezTo>
                    <a:pt x="17096" y="10602"/>
                    <a:pt x="16985" y="10973"/>
                    <a:pt x="16918" y="11022"/>
                  </a:cubicBezTo>
                  <a:cubicBezTo>
                    <a:pt x="16785" y="11022"/>
                    <a:pt x="16785" y="11591"/>
                    <a:pt x="16785" y="11591"/>
                  </a:cubicBezTo>
                  <a:cubicBezTo>
                    <a:pt x="16607" y="11887"/>
                    <a:pt x="16607" y="11887"/>
                    <a:pt x="16607" y="11887"/>
                  </a:cubicBezTo>
                  <a:cubicBezTo>
                    <a:pt x="16607" y="11887"/>
                    <a:pt x="16607" y="12233"/>
                    <a:pt x="16607" y="12283"/>
                  </a:cubicBezTo>
                  <a:cubicBezTo>
                    <a:pt x="16607" y="12431"/>
                    <a:pt x="16674" y="12851"/>
                    <a:pt x="16607" y="13074"/>
                  </a:cubicBezTo>
                  <a:cubicBezTo>
                    <a:pt x="16607" y="13271"/>
                    <a:pt x="16297" y="13420"/>
                    <a:pt x="16297" y="13420"/>
                  </a:cubicBezTo>
                  <a:cubicBezTo>
                    <a:pt x="16297" y="13420"/>
                    <a:pt x="16674" y="13840"/>
                    <a:pt x="16474" y="13840"/>
                  </a:cubicBezTo>
                  <a:cubicBezTo>
                    <a:pt x="16297" y="13889"/>
                    <a:pt x="16097" y="14186"/>
                    <a:pt x="16030" y="14235"/>
                  </a:cubicBezTo>
                  <a:cubicBezTo>
                    <a:pt x="16030" y="14384"/>
                    <a:pt x="16030" y="14532"/>
                    <a:pt x="15919" y="14532"/>
                  </a:cubicBezTo>
                  <a:cubicBezTo>
                    <a:pt x="15786" y="14606"/>
                    <a:pt x="15586" y="14606"/>
                    <a:pt x="15586" y="14655"/>
                  </a:cubicBezTo>
                  <a:cubicBezTo>
                    <a:pt x="15586" y="14730"/>
                    <a:pt x="15586" y="15026"/>
                    <a:pt x="15586" y="15026"/>
                  </a:cubicBezTo>
                  <a:cubicBezTo>
                    <a:pt x="15231" y="15644"/>
                    <a:pt x="15231" y="15644"/>
                    <a:pt x="15231" y="15644"/>
                  </a:cubicBezTo>
                  <a:cubicBezTo>
                    <a:pt x="14787" y="16064"/>
                    <a:pt x="14787" y="16064"/>
                    <a:pt x="14787" y="16064"/>
                  </a:cubicBezTo>
                  <a:cubicBezTo>
                    <a:pt x="14787" y="16064"/>
                    <a:pt x="14854" y="16336"/>
                    <a:pt x="14720" y="16336"/>
                  </a:cubicBezTo>
                  <a:cubicBezTo>
                    <a:pt x="14609" y="16336"/>
                    <a:pt x="14165" y="16558"/>
                    <a:pt x="14032" y="16632"/>
                  </a:cubicBezTo>
                  <a:cubicBezTo>
                    <a:pt x="13966" y="16707"/>
                    <a:pt x="13655" y="16904"/>
                    <a:pt x="13522" y="16904"/>
                  </a:cubicBezTo>
                  <a:cubicBezTo>
                    <a:pt x="13455" y="16904"/>
                    <a:pt x="13522" y="17053"/>
                    <a:pt x="13522" y="17053"/>
                  </a:cubicBezTo>
                  <a:cubicBezTo>
                    <a:pt x="13522" y="17053"/>
                    <a:pt x="13455" y="17053"/>
                    <a:pt x="13411" y="16904"/>
                  </a:cubicBezTo>
                  <a:cubicBezTo>
                    <a:pt x="13211" y="16558"/>
                    <a:pt x="13411" y="16756"/>
                    <a:pt x="13211" y="16336"/>
                  </a:cubicBezTo>
                  <a:cubicBezTo>
                    <a:pt x="13033" y="15990"/>
                    <a:pt x="13033" y="16286"/>
                    <a:pt x="13033" y="15990"/>
                  </a:cubicBezTo>
                  <a:cubicBezTo>
                    <a:pt x="13033" y="15644"/>
                    <a:pt x="13078" y="15916"/>
                    <a:pt x="13033" y="15644"/>
                  </a:cubicBezTo>
                  <a:cubicBezTo>
                    <a:pt x="13033" y="15372"/>
                    <a:pt x="13144" y="15570"/>
                    <a:pt x="12967" y="15224"/>
                  </a:cubicBezTo>
                  <a:cubicBezTo>
                    <a:pt x="12833" y="14952"/>
                    <a:pt x="12900" y="15026"/>
                    <a:pt x="12700" y="14804"/>
                  </a:cubicBezTo>
                  <a:cubicBezTo>
                    <a:pt x="12523" y="14606"/>
                    <a:pt x="12389" y="14804"/>
                    <a:pt x="12456" y="14458"/>
                  </a:cubicBezTo>
                  <a:cubicBezTo>
                    <a:pt x="12589" y="14186"/>
                    <a:pt x="12523" y="14458"/>
                    <a:pt x="12589" y="14186"/>
                  </a:cubicBezTo>
                  <a:cubicBezTo>
                    <a:pt x="12656" y="13840"/>
                    <a:pt x="12589" y="13766"/>
                    <a:pt x="12767" y="13617"/>
                  </a:cubicBezTo>
                  <a:cubicBezTo>
                    <a:pt x="12967" y="13494"/>
                    <a:pt x="13078" y="13420"/>
                    <a:pt x="13078" y="13271"/>
                  </a:cubicBezTo>
                  <a:cubicBezTo>
                    <a:pt x="13033" y="13074"/>
                    <a:pt x="13033" y="13000"/>
                    <a:pt x="13033" y="12851"/>
                  </a:cubicBezTo>
                  <a:cubicBezTo>
                    <a:pt x="12967" y="12728"/>
                    <a:pt x="12767" y="12505"/>
                    <a:pt x="12767" y="12431"/>
                  </a:cubicBezTo>
                  <a:cubicBezTo>
                    <a:pt x="12700" y="12357"/>
                    <a:pt x="12700" y="12431"/>
                    <a:pt x="12589" y="12159"/>
                  </a:cubicBezTo>
                  <a:cubicBezTo>
                    <a:pt x="12456" y="11937"/>
                    <a:pt x="12389" y="11813"/>
                    <a:pt x="12389" y="11813"/>
                  </a:cubicBezTo>
                  <a:cubicBezTo>
                    <a:pt x="12389" y="11813"/>
                    <a:pt x="12323" y="11319"/>
                    <a:pt x="12323" y="11097"/>
                  </a:cubicBezTo>
                  <a:cubicBezTo>
                    <a:pt x="12323" y="11022"/>
                    <a:pt x="12323" y="11022"/>
                    <a:pt x="12323" y="11022"/>
                  </a:cubicBezTo>
                  <a:lnTo>
                    <a:pt x="12278" y="11022"/>
                  </a:lnTo>
                  <a:cubicBezTo>
                    <a:pt x="12278" y="11022"/>
                    <a:pt x="12278" y="11022"/>
                    <a:pt x="12323" y="10899"/>
                  </a:cubicBezTo>
                  <a:cubicBezTo>
                    <a:pt x="12389" y="10553"/>
                    <a:pt x="12389" y="10330"/>
                    <a:pt x="12389" y="10330"/>
                  </a:cubicBezTo>
                  <a:cubicBezTo>
                    <a:pt x="12389" y="10330"/>
                    <a:pt x="12079" y="10133"/>
                    <a:pt x="11945" y="10133"/>
                  </a:cubicBezTo>
                  <a:cubicBezTo>
                    <a:pt x="11834" y="10133"/>
                    <a:pt x="11834" y="10256"/>
                    <a:pt x="11768" y="10256"/>
                  </a:cubicBezTo>
                  <a:cubicBezTo>
                    <a:pt x="11701" y="10256"/>
                    <a:pt x="11635" y="10256"/>
                    <a:pt x="11568" y="10182"/>
                  </a:cubicBezTo>
                  <a:cubicBezTo>
                    <a:pt x="11390" y="9984"/>
                    <a:pt x="11457" y="9910"/>
                    <a:pt x="11390" y="9836"/>
                  </a:cubicBezTo>
                  <a:cubicBezTo>
                    <a:pt x="11324" y="9762"/>
                    <a:pt x="11257" y="9762"/>
                    <a:pt x="11257" y="9762"/>
                  </a:cubicBezTo>
                  <a:cubicBezTo>
                    <a:pt x="11191" y="9762"/>
                    <a:pt x="11146" y="9762"/>
                    <a:pt x="11080" y="9836"/>
                  </a:cubicBezTo>
                  <a:cubicBezTo>
                    <a:pt x="10946" y="9984"/>
                    <a:pt x="10702" y="9984"/>
                    <a:pt x="10525" y="10059"/>
                  </a:cubicBezTo>
                  <a:cubicBezTo>
                    <a:pt x="10325" y="10133"/>
                    <a:pt x="10258" y="10133"/>
                    <a:pt x="10147" y="10133"/>
                  </a:cubicBezTo>
                  <a:cubicBezTo>
                    <a:pt x="10147" y="10133"/>
                    <a:pt x="10014" y="10133"/>
                    <a:pt x="9947" y="10133"/>
                  </a:cubicBezTo>
                  <a:cubicBezTo>
                    <a:pt x="9770" y="10133"/>
                    <a:pt x="9570" y="10182"/>
                    <a:pt x="9459" y="10182"/>
                  </a:cubicBezTo>
                  <a:cubicBezTo>
                    <a:pt x="9326" y="10182"/>
                    <a:pt x="9193" y="10133"/>
                    <a:pt x="9126" y="10133"/>
                  </a:cubicBezTo>
                  <a:cubicBezTo>
                    <a:pt x="8949" y="9984"/>
                    <a:pt x="8949" y="10182"/>
                    <a:pt x="8815" y="9910"/>
                  </a:cubicBezTo>
                  <a:cubicBezTo>
                    <a:pt x="8749" y="9638"/>
                    <a:pt x="8815" y="9713"/>
                    <a:pt x="8638" y="9564"/>
                  </a:cubicBezTo>
                  <a:cubicBezTo>
                    <a:pt x="8438" y="9416"/>
                    <a:pt x="8371" y="9490"/>
                    <a:pt x="8327" y="9292"/>
                  </a:cubicBezTo>
                  <a:cubicBezTo>
                    <a:pt x="8327" y="9070"/>
                    <a:pt x="8438" y="9144"/>
                    <a:pt x="8260" y="8946"/>
                  </a:cubicBezTo>
                  <a:cubicBezTo>
                    <a:pt x="8260" y="8872"/>
                    <a:pt x="8194" y="8872"/>
                    <a:pt x="8194" y="8872"/>
                  </a:cubicBezTo>
                  <a:cubicBezTo>
                    <a:pt x="8194" y="8872"/>
                    <a:pt x="8194" y="8872"/>
                    <a:pt x="8260" y="8872"/>
                  </a:cubicBezTo>
                  <a:cubicBezTo>
                    <a:pt x="8260" y="8872"/>
                    <a:pt x="8194" y="8798"/>
                    <a:pt x="8127" y="8724"/>
                  </a:cubicBezTo>
                  <a:cubicBezTo>
                    <a:pt x="7883" y="8378"/>
                    <a:pt x="7750" y="8675"/>
                    <a:pt x="7883" y="8378"/>
                  </a:cubicBezTo>
                  <a:cubicBezTo>
                    <a:pt x="7927" y="8180"/>
                    <a:pt x="7994" y="8304"/>
                    <a:pt x="7994" y="8032"/>
                  </a:cubicBezTo>
                  <a:cubicBezTo>
                    <a:pt x="7994" y="7884"/>
                    <a:pt x="8061" y="7884"/>
                    <a:pt x="8127" y="7884"/>
                  </a:cubicBezTo>
                  <a:cubicBezTo>
                    <a:pt x="8194" y="7884"/>
                    <a:pt x="8194" y="7884"/>
                    <a:pt x="8194" y="7884"/>
                  </a:cubicBezTo>
                  <a:cubicBezTo>
                    <a:pt x="8260" y="7884"/>
                    <a:pt x="8327" y="7884"/>
                    <a:pt x="8194" y="7538"/>
                  </a:cubicBezTo>
                  <a:cubicBezTo>
                    <a:pt x="7927" y="6920"/>
                    <a:pt x="7883" y="7043"/>
                    <a:pt x="8127" y="6574"/>
                  </a:cubicBezTo>
                  <a:cubicBezTo>
                    <a:pt x="8327" y="6129"/>
                    <a:pt x="8638" y="5931"/>
                    <a:pt x="8682" y="5857"/>
                  </a:cubicBezTo>
                  <a:cubicBezTo>
                    <a:pt x="8749" y="5783"/>
                    <a:pt x="8815" y="5511"/>
                    <a:pt x="8949" y="5437"/>
                  </a:cubicBezTo>
                  <a:cubicBezTo>
                    <a:pt x="9015" y="5363"/>
                    <a:pt x="8949" y="5289"/>
                    <a:pt x="9082" y="5289"/>
                  </a:cubicBezTo>
                  <a:lnTo>
                    <a:pt x="9126" y="5289"/>
                  </a:lnTo>
                  <a:cubicBezTo>
                    <a:pt x="9193" y="5289"/>
                    <a:pt x="9193" y="5289"/>
                    <a:pt x="9193" y="5289"/>
                  </a:cubicBezTo>
                  <a:cubicBezTo>
                    <a:pt x="9393" y="5289"/>
                    <a:pt x="9570" y="5239"/>
                    <a:pt x="9703" y="5091"/>
                  </a:cubicBezTo>
                  <a:cubicBezTo>
                    <a:pt x="9837" y="4943"/>
                    <a:pt x="10014" y="4671"/>
                    <a:pt x="10147" y="4671"/>
                  </a:cubicBezTo>
                  <a:cubicBezTo>
                    <a:pt x="10147" y="4671"/>
                    <a:pt x="10147" y="4671"/>
                    <a:pt x="10214" y="4671"/>
                  </a:cubicBezTo>
                  <a:cubicBezTo>
                    <a:pt x="10214" y="4671"/>
                    <a:pt x="10214" y="4671"/>
                    <a:pt x="10258" y="4671"/>
                  </a:cubicBezTo>
                  <a:cubicBezTo>
                    <a:pt x="10258" y="4671"/>
                    <a:pt x="10325" y="4671"/>
                    <a:pt x="10391" y="4671"/>
                  </a:cubicBezTo>
                  <a:cubicBezTo>
                    <a:pt x="10591" y="4597"/>
                    <a:pt x="10636" y="4523"/>
                    <a:pt x="10769" y="4523"/>
                  </a:cubicBezTo>
                  <a:cubicBezTo>
                    <a:pt x="10835" y="4523"/>
                    <a:pt x="10769" y="4597"/>
                    <a:pt x="10835" y="4597"/>
                  </a:cubicBezTo>
                  <a:cubicBezTo>
                    <a:pt x="10835" y="4597"/>
                    <a:pt x="10835" y="4597"/>
                    <a:pt x="11013" y="4523"/>
                  </a:cubicBezTo>
                  <a:cubicBezTo>
                    <a:pt x="11390" y="4473"/>
                    <a:pt x="11324" y="4473"/>
                    <a:pt x="11390" y="4473"/>
                  </a:cubicBezTo>
                  <a:cubicBezTo>
                    <a:pt x="11524" y="4473"/>
                    <a:pt x="11457" y="4473"/>
                    <a:pt x="11568" y="4523"/>
                  </a:cubicBezTo>
                  <a:cubicBezTo>
                    <a:pt x="11635" y="4523"/>
                    <a:pt x="11635" y="4523"/>
                    <a:pt x="11635" y="4523"/>
                  </a:cubicBezTo>
                  <a:lnTo>
                    <a:pt x="11701" y="4473"/>
                  </a:lnTo>
                  <a:cubicBezTo>
                    <a:pt x="11768" y="4399"/>
                    <a:pt x="11768" y="4399"/>
                    <a:pt x="11768" y="4399"/>
                  </a:cubicBezTo>
                  <a:cubicBezTo>
                    <a:pt x="11768" y="4399"/>
                    <a:pt x="11768" y="4399"/>
                    <a:pt x="11768" y="4523"/>
                  </a:cubicBezTo>
                  <a:cubicBezTo>
                    <a:pt x="11768" y="4943"/>
                    <a:pt x="11635" y="5091"/>
                    <a:pt x="11901" y="5091"/>
                  </a:cubicBezTo>
                  <a:cubicBezTo>
                    <a:pt x="12212" y="5165"/>
                    <a:pt x="11901" y="5165"/>
                    <a:pt x="12212" y="5165"/>
                  </a:cubicBezTo>
                  <a:cubicBezTo>
                    <a:pt x="12456" y="5165"/>
                    <a:pt x="12389" y="5239"/>
                    <a:pt x="12523" y="5289"/>
                  </a:cubicBezTo>
                  <a:cubicBezTo>
                    <a:pt x="12656" y="5363"/>
                    <a:pt x="12700" y="5437"/>
                    <a:pt x="12967" y="5437"/>
                  </a:cubicBezTo>
                  <a:cubicBezTo>
                    <a:pt x="13078" y="5437"/>
                    <a:pt x="12967" y="5585"/>
                    <a:pt x="13033" y="5585"/>
                  </a:cubicBezTo>
                  <a:cubicBezTo>
                    <a:pt x="13033" y="5585"/>
                    <a:pt x="13033" y="5585"/>
                    <a:pt x="13144" y="5437"/>
                  </a:cubicBezTo>
                  <a:cubicBezTo>
                    <a:pt x="13411" y="5165"/>
                    <a:pt x="13078" y="5091"/>
                    <a:pt x="13211" y="5091"/>
                  </a:cubicBezTo>
                  <a:cubicBezTo>
                    <a:pt x="13277" y="5091"/>
                    <a:pt x="13344" y="5091"/>
                    <a:pt x="13455" y="5091"/>
                  </a:cubicBezTo>
                  <a:cubicBezTo>
                    <a:pt x="13899" y="5165"/>
                    <a:pt x="14032" y="5239"/>
                    <a:pt x="14099" y="5239"/>
                  </a:cubicBezTo>
                  <a:cubicBezTo>
                    <a:pt x="14099" y="5239"/>
                    <a:pt x="14099" y="5239"/>
                    <a:pt x="14165" y="5239"/>
                  </a:cubicBezTo>
                  <a:cubicBezTo>
                    <a:pt x="14210" y="5239"/>
                    <a:pt x="14210" y="5239"/>
                    <a:pt x="14210" y="5239"/>
                  </a:cubicBezTo>
                  <a:cubicBezTo>
                    <a:pt x="14210" y="5239"/>
                    <a:pt x="14210" y="5239"/>
                    <a:pt x="14276" y="5239"/>
                  </a:cubicBezTo>
                  <a:cubicBezTo>
                    <a:pt x="14276" y="5239"/>
                    <a:pt x="14343" y="5239"/>
                    <a:pt x="14476" y="5165"/>
                  </a:cubicBezTo>
                  <a:cubicBezTo>
                    <a:pt x="14609" y="5091"/>
                    <a:pt x="14654" y="5091"/>
                    <a:pt x="14720" y="5091"/>
                  </a:cubicBezTo>
                  <a:lnTo>
                    <a:pt x="14787" y="5091"/>
                  </a:lnTo>
                  <a:cubicBezTo>
                    <a:pt x="14854" y="5165"/>
                    <a:pt x="14920" y="5239"/>
                    <a:pt x="14920" y="5239"/>
                  </a:cubicBezTo>
                  <a:cubicBezTo>
                    <a:pt x="14965" y="5239"/>
                    <a:pt x="14965" y="5239"/>
                    <a:pt x="14965" y="5165"/>
                  </a:cubicBezTo>
                  <a:cubicBezTo>
                    <a:pt x="15098" y="4943"/>
                    <a:pt x="15275" y="5017"/>
                    <a:pt x="14965" y="4819"/>
                  </a:cubicBezTo>
                  <a:cubicBezTo>
                    <a:pt x="14854" y="4819"/>
                    <a:pt x="14787" y="4745"/>
                    <a:pt x="14720" y="4745"/>
                  </a:cubicBezTo>
                  <a:cubicBezTo>
                    <a:pt x="14654" y="4745"/>
                    <a:pt x="14609" y="4745"/>
                    <a:pt x="14609" y="4671"/>
                  </a:cubicBezTo>
                  <a:cubicBezTo>
                    <a:pt x="14543" y="4473"/>
                    <a:pt x="14787" y="4523"/>
                    <a:pt x="14543" y="4473"/>
                  </a:cubicBezTo>
                  <a:cubicBezTo>
                    <a:pt x="14276" y="4399"/>
                    <a:pt x="14276" y="4399"/>
                    <a:pt x="14099" y="4325"/>
                  </a:cubicBezTo>
                  <a:lnTo>
                    <a:pt x="14032" y="4325"/>
                  </a:lnTo>
                  <a:cubicBezTo>
                    <a:pt x="13966" y="4325"/>
                    <a:pt x="13899" y="4325"/>
                    <a:pt x="13855" y="4399"/>
                  </a:cubicBezTo>
                  <a:cubicBezTo>
                    <a:pt x="13788" y="4399"/>
                    <a:pt x="13788" y="4399"/>
                    <a:pt x="13721" y="4399"/>
                  </a:cubicBezTo>
                  <a:cubicBezTo>
                    <a:pt x="13655" y="4399"/>
                    <a:pt x="13655" y="4399"/>
                    <a:pt x="13655" y="4325"/>
                  </a:cubicBezTo>
                  <a:cubicBezTo>
                    <a:pt x="13588" y="4251"/>
                    <a:pt x="13588" y="4251"/>
                    <a:pt x="13522" y="4251"/>
                  </a:cubicBezTo>
                  <a:cubicBezTo>
                    <a:pt x="13455" y="4251"/>
                    <a:pt x="13455" y="4251"/>
                    <a:pt x="13455" y="4251"/>
                  </a:cubicBezTo>
                  <a:cubicBezTo>
                    <a:pt x="13411" y="4251"/>
                    <a:pt x="13411" y="4251"/>
                    <a:pt x="13411" y="4251"/>
                  </a:cubicBezTo>
                  <a:cubicBezTo>
                    <a:pt x="13411" y="4251"/>
                    <a:pt x="13411" y="4251"/>
                    <a:pt x="13522" y="4127"/>
                  </a:cubicBezTo>
                  <a:cubicBezTo>
                    <a:pt x="13899" y="3781"/>
                    <a:pt x="13855" y="3633"/>
                    <a:pt x="13966" y="3633"/>
                  </a:cubicBezTo>
                  <a:cubicBezTo>
                    <a:pt x="13966" y="3633"/>
                    <a:pt x="13966" y="3633"/>
                    <a:pt x="14032" y="3633"/>
                  </a:cubicBezTo>
                  <a:cubicBezTo>
                    <a:pt x="14210" y="3707"/>
                    <a:pt x="14210" y="3905"/>
                    <a:pt x="14276" y="3905"/>
                  </a:cubicBezTo>
                  <a:cubicBezTo>
                    <a:pt x="14343" y="3905"/>
                    <a:pt x="14343" y="3831"/>
                    <a:pt x="14410" y="3831"/>
                  </a:cubicBezTo>
                  <a:cubicBezTo>
                    <a:pt x="14543" y="3707"/>
                    <a:pt x="14854" y="3559"/>
                    <a:pt x="14543" y="3361"/>
                  </a:cubicBezTo>
                  <a:cubicBezTo>
                    <a:pt x="14210" y="3139"/>
                    <a:pt x="14476" y="3213"/>
                    <a:pt x="14165" y="3065"/>
                  </a:cubicBezTo>
                  <a:cubicBezTo>
                    <a:pt x="14099" y="3065"/>
                    <a:pt x="14099" y="3065"/>
                    <a:pt x="14099" y="3065"/>
                  </a:cubicBezTo>
                  <a:cubicBezTo>
                    <a:pt x="13966" y="3065"/>
                    <a:pt x="13855" y="3139"/>
                    <a:pt x="13721" y="3287"/>
                  </a:cubicBezTo>
                  <a:cubicBezTo>
                    <a:pt x="13655" y="3435"/>
                    <a:pt x="13522" y="3559"/>
                    <a:pt x="13455" y="3559"/>
                  </a:cubicBezTo>
                  <a:cubicBezTo>
                    <a:pt x="13344" y="3485"/>
                    <a:pt x="13277" y="3435"/>
                    <a:pt x="13211" y="3435"/>
                  </a:cubicBezTo>
                  <a:lnTo>
                    <a:pt x="13144" y="3435"/>
                  </a:lnTo>
                  <a:cubicBezTo>
                    <a:pt x="13033" y="3485"/>
                    <a:pt x="13033" y="3781"/>
                    <a:pt x="13033" y="3979"/>
                  </a:cubicBezTo>
                  <a:cubicBezTo>
                    <a:pt x="13033" y="4053"/>
                    <a:pt x="13078" y="4127"/>
                    <a:pt x="13078" y="4127"/>
                  </a:cubicBezTo>
                  <a:cubicBezTo>
                    <a:pt x="13033" y="4127"/>
                    <a:pt x="13033" y="4127"/>
                    <a:pt x="12900" y="4053"/>
                  </a:cubicBezTo>
                  <a:cubicBezTo>
                    <a:pt x="12589" y="3905"/>
                    <a:pt x="13211" y="3979"/>
                    <a:pt x="12523" y="3707"/>
                  </a:cubicBezTo>
                  <a:cubicBezTo>
                    <a:pt x="12212" y="3559"/>
                    <a:pt x="11945" y="3485"/>
                    <a:pt x="11834" y="3485"/>
                  </a:cubicBezTo>
                  <a:cubicBezTo>
                    <a:pt x="11701" y="3485"/>
                    <a:pt x="11568" y="3559"/>
                    <a:pt x="11568" y="3633"/>
                  </a:cubicBezTo>
                  <a:cubicBezTo>
                    <a:pt x="11457" y="3707"/>
                    <a:pt x="11324" y="3707"/>
                    <a:pt x="11257" y="3781"/>
                  </a:cubicBezTo>
                  <a:cubicBezTo>
                    <a:pt x="11191" y="3831"/>
                    <a:pt x="11324" y="3905"/>
                    <a:pt x="11324" y="3905"/>
                  </a:cubicBezTo>
                  <a:cubicBezTo>
                    <a:pt x="11324" y="3905"/>
                    <a:pt x="11257" y="3905"/>
                    <a:pt x="11191" y="3831"/>
                  </a:cubicBezTo>
                  <a:cubicBezTo>
                    <a:pt x="11146" y="3781"/>
                    <a:pt x="11080" y="3781"/>
                    <a:pt x="11013" y="3781"/>
                  </a:cubicBezTo>
                  <a:cubicBezTo>
                    <a:pt x="10835" y="3781"/>
                    <a:pt x="10636" y="3905"/>
                    <a:pt x="10636" y="3905"/>
                  </a:cubicBezTo>
                  <a:cubicBezTo>
                    <a:pt x="10636" y="3905"/>
                    <a:pt x="10636" y="3905"/>
                    <a:pt x="10591" y="3905"/>
                  </a:cubicBezTo>
                  <a:cubicBezTo>
                    <a:pt x="10591" y="3905"/>
                    <a:pt x="10525" y="3905"/>
                    <a:pt x="10458" y="3979"/>
                  </a:cubicBezTo>
                  <a:cubicBezTo>
                    <a:pt x="10391" y="4053"/>
                    <a:pt x="10214" y="4127"/>
                    <a:pt x="10081" y="4127"/>
                  </a:cubicBezTo>
                  <a:cubicBezTo>
                    <a:pt x="10014" y="4127"/>
                    <a:pt x="10014" y="4127"/>
                    <a:pt x="9947" y="4127"/>
                  </a:cubicBezTo>
                  <a:cubicBezTo>
                    <a:pt x="9837" y="4053"/>
                    <a:pt x="9504" y="4201"/>
                    <a:pt x="9770" y="3831"/>
                  </a:cubicBezTo>
                  <a:cubicBezTo>
                    <a:pt x="10014" y="3435"/>
                    <a:pt x="9837" y="3633"/>
                    <a:pt x="10258" y="3485"/>
                  </a:cubicBezTo>
                  <a:cubicBezTo>
                    <a:pt x="10636" y="3287"/>
                    <a:pt x="11191" y="3287"/>
                    <a:pt x="10702" y="3139"/>
                  </a:cubicBezTo>
                  <a:cubicBezTo>
                    <a:pt x="10214" y="2990"/>
                    <a:pt x="10946" y="2990"/>
                    <a:pt x="10325" y="2644"/>
                  </a:cubicBezTo>
                  <a:cubicBezTo>
                    <a:pt x="10081" y="2521"/>
                    <a:pt x="9947" y="2521"/>
                    <a:pt x="9837" y="2521"/>
                  </a:cubicBezTo>
                  <a:lnTo>
                    <a:pt x="9770" y="2521"/>
                  </a:lnTo>
                  <a:cubicBezTo>
                    <a:pt x="9703" y="2521"/>
                    <a:pt x="9703" y="2521"/>
                    <a:pt x="9703" y="2521"/>
                  </a:cubicBezTo>
                  <a:cubicBezTo>
                    <a:pt x="9637" y="2521"/>
                    <a:pt x="9637" y="2521"/>
                    <a:pt x="9637" y="2298"/>
                  </a:cubicBezTo>
                  <a:cubicBezTo>
                    <a:pt x="9637" y="1878"/>
                    <a:pt x="9637" y="1804"/>
                    <a:pt x="9504" y="1804"/>
                  </a:cubicBezTo>
                  <a:cubicBezTo>
                    <a:pt x="9504" y="1804"/>
                    <a:pt x="9504" y="1804"/>
                    <a:pt x="9459" y="1804"/>
                  </a:cubicBezTo>
                  <a:cubicBezTo>
                    <a:pt x="9326" y="1804"/>
                    <a:pt x="8949" y="1952"/>
                    <a:pt x="8749" y="1952"/>
                  </a:cubicBezTo>
                  <a:cubicBezTo>
                    <a:pt x="8638" y="2027"/>
                    <a:pt x="8682" y="2027"/>
                    <a:pt x="8638" y="2027"/>
                  </a:cubicBezTo>
                  <a:cubicBezTo>
                    <a:pt x="8638" y="2027"/>
                    <a:pt x="8571" y="2027"/>
                    <a:pt x="8505" y="1952"/>
                  </a:cubicBezTo>
                  <a:cubicBezTo>
                    <a:pt x="8371" y="1878"/>
                    <a:pt x="8327" y="1878"/>
                    <a:pt x="8260" y="1878"/>
                  </a:cubicBezTo>
                  <a:lnTo>
                    <a:pt x="8194" y="1878"/>
                  </a:lnTo>
                  <a:cubicBezTo>
                    <a:pt x="8194" y="1878"/>
                    <a:pt x="8194" y="1878"/>
                    <a:pt x="8127" y="1878"/>
                  </a:cubicBezTo>
                  <a:cubicBezTo>
                    <a:pt x="8127" y="1878"/>
                    <a:pt x="8127" y="1878"/>
                    <a:pt x="8194" y="1730"/>
                  </a:cubicBezTo>
                  <a:cubicBezTo>
                    <a:pt x="8327" y="1458"/>
                    <a:pt x="8327" y="1384"/>
                    <a:pt x="8505" y="1186"/>
                  </a:cubicBezTo>
                  <a:cubicBezTo>
                    <a:pt x="8638" y="1038"/>
                    <a:pt x="8638" y="544"/>
                    <a:pt x="8949" y="544"/>
                  </a:cubicBezTo>
                  <a:cubicBezTo>
                    <a:pt x="8949" y="544"/>
                    <a:pt x="9015" y="544"/>
                    <a:pt x="9082" y="618"/>
                  </a:cubicBezTo>
                  <a:cubicBezTo>
                    <a:pt x="9570" y="890"/>
                    <a:pt x="9393" y="840"/>
                    <a:pt x="9770" y="840"/>
                  </a:cubicBezTo>
                  <a:cubicBezTo>
                    <a:pt x="9770" y="840"/>
                    <a:pt x="9837" y="840"/>
                    <a:pt x="9881" y="840"/>
                  </a:cubicBezTo>
                  <a:cubicBezTo>
                    <a:pt x="10147" y="840"/>
                    <a:pt x="10258" y="766"/>
                    <a:pt x="10258" y="692"/>
                  </a:cubicBezTo>
                  <a:cubicBezTo>
                    <a:pt x="10258" y="618"/>
                    <a:pt x="9837" y="420"/>
                    <a:pt x="9837" y="420"/>
                  </a:cubicBezTo>
                  <a:cubicBezTo>
                    <a:pt x="9837" y="420"/>
                    <a:pt x="9837" y="420"/>
                    <a:pt x="9770" y="420"/>
                  </a:cubicBezTo>
                  <a:cubicBezTo>
                    <a:pt x="9770" y="420"/>
                    <a:pt x="9770" y="420"/>
                    <a:pt x="9770" y="346"/>
                  </a:cubicBezTo>
                  <a:cubicBezTo>
                    <a:pt x="9837" y="272"/>
                    <a:pt x="9881" y="124"/>
                    <a:pt x="9881" y="124"/>
                  </a:cubicBezTo>
                  <a:cubicBezTo>
                    <a:pt x="9770" y="0"/>
                    <a:pt x="9770" y="0"/>
                    <a:pt x="9770"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71" name="Google Shape;171;p28"/>
            <p:cNvSpPr/>
            <p:nvPr/>
          </p:nvSpPr>
          <p:spPr>
            <a:xfrm>
              <a:off x="1259428" y="3143127"/>
              <a:ext cx="421184" cy="338110"/>
            </a:xfrm>
            <a:custGeom>
              <a:avLst/>
              <a:gdLst/>
              <a:ahLst/>
              <a:cxnLst/>
              <a:rect l="l" t="t" r="r" b="b"/>
              <a:pathLst>
                <a:path w="15136" h="21600" extrusionOk="0">
                  <a:moveTo>
                    <a:pt x="5420" y="20557"/>
                  </a:moveTo>
                  <a:cubicBezTo>
                    <a:pt x="4571" y="20557"/>
                    <a:pt x="3900" y="19422"/>
                    <a:pt x="3900" y="18133"/>
                  </a:cubicBezTo>
                  <a:cubicBezTo>
                    <a:pt x="3900" y="16752"/>
                    <a:pt x="4571" y="15709"/>
                    <a:pt x="5420" y="15709"/>
                  </a:cubicBezTo>
                  <a:cubicBezTo>
                    <a:pt x="6308" y="15709"/>
                    <a:pt x="6980" y="16752"/>
                    <a:pt x="6980" y="18133"/>
                  </a:cubicBezTo>
                  <a:cubicBezTo>
                    <a:pt x="6980" y="19422"/>
                    <a:pt x="6308" y="20557"/>
                    <a:pt x="5420" y="20557"/>
                  </a:cubicBezTo>
                  <a:lnTo>
                    <a:pt x="2893" y="16752"/>
                  </a:lnTo>
                  <a:cubicBezTo>
                    <a:pt x="2123" y="16752"/>
                    <a:pt x="1451" y="15709"/>
                    <a:pt x="1451" y="14482"/>
                  </a:cubicBezTo>
                  <a:cubicBezTo>
                    <a:pt x="1451" y="13255"/>
                    <a:pt x="2123" y="12334"/>
                    <a:pt x="2893" y="12334"/>
                  </a:cubicBezTo>
                  <a:cubicBezTo>
                    <a:pt x="3682" y="12334"/>
                    <a:pt x="4294" y="13255"/>
                    <a:pt x="4294" y="14482"/>
                  </a:cubicBezTo>
                  <a:cubicBezTo>
                    <a:pt x="4294" y="15709"/>
                    <a:pt x="3682" y="16752"/>
                    <a:pt x="2893" y="16752"/>
                  </a:cubicBezTo>
                  <a:lnTo>
                    <a:pt x="2004" y="11720"/>
                  </a:lnTo>
                  <a:cubicBezTo>
                    <a:pt x="1333" y="11720"/>
                    <a:pt x="780" y="10861"/>
                    <a:pt x="780" y="9726"/>
                  </a:cubicBezTo>
                  <a:cubicBezTo>
                    <a:pt x="780" y="8683"/>
                    <a:pt x="1333" y="7793"/>
                    <a:pt x="2004" y="7793"/>
                  </a:cubicBezTo>
                  <a:cubicBezTo>
                    <a:pt x="2675" y="7793"/>
                    <a:pt x="3228" y="8683"/>
                    <a:pt x="3228" y="9726"/>
                  </a:cubicBezTo>
                  <a:cubicBezTo>
                    <a:pt x="3228" y="10861"/>
                    <a:pt x="2675" y="11720"/>
                    <a:pt x="2004" y="11720"/>
                  </a:cubicBezTo>
                  <a:lnTo>
                    <a:pt x="2952" y="6842"/>
                  </a:lnTo>
                  <a:cubicBezTo>
                    <a:pt x="2399" y="6842"/>
                    <a:pt x="2004" y="6167"/>
                    <a:pt x="2004" y="5369"/>
                  </a:cubicBezTo>
                  <a:cubicBezTo>
                    <a:pt x="2004" y="4602"/>
                    <a:pt x="2399" y="3897"/>
                    <a:pt x="2952" y="3897"/>
                  </a:cubicBezTo>
                  <a:cubicBezTo>
                    <a:pt x="3445" y="3897"/>
                    <a:pt x="3840" y="4602"/>
                    <a:pt x="3840" y="5369"/>
                  </a:cubicBezTo>
                  <a:cubicBezTo>
                    <a:pt x="3840" y="6167"/>
                    <a:pt x="3445" y="6842"/>
                    <a:pt x="2952" y="6842"/>
                  </a:cubicBezTo>
                  <a:lnTo>
                    <a:pt x="11718" y="9358"/>
                  </a:lnTo>
                  <a:cubicBezTo>
                    <a:pt x="10711" y="9358"/>
                    <a:pt x="9882" y="8069"/>
                    <a:pt x="9882" y="6505"/>
                  </a:cubicBezTo>
                  <a:cubicBezTo>
                    <a:pt x="9882" y="4940"/>
                    <a:pt x="10711" y="3651"/>
                    <a:pt x="11718" y="3651"/>
                  </a:cubicBezTo>
                  <a:cubicBezTo>
                    <a:pt x="12725" y="3651"/>
                    <a:pt x="13554" y="4940"/>
                    <a:pt x="13554" y="6505"/>
                  </a:cubicBezTo>
                  <a:cubicBezTo>
                    <a:pt x="13554" y="8069"/>
                    <a:pt x="12725" y="9358"/>
                    <a:pt x="11718" y="9358"/>
                  </a:cubicBezTo>
                  <a:lnTo>
                    <a:pt x="10336" y="0"/>
                  </a:lnTo>
                  <a:cubicBezTo>
                    <a:pt x="-5696" y="337"/>
                    <a:pt x="662" y="21078"/>
                    <a:pt x="4788" y="21600"/>
                  </a:cubicBezTo>
                  <a:cubicBezTo>
                    <a:pt x="4907" y="21600"/>
                    <a:pt x="5025" y="21600"/>
                    <a:pt x="5124" y="21600"/>
                  </a:cubicBezTo>
                  <a:cubicBezTo>
                    <a:pt x="8934" y="21600"/>
                    <a:pt x="8362" y="14298"/>
                    <a:pt x="10928" y="12764"/>
                  </a:cubicBezTo>
                  <a:cubicBezTo>
                    <a:pt x="13554" y="11107"/>
                    <a:pt x="15904" y="9205"/>
                    <a:pt x="14897" y="4848"/>
                  </a:cubicBezTo>
                  <a:cubicBezTo>
                    <a:pt x="13910" y="522"/>
                    <a:pt x="10336" y="0"/>
                    <a:pt x="10336" y="0"/>
                  </a:cubicBezTo>
                  <a:lnTo>
                    <a:pt x="5420" y="20557"/>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72" name="Google Shape;172;p28"/>
            <p:cNvSpPr/>
            <p:nvPr/>
          </p:nvSpPr>
          <p:spPr>
            <a:xfrm>
              <a:off x="3472374" y="2949344"/>
              <a:ext cx="495821" cy="548929"/>
            </a:xfrm>
            <a:custGeom>
              <a:avLst/>
              <a:gdLst/>
              <a:ahLst/>
              <a:cxnLst/>
              <a:rect l="l" t="t" r="r" b="b"/>
              <a:pathLst>
                <a:path w="14058" h="21600" extrusionOk="0">
                  <a:moveTo>
                    <a:pt x="3780" y="19446"/>
                  </a:moveTo>
                  <a:cubicBezTo>
                    <a:pt x="3156" y="19446"/>
                    <a:pt x="2501" y="19087"/>
                    <a:pt x="2111" y="18444"/>
                  </a:cubicBezTo>
                  <a:cubicBezTo>
                    <a:pt x="1410" y="17310"/>
                    <a:pt x="1628" y="15704"/>
                    <a:pt x="2548" y="14872"/>
                  </a:cubicBezTo>
                  <a:cubicBezTo>
                    <a:pt x="2907" y="14551"/>
                    <a:pt x="3344" y="14381"/>
                    <a:pt x="3780" y="14381"/>
                  </a:cubicBezTo>
                  <a:cubicBezTo>
                    <a:pt x="4451" y="14381"/>
                    <a:pt x="5059" y="14702"/>
                    <a:pt x="5511" y="15402"/>
                  </a:cubicBezTo>
                  <a:cubicBezTo>
                    <a:pt x="6166" y="16517"/>
                    <a:pt x="5995" y="18123"/>
                    <a:pt x="5059" y="18973"/>
                  </a:cubicBezTo>
                  <a:cubicBezTo>
                    <a:pt x="4669" y="19294"/>
                    <a:pt x="4217" y="19446"/>
                    <a:pt x="3780" y="19446"/>
                  </a:cubicBezTo>
                  <a:lnTo>
                    <a:pt x="12295" y="11811"/>
                  </a:lnTo>
                  <a:cubicBezTo>
                    <a:pt x="11937" y="11811"/>
                    <a:pt x="11640" y="11660"/>
                    <a:pt x="11422" y="11282"/>
                  </a:cubicBezTo>
                  <a:cubicBezTo>
                    <a:pt x="11063" y="10696"/>
                    <a:pt x="11157" y="9883"/>
                    <a:pt x="11640" y="9524"/>
                  </a:cubicBezTo>
                  <a:cubicBezTo>
                    <a:pt x="11812" y="9298"/>
                    <a:pt x="12030" y="9241"/>
                    <a:pt x="12249" y="9241"/>
                  </a:cubicBezTo>
                  <a:cubicBezTo>
                    <a:pt x="12561" y="9241"/>
                    <a:pt x="12904" y="9411"/>
                    <a:pt x="13138" y="9789"/>
                  </a:cubicBezTo>
                  <a:cubicBezTo>
                    <a:pt x="13481" y="10375"/>
                    <a:pt x="13356" y="11169"/>
                    <a:pt x="12904" y="11546"/>
                  </a:cubicBezTo>
                  <a:cubicBezTo>
                    <a:pt x="12685" y="11754"/>
                    <a:pt x="12514" y="11811"/>
                    <a:pt x="12295" y="11811"/>
                  </a:cubicBezTo>
                  <a:lnTo>
                    <a:pt x="11235" y="8391"/>
                  </a:lnTo>
                  <a:cubicBezTo>
                    <a:pt x="10798" y="8391"/>
                    <a:pt x="10393" y="8183"/>
                    <a:pt x="10081" y="7710"/>
                  </a:cubicBezTo>
                  <a:cubicBezTo>
                    <a:pt x="9644" y="6954"/>
                    <a:pt x="9785" y="5877"/>
                    <a:pt x="10393" y="5291"/>
                  </a:cubicBezTo>
                  <a:cubicBezTo>
                    <a:pt x="10627" y="5083"/>
                    <a:pt x="10923" y="4970"/>
                    <a:pt x="11235" y="4970"/>
                  </a:cubicBezTo>
                  <a:cubicBezTo>
                    <a:pt x="11640" y="4970"/>
                    <a:pt x="12077" y="5235"/>
                    <a:pt x="12373" y="5669"/>
                  </a:cubicBezTo>
                  <a:cubicBezTo>
                    <a:pt x="12826" y="6463"/>
                    <a:pt x="12685" y="7540"/>
                    <a:pt x="12077" y="8069"/>
                  </a:cubicBezTo>
                  <a:cubicBezTo>
                    <a:pt x="11812" y="8277"/>
                    <a:pt x="11547" y="8391"/>
                    <a:pt x="11235" y="8391"/>
                  </a:cubicBezTo>
                  <a:lnTo>
                    <a:pt x="8412" y="5991"/>
                  </a:lnTo>
                  <a:cubicBezTo>
                    <a:pt x="7882" y="5991"/>
                    <a:pt x="7398" y="5726"/>
                    <a:pt x="7087" y="5178"/>
                  </a:cubicBezTo>
                  <a:cubicBezTo>
                    <a:pt x="6556" y="4290"/>
                    <a:pt x="6697" y="3099"/>
                    <a:pt x="7398" y="2457"/>
                  </a:cubicBezTo>
                  <a:cubicBezTo>
                    <a:pt x="7710" y="2192"/>
                    <a:pt x="8022" y="2098"/>
                    <a:pt x="8365" y="2098"/>
                  </a:cubicBezTo>
                  <a:cubicBezTo>
                    <a:pt x="8849" y="2098"/>
                    <a:pt x="9332" y="2362"/>
                    <a:pt x="9644" y="2891"/>
                  </a:cubicBezTo>
                  <a:cubicBezTo>
                    <a:pt x="10174" y="3742"/>
                    <a:pt x="10050" y="4970"/>
                    <a:pt x="9332" y="5613"/>
                  </a:cubicBezTo>
                  <a:cubicBezTo>
                    <a:pt x="9036" y="5820"/>
                    <a:pt x="8724" y="5991"/>
                    <a:pt x="8412" y="5991"/>
                  </a:cubicBezTo>
                  <a:lnTo>
                    <a:pt x="4482" y="5669"/>
                  </a:lnTo>
                  <a:cubicBezTo>
                    <a:pt x="3952" y="5669"/>
                    <a:pt x="3422" y="5348"/>
                    <a:pt x="3078" y="4819"/>
                  </a:cubicBezTo>
                  <a:cubicBezTo>
                    <a:pt x="2501" y="3855"/>
                    <a:pt x="2689" y="2513"/>
                    <a:pt x="3422" y="1814"/>
                  </a:cubicBezTo>
                  <a:cubicBezTo>
                    <a:pt x="3733" y="1550"/>
                    <a:pt x="4092" y="1436"/>
                    <a:pt x="4451" y="1436"/>
                  </a:cubicBezTo>
                  <a:cubicBezTo>
                    <a:pt x="5012" y="1436"/>
                    <a:pt x="5543" y="1720"/>
                    <a:pt x="5854" y="2306"/>
                  </a:cubicBezTo>
                  <a:cubicBezTo>
                    <a:pt x="6431" y="3269"/>
                    <a:pt x="6291" y="4554"/>
                    <a:pt x="5543" y="5235"/>
                  </a:cubicBezTo>
                  <a:cubicBezTo>
                    <a:pt x="5246" y="5499"/>
                    <a:pt x="4888" y="5669"/>
                    <a:pt x="4482" y="5669"/>
                  </a:cubicBezTo>
                  <a:lnTo>
                    <a:pt x="5511" y="0"/>
                  </a:lnTo>
                  <a:cubicBezTo>
                    <a:pt x="4716" y="0"/>
                    <a:pt x="4045" y="170"/>
                    <a:pt x="3562" y="548"/>
                  </a:cubicBezTo>
                  <a:cubicBezTo>
                    <a:pt x="-399" y="3591"/>
                    <a:pt x="3468" y="8561"/>
                    <a:pt x="1800" y="11868"/>
                  </a:cubicBezTo>
                  <a:cubicBezTo>
                    <a:pt x="115" y="15137"/>
                    <a:pt x="-1148" y="18387"/>
                    <a:pt x="1628" y="20636"/>
                  </a:cubicBezTo>
                  <a:cubicBezTo>
                    <a:pt x="2470" y="21335"/>
                    <a:pt x="3390" y="21600"/>
                    <a:pt x="4264" y="21600"/>
                  </a:cubicBezTo>
                  <a:cubicBezTo>
                    <a:pt x="6213" y="21600"/>
                    <a:pt x="7882" y="20353"/>
                    <a:pt x="7882" y="20353"/>
                  </a:cubicBezTo>
                  <a:cubicBezTo>
                    <a:pt x="20452" y="8712"/>
                    <a:pt x="10798" y="0"/>
                    <a:pt x="5511" y="0"/>
                  </a:cubicBezTo>
                  <a:lnTo>
                    <a:pt x="3780" y="19446"/>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73" name="Google Shape;173;p28"/>
            <p:cNvSpPr/>
            <p:nvPr/>
          </p:nvSpPr>
          <p:spPr>
            <a:xfrm>
              <a:off x="643148" y="479135"/>
              <a:ext cx="118069" cy="103876"/>
            </a:xfrm>
            <a:custGeom>
              <a:avLst/>
              <a:gdLst/>
              <a:ahLst/>
              <a:cxnLst/>
              <a:rect l="l" t="t" r="r" b="b"/>
              <a:pathLst>
                <a:path w="19838" h="21600" extrusionOk="0">
                  <a:moveTo>
                    <a:pt x="9823" y="0"/>
                  </a:moveTo>
                  <a:cubicBezTo>
                    <a:pt x="9279" y="0"/>
                    <a:pt x="8553" y="293"/>
                    <a:pt x="7736" y="293"/>
                  </a:cubicBezTo>
                  <a:cubicBezTo>
                    <a:pt x="8553" y="1955"/>
                    <a:pt x="8553" y="1955"/>
                    <a:pt x="8553" y="1955"/>
                  </a:cubicBezTo>
                  <a:cubicBezTo>
                    <a:pt x="9097" y="3030"/>
                    <a:pt x="8825" y="4203"/>
                    <a:pt x="7736" y="4691"/>
                  </a:cubicBezTo>
                  <a:cubicBezTo>
                    <a:pt x="7464" y="4691"/>
                    <a:pt x="7282" y="4985"/>
                    <a:pt x="7010" y="4985"/>
                  </a:cubicBezTo>
                  <a:cubicBezTo>
                    <a:pt x="6465" y="4985"/>
                    <a:pt x="5739" y="4398"/>
                    <a:pt x="5467" y="3910"/>
                  </a:cubicBezTo>
                  <a:cubicBezTo>
                    <a:pt x="4378" y="1955"/>
                    <a:pt x="4378" y="1955"/>
                    <a:pt x="4378" y="1955"/>
                  </a:cubicBezTo>
                  <a:cubicBezTo>
                    <a:pt x="294" y="4691"/>
                    <a:pt x="-1249" y="10849"/>
                    <a:pt x="1111" y="15736"/>
                  </a:cubicBezTo>
                  <a:cubicBezTo>
                    <a:pt x="2654" y="18766"/>
                    <a:pt x="5195" y="21014"/>
                    <a:pt x="8280" y="21600"/>
                  </a:cubicBezTo>
                  <a:cubicBezTo>
                    <a:pt x="8280" y="17397"/>
                    <a:pt x="8280" y="17397"/>
                    <a:pt x="8280" y="17397"/>
                  </a:cubicBezTo>
                  <a:cubicBezTo>
                    <a:pt x="11820" y="16909"/>
                    <a:pt x="11820" y="16909"/>
                    <a:pt x="11820" y="16909"/>
                  </a:cubicBezTo>
                  <a:cubicBezTo>
                    <a:pt x="15450" y="13586"/>
                    <a:pt x="15450" y="13586"/>
                    <a:pt x="15450" y="13586"/>
                  </a:cubicBezTo>
                  <a:cubicBezTo>
                    <a:pt x="15450" y="13586"/>
                    <a:pt x="16721" y="14661"/>
                    <a:pt x="18536" y="16322"/>
                  </a:cubicBezTo>
                  <a:cubicBezTo>
                    <a:pt x="20079" y="13292"/>
                    <a:pt x="20351" y="9383"/>
                    <a:pt x="18808" y="6060"/>
                  </a:cubicBezTo>
                  <a:cubicBezTo>
                    <a:pt x="16993" y="2248"/>
                    <a:pt x="13635" y="0"/>
                    <a:pt x="9823"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74" name="Google Shape;174;p28"/>
            <p:cNvSpPr/>
            <p:nvPr/>
          </p:nvSpPr>
          <p:spPr>
            <a:xfrm>
              <a:off x="716095" y="547279"/>
              <a:ext cx="326399" cy="250801"/>
            </a:xfrm>
            <a:custGeom>
              <a:avLst/>
              <a:gdLst/>
              <a:ahLst/>
              <a:cxnLst/>
              <a:rect l="l" t="t" r="r" b="b"/>
              <a:pathLst>
                <a:path w="21318" h="21600" extrusionOk="0">
                  <a:moveTo>
                    <a:pt x="1428" y="0"/>
                  </a:moveTo>
                  <a:cubicBezTo>
                    <a:pt x="0" y="1404"/>
                    <a:pt x="0" y="1404"/>
                    <a:pt x="0" y="1404"/>
                  </a:cubicBezTo>
                  <a:cubicBezTo>
                    <a:pt x="1607" y="1033"/>
                    <a:pt x="1607" y="1033"/>
                    <a:pt x="1607" y="1033"/>
                  </a:cubicBezTo>
                  <a:cubicBezTo>
                    <a:pt x="1607" y="1404"/>
                    <a:pt x="1607" y="1404"/>
                    <a:pt x="1607" y="1404"/>
                  </a:cubicBezTo>
                  <a:cubicBezTo>
                    <a:pt x="1714" y="4543"/>
                    <a:pt x="1714" y="4543"/>
                    <a:pt x="1714" y="4543"/>
                  </a:cubicBezTo>
                  <a:cubicBezTo>
                    <a:pt x="6391" y="9458"/>
                    <a:pt x="16352" y="19948"/>
                    <a:pt x="16352" y="19948"/>
                  </a:cubicBezTo>
                  <a:cubicBezTo>
                    <a:pt x="16352" y="19948"/>
                    <a:pt x="20600" y="21600"/>
                    <a:pt x="21314" y="21600"/>
                  </a:cubicBezTo>
                  <a:cubicBezTo>
                    <a:pt x="21600" y="21476"/>
                    <a:pt x="6891" y="5699"/>
                    <a:pt x="2642" y="1156"/>
                  </a:cubicBezTo>
                  <a:cubicBezTo>
                    <a:pt x="1928" y="454"/>
                    <a:pt x="1428" y="0"/>
                    <a:pt x="1428"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75" name="Google Shape;175;p28"/>
            <p:cNvSpPr/>
            <p:nvPr/>
          </p:nvSpPr>
          <p:spPr>
            <a:xfrm>
              <a:off x="694174" y="560055"/>
              <a:ext cx="55503" cy="372182"/>
            </a:xfrm>
            <a:custGeom>
              <a:avLst/>
              <a:gdLst/>
              <a:ahLst/>
              <a:cxnLst/>
              <a:rect l="l" t="t" r="r" b="b"/>
              <a:pathLst>
                <a:path w="21600" h="21600" extrusionOk="0">
                  <a:moveTo>
                    <a:pt x="16957" y="0"/>
                  </a:moveTo>
                  <a:lnTo>
                    <a:pt x="7873" y="251"/>
                  </a:lnTo>
                  <a:lnTo>
                    <a:pt x="0" y="390"/>
                  </a:lnTo>
                  <a:lnTo>
                    <a:pt x="0" y="1589"/>
                  </a:lnTo>
                  <a:lnTo>
                    <a:pt x="5652" y="17977"/>
                  </a:lnTo>
                  <a:lnTo>
                    <a:pt x="12516" y="21600"/>
                  </a:lnTo>
                  <a:lnTo>
                    <a:pt x="21600" y="17977"/>
                  </a:lnTo>
                  <a:lnTo>
                    <a:pt x="17563" y="2369"/>
                  </a:lnTo>
                  <a:lnTo>
                    <a:pt x="16957" y="251"/>
                  </a:lnTo>
                  <a:lnTo>
                    <a:pt x="16957"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76" name="Google Shape;176;p28"/>
            <p:cNvSpPr/>
            <p:nvPr/>
          </p:nvSpPr>
          <p:spPr>
            <a:xfrm>
              <a:off x="694174" y="560055"/>
              <a:ext cx="55503" cy="372182"/>
            </a:xfrm>
            <a:custGeom>
              <a:avLst/>
              <a:gdLst/>
              <a:ahLst/>
              <a:cxnLst/>
              <a:rect l="l" t="t" r="r" b="b"/>
              <a:pathLst>
                <a:path w="21600" h="21600" extrusionOk="0">
                  <a:moveTo>
                    <a:pt x="16957" y="0"/>
                  </a:moveTo>
                  <a:lnTo>
                    <a:pt x="7873" y="251"/>
                  </a:lnTo>
                  <a:lnTo>
                    <a:pt x="0" y="390"/>
                  </a:lnTo>
                  <a:lnTo>
                    <a:pt x="0" y="1589"/>
                  </a:lnTo>
                  <a:lnTo>
                    <a:pt x="5652" y="17977"/>
                  </a:lnTo>
                  <a:lnTo>
                    <a:pt x="12516" y="21600"/>
                  </a:lnTo>
                  <a:lnTo>
                    <a:pt x="21600" y="17977"/>
                  </a:lnTo>
                  <a:lnTo>
                    <a:pt x="17563" y="2369"/>
                  </a:lnTo>
                  <a:lnTo>
                    <a:pt x="16957" y="251"/>
                  </a:lnTo>
                  <a:lnTo>
                    <a:pt x="16957"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77" name="Google Shape;177;p28"/>
            <p:cNvSpPr/>
            <p:nvPr/>
          </p:nvSpPr>
          <p:spPr>
            <a:xfrm>
              <a:off x="654626" y="449322"/>
              <a:ext cx="39896" cy="52771"/>
            </a:xfrm>
            <a:custGeom>
              <a:avLst/>
              <a:gdLst/>
              <a:ahLst/>
              <a:cxnLst/>
              <a:rect l="l" t="t" r="r" b="b"/>
              <a:pathLst>
                <a:path w="19892" h="21600" extrusionOk="0">
                  <a:moveTo>
                    <a:pt x="5059" y="0"/>
                  </a:moveTo>
                  <a:cubicBezTo>
                    <a:pt x="4278" y="0"/>
                    <a:pt x="3497" y="0"/>
                    <a:pt x="2716" y="573"/>
                  </a:cubicBezTo>
                  <a:cubicBezTo>
                    <a:pt x="634" y="1720"/>
                    <a:pt x="-927" y="3823"/>
                    <a:pt x="634" y="5352"/>
                  </a:cubicBezTo>
                  <a:cubicBezTo>
                    <a:pt x="7140" y="15674"/>
                    <a:pt x="7140" y="15674"/>
                    <a:pt x="7140" y="15674"/>
                  </a:cubicBezTo>
                  <a:cubicBezTo>
                    <a:pt x="10263" y="19497"/>
                    <a:pt x="10263" y="19497"/>
                    <a:pt x="10263" y="19497"/>
                  </a:cubicBezTo>
                  <a:cubicBezTo>
                    <a:pt x="11044" y="20453"/>
                    <a:pt x="13126" y="21600"/>
                    <a:pt x="14687" y="21600"/>
                  </a:cubicBezTo>
                  <a:cubicBezTo>
                    <a:pt x="15468" y="21600"/>
                    <a:pt x="15989" y="21027"/>
                    <a:pt x="16769" y="21027"/>
                  </a:cubicBezTo>
                  <a:cubicBezTo>
                    <a:pt x="19892" y="20071"/>
                    <a:pt x="20673" y="17777"/>
                    <a:pt x="19112" y="15674"/>
                  </a:cubicBezTo>
                  <a:cubicBezTo>
                    <a:pt x="16769" y="12425"/>
                    <a:pt x="16769" y="12425"/>
                    <a:pt x="16769" y="12425"/>
                  </a:cubicBezTo>
                  <a:cubicBezTo>
                    <a:pt x="10263" y="2294"/>
                    <a:pt x="10263" y="2294"/>
                    <a:pt x="10263" y="2294"/>
                  </a:cubicBezTo>
                  <a:cubicBezTo>
                    <a:pt x="8702" y="573"/>
                    <a:pt x="7140" y="0"/>
                    <a:pt x="5059"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78" name="Google Shape;178;p28"/>
            <p:cNvSpPr/>
            <p:nvPr/>
          </p:nvSpPr>
          <p:spPr>
            <a:xfrm>
              <a:off x="470405" y="2440396"/>
              <a:ext cx="120765" cy="103874"/>
            </a:xfrm>
            <a:custGeom>
              <a:avLst/>
              <a:gdLst/>
              <a:ahLst/>
              <a:cxnLst/>
              <a:rect l="l" t="t" r="r" b="b"/>
              <a:pathLst>
                <a:path w="20292" h="21600" extrusionOk="0">
                  <a:moveTo>
                    <a:pt x="10200" y="0"/>
                  </a:moveTo>
                  <a:cubicBezTo>
                    <a:pt x="7259" y="0"/>
                    <a:pt x="4685" y="1080"/>
                    <a:pt x="2663" y="3633"/>
                  </a:cubicBezTo>
                  <a:cubicBezTo>
                    <a:pt x="273" y="6087"/>
                    <a:pt x="-462" y="9720"/>
                    <a:pt x="273" y="13058"/>
                  </a:cubicBezTo>
                  <a:cubicBezTo>
                    <a:pt x="3674" y="11389"/>
                    <a:pt x="3674" y="11389"/>
                    <a:pt x="3674" y="11389"/>
                  </a:cubicBezTo>
                  <a:cubicBezTo>
                    <a:pt x="5512" y="14924"/>
                    <a:pt x="5512" y="14924"/>
                    <a:pt x="5512" y="14924"/>
                  </a:cubicBezTo>
                  <a:cubicBezTo>
                    <a:pt x="9924" y="17476"/>
                    <a:pt x="9924" y="17476"/>
                    <a:pt x="9924" y="17476"/>
                  </a:cubicBezTo>
                  <a:cubicBezTo>
                    <a:pt x="9924" y="17476"/>
                    <a:pt x="9373" y="18851"/>
                    <a:pt x="8362" y="21305"/>
                  </a:cubicBezTo>
                  <a:cubicBezTo>
                    <a:pt x="8913" y="21600"/>
                    <a:pt x="9373" y="21600"/>
                    <a:pt x="10200" y="21600"/>
                  </a:cubicBezTo>
                  <a:cubicBezTo>
                    <a:pt x="12774" y="21600"/>
                    <a:pt x="15623" y="20225"/>
                    <a:pt x="17737" y="17967"/>
                  </a:cubicBezTo>
                  <a:cubicBezTo>
                    <a:pt x="20862" y="14433"/>
                    <a:pt x="21138" y="8836"/>
                    <a:pt x="18472" y="5007"/>
                  </a:cubicBezTo>
                  <a:cubicBezTo>
                    <a:pt x="17461" y="6382"/>
                    <a:pt x="17461" y="6382"/>
                    <a:pt x="17461" y="6382"/>
                  </a:cubicBezTo>
                  <a:cubicBezTo>
                    <a:pt x="16910" y="6676"/>
                    <a:pt x="16450" y="6971"/>
                    <a:pt x="16175" y="6971"/>
                  </a:cubicBezTo>
                  <a:cubicBezTo>
                    <a:pt x="15623" y="6971"/>
                    <a:pt x="15164" y="6971"/>
                    <a:pt x="14888" y="6382"/>
                  </a:cubicBezTo>
                  <a:cubicBezTo>
                    <a:pt x="14061" y="5793"/>
                    <a:pt x="14061" y="4418"/>
                    <a:pt x="14612" y="3633"/>
                  </a:cubicBezTo>
                  <a:cubicBezTo>
                    <a:pt x="16175" y="1865"/>
                    <a:pt x="16175" y="1865"/>
                    <a:pt x="16175" y="1865"/>
                  </a:cubicBezTo>
                  <a:cubicBezTo>
                    <a:pt x="14336" y="491"/>
                    <a:pt x="12222" y="0"/>
                    <a:pt x="10200"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79" name="Google Shape;179;p28"/>
            <p:cNvSpPr/>
            <p:nvPr/>
          </p:nvSpPr>
          <p:spPr>
            <a:xfrm>
              <a:off x="362919" y="2512798"/>
              <a:ext cx="165083" cy="350888"/>
            </a:xfrm>
            <a:custGeom>
              <a:avLst/>
              <a:gdLst/>
              <a:ahLst/>
              <a:cxnLst/>
              <a:rect l="l" t="t" r="r" b="b"/>
              <a:pathLst>
                <a:path w="21600" h="21600" extrusionOk="0">
                  <a:moveTo>
                    <a:pt x="18178" y="0"/>
                  </a:moveTo>
                  <a:cubicBezTo>
                    <a:pt x="19747" y="1090"/>
                    <a:pt x="19747" y="1090"/>
                    <a:pt x="19747" y="1090"/>
                  </a:cubicBezTo>
                  <a:cubicBezTo>
                    <a:pt x="19390" y="1179"/>
                    <a:pt x="19390" y="1179"/>
                    <a:pt x="19390" y="1179"/>
                  </a:cubicBezTo>
                  <a:cubicBezTo>
                    <a:pt x="14329" y="2092"/>
                    <a:pt x="14329" y="2092"/>
                    <a:pt x="14329" y="2092"/>
                  </a:cubicBezTo>
                  <a:cubicBezTo>
                    <a:pt x="9695" y="6925"/>
                    <a:pt x="0" y="17327"/>
                    <a:pt x="0" y="17327"/>
                  </a:cubicBezTo>
                  <a:cubicBezTo>
                    <a:pt x="0" y="17327"/>
                    <a:pt x="214" y="21423"/>
                    <a:pt x="855" y="21600"/>
                  </a:cubicBezTo>
                  <a:cubicBezTo>
                    <a:pt x="1426" y="21600"/>
                    <a:pt x="16182" y="6336"/>
                    <a:pt x="20388" y="1915"/>
                  </a:cubicBezTo>
                  <a:cubicBezTo>
                    <a:pt x="21172" y="1179"/>
                    <a:pt x="21600" y="766"/>
                    <a:pt x="21600" y="766"/>
                  </a:cubicBezTo>
                  <a:cubicBezTo>
                    <a:pt x="18178" y="0"/>
                    <a:pt x="18178" y="0"/>
                    <a:pt x="18178"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80" name="Google Shape;180;p28"/>
            <p:cNvSpPr/>
            <p:nvPr/>
          </p:nvSpPr>
          <p:spPr>
            <a:xfrm>
              <a:off x="109606" y="2495762"/>
              <a:ext cx="401343" cy="157109"/>
            </a:xfrm>
            <a:custGeom>
              <a:avLst/>
              <a:gdLst/>
              <a:ahLst/>
              <a:cxnLst/>
              <a:rect l="l" t="t" r="r" b="b"/>
              <a:pathLst>
                <a:path w="21600" h="21600" extrusionOk="0">
                  <a:moveTo>
                    <a:pt x="20361" y="0"/>
                  </a:moveTo>
                  <a:lnTo>
                    <a:pt x="19269" y="1109"/>
                  </a:lnTo>
                  <a:lnTo>
                    <a:pt x="3334" y="16379"/>
                  </a:lnTo>
                  <a:lnTo>
                    <a:pt x="0" y="21600"/>
                  </a:lnTo>
                  <a:lnTo>
                    <a:pt x="4072" y="21208"/>
                  </a:lnTo>
                  <a:lnTo>
                    <a:pt x="19357" y="6982"/>
                  </a:lnTo>
                  <a:lnTo>
                    <a:pt x="21452" y="4960"/>
                  </a:lnTo>
                  <a:lnTo>
                    <a:pt x="21600" y="4764"/>
                  </a:lnTo>
                  <a:lnTo>
                    <a:pt x="20951" y="2349"/>
                  </a:lnTo>
                  <a:lnTo>
                    <a:pt x="20361"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81" name="Google Shape;181;p28"/>
            <p:cNvSpPr/>
            <p:nvPr/>
          </p:nvSpPr>
          <p:spPr>
            <a:xfrm>
              <a:off x="109606" y="2495762"/>
              <a:ext cx="401343" cy="157109"/>
            </a:xfrm>
            <a:custGeom>
              <a:avLst/>
              <a:gdLst/>
              <a:ahLst/>
              <a:cxnLst/>
              <a:rect l="l" t="t" r="r" b="b"/>
              <a:pathLst>
                <a:path w="21600" h="21600" extrusionOk="0">
                  <a:moveTo>
                    <a:pt x="20361" y="0"/>
                  </a:moveTo>
                  <a:lnTo>
                    <a:pt x="19269" y="1109"/>
                  </a:lnTo>
                  <a:lnTo>
                    <a:pt x="3334" y="16379"/>
                  </a:lnTo>
                  <a:lnTo>
                    <a:pt x="0" y="21600"/>
                  </a:lnTo>
                  <a:lnTo>
                    <a:pt x="4072" y="21208"/>
                  </a:lnTo>
                  <a:lnTo>
                    <a:pt x="19357" y="6982"/>
                  </a:lnTo>
                  <a:lnTo>
                    <a:pt x="21452" y="4960"/>
                  </a:lnTo>
                  <a:lnTo>
                    <a:pt x="21600" y="4764"/>
                  </a:lnTo>
                  <a:lnTo>
                    <a:pt x="20951" y="2349"/>
                  </a:lnTo>
                  <a:lnTo>
                    <a:pt x="20361"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82" name="Google Shape;182;p28"/>
            <p:cNvSpPr/>
            <p:nvPr/>
          </p:nvSpPr>
          <p:spPr>
            <a:xfrm>
              <a:off x="556313" y="2425489"/>
              <a:ext cx="50311" cy="46386"/>
            </a:xfrm>
            <a:custGeom>
              <a:avLst/>
              <a:gdLst/>
              <a:ahLst/>
              <a:cxnLst/>
              <a:rect l="l" t="t" r="r" b="b"/>
              <a:pathLst>
                <a:path w="20485" h="21600" extrusionOk="0">
                  <a:moveTo>
                    <a:pt x="16403" y="0"/>
                  </a:moveTo>
                  <a:cubicBezTo>
                    <a:pt x="15094" y="0"/>
                    <a:pt x="13785" y="648"/>
                    <a:pt x="12694" y="1296"/>
                  </a:cubicBezTo>
                  <a:cubicBezTo>
                    <a:pt x="4621" y="10368"/>
                    <a:pt x="4621" y="10368"/>
                    <a:pt x="4621" y="10368"/>
                  </a:cubicBezTo>
                  <a:cubicBezTo>
                    <a:pt x="912" y="14256"/>
                    <a:pt x="912" y="14256"/>
                    <a:pt x="912" y="14256"/>
                  </a:cubicBezTo>
                  <a:cubicBezTo>
                    <a:pt x="-397" y="15984"/>
                    <a:pt x="-397" y="19008"/>
                    <a:pt x="1567" y="20304"/>
                  </a:cubicBezTo>
                  <a:cubicBezTo>
                    <a:pt x="2221" y="21600"/>
                    <a:pt x="3312" y="21600"/>
                    <a:pt x="4621" y="21600"/>
                  </a:cubicBezTo>
                  <a:cubicBezTo>
                    <a:pt x="5276" y="21600"/>
                    <a:pt x="6367" y="20952"/>
                    <a:pt x="7676" y="20304"/>
                  </a:cubicBezTo>
                  <a:cubicBezTo>
                    <a:pt x="10076" y="17280"/>
                    <a:pt x="10076" y="17280"/>
                    <a:pt x="10076" y="17280"/>
                  </a:cubicBezTo>
                  <a:cubicBezTo>
                    <a:pt x="19458" y="7344"/>
                    <a:pt x="19458" y="7344"/>
                    <a:pt x="19458" y="7344"/>
                  </a:cubicBezTo>
                  <a:cubicBezTo>
                    <a:pt x="21203" y="5616"/>
                    <a:pt x="20548" y="2592"/>
                    <a:pt x="18803" y="1296"/>
                  </a:cubicBezTo>
                  <a:cubicBezTo>
                    <a:pt x="18148" y="648"/>
                    <a:pt x="17058" y="0"/>
                    <a:pt x="16403"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83" name="Google Shape;183;p28"/>
            <p:cNvSpPr/>
            <p:nvPr/>
          </p:nvSpPr>
          <p:spPr>
            <a:xfrm>
              <a:off x="4449864" y="1737664"/>
              <a:ext cx="119205" cy="103874"/>
            </a:xfrm>
            <a:custGeom>
              <a:avLst/>
              <a:gdLst/>
              <a:ahLst/>
              <a:cxnLst/>
              <a:rect l="l" t="t" r="r" b="b"/>
              <a:pathLst>
                <a:path w="20417" h="21600" extrusionOk="0">
                  <a:moveTo>
                    <a:pt x="10224" y="0"/>
                  </a:moveTo>
                  <a:cubicBezTo>
                    <a:pt x="7524" y="0"/>
                    <a:pt x="4638" y="1080"/>
                    <a:pt x="2589" y="3535"/>
                  </a:cubicBezTo>
                  <a:cubicBezTo>
                    <a:pt x="448" y="6087"/>
                    <a:pt x="-390" y="9622"/>
                    <a:pt x="169" y="12960"/>
                  </a:cubicBezTo>
                  <a:cubicBezTo>
                    <a:pt x="3613" y="11291"/>
                    <a:pt x="3613" y="11291"/>
                    <a:pt x="3613" y="11291"/>
                  </a:cubicBezTo>
                  <a:cubicBezTo>
                    <a:pt x="5755" y="14924"/>
                    <a:pt x="5755" y="14924"/>
                    <a:pt x="5755" y="14924"/>
                  </a:cubicBezTo>
                  <a:cubicBezTo>
                    <a:pt x="9944" y="17476"/>
                    <a:pt x="9944" y="17476"/>
                    <a:pt x="9944" y="17476"/>
                  </a:cubicBezTo>
                  <a:cubicBezTo>
                    <a:pt x="9944" y="17476"/>
                    <a:pt x="9386" y="18851"/>
                    <a:pt x="8362" y="21305"/>
                  </a:cubicBezTo>
                  <a:cubicBezTo>
                    <a:pt x="9107" y="21600"/>
                    <a:pt x="9665" y="21600"/>
                    <a:pt x="10224" y="21600"/>
                  </a:cubicBezTo>
                  <a:cubicBezTo>
                    <a:pt x="13110" y="21600"/>
                    <a:pt x="15717" y="20520"/>
                    <a:pt x="17765" y="17967"/>
                  </a:cubicBezTo>
                  <a:cubicBezTo>
                    <a:pt x="20931" y="14335"/>
                    <a:pt x="21210" y="8836"/>
                    <a:pt x="18882" y="4909"/>
                  </a:cubicBezTo>
                  <a:cubicBezTo>
                    <a:pt x="17579" y="6284"/>
                    <a:pt x="17579" y="6284"/>
                    <a:pt x="17579" y="6284"/>
                  </a:cubicBezTo>
                  <a:cubicBezTo>
                    <a:pt x="17300" y="6873"/>
                    <a:pt x="16741" y="6873"/>
                    <a:pt x="16182" y="6873"/>
                  </a:cubicBezTo>
                  <a:cubicBezTo>
                    <a:pt x="15717" y="6873"/>
                    <a:pt x="15438" y="6873"/>
                    <a:pt x="14879" y="6284"/>
                  </a:cubicBezTo>
                  <a:cubicBezTo>
                    <a:pt x="14134" y="5793"/>
                    <a:pt x="14134" y="4418"/>
                    <a:pt x="14879" y="3535"/>
                  </a:cubicBezTo>
                  <a:cubicBezTo>
                    <a:pt x="16182" y="2160"/>
                    <a:pt x="16182" y="2160"/>
                    <a:pt x="16182" y="2160"/>
                  </a:cubicBezTo>
                  <a:cubicBezTo>
                    <a:pt x="14413" y="785"/>
                    <a:pt x="12272" y="0"/>
                    <a:pt x="10224"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84" name="Google Shape;184;p28"/>
            <p:cNvSpPr/>
            <p:nvPr/>
          </p:nvSpPr>
          <p:spPr>
            <a:xfrm>
              <a:off x="4340414" y="1812196"/>
              <a:ext cx="165084" cy="350887"/>
            </a:xfrm>
            <a:custGeom>
              <a:avLst/>
              <a:gdLst/>
              <a:ahLst/>
              <a:cxnLst/>
              <a:rect l="l" t="t" r="r" b="b"/>
              <a:pathLst>
                <a:path w="21600" h="21600" extrusionOk="0">
                  <a:moveTo>
                    <a:pt x="18392" y="0"/>
                  </a:moveTo>
                  <a:cubicBezTo>
                    <a:pt x="19960" y="1180"/>
                    <a:pt x="19960" y="1180"/>
                    <a:pt x="19960" y="1180"/>
                  </a:cubicBezTo>
                  <a:cubicBezTo>
                    <a:pt x="19390" y="1269"/>
                    <a:pt x="19390" y="1269"/>
                    <a:pt x="19390" y="1269"/>
                  </a:cubicBezTo>
                  <a:cubicBezTo>
                    <a:pt x="14329" y="2095"/>
                    <a:pt x="14329" y="2095"/>
                    <a:pt x="14329" y="2095"/>
                  </a:cubicBezTo>
                  <a:cubicBezTo>
                    <a:pt x="9695" y="6934"/>
                    <a:pt x="0" y="17351"/>
                    <a:pt x="0" y="17351"/>
                  </a:cubicBezTo>
                  <a:cubicBezTo>
                    <a:pt x="0" y="17351"/>
                    <a:pt x="214" y="21452"/>
                    <a:pt x="784" y="21600"/>
                  </a:cubicBezTo>
                  <a:cubicBezTo>
                    <a:pt x="1426" y="21600"/>
                    <a:pt x="16111" y="6433"/>
                    <a:pt x="20388" y="1918"/>
                  </a:cubicBezTo>
                  <a:cubicBezTo>
                    <a:pt x="21172" y="1180"/>
                    <a:pt x="21600" y="767"/>
                    <a:pt x="21600" y="767"/>
                  </a:cubicBezTo>
                  <a:cubicBezTo>
                    <a:pt x="18392" y="0"/>
                    <a:pt x="18392" y="0"/>
                    <a:pt x="18392"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85" name="Google Shape;185;p28"/>
            <p:cNvSpPr/>
            <p:nvPr/>
          </p:nvSpPr>
          <p:spPr>
            <a:xfrm>
              <a:off x="4091973" y="1793031"/>
              <a:ext cx="401343" cy="159236"/>
            </a:xfrm>
            <a:custGeom>
              <a:avLst/>
              <a:gdLst/>
              <a:ahLst/>
              <a:cxnLst/>
              <a:rect l="l" t="t" r="r" b="b"/>
              <a:pathLst>
                <a:path w="21600" h="21600" extrusionOk="0">
                  <a:moveTo>
                    <a:pt x="20272" y="0"/>
                  </a:moveTo>
                  <a:lnTo>
                    <a:pt x="19180" y="1099"/>
                  </a:lnTo>
                  <a:lnTo>
                    <a:pt x="3246" y="16297"/>
                  </a:lnTo>
                  <a:lnTo>
                    <a:pt x="0" y="21600"/>
                  </a:lnTo>
                  <a:lnTo>
                    <a:pt x="4072" y="21083"/>
                  </a:lnTo>
                  <a:lnTo>
                    <a:pt x="19269" y="6984"/>
                  </a:lnTo>
                  <a:lnTo>
                    <a:pt x="21364" y="5174"/>
                  </a:lnTo>
                  <a:lnTo>
                    <a:pt x="21600" y="4980"/>
                  </a:lnTo>
                  <a:lnTo>
                    <a:pt x="20951" y="2393"/>
                  </a:lnTo>
                  <a:lnTo>
                    <a:pt x="20272"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86" name="Google Shape;186;p28"/>
            <p:cNvSpPr/>
            <p:nvPr/>
          </p:nvSpPr>
          <p:spPr>
            <a:xfrm>
              <a:off x="4091973" y="1793031"/>
              <a:ext cx="401343" cy="159236"/>
            </a:xfrm>
            <a:custGeom>
              <a:avLst/>
              <a:gdLst/>
              <a:ahLst/>
              <a:cxnLst/>
              <a:rect l="l" t="t" r="r" b="b"/>
              <a:pathLst>
                <a:path w="21600" h="21600" extrusionOk="0">
                  <a:moveTo>
                    <a:pt x="20272" y="0"/>
                  </a:moveTo>
                  <a:lnTo>
                    <a:pt x="19180" y="1099"/>
                  </a:lnTo>
                  <a:lnTo>
                    <a:pt x="3246" y="16297"/>
                  </a:lnTo>
                  <a:lnTo>
                    <a:pt x="0" y="21600"/>
                  </a:lnTo>
                  <a:lnTo>
                    <a:pt x="4072" y="21083"/>
                  </a:lnTo>
                  <a:lnTo>
                    <a:pt x="19269" y="6984"/>
                  </a:lnTo>
                  <a:lnTo>
                    <a:pt x="21364" y="5174"/>
                  </a:lnTo>
                  <a:lnTo>
                    <a:pt x="21600" y="4980"/>
                  </a:lnTo>
                  <a:lnTo>
                    <a:pt x="20951" y="2393"/>
                  </a:lnTo>
                  <a:lnTo>
                    <a:pt x="20272"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87" name="Google Shape;187;p28"/>
            <p:cNvSpPr/>
            <p:nvPr/>
          </p:nvSpPr>
          <p:spPr>
            <a:xfrm>
              <a:off x="4533906" y="1724887"/>
              <a:ext cx="50773" cy="46381"/>
            </a:xfrm>
            <a:custGeom>
              <a:avLst/>
              <a:gdLst/>
              <a:ahLst/>
              <a:cxnLst/>
              <a:rect l="l" t="t" r="r" b="b"/>
              <a:pathLst>
                <a:path w="20673" h="21600" extrusionOk="0">
                  <a:moveTo>
                    <a:pt x="16146" y="0"/>
                  </a:moveTo>
                  <a:cubicBezTo>
                    <a:pt x="15055" y="0"/>
                    <a:pt x="13746" y="655"/>
                    <a:pt x="13091" y="1309"/>
                  </a:cubicBezTo>
                  <a:cubicBezTo>
                    <a:pt x="4364" y="11127"/>
                    <a:pt x="4364" y="11127"/>
                    <a:pt x="4364" y="11127"/>
                  </a:cubicBezTo>
                  <a:cubicBezTo>
                    <a:pt x="1309" y="14182"/>
                    <a:pt x="1309" y="14182"/>
                    <a:pt x="1309" y="14182"/>
                  </a:cubicBezTo>
                  <a:cubicBezTo>
                    <a:pt x="-436" y="16145"/>
                    <a:pt x="-436" y="19200"/>
                    <a:pt x="1309" y="20291"/>
                  </a:cubicBezTo>
                  <a:cubicBezTo>
                    <a:pt x="2619" y="21600"/>
                    <a:pt x="3273" y="21600"/>
                    <a:pt x="4364" y="21600"/>
                  </a:cubicBezTo>
                  <a:cubicBezTo>
                    <a:pt x="5673" y="21600"/>
                    <a:pt x="6982" y="21600"/>
                    <a:pt x="7637" y="20291"/>
                  </a:cubicBezTo>
                  <a:cubicBezTo>
                    <a:pt x="10691" y="17236"/>
                    <a:pt x="10691" y="17236"/>
                    <a:pt x="10691" y="17236"/>
                  </a:cubicBezTo>
                  <a:cubicBezTo>
                    <a:pt x="19200" y="7418"/>
                    <a:pt x="19200" y="7418"/>
                    <a:pt x="19200" y="7418"/>
                  </a:cubicBezTo>
                  <a:cubicBezTo>
                    <a:pt x="21164" y="5673"/>
                    <a:pt x="21164" y="3055"/>
                    <a:pt x="19200" y="1309"/>
                  </a:cubicBezTo>
                  <a:cubicBezTo>
                    <a:pt x="18764" y="655"/>
                    <a:pt x="17455" y="0"/>
                    <a:pt x="16146"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88" name="Google Shape;188;p28"/>
            <p:cNvSpPr/>
            <p:nvPr/>
          </p:nvSpPr>
          <p:spPr>
            <a:xfrm>
              <a:off x="1780370" y="2862035"/>
              <a:ext cx="118972" cy="103869"/>
            </a:xfrm>
            <a:custGeom>
              <a:avLst/>
              <a:gdLst/>
              <a:ahLst/>
              <a:cxnLst/>
              <a:rect l="l" t="t" r="r" b="b"/>
              <a:pathLst>
                <a:path w="19991" h="21600" extrusionOk="0">
                  <a:moveTo>
                    <a:pt x="9821" y="0"/>
                  </a:moveTo>
                  <a:cubicBezTo>
                    <a:pt x="8818" y="0"/>
                    <a:pt x="7816" y="0"/>
                    <a:pt x="6722" y="594"/>
                  </a:cubicBezTo>
                  <a:cubicBezTo>
                    <a:pt x="7816" y="1982"/>
                    <a:pt x="7816" y="1982"/>
                    <a:pt x="7816" y="1982"/>
                  </a:cubicBezTo>
                  <a:cubicBezTo>
                    <a:pt x="8271" y="3072"/>
                    <a:pt x="8089" y="4261"/>
                    <a:pt x="7269" y="4756"/>
                  </a:cubicBezTo>
                  <a:cubicBezTo>
                    <a:pt x="6996" y="5053"/>
                    <a:pt x="6540" y="5053"/>
                    <a:pt x="6266" y="5053"/>
                  </a:cubicBezTo>
                  <a:cubicBezTo>
                    <a:pt x="5720" y="5053"/>
                    <a:pt x="5173" y="4756"/>
                    <a:pt x="4717" y="4261"/>
                  </a:cubicBezTo>
                  <a:cubicBezTo>
                    <a:pt x="3623" y="2576"/>
                    <a:pt x="3623" y="2576"/>
                    <a:pt x="3623" y="2576"/>
                  </a:cubicBezTo>
                  <a:cubicBezTo>
                    <a:pt x="-204" y="5846"/>
                    <a:pt x="-1207" y="12088"/>
                    <a:pt x="1618" y="16844"/>
                  </a:cubicBezTo>
                  <a:cubicBezTo>
                    <a:pt x="3350" y="19916"/>
                    <a:pt x="6540" y="21600"/>
                    <a:pt x="9639" y="21600"/>
                  </a:cubicBezTo>
                  <a:cubicBezTo>
                    <a:pt x="8818" y="17736"/>
                    <a:pt x="8818" y="17736"/>
                    <a:pt x="8818" y="17736"/>
                  </a:cubicBezTo>
                  <a:cubicBezTo>
                    <a:pt x="12737" y="16547"/>
                    <a:pt x="12737" y="16547"/>
                    <a:pt x="12737" y="16547"/>
                  </a:cubicBezTo>
                  <a:cubicBezTo>
                    <a:pt x="15745" y="12881"/>
                    <a:pt x="15745" y="12881"/>
                    <a:pt x="15745" y="12881"/>
                  </a:cubicBezTo>
                  <a:cubicBezTo>
                    <a:pt x="15745" y="12881"/>
                    <a:pt x="17021" y="13772"/>
                    <a:pt x="19117" y="15457"/>
                  </a:cubicBezTo>
                  <a:cubicBezTo>
                    <a:pt x="20393" y="12088"/>
                    <a:pt x="20393" y="8125"/>
                    <a:pt x="18297" y="4756"/>
                  </a:cubicBezTo>
                  <a:cubicBezTo>
                    <a:pt x="16565" y="1783"/>
                    <a:pt x="13193" y="0"/>
                    <a:pt x="9821"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89" name="Google Shape;189;p28"/>
            <p:cNvSpPr/>
            <p:nvPr/>
          </p:nvSpPr>
          <p:spPr>
            <a:xfrm>
              <a:off x="1856002" y="2925920"/>
              <a:ext cx="354781" cy="220988"/>
            </a:xfrm>
            <a:custGeom>
              <a:avLst/>
              <a:gdLst/>
              <a:ahLst/>
              <a:cxnLst/>
              <a:rect l="l" t="t" r="r" b="b"/>
              <a:pathLst>
                <a:path w="21436" h="21600" extrusionOk="0">
                  <a:moveTo>
                    <a:pt x="1093" y="0"/>
                  </a:moveTo>
                  <a:cubicBezTo>
                    <a:pt x="0" y="1734"/>
                    <a:pt x="0" y="1734"/>
                    <a:pt x="0" y="1734"/>
                  </a:cubicBezTo>
                  <a:cubicBezTo>
                    <a:pt x="1391" y="1218"/>
                    <a:pt x="1391" y="1218"/>
                    <a:pt x="1391" y="1218"/>
                  </a:cubicBezTo>
                  <a:cubicBezTo>
                    <a:pt x="1391" y="1593"/>
                    <a:pt x="1391" y="1593"/>
                    <a:pt x="1391" y="1593"/>
                  </a:cubicBezTo>
                  <a:cubicBezTo>
                    <a:pt x="1756" y="5154"/>
                    <a:pt x="1756" y="5154"/>
                    <a:pt x="1756" y="5154"/>
                  </a:cubicBezTo>
                  <a:cubicBezTo>
                    <a:pt x="6560" y="9933"/>
                    <a:pt x="16664" y="20288"/>
                    <a:pt x="16664" y="20288"/>
                  </a:cubicBezTo>
                  <a:cubicBezTo>
                    <a:pt x="16664" y="20288"/>
                    <a:pt x="20407" y="21600"/>
                    <a:pt x="21236" y="21600"/>
                  </a:cubicBezTo>
                  <a:cubicBezTo>
                    <a:pt x="21335" y="21600"/>
                    <a:pt x="21335" y="21506"/>
                    <a:pt x="21434" y="21506"/>
                  </a:cubicBezTo>
                  <a:cubicBezTo>
                    <a:pt x="21600" y="21366"/>
                    <a:pt x="6626" y="5716"/>
                    <a:pt x="2319" y="1218"/>
                  </a:cubicBezTo>
                  <a:cubicBezTo>
                    <a:pt x="1557" y="422"/>
                    <a:pt x="1093" y="0"/>
                    <a:pt x="1093"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90" name="Google Shape;190;p28"/>
            <p:cNvSpPr/>
            <p:nvPr/>
          </p:nvSpPr>
          <p:spPr>
            <a:xfrm>
              <a:off x="1834080" y="2938696"/>
              <a:ext cx="96885" cy="370054"/>
            </a:xfrm>
            <a:custGeom>
              <a:avLst/>
              <a:gdLst/>
              <a:ahLst/>
              <a:cxnLst/>
              <a:rect l="l" t="t" r="r" b="b"/>
              <a:pathLst>
                <a:path w="21600" h="21600" extrusionOk="0">
                  <a:moveTo>
                    <a:pt x="10315" y="0"/>
                  </a:moveTo>
                  <a:lnTo>
                    <a:pt x="5218" y="308"/>
                  </a:lnTo>
                  <a:lnTo>
                    <a:pt x="0" y="644"/>
                  </a:lnTo>
                  <a:lnTo>
                    <a:pt x="1092" y="1735"/>
                  </a:lnTo>
                  <a:lnTo>
                    <a:pt x="12013" y="18047"/>
                  </a:lnTo>
                  <a:lnTo>
                    <a:pt x="18202" y="21600"/>
                  </a:lnTo>
                  <a:lnTo>
                    <a:pt x="21600" y="17795"/>
                  </a:lnTo>
                  <a:lnTo>
                    <a:pt x="11649" y="2350"/>
                  </a:lnTo>
                  <a:lnTo>
                    <a:pt x="10315" y="224"/>
                  </a:lnTo>
                  <a:lnTo>
                    <a:pt x="10315"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91" name="Google Shape;191;p28"/>
            <p:cNvSpPr/>
            <p:nvPr/>
          </p:nvSpPr>
          <p:spPr>
            <a:xfrm>
              <a:off x="1834080" y="2938696"/>
              <a:ext cx="96885" cy="370054"/>
            </a:xfrm>
            <a:custGeom>
              <a:avLst/>
              <a:gdLst/>
              <a:ahLst/>
              <a:cxnLst/>
              <a:rect l="l" t="t" r="r" b="b"/>
              <a:pathLst>
                <a:path w="21600" h="21600" extrusionOk="0">
                  <a:moveTo>
                    <a:pt x="10315" y="0"/>
                  </a:moveTo>
                  <a:lnTo>
                    <a:pt x="5218" y="308"/>
                  </a:lnTo>
                  <a:lnTo>
                    <a:pt x="0" y="644"/>
                  </a:lnTo>
                  <a:lnTo>
                    <a:pt x="1092" y="1735"/>
                  </a:lnTo>
                  <a:lnTo>
                    <a:pt x="12013" y="18047"/>
                  </a:lnTo>
                  <a:lnTo>
                    <a:pt x="18202" y="21600"/>
                  </a:lnTo>
                  <a:lnTo>
                    <a:pt x="21600" y="17795"/>
                  </a:lnTo>
                  <a:lnTo>
                    <a:pt x="11649" y="2350"/>
                  </a:lnTo>
                  <a:lnTo>
                    <a:pt x="10315" y="224"/>
                  </a:lnTo>
                  <a:lnTo>
                    <a:pt x="10315"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92" name="Google Shape;192;p28"/>
            <p:cNvSpPr/>
            <p:nvPr/>
          </p:nvSpPr>
          <p:spPr>
            <a:xfrm>
              <a:off x="1782208" y="2836481"/>
              <a:ext cx="45224" cy="48526"/>
            </a:xfrm>
            <a:custGeom>
              <a:avLst/>
              <a:gdLst/>
              <a:ahLst/>
              <a:cxnLst/>
              <a:rect l="l" t="t" r="r" b="b"/>
              <a:pathLst>
                <a:path w="20275" h="21600" extrusionOk="0">
                  <a:moveTo>
                    <a:pt x="5232" y="0"/>
                  </a:moveTo>
                  <a:cubicBezTo>
                    <a:pt x="4032" y="0"/>
                    <a:pt x="3312" y="606"/>
                    <a:pt x="2592" y="1211"/>
                  </a:cubicBezTo>
                  <a:cubicBezTo>
                    <a:pt x="-288" y="2221"/>
                    <a:pt x="-768" y="4441"/>
                    <a:pt x="1152" y="6258"/>
                  </a:cubicBezTo>
                  <a:cubicBezTo>
                    <a:pt x="8592" y="16553"/>
                    <a:pt x="8592" y="16553"/>
                    <a:pt x="8592" y="16553"/>
                  </a:cubicBezTo>
                  <a:cubicBezTo>
                    <a:pt x="11472" y="19985"/>
                    <a:pt x="11472" y="19985"/>
                    <a:pt x="11472" y="19985"/>
                  </a:cubicBezTo>
                  <a:cubicBezTo>
                    <a:pt x="12672" y="20994"/>
                    <a:pt x="14112" y="21600"/>
                    <a:pt x="15552" y="21600"/>
                  </a:cubicBezTo>
                  <a:cubicBezTo>
                    <a:pt x="16272" y="21600"/>
                    <a:pt x="17472" y="21600"/>
                    <a:pt x="18192" y="20994"/>
                  </a:cubicBezTo>
                  <a:cubicBezTo>
                    <a:pt x="20352" y="19985"/>
                    <a:pt x="20832" y="17563"/>
                    <a:pt x="19632" y="15342"/>
                  </a:cubicBezTo>
                  <a:cubicBezTo>
                    <a:pt x="16752" y="12516"/>
                    <a:pt x="16752" y="12516"/>
                    <a:pt x="16752" y="12516"/>
                  </a:cubicBezTo>
                  <a:cubicBezTo>
                    <a:pt x="8592" y="2221"/>
                    <a:pt x="8592" y="2221"/>
                    <a:pt x="8592" y="2221"/>
                  </a:cubicBezTo>
                  <a:cubicBezTo>
                    <a:pt x="7872" y="1211"/>
                    <a:pt x="6672" y="0"/>
                    <a:pt x="5232"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93" name="Google Shape;193;p28"/>
            <p:cNvSpPr/>
            <p:nvPr/>
          </p:nvSpPr>
          <p:spPr>
            <a:xfrm>
              <a:off x="187548" y="1716369"/>
              <a:ext cx="218666" cy="523374"/>
            </a:xfrm>
            <a:custGeom>
              <a:avLst/>
              <a:gdLst/>
              <a:ahLst/>
              <a:cxnLst/>
              <a:rect l="l" t="t" r="r" b="b"/>
              <a:pathLst>
                <a:path w="21600" h="21600" extrusionOk="0">
                  <a:moveTo>
                    <a:pt x="16890" y="17543"/>
                  </a:moveTo>
                  <a:cubicBezTo>
                    <a:pt x="15158" y="18955"/>
                    <a:pt x="13047" y="19790"/>
                    <a:pt x="10719" y="19790"/>
                  </a:cubicBezTo>
                  <a:cubicBezTo>
                    <a:pt x="8445" y="19790"/>
                    <a:pt x="6442" y="18955"/>
                    <a:pt x="4764" y="17543"/>
                  </a:cubicBezTo>
                  <a:cubicBezTo>
                    <a:pt x="4168" y="17722"/>
                    <a:pt x="3411" y="17821"/>
                    <a:pt x="2761" y="17940"/>
                  </a:cubicBezTo>
                  <a:cubicBezTo>
                    <a:pt x="4764" y="20188"/>
                    <a:pt x="7525" y="21600"/>
                    <a:pt x="10719" y="21600"/>
                  </a:cubicBezTo>
                  <a:cubicBezTo>
                    <a:pt x="13967" y="21600"/>
                    <a:pt x="16890" y="20188"/>
                    <a:pt x="18839" y="17940"/>
                  </a:cubicBezTo>
                  <a:cubicBezTo>
                    <a:pt x="18244" y="17821"/>
                    <a:pt x="17486" y="17722"/>
                    <a:pt x="16890" y="17543"/>
                  </a:cubicBezTo>
                  <a:lnTo>
                    <a:pt x="21005" y="14499"/>
                  </a:lnTo>
                  <a:cubicBezTo>
                    <a:pt x="20355" y="14559"/>
                    <a:pt x="19651" y="14559"/>
                    <a:pt x="19002" y="14619"/>
                  </a:cubicBezTo>
                  <a:cubicBezTo>
                    <a:pt x="18731" y="15414"/>
                    <a:pt x="18081" y="16150"/>
                    <a:pt x="17648" y="16827"/>
                  </a:cubicBezTo>
                  <a:cubicBezTo>
                    <a:pt x="18244" y="16926"/>
                    <a:pt x="18839" y="17045"/>
                    <a:pt x="19651" y="17145"/>
                  </a:cubicBezTo>
                  <a:cubicBezTo>
                    <a:pt x="20084" y="16309"/>
                    <a:pt x="20517" y="15474"/>
                    <a:pt x="21005" y="14499"/>
                  </a:cubicBezTo>
                  <a:lnTo>
                    <a:pt x="650" y="14499"/>
                  </a:lnTo>
                  <a:cubicBezTo>
                    <a:pt x="920" y="15474"/>
                    <a:pt x="1408" y="16309"/>
                    <a:pt x="2003" y="17145"/>
                  </a:cubicBezTo>
                  <a:cubicBezTo>
                    <a:pt x="2598" y="17045"/>
                    <a:pt x="3411" y="16926"/>
                    <a:pt x="4006" y="16827"/>
                  </a:cubicBezTo>
                  <a:cubicBezTo>
                    <a:pt x="3411" y="16150"/>
                    <a:pt x="2923" y="15414"/>
                    <a:pt x="2598" y="14619"/>
                  </a:cubicBezTo>
                  <a:cubicBezTo>
                    <a:pt x="1841" y="14559"/>
                    <a:pt x="1245" y="14559"/>
                    <a:pt x="650" y="14499"/>
                  </a:cubicBezTo>
                  <a:lnTo>
                    <a:pt x="21438" y="12431"/>
                  </a:lnTo>
                  <a:cubicBezTo>
                    <a:pt x="20842" y="12650"/>
                    <a:pt x="20247" y="12948"/>
                    <a:pt x="19489" y="13227"/>
                  </a:cubicBezTo>
                  <a:cubicBezTo>
                    <a:pt x="19489" y="13445"/>
                    <a:pt x="19326" y="13664"/>
                    <a:pt x="19326" y="13883"/>
                  </a:cubicBezTo>
                  <a:cubicBezTo>
                    <a:pt x="19922" y="13883"/>
                    <a:pt x="20517" y="13823"/>
                    <a:pt x="21167" y="13823"/>
                  </a:cubicBezTo>
                  <a:cubicBezTo>
                    <a:pt x="21275" y="13386"/>
                    <a:pt x="21438" y="12888"/>
                    <a:pt x="21438" y="12431"/>
                  </a:cubicBezTo>
                  <a:lnTo>
                    <a:pt x="162" y="12431"/>
                  </a:lnTo>
                  <a:cubicBezTo>
                    <a:pt x="162" y="12888"/>
                    <a:pt x="325" y="13386"/>
                    <a:pt x="487" y="13823"/>
                  </a:cubicBezTo>
                  <a:cubicBezTo>
                    <a:pt x="1083" y="13823"/>
                    <a:pt x="1678" y="13883"/>
                    <a:pt x="2328" y="13883"/>
                  </a:cubicBezTo>
                  <a:cubicBezTo>
                    <a:pt x="2165" y="13664"/>
                    <a:pt x="2165" y="13445"/>
                    <a:pt x="2003" y="13227"/>
                  </a:cubicBezTo>
                  <a:cubicBezTo>
                    <a:pt x="1408" y="12948"/>
                    <a:pt x="758" y="12650"/>
                    <a:pt x="162" y="12431"/>
                  </a:cubicBezTo>
                  <a:lnTo>
                    <a:pt x="19759" y="9448"/>
                  </a:lnTo>
                  <a:cubicBezTo>
                    <a:pt x="19759" y="9885"/>
                    <a:pt x="19922" y="10343"/>
                    <a:pt x="19922" y="10800"/>
                  </a:cubicBezTo>
                  <a:cubicBezTo>
                    <a:pt x="19922" y="11238"/>
                    <a:pt x="19759" y="11695"/>
                    <a:pt x="19759" y="12152"/>
                  </a:cubicBezTo>
                  <a:cubicBezTo>
                    <a:pt x="20355" y="11874"/>
                    <a:pt x="21005" y="11635"/>
                    <a:pt x="21600" y="11357"/>
                  </a:cubicBezTo>
                  <a:cubicBezTo>
                    <a:pt x="21600" y="11198"/>
                    <a:pt x="21600" y="10959"/>
                    <a:pt x="21600" y="10800"/>
                  </a:cubicBezTo>
                  <a:cubicBezTo>
                    <a:pt x="21600" y="10621"/>
                    <a:pt x="21600" y="10402"/>
                    <a:pt x="21600" y="10223"/>
                  </a:cubicBezTo>
                  <a:cubicBezTo>
                    <a:pt x="21005" y="9945"/>
                    <a:pt x="20355" y="9666"/>
                    <a:pt x="19759" y="9448"/>
                  </a:cubicBezTo>
                  <a:lnTo>
                    <a:pt x="1841" y="9448"/>
                  </a:lnTo>
                  <a:cubicBezTo>
                    <a:pt x="1245" y="9666"/>
                    <a:pt x="650" y="9945"/>
                    <a:pt x="0" y="10223"/>
                  </a:cubicBezTo>
                  <a:cubicBezTo>
                    <a:pt x="0" y="10402"/>
                    <a:pt x="0" y="10621"/>
                    <a:pt x="0" y="10800"/>
                  </a:cubicBezTo>
                  <a:cubicBezTo>
                    <a:pt x="0" y="10959"/>
                    <a:pt x="0" y="11198"/>
                    <a:pt x="0" y="11357"/>
                  </a:cubicBezTo>
                  <a:cubicBezTo>
                    <a:pt x="650" y="11635"/>
                    <a:pt x="1245" y="11874"/>
                    <a:pt x="1841" y="12152"/>
                  </a:cubicBezTo>
                  <a:cubicBezTo>
                    <a:pt x="1678" y="11695"/>
                    <a:pt x="1678" y="11238"/>
                    <a:pt x="1678" y="10800"/>
                  </a:cubicBezTo>
                  <a:cubicBezTo>
                    <a:pt x="1678" y="10343"/>
                    <a:pt x="1678" y="9885"/>
                    <a:pt x="1841" y="9448"/>
                  </a:cubicBezTo>
                  <a:lnTo>
                    <a:pt x="19326" y="7657"/>
                  </a:lnTo>
                  <a:cubicBezTo>
                    <a:pt x="19326" y="7936"/>
                    <a:pt x="19489" y="8155"/>
                    <a:pt x="19489" y="8373"/>
                  </a:cubicBezTo>
                  <a:cubicBezTo>
                    <a:pt x="20247" y="8672"/>
                    <a:pt x="20842" y="8891"/>
                    <a:pt x="21438" y="9169"/>
                  </a:cubicBezTo>
                  <a:cubicBezTo>
                    <a:pt x="21438" y="8712"/>
                    <a:pt x="21275" y="8214"/>
                    <a:pt x="21167" y="7757"/>
                  </a:cubicBezTo>
                  <a:cubicBezTo>
                    <a:pt x="20517" y="7757"/>
                    <a:pt x="19922" y="7697"/>
                    <a:pt x="19326" y="7657"/>
                  </a:cubicBezTo>
                  <a:lnTo>
                    <a:pt x="2328" y="7657"/>
                  </a:lnTo>
                  <a:cubicBezTo>
                    <a:pt x="1678" y="7697"/>
                    <a:pt x="1083" y="7757"/>
                    <a:pt x="487" y="7757"/>
                  </a:cubicBezTo>
                  <a:cubicBezTo>
                    <a:pt x="325" y="8214"/>
                    <a:pt x="162" y="8712"/>
                    <a:pt x="162" y="9169"/>
                  </a:cubicBezTo>
                  <a:cubicBezTo>
                    <a:pt x="758" y="8891"/>
                    <a:pt x="1408" y="8672"/>
                    <a:pt x="2003" y="8373"/>
                  </a:cubicBezTo>
                  <a:cubicBezTo>
                    <a:pt x="2165" y="8155"/>
                    <a:pt x="2165" y="7936"/>
                    <a:pt x="2328" y="7657"/>
                  </a:cubicBezTo>
                  <a:lnTo>
                    <a:pt x="19651" y="4435"/>
                  </a:lnTo>
                  <a:cubicBezTo>
                    <a:pt x="18839" y="4555"/>
                    <a:pt x="18244" y="4674"/>
                    <a:pt x="17648" y="4793"/>
                  </a:cubicBezTo>
                  <a:cubicBezTo>
                    <a:pt x="18081" y="5470"/>
                    <a:pt x="18731" y="6186"/>
                    <a:pt x="19002" y="6981"/>
                  </a:cubicBezTo>
                  <a:cubicBezTo>
                    <a:pt x="19651" y="7021"/>
                    <a:pt x="20355" y="7021"/>
                    <a:pt x="21005" y="7081"/>
                  </a:cubicBezTo>
                  <a:cubicBezTo>
                    <a:pt x="20517" y="6126"/>
                    <a:pt x="20084" y="5231"/>
                    <a:pt x="19651" y="4435"/>
                  </a:cubicBezTo>
                  <a:lnTo>
                    <a:pt x="2003" y="4435"/>
                  </a:lnTo>
                  <a:cubicBezTo>
                    <a:pt x="1408" y="5231"/>
                    <a:pt x="920" y="6126"/>
                    <a:pt x="650" y="7081"/>
                  </a:cubicBezTo>
                  <a:cubicBezTo>
                    <a:pt x="1245" y="7021"/>
                    <a:pt x="1841" y="7021"/>
                    <a:pt x="2598" y="6981"/>
                  </a:cubicBezTo>
                  <a:cubicBezTo>
                    <a:pt x="2923" y="6186"/>
                    <a:pt x="3411" y="5470"/>
                    <a:pt x="4006" y="4793"/>
                  </a:cubicBezTo>
                  <a:cubicBezTo>
                    <a:pt x="3411" y="4674"/>
                    <a:pt x="2598" y="4555"/>
                    <a:pt x="2003" y="4435"/>
                  </a:cubicBezTo>
                  <a:lnTo>
                    <a:pt x="10719" y="0"/>
                  </a:lnTo>
                  <a:cubicBezTo>
                    <a:pt x="7525" y="0"/>
                    <a:pt x="4764" y="1412"/>
                    <a:pt x="2761" y="3660"/>
                  </a:cubicBezTo>
                  <a:cubicBezTo>
                    <a:pt x="3411" y="3759"/>
                    <a:pt x="4168" y="3878"/>
                    <a:pt x="4764" y="4057"/>
                  </a:cubicBezTo>
                  <a:cubicBezTo>
                    <a:pt x="6442" y="2645"/>
                    <a:pt x="8445" y="1750"/>
                    <a:pt x="10719" y="1750"/>
                  </a:cubicBezTo>
                  <a:cubicBezTo>
                    <a:pt x="13047" y="1750"/>
                    <a:pt x="15158" y="2645"/>
                    <a:pt x="16890" y="4057"/>
                  </a:cubicBezTo>
                  <a:cubicBezTo>
                    <a:pt x="17486" y="3878"/>
                    <a:pt x="18244" y="3759"/>
                    <a:pt x="18839" y="3660"/>
                  </a:cubicBezTo>
                  <a:cubicBezTo>
                    <a:pt x="16890" y="1412"/>
                    <a:pt x="13967" y="0"/>
                    <a:pt x="10719" y="0"/>
                  </a:cubicBezTo>
                  <a:lnTo>
                    <a:pt x="16890" y="17543"/>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94" name="Google Shape;194;p28"/>
            <p:cNvSpPr/>
            <p:nvPr/>
          </p:nvSpPr>
          <p:spPr>
            <a:xfrm>
              <a:off x="0" y="1882469"/>
              <a:ext cx="596197" cy="191180"/>
            </a:xfrm>
            <a:custGeom>
              <a:avLst/>
              <a:gdLst/>
              <a:ahLst/>
              <a:cxnLst/>
              <a:rect l="l" t="t" r="r" b="b"/>
              <a:pathLst>
                <a:path w="21600" h="21600" extrusionOk="0">
                  <a:moveTo>
                    <a:pt x="12175" y="19612"/>
                  </a:moveTo>
                  <a:cubicBezTo>
                    <a:pt x="11717" y="19773"/>
                    <a:pt x="11278" y="19773"/>
                    <a:pt x="10760" y="19773"/>
                  </a:cubicBezTo>
                  <a:cubicBezTo>
                    <a:pt x="10322" y="19773"/>
                    <a:pt x="9863" y="19773"/>
                    <a:pt x="9425" y="19612"/>
                  </a:cubicBezTo>
                  <a:cubicBezTo>
                    <a:pt x="9704" y="20364"/>
                    <a:pt x="9983" y="20955"/>
                    <a:pt x="10202" y="21439"/>
                  </a:cubicBezTo>
                  <a:cubicBezTo>
                    <a:pt x="10421" y="21600"/>
                    <a:pt x="10601" y="21600"/>
                    <a:pt x="10760" y="21600"/>
                  </a:cubicBezTo>
                  <a:cubicBezTo>
                    <a:pt x="10999" y="21600"/>
                    <a:pt x="11159" y="21600"/>
                    <a:pt x="11378" y="21439"/>
                  </a:cubicBezTo>
                  <a:cubicBezTo>
                    <a:pt x="11617" y="20955"/>
                    <a:pt x="11896" y="20364"/>
                    <a:pt x="12175" y="19612"/>
                  </a:cubicBezTo>
                  <a:lnTo>
                    <a:pt x="4802" y="17463"/>
                  </a:lnTo>
                  <a:cubicBezTo>
                    <a:pt x="4623" y="18215"/>
                    <a:pt x="4523" y="18860"/>
                    <a:pt x="4463" y="19451"/>
                  </a:cubicBezTo>
                  <a:cubicBezTo>
                    <a:pt x="5241" y="20042"/>
                    <a:pt x="6097" y="20525"/>
                    <a:pt x="7054" y="20794"/>
                  </a:cubicBezTo>
                  <a:cubicBezTo>
                    <a:pt x="7273" y="20955"/>
                    <a:pt x="7492" y="20955"/>
                    <a:pt x="7771" y="21116"/>
                  </a:cubicBezTo>
                  <a:cubicBezTo>
                    <a:pt x="8230" y="21278"/>
                    <a:pt x="8688" y="21278"/>
                    <a:pt x="9126" y="21439"/>
                  </a:cubicBezTo>
                  <a:cubicBezTo>
                    <a:pt x="8907" y="20794"/>
                    <a:pt x="8628" y="20042"/>
                    <a:pt x="8409" y="19451"/>
                  </a:cubicBezTo>
                  <a:cubicBezTo>
                    <a:pt x="8110" y="19451"/>
                    <a:pt x="7891" y="19290"/>
                    <a:pt x="7672" y="19128"/>
                  </a:cubicBezTo>
                  <a:cubicBezTo>
                    <a:pt x="7432" y="19128"/>
                    <a:pt x="7213" y="18967"/>
                    <a:pt x="6994" y="18967"/>
                  </a:cubicBezTo>
                  <a:cubicBezTo>
                    <a:pt x="6157" y="18537"/>
                    <a:pt x="5420" y="18107"/>
                    <a:pt x="4802" y="17463"/>
                  </a:cubicBezTo>
                  <a:lnTo>
                    <a:pt x="16798" y="17463"/>
                  </a:lnTo>
                  <a:cubicBezTo>
                    <a:pt x="16180" y="18107"/>
                    <a:pt x="15383" y="18537"/>
                    <a:pt x="14606" y="18967"/>
                  </a:cubicBezTo>
                  <a:cubicBezTo>
                    <a:pt x="14367" y="18967"/>
                    <a:pt x="14148" y="19128"/>
                    <a:pt x="13928" y="19128"/>
                  </a:cubicBezTo>
                  <a:cubicBezTo>
                    <a:pt x="13709" y="19290"/>
                    <a:pt x="13410" y="19451"/>
                    <a:pt x="13191" y="19451"/>
                  </a:cubicBezTo>
                  <a:cubicBezTo>
                    <a:pt x="12972" y="20042"/>
                    <a:pt x="12693" y="20794"/>
                    <a:pt x="12394" y="21439"/>
                  </a:cubicBezTo>
                  <a:cubicBezTo>
                    <a:pt x="12912" y="21278"/>
                    <a:pt x="13370" y="21278"/>
                    <a:pt x="13809" y="21116"/>
                  </a:cubicBezTo>
                  <a:cubicBezTo>
                    <a:pt x="14048" y="20955"/>
                    <a:pt x="14307" y="20955"/>
                    <a:pt x="14546" y="20794"/>
                  </a:cubicBezTo>
                  <a:cubicBezTo>
                    <a:pt x="15443" y="20525"/>
                    <a:pt x="16339" y="20042"/>
                    <a:pt x="17137" y="19451"/>
                  </a:cubicBezTo>
                  <a:cubicBezTo>
                    <a:pt x="17017" y="18860"/>
                    <a:pt x="16917" y="18215"/>
                    <a:pt x="16798" y="17463"/>
                  </a:cubicBezTo>
                  <a:lnTo>
                    <a:pt x="17973" y="2740"/>
                  </a:lnTo>
                  <a:cubicBezTo>
                    <a:pt x="17874" y="3493"/>
                    <a:pt x="17694" y="4137"/>
                    <a:pt x="17535" y="4890"/>
                  </a:cubicBezTo>
                  <a:cubicBezTo>
                    <a:pt x="18990" y="6394"/>
                    <a:pt x="19846" y="8490"/>
                    <a:pt x="19846" y="10800"/>
                  </a:cubicBezTo>
                  <a:cubicBezTo>
                    <a:pt x="19846" y="13057"/>
                    <a:pt x="18990" y="15206"/>
                    <a:pt x="17535" y="16710"/>
                  </a:cubicBezTo>
                  <a:cubicBezTo>
                    <a:pt x="17694" y="17463"/>
                    <a:pt x="17874" y="18107"/>
                    <a:pt x="17973" y="18860"/>
                  </a:cubicBezTo>
                  <a:cubicBezTo>
                    <a:pt x="20185" y="16872"/>
                    <a:pt x="21600" y="13970"/>
                    <a:pt x="21600" y="10800"/>
                  </a:cubicBezTo>
                  <a:cubicBezTo>
                    <a:pt x="21600" y="7630"/>
                    <a:pt x="20185" y="4728"/>
                    <a:pt x="17973" y="2740"/>
                  </a:cubicBezTo>
                  <a:lnTo>
                    <a:pt x="3607" y="2740"/>
                  </a:lnTo>
                  <a:cubicBezTo>
                    <a:pt x="1415" y="4728"/>
                    <a:pt x="0" y="7630"/>
                    <a:pt x="0" y="10800"/>
                  </a:cubicBezTo>
                  <a:cubicBezTo>
                    <a:pt x="0" y="13970"/>
                    <a:pt x="1415" y="16872"/>
                    <a:pt x="3607" y="18860"/>
                  </a:cubicBezTo>
                  <a:cubicBezTo>
                    <a:pt x="3726" y="18107"/>
                    <a:pt x="3886" y="17463"/>
                    <a:pt x="4005" y="16710"/>
                  </a:cubicBezTo>
                  <a:cubicBezTo>
                    <a:pt x="2590" y="15206"/>
                    <a:pt x="1754" y="13057"/>
                    <a:pt x="1754" y="10800"/>
                  </a:cubicBezTo>
                  <a:cubicBezTo>
                    <a:pt x="1754" y="8490"/>
                    <a:pt x="2590" y="6394"/>
                    <a:pt x="4005" y="4890"/>
                  </a:cubicBezTo>
                  <a:cubicBezTo>
                    <a:pt x="3886" y="4137"/>
                    <a:pt x="3726" y="3493"/>
                    <a:pt x="3607" y="2740"/>
                  </a:cubicBezTo>
                  <a:lnTo>
                    <a:pt x="12394" y="161"/>
                  </a:lnTo>
                  <a:cubicBezTo>
                    <a:pt x="12693" y="752"/>
                    <a:pt x="12972" y="1504"/>
                    <a:pt x="13191" y="2149"/>
                  </a:cubicBezTo>
                  <a:cubicBezTo>
                    <a:pt x="13410" y="2149"/>
                    <a:pt x="13709" y="2310"/>
                    <a:pt x="13928" y="2310"/>
                  </a:cubicBezTo>
                  <a:cubicBezTo>
                    <a:pt x="14148" y="2418"/>
                    <a:pt x="14367" y="2579"/>
                    <a:pt x="14606" y="2579"/>
                  </a:cubicBezTo>
                  <a:cubicBezTo>
                    <a:pt x="15383" y="3063"/>
                    <a:pt x="16180" y="3493"/>
                    <a:pt x="16798" y="4137"/>
                  </a:cubicBezTo>
                  <a:cubicBezTo>
                    <a:pt x="16917" y="3331"/>
                    <a:pt x="17017" y="2740"/>
                    <a:pt x="17137" y="2149"/>
                  </a:cubicBezTo>
                  <a:cubicBezTo>
                    <a:pt x="16339" y="1504"/>
                    <a:pt x="15443" y="1075"/>
                    <a:pt x="14546" y="752"/>
                  </a:cubicBezTo>
                  <a:cubicBezTo>
                    <a:pt x="14307" y="591"/>
                    <a:pt x="14048" y="591"/>
                    <a:pt x="13809" y="484"/>
                  </a:cubicBezTo>
                  <a:cubicBezTo>
                    <a:pt x="13370" y="322"/>
                    <a:pt x="12912" y="322"/>
                    <a:pt x="12394" y="161"/>
                  </a:cubicBezTo>
                  <a:lnTo>
                    <a:pt x="9126" y="161"/>
                  </a:lnTo>
                  <a:cubicBezTo>
                    <a:pt x="8688" y="322"/>
                    <a:pt x="8230" y="322"/>
                    <a:pt x="7771" y="484"/>
                  </a:cubicBezTo>
                  <a:cubicBezTo>
                    <a:pt x="7492" y="591"/>
                    <a:pt x="7273" y="591"/>
                    <a:pt x="7054" y="752"/>
                  </a:cubicBezTo>
                  <a:cubicBezTo>
                    <a:pt x="6097" y="1075"/>
                    <a:pt x="5241" y="1504"/>
                    <a:pt x="4463" y="2149"/>
                  </a:cubicBezTo>
                  <a:cubicBezTo>
                    <a:pt x="4523" y="2740"/>
                    <a:pt x="4623" y="3331"/>
                    <a:pt x="4802" y="4137"/>
                  </a:cubicBezTo>
                  <a:cubicBezTo>
                    <a:pt x="5420" y="3493"/>
                    <a:pt x="6157" y="3063"/>
                    <a:pt x="6994" y="2579"/>
                  </a:cubicBezTo>
                  <a:cubicBezTo>
                    <a:pt x="7213" y="2579"/>
                    <a:pt x="7432" y="2418"/>
                    <a:pt x="7672" y="2310"/>
                  </a:cubicBezTo>
                  <a:cubicBezTo>
                    <a:pt x="7891" y="2310"/>
                    <a:pt x="8110" y="2149"/>
                    <a:pt x="8409" y="2149"/>
                  </a:cubicBezTo>
                  <a:cubicBezTo>
                    <a:pt x="8628" y="1504"/>
                    <a:pt x="8907" y="752"/>
                    <a:pt x="9126" y="161"/>
                  </a:cubicBezTo>
                  <a:lnTo>
                    <a:pt x="10760" y="0"/>
                  </a:lnTo>
                  <a:cubicBezTo>
                    <a:pt x="10601" y="0"/>
                    <a:pt x="10421" y="0"/>
                    <a:pt x="10202" y="0"/>
                  </a:cubicBezTo>
                  <a:cubicBezTo>
                    <a:pt x="9983" y="591"/>
                    <a:pt x="9704" y="1236"/>
                    <a:pt x="9425" y="1827"/>
                  </a:cubicBezTo>
                  <a:cubicBezTo>
                    <a:pt x="9863" y="1827"/>
                    <a:pt x="10322" y="1827"/>
                    <a:pt x="10760" y="1827"/>
                  </a:cubicBezTo>
                  <a:cubicBezTo>
                    <a:pt x="11278" y="1827"/>
                    <a:pt x="11717" y="1827"/>
                    <a:pt x="12175" y="1827"/>
                  </a:cubicBezTo>
                  <a:cubicBezTo>
                    <a:pt x="11896" y="1236"/>
                    <a:pt x="11617" y="591"/>
                    <a:pt x="11378" y="0"/>
                  </a:cubicBezTo>
                  <a:cubicBezTo>
                    <a:pt x="11159" y="0"/>
                    <a:pt x="10999" y="0"/>
                    <a:pt x="10760" y="0"/>
                  </a:cubicBezTo>
                  <a:lnTo>
                    <a:pt x="12175" y="19612"/>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95" name="Google Shape;195;p28"/>
            <p:cNvSpPr/>
            <p:nvPr/>
          </p:nvSpPr>
          <p:spPr>
            <a:xfrm>
              <a:off x="72593" y="1782383"/>
              <a:ext cx="448851" cy="391348"/>
            </a:xfrm>
            <a:custGeom>
              <a:avLst/>
              <a:gdLst/>
              <a:ahLst/>
              <a:cxnLst/>
              <a:rect l="l" t="t" r="r" b="b"/>
              <a:pathLst>
                <a:path w="20756" h="21600" extrusionOk="0">
                  <a:moveTo>
                    <a:pt x="3684" y="10840"/>
                  </a:moveTo>
                  <a:cubicBezTo>
                    <a:pt x="2872" y="11818"/>
                    <a:pt x="2313" y="12849"/>
                    <a:pt x="1729" y="13748"/>
                  </a:cubicBezTo>
                  <a:cubicBezTo>
                    <a:pt x="1577" y="14118"/>
                    <a:pt x="1374" y="14435"/>
                    <a:pt x="1222" y="14805"/>
                  </a:cubicBezTo>
                  <a:cubicBezTo>
                    <a:pt x="-123" y="17555"/>
                    <a:pt x="-428" y="19882"/>
                    <a:pt x="663" y="20992"/>
                  </a:cubicBezTo>
                  <a:cubicBezTo>
                    <a:pt x="1070" y="21441"/>
                    <a:pt x="1729" y="21600"/>
                    <a:pt x="2440" y="21600"/>
                  </a:cubicBezTo>
                  <a:cubicBezTo>
                    <a:pt x="3608" y="21600"/>
                    <a:pt x="5029" y="21151"/>
                    <a:pt x="6603" y="20331"/>
                  </a:cubicBezTo>
                  <a:cubicBezTo>
                    <a:pt x="6907" y="20172"/>
                    <a:pt x="7263" y="20040"/>
                    <a:pt x="7542" y="19802"/>
                  </a:cubicBezTo>
                  <a:cubicBezTo>
                    <a:pt x="8481" y="19273"/>
                    <a:pt x="9420" y="18612"/>
                    <a:pt x="10334" y="17872"/>
                  </a:cubicBezTo>
                  <a:cubicBezTo>
                    <a:pt x="10131" y="17634"/>
                    <a:pt x="9902" y="17502"/>
                    <a:pt x="9623" y="17264"/>
                  </a:cubicBezTo>
                  <a:cubicBezTo>
                    <a:pt x="8836" y="17872"/>
                    <a:pt x="7973" y="18401"/>
                    <a:pt x="7187" y="18850"/>
                  </a:cubicBezTo>
                  <a:cubicBezTo>
                    <a:pt x="6907" y="18983"/>
                    <a:pt x="6527" y="19141"/>
                    <a:pt x="6247" y="19273"/>
                  </a:cubicBezTo>
                  <a:cubicBezTo>
                    <a:pt x="5308" y="19644"/>
                    <a:pt x="4471" y="19882"/>
                    <a:pt x="3735" y="19882"/>
                  </a:cubicBezTo>
                  <a:cubicBezTo>
                    <a:pt x="3100" y="19882"/>
                    <a:pt x="2592" y="19723"/>
                    <a:pt x="2237" y="19273"/>
                  </a:cubicBezTo>
                  <a:cubicBezTo>
                    <a:pt x="1450" y="18533"/>
                    <a:pt x="1526" y="16973"/>
                    <a:pt x="2313" y="15096"/>
                  </a:cubicBezTo>
                  <a:cubicBezTo>
                    <a:pt x="2389" y="14805"/>
                    <a:pt x="2516" y="14488"/>
                    <a:pt x="2745" y="14118"/>
                  </a:cubicBezTo>
                  <a:cubicBezTo>
                    <a:pt x="3100" y="13298"/>
                    <a:pt x="3608" y="12479"/>
                    <a:pt x="4242" y="11580"/>
                  </a:cubicBezTo>
                  <a:cubicBezTo>
                    <a:pt x="4039" y="11368"/>
                    <a:pt x="3811" y="11051"/>
                    <a:pt x="3684" y="10840"/>
                  </a:cubicBezTo>
                  <a:lnTo>
                    <a:pt x="16019" y="10840"/>
                  </a:lnTo>
                  <a:cubicBezTo>
                    <a:pt x="15791" y="11051"/>
                    <a:pt x="15664" y="11368"/>
                    <a:pt x="15436" y="11580"/>
                  </a:cubicBezTo>
                  <a:cubicBezTo>
                    <a:pt x="15156" y="11950"/>
                    <a:pt x="14852" y="12267"/>
                    <a:pt x="14573" y="12637"/>
                  </a:cubicBezTo>
                  <a:cubicBezTo>
                    <a:pt x="14217" y="13087"/>
                    <a:pt x="13786" y="13536"/>
                    <a:pt x="13354" y="13986"/>
                  </a:cubicBezTo>
                  <a:cubicBezTo>
                    <a:pt x="12923" y="14435"/>
                    <a:pt x="12568" y="14805"/>
                    <a:pt x="12136" y="15176"/>
                  </a:cubicBezTo>
                  <a:cubicBezTo>
                    <a:pt x="11781" y="15546"/>
                    <a:pt x="11425" y="15836"/>
                    <a:pt x="11121" y="16074"/>
                  </a:cubicBezTo>
                  <a:cubicBezTo>
                    <a:pt x="10842" y="16286"/>
                    <a:pt x="10639" y="16524"/>
                    <a:pt x="10334" y="16656"/>
                  </a:cubicBezTo>
                  <a:cubicBezTo>
                    <a:pt x="10639" y="16894"/>
                    <a:pt x="10842" y="17053"/>
                    <a:pt x="11070" y="17264"/>
                  </a:cubicBezTo>
                  <a:cubicBezTo>
                    <a:pt x="11552" y="16894"/>
                    <a:pt x="11984" y="16445"/>
                    <a:pt x="12415" y="16074"/>
                  </a:cubicBezTo>
                  <a:cubicBezTo>
                    <a:pt x="12796" y="15757"/>
                    <a:pt x="13151" y="15387"/>
                    <a:pt x="13431" y="15096"/>
                  </a:cubicBezTo>
                  <a:cubicBezTo>
                    <a:pt x="13659" y="14938"/>
                    <a:pt x="13786" y="14726"/>
                    <a:pt x="13938" y="14567"/>
                  </a:cubicBezTo>
                  <a:cubicBezTo>
                    <a:pt x="14141" y="14356"/>
                    <a:pt x="14294" y="14197"/>
                    <a:pt x="14446" y="14065"/>
                  </a:cubicBezTo>
                  <a:cubicBezTo>
                    <a:pt x="14801" y="13695"/>
                    <a:pt x="15080" y="13298"/>
                    <a:pt x="15360" y="13008"/>
                  </a:cubicBezTo>
                  <a:cubicBezTo>
                    <a:pt x="15791" y="12558"/>
                    <a:pt x="16146" y="12029"/>
                    <a:pt x="16527" y="11580"/>
                  </a:cubicBezTo>
                  <a:cubicBezTo>
                    <a:pt x="16375" y="11368"/>
                    <a:pt x="16146" y="11051"/>
                    <a:pt x="16019" y="10840"/>
                  </a:cubicBezTo>
                  <a:lnTo>
                    <a:pt x="9623" y="4415"/>
                  </a:lnTo>
                  <a:cubicBezTo>
                    <a:pt x="9192" y="4785"/>
                    <a:pt x="8760" y="5155"/>
                    <a:pt x="8253" y="5605"/>
                  </a:cubicBezTo>
                  <a:cubicBezTo>
                    <a:pt x="7973" y="5896"/>
                    <a:pt x="7618" y="6266"/>
                    <a:pt x="7339" y="6583"/>
                  </a:cubicBezTo>
                  <a:cubicBezTo>
                    <a:pt x="7110" y="6715"/>
                    <a:pt x="6958" y="6953"/>
                    <a:pt x="6755" y="7112"/>
                  </a:cubicBezTo>
                  <a:cubicBezTo>
                    <a:pt x="6603" y="7244"/>
                    <a:pt x="6476" y="7482"/>
                    <a:pt x="6247" y="7614"/>
                  </a:cubicBezTo>
                  <a:cubicBezTo>
                    <a:pt x="5968" y="8011"/>
                    <a:pt x="5664" y="8302"/>
                    <a:pt x="5384" y="8672"/>
                  </a:cubicBezTo>
                  <a:cubicBezTo>
                    <a:pt x="4953" y="9121"/>
                    <a:pt x="4598" y="9624"/>
                    <a:pt x="4242" y="10073"/>
                  </a:cubicBezTo>
                  <a:cubicBezTo>
                    <a:pt x="4395" y="10311"/>
                    <a:pt x="4547" y="10602"/>
                    <a:pt x="4750" y="10840"/>
                  </a:cubicBezTo>
                  <a:cubicBezTo>
                    <a:pt x="4902" y="10602"/>
                    <a:pt x="5105" y="10311"/>
                    <a:pt x="5308" y="10073"/>
                  </a:cubicBezTo>
                  <a:cubicBezTo>
                    <a:pt x="5613" y="9703"/>
                    <a:pt x="5892" y="9333"/>
                    <a:pt x="6171" y="9042"/>
                  </a:cubicBezTo>
                  <a:cubicBezTo>
                    <a:pt x="6527" y="8592"/>
                    <a:pt x="6958" y="8143"/>
                    <a:pt x="7390" y="7694"/>
                  </a:cubicBezTo>
                  <a:cubicBezTo>
                    <a:pt x="7770" y="7244"/>
                    <a:pt x="8202" y="6874"/>
                    <a:pt x="8633" y="6424"/>
                  </a:cubicBezTo>
                  <a:cubicBezTo>
                    <a:pt x="8989" y="6134"/>
                    <a:pt x="9344" y="5816"/>
                    <a:pt x="9623" y="5526"/>
                  </a:cubicBezTo>
                  <a:cubicBezTo>
                    <a:pt x="9902" y="5367"/>
                    <a:pt x="10131" y="5155"/>
                    <a:pt x="10334" y="4918"/>
                  </a:cubicBezTo>
                  <a:cubicBezTo>
                    <a:pt x="10131" y="4785"/>
                    <a:pt x="9902" y="4547"/>
                    <a:pt x="9623" y="4415"/>
                  </a:cubicBezTo>
                  <a:lnTo>
                    <a:pt x="18253" y="0"/>
                  </a:lnTo>
                  <a:cubicBezTo>
                    <a:pt x="17162" y="0"/>
                    <a:pt x="15715" y="449"/>
                    <a:pt x="14141" y="1348"/>
                  </a:cubicBezTo>
                  <a:cubicBezTo>
                    <a:pt x="13862" y="1481"/>
                    <a:pt x="13507" y="1639"/>
                    <a:pt x="13227" y="1877"/>
                  </a:cubicBezTo>
                  <a:cubicBezTo>
                    <a:pt x="12288" y="2379"/>
                    <a:pt x="11349" y="3067"/>
                    <a:pt x="10334" y="3807"/>
                  </a:cubicBezTo>
                  <a:cubicBezTo>
                    <a:pt x="10639" y="4045"/>
                    <a:pt x="10842" y="4177"/>
                    <a:pt x="11070" y="4415"/>
                  </a:cubicBezTo>
                  <a:cubicBezTo>
                    <a:pt x="11933" y="3807"/>
                    <a:pt x="12796" y="3278"/>
                    <a:pt x="13583" y="2855"/>
                  </a:cubicBezTo>
                  <a:cubicBezTo>
                    <a:pt x="13862" y="2697"/>
                    <a:pt x="14141" y="2538"/>
                    <a:pt x="14522" y="2379"/>
                  </a:cubicBezTo>
                  <a:cubicBezTo>
                    <a:pt x="15436" y="2009"/>
                    <a:pt x="16299" y="1798"/>
                    <a:pt x="16959" y="1798"/>
                  </a:cubicBezTo>
                  <a:cubicBezTo>
                    <a:pt x="17669" y="1798"/>
                    <a:pt x="18177" y="1956"/>
                    <a:pt x="18532" y="2327"/>
                  </a:cubicBezTo>
                  <a:cubicBezTo>
                    <a:pt x="19319" y="3146"/>
                    <a:pt x="19167" y="4706"/>
                    <a:pt x="18456" y="6583"/>
                  </a:cubicBezTo>
                  <a:cubicBezTo>
                    <a:pt x="18304" y="6874"/>
                    <a:pt x="18177" y="7165"/>
                    <a:pt x="18025" y="7561"/>
                  </a:cubicBezTo>
                  <a:cubicBezTo>
                    <a:pt x="17669" y="8381"/>
                    <a:pt x="17162" y="9200"/>
                    <a:pt x="16527" y="10073"/>
                  </a:cubicBezTo>
                  <a:cubicBezTo>
                    <a:pt x="16730" y="10311"/>
                    <a:pt x="16959" y="10602"/>
                    <a:pt x="17086" y="10840"/>
                  </a:cubicBezTo>
                  <a:cubicBezTo>
                    <a:pt x="17796" y="9861"/>
                    <a:pt x="18456" y="8830"/>
                    <a:pt x="18964" y="7931"/>
                  </a:cubicBezTo>
                  <a:cubicBezTo>
                    <a:pt x="19167" y="7561"/>
                    <a:pt x="19395" y="7244"/>
                    <a:pt x="19522" y="6874"/>
                  </a:cubicBezTo>
                  <a:cubicBezTo>
                    <a:pt x="20893" y="4098"/>
                    <a:pt x="21172" y="1798"/>
                    <a:pt x="20106" y="661"/>
                  </a:cubicBezTo>
                  <a:cubicBezTo>
                    <a:pt x="19674" y="212"/>
                    <a:pt x="19040" y="0"/>
                    <a:pt x="18253" y="0"/>
                  </a:cubicBezTo>
                  <a:lnTo>
                    <a:pt x="3684" y="1084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96" name="Google Shape;196;p28"/>
            <p:cNvSpPr/>
            <p:nvPr/>
          </p:nvSpPr>
          <p:spPr>
            <a:xfrm>
              <a:off x="72593" y="1782383"/>
              <a:ext cx="448851" cy="391348"/>
            </a:xfrm>
            <a:custGeom>
              <a:avLst/>
              <a:gdLst/>
              <a:ahLst/>
              <a:cxnLst/>
              <a:rect l="l" t="t" r="r" b="b"/>
              <a:pathLst>
                <a:path w="20756" h="21600" extrusionOk="0">
                  <a:moveTo>
                    <a:pt x="2313" y="6583"/>
                  </a:moveTo>
                  <a:cubicBezTo>
                    <a:pt x="1526" y="4706"/>
                    <a:pt x="1450" y="3146"/>
                    <a:pt x="2237" y="2327"/>
                  </a:cubicBezTo>
                  <a:cubicBezTo>
                    <a:pt x="2592" y="1956"/>
                    <a:pt x="3100" y="1798"/>
                    <a:pt x="3735" y="1798"/>
                  </a:cubicBezTo>
                  <a:cubicBezTo>
                    <a:pt x="4471" y="1798"/>
                    <a:pt x="5308" y="2009"/>
                    <a:pt x="6247" y="2379"/>
                  </a:cubicBezTo>
                  <a:cubicBezTo>
                    <a:pt x="6527" y="2538"/>
                    <a:pt x="6907" y="2697"/>
                    <a:pt x="7187" y="2855"/>
                  </a:cubicBezTo>
                  <a:cubicBezTo>
                    <a:pt x="7973" y="3278"/>
                    <a:pt x="8836" y="3807"/>
                    <a:pt x="9623" y="4415"/>
                  </a:cubicBezTo>
                  <a:cubicBezTo>
                    <a:pt x="9902" y="4547"/>
                    <a:pt x="10131" y="4785"/>
                    <a:pt x="10334" y="4918"/>
                  </a:cubicBezTo>
                  <a:cubicBezTo>
                    <a:pt x="10639" y="5155"/>
                    <a:pt x="10842" y="5367"/>
                    <a:pt x="11121" y="5526"/>
                  </a:cubicBezTo>
                  <a:cubicBezTo>
                    <a:pt x="11425" y="5816"/>
                    <a:pt x="11781" y="6134"/>
                    <a:pt x="12136" y="6424"/>
                  </a:cubicBezTo>
                  <a:cubicBezTo>
                    <a:pt x="12568" y="6874"/>
                    <a:pt x="12923" y="7244"/>
                    <a:pt x="13354" y="7694"/>
                  </a:cubicBezTo>
                  <a:cubicBezTo>
                    <a:pt x="13786" y="8143"/>
                    <a:pt x="14217" y="8592"/>
                    <a:pt x="14573" y="9042"/>
                  </a:cubicBezTo>
                  <a:cubicBezTo>
                    <a:pt x="14852" y="9333"/>
                    <a:pt x="15156" y="9703"/>
                    <a:pt x="15436" y="10073"/>
                  </a:cubicBezTo>
                  <a:cubicBezTo>
                    <a:pt x="15664" y="10311"/>
                    <a:pt x="15791" y="10602"/>
                    <a:pt x="16019" y="10840"/>
                  </a:cubicBezTo>
                  <a:cubicBezTo>
                    <a:pt x="16146" y="11051"/>
                    <a:pt x="16375" y="11368"/>
                    <a:pt x="16527" y="11580"/>
                  </a:cubicBezTo>
                  <a:cubicBezTo>
                    <a:pt x="17162" y="12479"/>
                    <a:pt x="17669" y="13298"/>
                    <a:pt x="18025" y="14118"/>
                  </a:cubicBezTo>
                  <a:cubicBezTo>
                    <a:pt x="18177" y="14488"/>
                    <a:pt x="18304" y="14805"/>
                    <a:pt x="18456" y="15096"/>
                  </a:cubicBezTo>
                  <a:cubicBezTo>
                    <a:pt x="19167" y="16973"/>
                    <a:pt x="19319" y="18533"/>
                    <a:pt x="18532" y="19273"/>
                  </a:cubicBezTo>
                  <a:cubicBezTo>
                    <a:pt x="18177" y="19723"/>
                    <a:pt x="17669" y="19882"/>
                    <a:pt x="16959" y="19882"/>
                  </a:cubicBezTo>
                  <a:cubicBezTo>
                    <a:pt x="16299" y="19882"/>
                    <a:pt x="15436" y="19644"/>
                    <a:pt x="14522" y="19273"/>
                  </a:cubicBezTo>
                  <a:cubicBezTo>
                    <a:pt x="14141" y="19141"/>
                    <a:pt x="13862" y="18983"/>
                    <a:pt x="13583" y="18850"/>
                  </a:cubicBezTo>
                  <a:cubicBezTo>
                    <a:pt x="12796" y="18401"/>
                    <a:pt x="11933" y="17872"/>
                    <a:pt x="11070" y="17264"/>
                  </a:cubicBezTo>
                  <a:cubicBezTo>
                    <a:pt x="10842" y="17053"/>
                    <a:pt x="10639" y="16894"/>
                    <a:pt x="10334" y="16656"/>
                  </a:cubicBezTo>
                  <a:cubicBezTo>
                    <a:pt x="10131" y="16524"/>
                    <a:pt x="9902" y="16286"/>
                    <a:pt x="9623" y="16074"/>
                  </a:cubicBezTo>
                  <a:cubicBezTo>
                    <a:pt x="9344" y="15836"/>
                    <a:pt x="8989" y="15546"/>
                    <a:pt x="8633" y="15176"/>
                  </a:cubicBezTo>
                  <a:cubicBezTo>
                    <a:pt x="8202" y="14805"/>
                    <a:pt x="7770" y="14435"/>
                    <a:pt x="7390" y="13986"/>
                  </a:cubicBezTo>
                  <a:cubicBezTo>
                    <a:pt x="6958" y="13536"/>
                    <a:pt x="6527" y="13087"/>
                    <a:pt x="6171" y="12637"/>
                  </a:cubicBezTo>
                  <a:cubicBezTo>
                    <a:pt x="5892" y="12267"/>
                    <a:pt x="5613" y="11950"/>
                    <a:pt x="5308" y="11580"/>
                  </a:cubicBezTo>
                  <a:cubicBezTo>
                    <a:pt x="5105" y="11368"/>
                    <a:pt x="4902" y="11051"/>
                    <a:pt x="4750" y="10840"/>
                  </a:cubicBezTo>
                  <a:cubicBezTo>
                    <a:pt x="4547" y="10602"/>
                    <a:pt x="4395" y="10311"/>
                    <a:pt x="4242" y="10073"/>
                  </a:cubicBezTo>
                  <a:cubicBezTo>
                    <a:pt x="3608" y="9200"/>
                    <a:pt x="3100" y="8381"/>
                    <a:pt x="2745" y="7561"/>
                  </a:cubicBezTo>
                  <a:cubicBezTo>
                    <a:pt x="2516" y="7165"/>
                    <a:pt x="2389" y="6874"/>
                    <a:pt x="2313" y="6583"/>
                  </a:cubicBezTo>
                  <a:lnTo>
                    <a:pt x="2440" y="0"/>
                  </a:lnTo>
                  <a:cubicBezTo>
                    <a:pt x="1729" y="0"/>
                    <a:pt x="1070" y="212"/>
                    <a:pt x="663" y="661"/>
                  </a:cubicBezTo>
                  <a:cubicBezTo>
                    <a:pt x="-428" y="1798"/>
                    <a:pt x="-123" y="4098"/>
                    <a:pt x="1222" y="6874"/>
                  </a:cubicBezTo>
                  <a:cubicBezTo>
                    <a:pt x="1374" y="7244"/>
                    <a:pt x="1577" y="7561"/>
                    <a:pt x="1729" y="7931"/>
                  </a:cubicBezTo>
                  <a:cubicBezTo>
                    <a:pt x="2313" y="8830"/>
                    <a:pt x="2872" y="9861"/>
                    <a:pt x="3684" y="10840"/>
                  </a:cubicBezTo>
                  <a:cubicBezTo>
                    <a:pt x="3811" y="11051"/>
                    <a:pt x="4039" y="11368"/>
                    <a:pt x="4242" y="11580"/>
                  </a:cubicBezTo>
                  <a:cubicBezTo>
                    <a:pt x="4598" y="12029"/>
                    <a:pt x="4953" y="12558"/>
                    <a:pt x="5384" y="13008"/>
                  </a:cubicBezTo>
                  <a:cubicBezTo>
                    <a:pt x="5664" y="13298"/>
                    <a:pt x="5968" y="13695"/>
                    <a:pt x="6247" y="14065"/>
                  </a:cubicBezTo>
                  <a:cubicBezTo>
                    <a:pt x="6476" y="14197"/>
                    <a:pt x="6603" y="14356"/>
                    <a:pt x="6755" y="14567"/>
                  </a:cubicBezTo>
                  <a:cubicBezTo>
                    <a:pt x="6958" y="14726"/>
                    <a:pt x="7110" y="14938"/>
                    <a:pt x="7339" y="15096"/>
                  </a:cubicBezTo>
                  <a:cubicBezTo>
                    <a:pt x="7618" y="15387"/>
                    <a:pt x="7973" y="15757"/>
                    <a:pt x="8253" y="16074"/>
                  </a:cubicBezTo>
                  <a:cubicBezTo>
                    <a:pt x="8760" y="16445"/>
                    <a:pt x="9192" y="16894"/>
                    <a:pt x="9623" y="17264"/>
                  </a:cubicBezTo>
                  <a:cubicBezTo>
                    <a:pt x="9902" y="17502"/>
                    <a:pt x="10131" y="17634"/>
                    <a:pt x="10334" y="17872"/>
                  </a:cubicBezTo>
                  <a:cubicBezTo>
                    <a:pt x="11349" y="18612"/>
                    <a:pt x="12288" y="19273"/>
                    <a:pt x="13227" y="19802"/>
                  </a:cubicBezTo>
                  <a:cubicBezTo>
                    <a:pt x="13507" y="20040"/>
                    <a:pt x="13862" y="20172"/>
                    <a:pt x="14141" y="20331"/>
                  </a:cubicBezTo>
                  <a:cubicBezTo>
                    <a:pt x="15715" y="21151"/>
                    <a:pt x="17162" y="21600"/>
                    <a:pt x="18253" y="21600"/>
                  </a:cubicBezTo>
                  <a:cubicBezTo>
                    <a:pt x="19040" y="21600"/>
                    <a:pt x="19674" y="21441"/>
                    <a:pt x="20106" y="20992"/>
                  </a:cubicBezTo>
                  <a:cubicBezTo>
                    <a:pt x="21172" y="19882"/>
                    <a:pt x="20893" y="17555"/>
                    <a:pt x="19522" y="14805"/>
                  </a:cubicBezTo>
                  <a:cubicBezTo>
                    <a:pt x="19395" y="14435"/>
                    <a:pt x="19167" y="14118"/>
                    <a:pt x="18964" y="13748"/>
                  </a:cubicBezTo>
                  <a:cubicBezTo>
                    <a:pt x="18456" y="12849"/>
                    <a:pt x="17796" y="11818"/>
                    <a:pt x="17086" y="10840"/>
                  </a:cubicBezTo>
                  <a:cubicBezTo>
                    <a:pt x="16959" y="10602"/>
                    <a:pt x="16730" y="10311"/>
                    <a:pt x="16527" y="10073"/>
                  </a:cubicBezTo>
                  <a:cubicBezTo>
                    <a:pt x="16146" y="9624"/>
                    <a:pt x="15791" y="9121"/>
                    <a:pt x="15360" y="8672"/>
                  </a:cubicBezTo>
                  <a:cubicBezTo>
                    <a:pt x="15080" y="8302"/>
                    <a:pt x="14801" y="8011"/>
                    <a:pt x="14446" y="7614"/>
                  </a:cubicBezTo>
                  <a:cubicBezTo>
                    <a:pt x="14294" y="7482"/>
                    <a:pt x="14141" y="7244"/>
                    <a:pt x="13938" y="7112"/>
                  </a:cubicBezTo>
                  <a:cubicBezTo>
                    <a:pt x="13786" y="6953"/>
                    <a:pt x="13659" y="6715"/>
                    <a:pt x="13431" y="6583"/>
                  </a:cubicBezTo>
                  <a:cubicBezTo>
                    <a:pt x="13151" y="6266"/>
                    <a:pt x="12796" y="5896"/>
                    <a:pt x="12415" y="5605"/>
                  </a:cubicBezTo>
                  <a:cubicBezTo>
                    <a:pt x="11984" y="5155"/>
                    <a:pt x="11552" y="4785"/>
                    <a:pt x="11070" y="4415"/>
                  </a:cubicBezTo>
                  <a:cubicBezTo>
                    <a:pt x="10842" y="4177"/>
                    <a:pt x="10639" y="4045"/>
                    <a:pt x="10334" y="3807"/>
                  </a:cubicBezTo>
                  <a:cubicBezTo>
                    <a:pt x="9420" y="3067"/>
                    <a:pt x="8481" y="2379"/>
                    <a:pt x="7542" y="1877"/>
                  </a:cubicBezTo>
                  <a:cubicBezTo>
                    <a:pt x="7263" y="1639"/>
                    <a:pt x="6907" y="1481"/>
                    <a:pt x="6603" y="1348"/>
                  </a:cubicBezTo>
                  <a:cubicBezTo>
                    <a:pt x="5029" y="449"/>
                    <a:pt x="3608" y="0"/>
                    <a:pt x="2440" y="0"/>
                  </a:cubicBezTo>
                  <a:lnTo>
                    <a:pt x="2313" y="6583"/>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97" name="Google Shape;197;p28"/>
            <p:cNvSpPr/>
            <p:nvPr/>
          </p:nvSpPr>
          <p:spPr>
            <a:xfrm>
              <a:off x="253312" y="1937836"/>
              <a:ext cx="89586" cy="80448"/>
            </a:xfrm>
            <a:custGeom>
              <a:avLst/>
              <a:gdLst/>
              <a:ahLst/>
              <a:cxnLst/>
              <a:rect l="l" t="t" r="r" b="b"/>
              <a:pathLst>
                <a:path w="21600" h="21600" extrusionOk="0">
                  <a:moveTo>
                    <a:pt x="10994" y="0"/>
                  </a:moveTo>
                  <a:cubicBezTo>
                    <a:pt x="4786" y="0"/>
                    <a:pt x="0" y="4955"/>
                    <a:pt x="0" y="10800"/>
                  </a:cubicBezTo>
                  <a:cubicBezTo>
                    <a:pt x="0" y="16518"/>
                    <a:pt x="4786" y="21600"/>
                    <a:pt x="10994" y="21600"/>
                  </a:cubicBezTo>
                  <a:cubicBezTo>
                    <a:pt x="16814" y="21600"/>
                    <a:pt x="21600" y="16518"/>
                    <a:pt x="21600" y="10800"/>
                  </a:cubicBezTo>
                  <a:cubicBezTo>
                    <a:pt x="21600" y="4955"/>
                    <a:pt x="16814" y="0"/>
                    <a:pt x="10994"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98" name="Google Shape;198;p28"/>
            <p:cNvSpPr/>
            <p:nvPr/>
          </p:nvSpPr>
          <p:spPr>
            <a:xfrm>
              <a:off x="2681703" y="3202753"/>
              <a:ext cx="218666" cy="521245"/>
            </a:xfrm>
            <a:custGeom>
              <a:avLst/>
              <a:gdLst/>
              <a:ahLst/>
              <a:cxnLst/>
              <a:rect l="l" t="t" r="r" b="b"/>
              <a:pathLst>
                <a:path w="21600" h="21600" extrusionOk="0">
                  <a:moveTo>
                    <a:pt x="16836" y="17591"/>
                  </a:moveTo>
                  <a:cubicBezTo>
                    <a:pt x="15320" y="19007"/>
                    <a:pt x="13209" y="19865"/>
                    <a:pt x="10881" y="19865"/>
                  </a:cubicBezTo>
                  <a:cubicBezTo>
                    <a:pt x="8608" y="19865"/>
                    <a:pt x="6442" y="19007"/>
                    <a:pt x="4926" y="17591"/>
                  </a:cubicBezTo>
                  <a:cubicBezTo>
                    <a:pt x="4168" y="17711"/>
                    <a:pt x="3519" y="17890"/>
                    <a:pt x="2761" y="17990"/>
                  </a:cubicBezTo>
                  <a:cubicBezTo>
                    <a:pt x="4764" y="20204"/>
                    <a:pt x="7687" y="21600"/>
                    <a:pt x="10881" y="21600"/>
                  </a:cubicBezTo>
                  <a:cubicBezTo>
                    <a:pt x="14129" y="21600"/>
                    <a:pt x="16998" y="20204"/>
                    <a:pt x="19002" y="17990"/>
                  </a:cubicBezTo>
                  <a:cubicBezTo>
                    <a:pt x="18244" y="17890"/>
                    <a:pt x="17594" y="17711"/>
                    <a:pt x="16836" y="17591"/>
                  </a:cubicBezTo>
                  <a:lnTo>
                    <a:pt x="758" y="14560"/>
                  </a:lnTo>
                  <a:cubicBezTo>
                    <a:pt x="1083" y="15517"/>
                    <a:pt x="1570" y="16375"/>
                    <a:pt x="2165" y="17152"/>
                  </a:cubicBezTo>
                  <a:cubicBezTo>
                    <a:pt x="2761" y="17053"/>
                    <a:pt x="3411" y="16933"/>
                    <a:pt x="4168" y="16813"/>
                  </a:cubicBezTo>
                  <a:cubicBezTo>
                    <a:pt x="3519" y="16195"/>
                    <a:pt x="3086" y="15457"/>
                    <a:pt x="2653" y="14619"/>
                  </a:cubicBezTo>
                  <a:cubicBezTo>
                    <a:pt x="2003" y="14619"/>
                    <a:pt x="1408" y="14560"/>
                    <a:pt x="758" y="14560"/>
                  </a:cubicBezTo>
                  <a:lnTo>
                    <a:pt x="21005" y="14560"/>
                  </a:lnTo>
                  <a:cubicBezTo>
                    <a:pt x="20355" y="14560"/>
                    <a:pt x="19759" y="14619"/>
                    <a:pt x="19002" y="14619"/>
                  </a:cubicBezTo>
                  <a:cubicBezTo>
                    <a:pt x="18677" y="15457"/>
                    <a:pt x="18244" y="16195"/>
                    <a:pt x="17594" y="16813"/>
                  </a:cubicBezTo>
                  <a:cubicBezTo>
                    <a:pt x="18244" y="16933"/>
                    <a:pt x="19002" y="17053"/>
                    <a:pt x="19597" y="17152"/>
                  </a:cubicBezTo>
                  <a:cubicBezTo>
                    <a:pt x="20192" y="16375"/>
                    <a:pt x="20680" y="15517"/>
                    <a:pt x="21005" y="14560"/>
                  </a:cubicBezTo>
                  <a:lnTo>
                    <a:pt x="162" y="12425"/>
                  </a:lnTo>
                  <a:cubicBezTo>
                    <a:pt x="162" y="12924"/>
                    <a:pt x="325" y="13383"/>
                    <a:pt x="487" y="13822"/>
                  </a:cubicBezTo>
                  <a:cubicBezTo>
                    <a:pt x="1083" y="13881"/>
                    <a:pt x="1678" y="13881"/>
                    <a:pt x="2328" y="13941"/>
                  </a:cubicBezTo>
                  <a:cubicBezTo>
                    <a:pt x="2328" y="13702"/>
                    <a:pt x="2165" y="13483"/>
                    <a:pt x="2165" y="13203"/>
                  </a:cubicBezTo>
                  <a:cubicBezTo>
                    <a:pt x="1408" y="12984"/>
                    <a:pt x="758" y="12705"/>
                    <a:pt x="162" y="12425"/>
                  </a:cubicBezTo>
                  <a:lnTo>
                    <a:pt x="21600" y="12425"/>
                  </a:lnTo>
                  <a:cubicBezTo>
                    <a:pt x="21005" y="12705"/>
                    <a:pt x="20192" y="12984"/>
                    <a:pt x="19597" y="13203"/>
                  </a:cubicBezTo>
                  <a:cubicBezTo>
                    <a:pt x="19435" y="13483"/>
                    <a:pt x="19435" y="13702"/>
                    <a:pt x="19326" y="13941"/>
                  </a:cubicBezTo>
                  <a:cubicBezTo>
                    <a:pt x="20084" y="13881"/>
                    <a:pt x="20680" y="13881"/>
                    <a:pt x="21275" y="13822"/>
                  </a:cubicBezTo>
                  <a:cubicBezTo>
                    <a:pt x="21438" y="13383"/>
                    <a:pt x="21438" y="12924"/>
                    <a:pt x="21600" y="12425"/>
                  </a:cubicBezTo>
                  <a:lnTo>
                    <a:pt x="1841" y="9434"/>
                  </a:lnTo>
                  <a:cubicBezTo>
                    <a:pt x="1245" y="9713"/>
                    <a:pt x="650" y="9992"/>
                    <a:pt x="0" y="10212"/>
                  </a:cubicBezTo>
                  <a:cubicBezTo>
                    <a:pt x="0" y="10431"/>
                    <a:pt x="0" y="10611"/>
                    <a:pt x="0" y="10830"/>
                  </a:cubicBezTo>
                  <a:cubicBezTo>
                    <a:pt x="0" y="11009"/>
                    <a:pt x="0" y="11169"/>
                    <a:pt x="0" y="11408"/>
                  </a:cubicBezTo>
                  <a:cubicBezTo>
                    <a:pt x="650" y="11628"/>
                    <a:pt x="1245" y="11907"/>
                    <a:pt x="1841" y="12186"/>
                  </a:cubicBezTo>
                  <a:cubicBezTo>
                    <a:pt x="1841" y="11747"/>
                    <a:pt x="1841" y="11289"/>
                    <a:pt x="1841" y="10830"/>
                  </a:cubicBezTo>
                  <a:cubicBezTo>
                    <a:pt x="1841" y="10331"/>
                    <a:pt x="1841" y="9873"/>
                    <a:pt x="1841" y="9434"/>
                  </a:cubicBezTo>
                  <a:lnTo>
                    <a:pt x="19759" y="9434"/>
                  </a:lnTo>
                  <a:cubicBezTo>
                    <a:pt x="19922" y="9873"/>
                    <a:pt x="19922" y="10331"/>
                    <a:pt x="19922" y="10830"/>
                  </a:cubicBezTo>
                  <a:cubicBezTo>
                    <a:pt x="19922" y="11289"/>
                    <a:pt x="19922" y="11747"/>
                    <a:pt x="19759" y="12186"/>
                  </a:cubicBezTo>
                  <a:cubicBezTo>
                    <a:pt x="20517" y="11907"/>
                    <a:pt x="21167" y="11628"/>
                    <a:pt x="21600" y="11408"/>
                  </a:cubicBezTo>
                  <a:cubicBezTo>
                    <a:pt x="21600" y="11169"/>
                    <a:pt x="21600" y="11009"/>
                    <a:pt x="21600" y="10830"/>
                  </a:cubicBezTo>
                  <a:cubicBezTo>
                    <a:pt x="21600" y="10611"/>
                    <a:pt x="21600" y="10431"/>
                    <a:pt x="21600" y="10212"/>
                  </a:cubicBezTo>
                  <a:cubicBezTo>
                    <a:pt x="21167" y="9992"/>
                    <a:pt x="20517" y="9713"/>
                    <a:pt x="19759" y="9434"/>
                  </a:cubicBezTo>
                  <a:lnTo>
                    <a:pt x="19326" y="7679"/>
                  </a:lnTo>
                  <a:cubicBezTo>
                    <a:pt x="19435" y="7898"/>
                    <a:pt x="19435" y="8137"/>
                    <a:pt x="19597" y="8417"/>
                  </a:cubicBezTo>
                  <a:cubicBezTo>
                    <a:pt x="20192" y="8636"/>
                    <a:pt x="21005" y="8915"/>
                    <a:pt x="21600" y="9194"/>
                  </a:cubicBezTo>
                  <a:cubicBezTo>
                    <a:pt x="21438" y="8696"/>
                    <a:pt x="21438" y="8237"/>
                    <a:pt x="21275" y="7798"/>
                  </a:cubicBezTo>
                  <a:cubicBezTo>
                    <a:pt x="20680" y="7739"/>
                    <a:pt x="20084" y="7739"/>
                    <a:pt x="19326" y="7679"/>
                  </a:cubicBezTo>
                  <a:lnTo>
                    <a:pt x="2328" y="7679"/>
                  </a:lnTo>
                  <a:cubicBezTo>
                    <a:pt x="1678" y="7739"/>
                    <a:pt x="1083" y="7739"/>
                    <a:pt x="487" y="7798"/>
                  </a:cubicBezTo>
                  <a:cubicBezTo>
                    <a:pt x="325" y="8237"/>
                    <a:pt x="162" y="8696"/>
                    <a:pt x="162" y="9194"/>
                  </a:cubicBezTo>
                  <a:cubicBezTo>
                    <a:pt x="758" y="8915"/>
                    <a:pt x="1408" y="8636"/>
                    <a:pt x="2165" y="8417"/>
                  </a:cubicBezTo>
                  <a:cubicBezTo>
                    <a:pt x="2165" y="8137"/>
                    <a:pt x="2328" y="7898"/>
                    <a:pt x="2328" y="7679"/>
                  </a:cubicBezTo>
                  <a:lnTo>
                    <a:pt x="19597" y="4468"/>
                  </a:lnTo>
                  <a:cubicBezTo>
                    <a:pt x="19002" y="4587"/>
                    <a:pt x="18244" y="4687"/>
                    <a:pt x="17594" y="4807"/>
                  </a:cubicBezTo>
                  <a:cubicBezTo>
                    <a:pt x="18244" y="5425"/>
                    <a:pt x="18677" y="6203"/>
                    <a:pt x="19002" y="7001"/>
                  </a:cubicBezTo>
                  <a:cubicBezTo>
                    <a:pt x="19759" y="7001"/>
                    <a:pt x="20355" y="7060"/>
                    <a:pt x="21005" y="7060"/>
                  </a:cubicBezTo>
                  <a:cubicBezTo>
                    <a:pt x="20680" y="6143"/>
                    <a:pt x="20192" y="5265"/>
                    <a:pt x="19597" y="4468"/>
                  </a:cubicBezTo>
                  <a:lnTo>
                    <a:pt x="2165" y="4468"/>
                  </a:lnTo>
                  <a:cubicBezTo>
                    <a:pt x="1570" y="5265"/>
                    <a:pt x="1083" y="6143"/>
                    <a:pt x="758" y="7060"/>
                  </a:cubicBezTo>
                  <a:cubicBezTo>
                    <a:pt x="1408" y="7060"/>
                    <a:pt x="2003" y="7001"/>
                    <a:pt x="2653" y="7001"/>
                  </a:cubicBezTo>
                  <a:cubicBezTo>
                    <a:pt x="3086" y="6203"/>
                    <a:pt x="3519" y="5425"/>
                    <a:pt x="4168" y="4807"/>
                  </a:cubicBezTo>
                  <a:cubicBezTo>
                    <a:pt x="3411" y="4687"/>
                    <a:pt x="2761" y="4587"/>
                    <a:pt x="2165" y="4468"/>
                  </a:cubicBezTo>
                  <a:lnTo>
                    <a:pt x="10881" y="0"/>
                  </a:lnTo>
                  <a:cubicBezTo>
                    <a:pt x="7687" y="0"/>
                    <a:pt x="4764" y="1416"/>
                    <a:pt x="2761" y="3610"/>
                  </a:cubicBezTo>
                  <a:cubicBezTo>
                    <a:pt x="3519" y="3730"/>
                    <a:pt x="4168" y="3909"/>
                    <a:pt x="4926" y="4009"/>
                  </a:cubicBezTo>
                  <a:cubicBezTo>
                    <a:pt x="6442" y="2593"/>
                    <a:pt x="8608" y="1755"/>
                    <a:pt x="10881" y="1755"/>
                  </a:cubicBezTo>
                  <a:cubicBezTo>
                    <a:pt x="13209" y="1755"/>
                    <a:pt x="15320" y="2593"/>
                    <a:pt x="16836" y="4009"/>
                  </a:cubicBezTo>
                  <a:cubicBezTo>
                    <a:pt x="17594" y="3909"/>
                    <a:pt x="18244" y="3730"/>
                    <a:pt x="19002" y="3610"/>
                  </a:cubicBezTo>
                  <a:cubicBezTo>
                    <a:pt x="16998" y="1416"/>
                    <a:pt x="14129" y="0"/>
                    <a:pt x="10881" y="0"/>
                  </a:cubicBezTo>
                  <a:lnTo>
                    <a:pt x="16836" y="17591"/>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99" name="Google Shape;199;p28"/>
            <p:cNvSpPr/>
            <p:nvPr/>
          </p:nvSpPr>
          <p:spPr>
            <a:xfrm>
              <a:off x="2494155" y="3368854"/>
              <a:ext cx="598631" cy="191176"/>
            </a:xfrm>
            <a:custGeom>
              <a:avLst/>
              <a:gdLst/>
              <a:ahLst/>
              <a:cxnLst/>
              <a:rect l="l" t="t" r="r" b="b"/>
              <a:pathLst>
                <a:path w="21600" h="21600" extrusionOk="0">
                  <a:moveTo>
                    <a:pt x="12152" y="19759"/>
                  </a:moveTo>
                  <a:cubicBezTo>
                    <a:pt x="11695" y="19759"/>
                    <a:pt x="11257" y="19922"/>
                    <a:pt x="10800" y="19922"/>
                  </a:cubicBezTo>
                  <a:cubicBezTo>
                    <a:pt x="10343" y="19922"/>
                    <a:pt x="9905" y="19759"/>
                    <a:pt x="9448" y="19759"/>
                  </a:cubicBezTo>
                  <a:cubicBezTo>
                    <a:pt x="9666" y="20355"/>
                    <a:pt x="9965" y="21005"/>
                    <a:pt x="10243" y="21600"/>
                  </a:cubicBezTo>
                  <a:cubicBezTo>
                    <a:pt x="10402" y="21600"/>
                    <a:pt x="10581" y="21600"/>
                    <a:pt x="10800" y="21600"/>
                  </a:cubicBezTo>
                  <a:cubicBezTo>
                    <a:pt x="10979" y="21600"/>
                    <a:pt x="11198" y="21600"/>
                    <a:pt x="11357" y="21600"/>
                  </a:cubicBezTo>
                  <a:cubicBezTo>
                    <a:pt x="11655" y="21005"/>
                    <a:pt x="11874" y="20355"/>
                    <a:pt x="12152" y="19759"/>
                  </a:cubicBezTo>
                  <a:lnTo>
                    <a:pt x="4773" y="17648"/>
                  </a:lnTo>
                  <a:cubicBezTo>
                    <a:pt x="4674" y="18244"/>
                    <a:pt x="4555" y="19002"/>
                    <a:pt x="4455" y="19597"/>
                  </a:cubicBezTo>
                  <a:cubicBezTo>
                    <a:pt x="5231" y="20084"/>
                    <a:pt x="6126" y="20680"/>
                    <a:pt x="7081" y="21005"/>
                  </a:cubicBezTo>
                  <a:cubicBezTo>
                    <a:pt x="7319" y="21005"/>
                    <a:pt x="7538" y="21167"/>
                    <a:pt x="7777" y="21167"/>
                  </a:cubicBezTo>
                  <a:cubicBezTo>
                    <a:pt x="8214" y="21275"/>
                    <a:pt x="8712" y="21438"/>
                    <a:pt x="9169" y="21438"/>
                  </a:cubicBezTo>
                  <a:cubicBezTo>
                    <a:pt x="8891" y="20842"/>
                    <a:pt x="8652" y="20247"/>
                    <a:pt x="8373" y="19597"/>
                  </a:cubicBezTo>
                  <a:cubicBezTo>
                    <a:pt x="8155" y="19435"/>
                    <a:pt x="7936" y="19435"/>
                    <a:pt x="7657" y="19326"/>
                  </a:cubicBezTo>
                  <a:cubicBezTo>
                    <a:pt x="7419" y="19164"/>
                    <a:pt x="7200" y="19164"/>
                    <a:pt x="6981" y="19002"/>
                  </a:cubicBezTo>
                  <a:cubicBezTo>
                    <a:pt x="6186" y="18677"/>
                    <a:pt x="5450" y="18244"/>
                    <a:pt x="4773" y="17648"/>
                  </a:cubicBezTo>
                  <a:lnTo>
                    <a:pt x="16807" y="17648"/>
                  </a:lnTo>
                  <a:cubicBezTo>
                    <a:pt x="16150" y="18244"/>
                    <a:pt x="15414" y="18677"/>
                    <a:pt x="14619" y="19002"/>
                  </a:cubicBezTo>
                  <a:cubicBezTo>
                    <a:pt x="14400" y="19164"/>
                    <a:pt x="14181" y="19164"/>
                    <a:pt x="13903" y="19326"/>
                  </a:cubicBezTo>
                  <a:cubicBezTo>
                    <a:pt x="13664" y="19435"/>
                    <a:pt x="13445" y="19435"/>
                    <a:pt x="13207" y="19597"/>
                  </a:cubicBezTo>
                  <a:cubicBezTo>
                    <a:pt x="12928" y="20247"/>
                    <a:pt x="12650" y="20842"/>
                    <a:pt x="12431" y="21438"/>
                  </a:cubicBezTo>
                  <a:cubicBezTo>
                    <a:pt x="12869" y="21438"/>
                    <a:pt x="13326" y="21275"/>
                    <a:pt x="13783" y="21167"/>
                  </a:cubicBezTo>
                  <a:cubicBezTo>
                    <a:pt x="14062" y="21167"/>
                    <a:pt x="14281" y="21005"/>
                    <a:pt x="14519" y="21005"/>
                  </a:cubicBezTo>
                  <a:cubicBezTo>
                    <a:pt x="15474" y="20680"/>
                    <a:pt x="16309" y="20084"/>
                    <a:pt x="17145" y="19597"/>
                  </a:cubicBezTo>
                  <a:cubicBezTo>
                    <a:pt x="17045" y="19002"/>
                    <a:pt x="16926" y="18244"/>
                    <a:pt x="16807" y="17648"/>
                  </a:cubicBezTo>
                  <a:lnTo>
                    <a:pt x="17940" y="2761"/>
                  </a:lnTo>
                  <a:cubicBezTo>
                    <a:pt x="17821" y="3411"/>
                    <a:pt x="17722" y="4168"/>
                    <a:pt x="17543" y="4764"/>
                  </a:cubicBezTo>
                  <a:cubicBezTo>
                    <a:pt x="18955" y="6442"/>
                    <a:pt x="19790" y="8445"/>
                    <a:pt x="19790" y="10881"/>
                  </a:cubicBezTo>
                  <a:cubicBezTo>
                    <a:pt x="19790" y="13209"/>
                    <a:pt x="18955" y="15212"/>
                    <a:pt x="17543" y="16890"/>
                  </a:cubicBezTo>
                  <a:cubicBezTo>
                    <a:pt x="17722" y="17486"/>
                    <a:pt x="17821" y="18244"/>
                    <a:pt x="17940" y="18839"/>
                  </a:cubicBezTo>
                  <a:cubicBezTo>
                    <a:pt x="20188" y="16890"/>
                    <a:pt x="21600" y="14129"/>
                    <a:pt x="21600" y="10881"/>
                  </a:cubicBezTo>
                  <a:cubicBezTo>
                    <a:pt x="21600" y="7687"/>
                    <a:pt x="20188" y="4764"/>
                    <a:pt x="17940" y="2761"/>
                  </a:cubicBezTo>
                  <a:lnTo>
                    <a:pt x="3600" y="2761"/>
                  </a:lnTo>
                  <a:cubicBezTo>
                    <a:pt x="1412" y="4764"/>
                    <a:pt x="0" y="7687"/>
                    <a:pt x="0" y="10881"/>
                  </a:cubicBezTo>
                  <a:cubicBezTo>
                    <a:pt x="0" y="14129"/>
                    <a:pt x="1412" y="16890"/>
                    <a:pt x="3600" y="18839"/>
                  </a:cubicBezTo>
                  <a:cubicBezTo>
                    <a:pt x="3779" y="18244"/>
                    <a:pt x="3878" y="17486"/>
                    <a:pt x="4057" y="16890"/>
                  </a:cubicBezTo>
                  <a:cubicBezTo>
                    <a:pt x="2645" y="15212"/>
                    <a:pt x="1750" y="13209"/>
                    <a:pt x="1750" y="10881"/>
                  </a:cubicBezTo>
                  <a:cubicBezTo>
                    <a:pt x="1750" y="8445"/>
                    <a:pt x="2645" y="6442"/>
                    <a:pt x="4057" y="4764"/>
                  </a:cubicBezTo>
                  <a:cubicBezTo>
                    <a:pt x="3878" y="4168"/>
                    <a:pt x="3779" y="3411"/>
                    <a:pt x="3600" y="2761"/>
                  </a:cubicBezTo>
                  <a:lnTo>
                    <a:pt x="12431" y="162"/>
                  </a:lnTo>
                  <a:cubicBezTo>
                    <a:pt x="12650" y="812"/>
                    <a:pt x="12928" y="1408"/>
                    <a:pt x="13207" y="2165"/>
                  </a:cubicBezTo>
                  <a:cubicBezTo>
                    <a:pt x="13445" y="2165"/>
                    <a:pt x="13664" y="2165"/>
                    <a:pt x="13903" y="2328"/>
                  </a:cubicBezTo>
                  <a:cubicBezTo>
                    <a:pt x="14181" y="2490"/>
                    <a:pt x="14400" y="2490"/>
                    <a:pt x="14619" y="2653"/>
                  </a:cubicBezTo>
                  <a:cubicBezTo>
                    <a:pt x="15414" y="2923"/>
                    <a:pt x="16150" y="3573"/>
                    <a:pt x="16807" y="4006"/>
                  </a:cubicBezTo>
                  <a:cubicBezTo>
                    <a:pt x="16926" y="3411"/>
                    <a:pt x="17045" y="2761"/>
                    <a:pt x="17145" y="2003"/>
                  </a:cubicBezTo>
                  <a:cubicBezTo>
                    <a:pt x="16309" y="1570"/>
                    <a:pt x="15474" y="1083"/>
                    <a:pt x="14519" y="650"/>
                  </a:cubicBezTo>
                  <a:cubicBezTo>
                    <a:pt x="14281" y="650"/>
                    <a:pt x="14062" y="487"/>
                    <a:pt x="13783" y="487"/>
                  </a:cubicBezTo>
                  <a:cubicBezTo>
                    <a:pt x="13326" y="325"/>
                    <a:pt x="12869" y="162"/>
                    <a:pt x="12431" y="162"/>
                  </a:cubicBezTo>
                  <a:lnTo>
                    <a:pt x="9169" y="162"/>
                  </a:lnTo>
                  <a:cubicBezTo>
                    <a:pt x="8712" y="162"/>
                    <a:pt x="8214" y="325"/>
                    <a:pt x="7777" y="487"/>
                  </a:cubicBezTo>
                  <a:cubicBezTo>
                    <a:pt x="7538" y="487"/>
                    <a:pt x="7319" y="650"/>
                    <a:pt x="7081" y="650"/>
                  </a:cubicBezTo>
                  <a:cubicBezTo>
                    <a:pt x="6126" y="1083"/>
                    <a:pt x="5231" y="1570"/>
                    <a:pt x="4455" y="2003"/>
                  </a:cubicBezTo>
                  <a:cubicBezTo>
                    <a:pt x="4555" y="2761"/>
                    <a:pt x="4674" y="3411"/>
                    <a:pt x="4773" y="4006"/>
                  </a:cubicBezTo>
                  <a:cubicBezTo>
                    <a:pt x="5450" y="3573"/>
                    <a:pt x="6186" y="2923"/>
                    <a:pt x="6981" y="2653"/>
                  </a:cubicBezTo>
                  <a:cubicBezTo>
                    <a:pt x="7200" y="2490"/>
                    <a:pt x="7419" y="2490"/>
                    <a:pt x="7657" y="2328"/>
                  </a:cubicBezTo>
                  <a:cubicBezTo>
                    <a:pt x="7936" y="2165"/>
                    <a:pt x="8155" y="2165"/>
                    <a:pt x="8373" y="2165"/>
                  </a:cubicBezTo>
                  <a:cubicBezTo>
                    <a:pt x="8652" y="1408"/>
                    <a:pt x="8891" y="812"/>
                    <a:pt x="9169" y="162"/>
                  </a:cubicBezTo>
                  <a:lnTo>
                    <a:pt x="10800" y="0"/>
                  </a:lnTo>
                  <a:cubicBezTo>
                    <a:pt x="10581" y="0"/>
                    <a:pt x="10402" y="0"/>
                    <a:pt x="10243" y="0"/>
                  </a:cubicBezTo>
                  <a:cubicBezTo>
                    <a:pt x="9965" y="650"/>
                    <a:pt x="9666" y="1245"/>
                    <a:pt x="9448" y="1841"/>
                  </a:cubicBezTo>
                  <a:cubicBezTo>
                    <a:pt x="9905" y="1841"/>
                    <a:pt x="10343" y="1732"/>
                    <a:pt x="10800" y="1732"/>
                  </a:cubicBezTo>
                  <a:cubicBezTo>
                    <a:pt x="11257" y="1732"/>
                    <a:pt x="11695" y="1841"/>
                    <a:pt x="12152" y="1841"/>
                  </a:cubicBezTo>
                  <a:cubicBezTo>
                    <a:pt x="11874" y="1245"/>
                    <a:pt x="11655" y="650"/>
                    <a:pt x="11357" y="0"/>
                  </a:cubicBezTo>
                  <a:cubicBezTo>
                    <a:pt x="11198" y="0"/>
                    <a:pt x="10979" y="0"/>
                    <a:pt x="10800" y="0"/>
                  </a:cubicBezTo>
                  <a:lnTo>
                    <a:pt x="12152" y="19759"/>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00" name="Google Shape;200;p28"/>
            <p:cNvSpPr/>
            <p:nvPr/>
          </p:nvSpPr>
          <p:spPr>
            <a:xfrm>
              <a:off x="2566958" y="3266638"/>
              <a:ext cx="448641" cy="391348"/>
            </a:xfrm>
            <a:custGeom>
              <a:avLst/>
              <a:gdLst/>
              <a:ahLst/>
              <a:cxnLst/>
              <a:rect l="l" t="t" r="r" b="b"/>
              <a:pathLst>
                <a:path w="20746" h="21600" extrusionOk="0">
                  <a:moveTo>
                    <a:pt x="3648" y="10840"/>
                  </a:moveTo>
                  <a:cubicBezTo>
                    <a:pt x="2938" y="11818"/>
                    <a:pt x="2303" y="12796"/>
                    <a:pt x="1796" y="13774"/>
                  </a:cubicBezTo>
                  <a:cubicBezTo>
                    <a:pt x="1567" y="14065"/>
                    <a:pt x="1440" y="14435"/>
                    <a:pt x="1212" y="14726"/>
                  </a:cubicBezTo>
                  <a:cubicBezTo>
                    <a:pt x="-83" y="17502"/>
                    <a:pt x="-438" y="19802"/>
                    <a:pt x="628" y="20939"/>
                  </a:cubicBezTo>
                  <a:cubicBezTo>
                    <a:pt x="1085" y="21388"/>
                    <a:pt x="1719" y="21600"/>
                    <a:pt x="2506" y="21600"/>
                  </a:cubicBezTo>
                  <a:cubicBezTo>
                    <a:pt x="3572" y="21600"/>
                    <a:pt x="5019" y="21151"/>
                    <a:pt x="6593" y="20331"/>
                  </a:cubicBezTo>
                  <a:cubicBezTo>
                    <a:pt x="6948" y="20199"/>
                    <a:pt x="7253" y="19961"/>
                    <a:pt x="7608" y="19802"/>
                  </a:cubicBezTo>
                  <a:cubicBezTo>
                    <a:pt x="8446" y="19221"/>
                    <a:pt x="9385" y="18612"/>
                    <a:pt x="10400" y="17793"/>
                  </a:cubicBezTo>
                  <a:cubicBezTo>
                    <a:pt x="10197" y="17661"/>
                    <a:pt x="9892" y="17423"/>
                    <a:pt x="9689" y="17211"/>
                  </a:cubicBezTo>
                  <a:cubicBezTo>
                    <a:pt x="8826" y="17872"/>
                    <a:pt x="8040" y="18401"/>
                    <a:pt x="7253" y="18771"/>
                  </a:cubicBezTo>
                  <a:cubicBezTo>
                    <a:pt x="6897" y="18930"/>
                    <a:pt x="6593" y="19088"/>
                    <a:pt x="6314" y="19221"/>
                  </a:cubicBezTo>
                  <a:cubicBezTo>
                    <a:pt x="5374" y="19670"/>
                    <a:pt x="4511" y="19882"/>
                    <a:pt x="3801" y="19882"/>
                  </a:cubicBezTo>
                  <a:cubicBezTo>
                    <a:pt x="3141" y="19882"/>
                    <a:pt x="2582" y="19670"/>
                    <a:pt x="2227" y="19300"/>
                  </a:cubicBezTo>
                  <a:cubicBezTo>
                    <a:pt x="1516" y="18480"/>
                    <a:pt x="1567" y="16973"/>
                    <a:pt x="2303" y="15096"/>
                  </a:cubicBezTo>
                  <a:cubicBezTo>
                    <a:pt x="2430" y="14805"/>
                    <a:pt x="2582" y="14435"/>
                    <a:pt x="2709" y="14144"/>
                  </a:cubicBezTo>
                  <a:cubicBezTo>
                    <a:pt x="3141" y="13325"/>
                    <a:pt x="3648" y="12426"/>
                    <a:pt x="4232" y="11606"/>
                  </a:cubicBezTo>
                  <a:cubicBezTo>
                    <a:pt x="4004" y="11289"/>
                    <a:pt x="3877" y="11078"/>
                    <a:pt x="3648" y="10840"/>
                  </a:cubicBezTo>
                  <a:lnTo>
                    <a:pt x="16009" y="10840"/>
                  </a:lnTo>
                  <a:cubicBezTo>
                    <a:pt x="15857" y="11078"/>
                    <a:pt x="15629" y="11289"/>
                    <a:pt x="15426" y="11606"/>
                  </a:cubicBezTo>
                  <a:cubicBezTo>
                    <a:pt x="15223" y="11897"/>
                    <a:pt x="14918" y="12267"/>
                    <a:pt x="14563" y="12637"/>
                  </a:cubicBezTo>
                  <a:cubicBezTo>
                    <a:pt x="14207" y="13087"/>
                    <a:pt x="13852" y="13536"/>
                    <a:pt x="13421" y="13906"/>
                  </a:cubicBezTo>
                  <a:cubicBezTo>
                    <a:pt x="12989" y="14356"/>
                    <a:pt x="12558" y="14805"/>
                    <a:pt x="12126" y="15176"/>
                  </a:cubicBezTo>
                  <a:cubicBezTo>
                    <a:pt x="11771" y="15466"/>
                    <a:pt x="11491" y="15784"/>
                    <a:pt x="11111" y="16074"/>
                  </a:cubicBezTo>
                  <a:cubicBezTo>
                    <a:pt x="10908" y="16312"/>
                    <a:pt x="10629" y="16524"/>
                    <a:pt x="10400" y="16682"/>
                  </a:cubicBezTo>
                  <a:cubicBezTo>
                    <a:pt x="10629" y="16894"/>
                    <a:pt x="10908" y="17053"/>
                    <a:pt x="11111" y="17211"/>
                  </a:cubicBezTo>
                  <a:cubicBezTo>
                    <a:pt x="11542" y="16815"/>
                    <a:pt x="11974" y="16445"/>
                    <a:pt x="12481" y="15995"/>
                  </a:cubicBezTo>
                  <a:cubicBezTo>
                    <a:pt x="12761" y="15704"/>
                    <a:pt x="13116" y="15413"/>
                    <a:pt x="13471" y="15096"/>
                  </a:cubicBezTo>
                  <a:cubicBezTo>
                    <a:pt x="13624" y="14885"/>
                    <a:pt x="13776" y="14726"/>
                    <a:pt x="13979" y="14594"/>
                  </a:cubicBezTo>
                  <a:cubicBezTo>
                    <a:pt x="14131" y="14356"/>
                    <a:pt x="14360" y="14224"/>
                    <a:pt x="14487" y="13986"/>
                  </a:cubicBezTo>
                  <a:cubicBezTo>
                    <a:pt x="14766" y="13695"/>
                    <a:pt x="15146" y="13325"/>
                    <a:pt x="15426" y="12955"/>
                  </a:cubicBezTo>
                  <a:cubicBezTo>
                    <a:pt x="15781" y="12505"/>
                    <a:pt x="16213" y="12056"/>
                    <a:pt x="16568" y="11606"/>
                  </a:cubicBezTo>
                  <a:cubicBezTo>
                    <a:pt x="16365" y="11289"/>
                    <a:pt x="16213" y="11078"/>
                    <a:pt x="16009" y="10840"/>
                  </a:cubicBezTo>
                  <a:lnTo>
                    <a:pt x="9689" y="4415"/>
                  </a:lnTo>
                  <a:cubicBezTo>
                    <a:pt x="9258" y="4785"/>
                    <a:pt x="8750" y="5155"/>
                    <a:pt x="8319" y="5605"/>
                  </a:cubicBezTo>
                  <a:cubicBezTo>
                    <a:pt x="7963" y="5922"/>
                    <a:pt x="7659" y="6213"/>
                    <a:pt x="7303" y="6583"/>
                  </a:cubicBezTo>
                  <a:cubicBezTo>
                    <a:pt x="7177" y="6742"/>
                    <a:pt x="6948" y="6874"/>
                    <a:pt x="6821" y="7112"/>
                  </a:cubicBezTo>
                  <a:cubicBezTo>
                    <a:pt x="6669" y="7271"/>
                    <a:pt x="6466" y="7403"/>
                    <a:pt x="6314" y="7641"/>
                  </a:cubicBezTo>
                  <a:cubicBezTo>
                    <a:pt x="5958" y="7931"/>
                    <a:pt x="5654" y="8302"/>
                    <a:pt x="5374" y="8672"/>
                  </a:cubicBezTo>
                  <a:cubicBezTo>
                    <a:pt x="4943" y="9121"/>
                    <a:pt x="4588" y="9571"/>
                    <a:pt x="4232" y="10020"/>
                  </a:cubicBezTo>
                  <a:cubicBezTo>
                    <a:pt x="4359" y="10311"/>
                    <a:pt x="4588" y="10549"/>
                    <a:pt x="4740" y="10840"/>
                  </a:cubicBezTo>
                  <a:cubicBezTo>
                    <a:pt x="4943" y="10549"/>
                    <a:pt x="5171" y="10311"/>
                    <a:pt x="5298" y="10020"/>
                  </a:cubicBezTo>
                  <a:cubicBezTo>
                    <a:pt x="5603" y="9729"/>
                    <a:pt x="5882" y="9359"/>
                    <a:pt x="6161" y="8989"/>
                  </a:cubicBezTo>
                  <a:cubicBezTo>
                    <a:pt x="6593" y="8540"/>
                    <a:pt x="6948" y="8169"/>
                    <a:pt x="7380" y="7720"/>
                  </a:cubicBezTo>
                  <a:cubicBezTo>
                    <a:pt x="7811" y="7271"/>
                    <a:pt x="8243" y="6821"/>
                    <a:pt x="8674" y="6424"/>
                  </a:cubicBezTo>
                  <a:cubicBezTo>
                    <a:pt x="8953" y="6134"/>
                    <a:pt x="9334" y="5843"/>
                    <a:pt x="9689" y="5526"/>
                  </a:cubicBezTo>
                  <a:cubicBezTo>
                    <a:pt x="9892" y="5314"/>
                    <a:pt x="10197" y="5155"/>
                    <a:pt x="10400" y="4944"/>
                  </a:cubicBezTo>
                  <a:cubicBezTo>
                    <a:pt x="10121" y="4706"/>
                    <a:pt x="9892" y="4574"/>
                    <a:pt x="9689" y="4415"/>
                  </a:cubicBezTo>
                  <a:lnTo>
                    <a:pt x="18294" y="0"/>
                  </a:lnTo>
                  <a:cubicBezTo>
                    <a:pt x="17152" y="0"/>
                    <a:pt x="15781" y="449"/>
                    <a:pt x="14207" y="1269"/>
                  </a:cubicBezTo>
                  <a:cubicBezTo>
                    <a:pt x="13852" y="1428"/>
                    <a:pt x="13547" y="1666"/>
                    <a:pt x="13192" y="1798"/>
                  </a:cubicBezTo>
                  <a:cubicBezTo>
                    <a:pt x="12278" y="2406"/>
                    <a:pt x="11339" y="3067"/>
                    <a:pt x="10400" y="3834"/>
                  </a:cubicBezTo>
                  <a:cubicBezTo>
                    <a:pt x="10629" y="3966"/>
                    <a:pt x="10908" y="4204"/>
                    <a:pt x="11111" y="4415"/>
                  </a:cubicBezTo>
                  <a:cubicBezTo>
                    <a:pt x="11974" y="3754"/>
                    <a:pt x="12761" y="3225"/>
                    <a:pt x="13547" y="2855"/>
                  </a:cubicBezTo>
                  <a:cubicBezTo>
                    <a:pt x="13852" y="2697"/>
                    <a:pt x="14207" y="2565"/>
                    <a:pt x="14487" y="2406"/>
                  </a:cubicBezTo>
                  <a:cubicBezTo>
                    <a:pt x="15426" y="1956"/>
                    <a:pt x="16289" y="1798"/>
                    <a:pt x="16999" y="1798"/>
                  </a:cubicBezTo>
                  <a:cubicBezTo>
                    <a:pt x="17634" y="1798"/>
                    <a:pt x="18142" y="1956"/>
                    <a:pt x="18497" y="2327"/>
                  </a:cubicBezTo>
                  <a:cubicBezTo>
                    <a:pt x="19309" y="3146"/>
                    <a:pt x="19233" y="4627"/>
                    <a:pt x="18497" y="6504"/>
                  </a:cubicBezTo>
                  <a:cubicBezTo>
                    <a:pt x="18370" y="6874"/>
                    <a:pt x="18218" y="7191"/>
                    <a:pt x="18065" y="7482"/>
                  </a:cubicBezTo>
                  <a:cubicBezTo>
                    <a:pt x="17634" y="8302"/>
                    <a:pt x="17152" y="9200"/>
                    <a:pt x="16568" y="10020"/>
                  </a:cubicBezTo>
                  <a:cubicBezTo>
                    <a:pt x="16720" y="10311"/>
                    <a:pt x="16923" y="10549"/>
                    <a:pt x="17152" y="10840"/>
                  </a:cubicBezTo>
                  <a:cubicBezTo>
                    <a:pt x="17862" y="9809"/>
                    <a:pt x="18497" y="8830"/>
                    <a:pt x="19005" y="7852"/>
                  </a:cubicBezTo>
                  <a:cubicBezTo>
                    <a:pt x="19233" y="7561"/>
                    <a:pt x="19360" y="7191"/>
                    <a:pt x="19512" y="6874"/>
                  </a:cubicBezTo>
                  <a:cubicBezTo>
                    <a:pt x="20883" y="4124"/>
                    <a:pt x="21162" y="1798"/>
                    <a:pt x="20096" y="687"/>
                  </a:cubicBezTo>
                  <a:cubicBezTo>
                    <a:pt x="19664" y="238"/>
                    <a:pt x="19081" y="0"/>
                    <a:pt x="18294" y="0"/>
                  </a:cubicBezTo>
                  <a:lnTo>
                    <a:pt x="3648" y="1084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01" name="Google Shape;201;p28"/>
            <p:cNvSpPr/>
            <p:nvPr/>
          </p:nvSpPr>
          <p:spPr>
            <a:xfrm>
              <a:off x="2566958" y="3266638"/>
              <a:ext cx="448641" cy="391348"/>
            </a:xfrm>
            <a:custGeom>
              <a:avLst/>
              <a:gdLst/>
              <a:ahLst/>
              <a:cxnLst/>
              <a:rect l="l" t="t" r="r" b="b"/>
              <a:pathLst>
                <a:path w="20746" h="21600" extrusionOk="0">
                  <a:moveTo>
                    <a:pt x="2303" y="6504"/>
                  </a:moveTo>
                  <a:cubicBezTo>
                    <a:pt x="1567" y="4627"/>
                    <a:pt x="1516" y="3146"/>
                    <a:pt x="2227" y="2327"/>
                  </a:cubicBezTo>
                  <a:cubicBezTo>
                    <a:pt x="2582" y="1956"/>
                    <a:pt x="3141" y="1798"/>
                    <a:pt x="3801" y="1798"/>
                  </a:cubicBezTo>
                  <a:cubicBezTo>
                    <a:pt x="4511" y="1798"/>
                    <a:pt x="5374" y="1956"/>
                    <a:pt x="6314" y="2406"/>
                  </a:cubicBezTo>
                  <a:cubicBezTo>
                    <a:pt x="6593" y="2565"/>
                    <a:pt x="6897" y="2697"/>
                    <a:pt x="7253" y="2855"/>
                  </a:cubicBezTo>
                  <a:cubicBezTo>
                    <a:pt x="8040" y="3225"/>
                    <a:pt x="8826" y="3754"/>
                    <a:pt x="9689" y="4415"/>
                  </a:cubicBezTo>
                  <a:cubicBezTo>
                    <a:pt x="9892" y="4574"/>
                    <a:pt x="10121" y="4706"/>
                    <a:pt x="10400" y="4944"/>
                  </a:cubicBezTo>
                  <a:cubicBezTo>
                    <a:pt x="10629" y="5155"/>
                    <a:pt x="10908" y="5314"/>
                    <a:pt x="11111" y="5526"/>
                  </a:cubicBezTo>
                  <a:cubicBezTo>
                    <a:pt x="11491" y="5843"/>
                    <a:pt x="11771" y="6134"/>
                    <a:pt x="12126" y="6424"/>
                  </a:cubicBezTo>
                  <a:cubicBezTo>
                    <a:pt x="12558" y="6821"/>
                    <a:pt x="12989" y="7271"/>
                    <a:pt x="13421" y="7720"/>
                  </a:cubicBezTo>
                  <a:cubicBezTo>
                    <a:pt x="13852" y="8169"/>
                    <a:pt x="14207" y="8540"/>
                    <a:pt x="14563" y="8989"/>
                  </a:cubicBezTo>
                  <a:cubicBezTo>
                    <a:pt x="14918" y="9359"/>
                    <a:pt x="15223" y="9729"/>
                    <a:pt x="15426" y="10020"/>
                  </a:cubicBezTo>
                  <a:cubicBezTo>
                    <a:pt x="15629" y="10311"/>
                    <a:pt x="15857" y="10549"/>
                    <a:pt x="16009" y="10840"/>
                  </a:cubicBezTo>
                  <a:cubicBezTo>
                    <a:pt x="16213" y="11078"/>
                    <a:pt x="16365" y="11289"/>
                    <a:pt x="16568" y="11606"/>
                  </a:cubicBezTo>
                  <a:cubicBezTo>
                    <a:pt x="17152" y="12426"/>
                    <a:pt x="17634" y="13325"/>
                    <a:pt x="18065" y="14144"/>
                  </a:cubicBezTo>
                  <a:cubicBezTo>
                    <a:pt x="18218" y="14435"/>
                    <a:pt x="18370" y="14805"/>
                    <a:pt x="18497" y="15096"/>
                  </a:cubicBezTo>
                  <a:cubicBezTo>
                    <a:pt x="19233" y="16973"/>
                    <a:pt x="19309" y="18480"/>
                    <a:pt x="18497" y="19300"/>
                  </a:cubicBezTo>
                  <a:cubicBezTo>
                    <a:pt x="18142" y="19670"/>
                    <a:pt x="17634" y="19882"/>
                    <a:pt x="16999" y="19882"/>
                  </a:cubicBezTo>
                  <a:cubicBezTo>
                    <a:pt x="16289" y="19882"/>
                    <a:pt x="15426" y="19670"/>
                    <a:pt x="14487" y="19221"/>
                  </a:cubicBezTo>
                  <a:cubicBezTo>
                    <a:pt x="14207" y="19088"/>
                    <a:pt x="13852" y="18930"/>
                    <a:pt x="13547" y="18771"/>
                  </a:cubicBezTo>
                  <a:cubicBezTo>
                    <a:pt x="12761" y="18401"/>
                    <a:pt x="11974" y="17872"/>
                    <a:pt x="11111" y="17211"/>
                  </a:cubicBezTo>
                  <a:cubicBezTo>
                    <a:pt x="10908" y="17053"/>
                    <a:pt x="10629" y="16894"/>
                    <a:pt x="10400" y="16682"/>
                  </a:cubicBezTo>
                  <a:cubicBezTo>
                    <a:pt x="10197" y="16524"/>
                    <a:pt x="9892" y="16312"/>
                    <a:pt x="9689" y="16074"/>
                  </a:cubicBezTo>
                  <a:cubicBezTo>
                    <a:pt x="9334" y="15784"/>
                    <a:pt x="8953" y="15466"/>
                    <a:pt x="8674" y="15176"/>
                  </a:cubicBezTo>
                  <a:cubicBezTo>
                    <a:pt x="8243" y="14805"/>
                    <a:pt x="7811" y="14356"/>
                    <a:pt x="7380" y="13906"/>
                  </a:cubicBezTo>
                  <a:cubicBezTo>
                    <a:pt x="6948" y="13536"/>
                    <a:pt x="6593" y="13087"/>
                    <a:pt x="6161" y="12637"/>
                  </a:cubicBezTo>
                  <a:cubicBezTo>
                    <a:pt x="5882" y="12267"/>
                    <a:pt x="5603" y="11897"/>
                    <a:pt x="5298" y="11606"/>
                  </a:cubicBezTo>
                  <a:cubicBezTo>
                    <a:pt x="5171" y="11289"/>
                    <a:pt x="4943" y="11078"/>
                    <a:pt x="4740" y="10840"/>
                  </a:cubicBezTo>
                  <a:cubicBezTo>
                    <a:pt x="4588" y="10549"/>
                    <a:pt x="4359" y="10311"/>
                    <a:pt x="4232" y="10020"/>
                  </a:cubicBezTo>
                  <a:cubicBezTo>
                    <a:pt x="3648" y="9200"/>
                    <a:pt x="3141" y="8302"/>
                    <a:pt x="2709" y="7482"/>
                  </a:cubicBezTo>
                  <a:cubicBezTo>
                    <a:pt x="2582" y="7191"/>
                    <a:pt x="2430" y="6874"/>
                    <a:pt x="2303" y="6504"/>
                  </a:cubicBezTo>
                  <a:lnTo>
                    <a:pt x="2506" y="0"/>
                  </a:lnTo>
                  <a:cubicBezTo>
                    <a:pt x="1719" y="0"/>
                    <a:pt x="1085" y="238"/>
                    <a:pt x="628" y="687"/>
                  </a:cubicBezTo>
                  <a:cubicBezTo>
                    <a:pt x="-438" y="1798"/>
                    <a:pt x="-83" y="4124"/>
                    <a:pt x="1212" y="6874"/>
                  </a:cubicBezTo>
                  <a:cubicBezTo>
                    <a:pt x="1440" y="7191"/>
                    <a:pt x="1567" y="7561"/>
                    <a:pt x="1796" y="7852"/>
                  </a:cubicBezTo>
                  <a:cubicBezTo>
                    <a:pt x="2303" y="8830"/>
                    <a:pt x="2938" y="9809"/>
                    <a:pt x="3648" y="10840"/>
                  </a:cubicBezTo>
                  <a:cubicBezTo>
                    <a:pt x="3877" y="11078"/>
                    <a:pt x="4004" y="11289"/>
                    <a:pt x="4232" y="11606"/>
                  </a:cubicBezTo>
                  <a:cubicBezTo>
                    <a:pt x="4588" y="12056"/>
                    <a:pt x="4943" y="12505"/>
                    <a:pt x="5374" y="12955"/>
                  </a:cubicBezTo>
                  <a:cubicBezTo>
                    <a:pt x="5654" y="13325"/>
                    <a:pt x="5958" y="13695"/>
                    <a:pt x="6314" y="13986"/>
                  </a:cubicBezTo>
                  <a:cubicBezTo>
                    <a:pt x="6466" y="14224"/>
                    <a:pt x="6669" y="14356"/>
                    <a:pt x="6821" y="14594"/>
                  </a:cubicBezTo>
                  <a:cubicBezTo>
                    <a:pt x="6948" y="14726"/>
                    <a:pt x="7177" y="14885"/>
                    <a:pt x="7303" y="15096"/>
                  </a:cubicBezTo>
                  <a:cubicBezTo>
                    <a:pt x="7659" y="15413"/>
                    <a:pt x="7963" y="15704"/>
                    <a:pt x="8319" y="15995"/>
                  </a:cubicBezTo>
                  <a:cubicBezTo>
                    <a:pt x="8750" y="16445"/>
                    <a:pt x="9258" y="16815"/>
                    <a:pt x="9689" y="17211"/>
                  </a:cubicBezTo>
                  <a:cubicBezTo>
                    <a:pt x="9892" y="17423"/>
                    <a:pt x="10197" y="17661"/>
                    <a:pt x="10400" y="17793"/>
                  </a:cubicBezTo>
                  <a:cubicBezTo>
                    <a:pt x="11339" y="18560"/>
                    <a:pt x="12278" y="19221"/>
                    <a:pt x="13192" y="19802"/>
                  </a:cubicBezTo>
                  <a:cubicBezTo>
                    <a:pt x="13547" y="19961"/>
                    <a:pt x="13852" y="20199"/>
                    <a:pt x="14207" y="20331"/>
                  </a:cubicBezTo>
                  <a:cubicBezTo>
                    <a:pt x="15781" y="21151"/>
                    <a:pt x="17152" y="21600"/>
                    <a:pt x="18294" y="21600"/>
                  </a:cubicBezTo>
                  <a:cubicBezTo>
                    <a:pt x="19081" y="21600"/>
                    <a:pt x="19664" y="21388"/>
                    <a:pt x="20096" y="20939"/>
                  </a:cubicBezTo>
                  <a:cubicBezTo>
                    <a:pt x="21162" y="19802"/>
                    <a:pt x="20883" y="17502"/>
                    <a:pt x="19512" y="14726"/>
                  </a:cubicBezTo>
                  <a:cubicBezTo>
                    <a:pt x="19360" y="14435"/>
                    <a:pt x="19233" y="14065"/>
                    <a:pt x="19005" y="13774"/>
                  </a:cubicBezTo>
                  <a:cubicBezTo>
                    <a:pt x="18497" y="12796"/>
                    <a:pt x="17862" y="11818"/>
                    <a:pt x="17152" y="10840"/>
                  </a:cubicBezTo>
                  <a:cubicBezTo>
                    <a:pt x="16923" y="10549"/>
                    <a:pt x="16720" y="10311"/>
                    <a:pt x="16568" y="10020"/>
                  </a:cubicBezTo>
                  <a:cubicBezTo>
                    <a:pt x="16213" y="9571"/>
                    <a:pt x="15781" y="9121"/>
                    <a:pt x="15426" y="8672"/>
                  </a:cubicBezTo>
                  <a:cubicBezTo>
                    <a:pt x="15146" y="8302"/>
                    <a:pt x="14766" y="7931"/>
                    <a:pt x="14487" y="7641"/>
                  </a:cubicBezTo>
                  <a:cubicBezTo>
                    <a:pt x="14360" y="7403"/>
                    <a:pt x="14131" y="7271"/>
                    <a:pt x="13979" y="7112"/>
                  </a:cubicBezTo>
                  <a:cubicBezTo>
                    <a:pt x="13776" y="6874"/>
                    <a:pt x="13624" y="6742"/>
                    <a:pt x="13471" y="6583"/>
                  </a:cubicBezTo>
                  <a:cubicBezTo>
                    <a:pt x="13116" y="6213"/>
                    <a:pt x="12761" y="5922"/>
                    <a:pt x="12481" y="5605"/>
                  </a:cubicBezTo>
                  <a:cubicBezTo>
                    <a:pt x="12050" y="5155"/>
                    <a:pt x="11542" y="4785"/>
                    <a:pt x="11111" y="4415"/>
                  </a:cubicBezTo>
                  <a:cubicBezTo>
                    <a:pt x="10908" y="4204"/>
                    <a:pt x="10629" y="3966"/>
                    <a:pt x="10400" y="3834"/>
                  </a:cubicBezTo>
                  <a:cubicBezTo>
                    <a:pt x="9385" y="3067"/>
                    <a:pt x="8446" y="2406"/>
                    <a:pt x="7608" y="1798"/>
                  </a:cubicBezTo>
                  <a:cubicBezTo>
                    <a:pt x="7253" y="1666"/>
                    <a:pt x="6948" y="1428"/>
                    <a:pt x="6593" y="1269"/>
                  </a:cubicBezTo>
                  <a:cubicBezTo>
                    <a:pt x="5019" y="449"/>
                    <a:pt x="3572" y="0"/>
                    <a:pt x="2506" y="0"/>
                  </a:cubicBezTo>
                  <a:lnTo>
                    <a:pt x="2303" y="6504"/>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02" name="Google Shape;202;p28"/>
            <p:cNvSpPr/>
            <p:nvPr/>
          </p:nvSpPr>
          <p:spPr>
            <a:xfrm>
              <a:off x="2747467" y="3424220"/>
              <a:ext cx="89586" cy="78321"/>
            </a:xfrm>
            <a:custGeom>
              <a:avLst/>
              <a:gdLst/>
              <a:ahLst/>
              <a:cxnLst/>
              <a:rect l="l" t="t" r="r" b="b"/>
              <a:pathLst>
                <a:path w="21600" h="21600" extrusionOk="0">
                  <a:moveTo>
                    <a:pt x="10606" y="0"/>
                  </a:moveTo>
                  <a:cubicBezTo>
                    <a:pt x="4786" y="0"/>
                    <a:pt x="0" y="4684"/>
                    <a:pt x="0" y="10930"/>
                  </a:cubicBezTo>
                  <a:cubicBezTo>
                    <a:pt x="0" y="16916"/>
                    <a:pt x="4786" y="21600"/>
                    <a:pt x="10606" y="21600"/>
                  </a:cubicBezTo>
                  <a:cubicBezTo>
                    <a:pt x="16426" y="21600"/>
                    <a:pt x="21600" y="16916"/>
                    <a:pt x="21600" y="10930"/>
                  </a:cubicBezTo>
                  <a:cubicBezTo>
                    <a:pt x="21600" y="4684"/>
                    <a:pt x="16426" y="0"/>
                    <a:pt x="10606"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03" name="Google Shape;203;p28"/>
            <p:cNvSpPr/>
            <p:nvPr/>
          </p:nvSpPr>
          <p:spPr>
            <a:xfrm>
              <a:off x="4133380" y="1024284"/>
              <a:ext cx="218666" cy="521245"/>
            </a:xfrm>
            <a:custGeom>
              <a:avLst/>
              <a:gdLst/>
              <a:ahLst/>
              <a:cxnLst/>
              <a:rect l="l" t="t" r="r" b="b"/>
              <a:pathLst>
                <a:path w="21600" h="21600" extrusionOk="0">
                  <a:moveTo>
                    <a:pt x="16890" y="17591"/>
                  </a:moveTo>
                  <a:cubicBezTo>
                    <a:pt x="15158" y="19007"/>
                    <a:pt x="13155" y="19845"/>
                    <a:pt x="10881" y="19845"/>
                  </a:cubicBezTo>
                  <a:cubicBezTo>
                    <a:pt x="8553" y="19845"/>
                    <a:pt x="6442" y="19007"/>
                    <a:pt x="4764" y="17591"/>
                  </a:cubicBezTo>
                  <a:cubicBezTo>
                    <a:pt x="4168" y="17711"/>
                    <a:pt x="3411" y="17870"/>
                    <a:pt x="2761" y="17990"/>
                  </a:cubicBezTo>
                  <a:cubicBezTo>
                    <a:pt x="4764" y="20184"/>
                    <a:pt x="7687" y="21600"/>
                    <a:pt x="10881" y="21600"/>
                  </a:cubicBezTo>
                  <a:cubicBezTo>
                    <a:pt x="14075" y="21600"/>
                    <a:pt x="16890" y="20184"/>
                    <a:pt x="18839" y="17990"/>
                  </a:cubicBezTo>
                  <a:cubicBezTo>
                    <a:pt x="18244" y="17870"/>
                    <a:pt x="17486" y="17711"/>
                    <a:pt x="16890" y="17591"/>
                  </a:cubicBezTo>
                  <a:lnTo>
                    <a:pt x="21005" y="14540"/>
                  </a:lnTo>
                  <a:cubicBezTo>
                    <a:pt x="20355" y="14540"/>
                    <a:pt x="19597" y="14599"/>
                    <a:pt x="19002" y="14599"/>
                  </a:cubicBezTo>
                  <a:cubicBezTo>
                    <a:pt x="18677" y="15437"/>
                    <a:pt x="18244" y="16175"/>
                    <a:pt x="17648" y="16793"/>
                  </a:cubicBezTo>
                  <a:cubicBezTo>
                    <a:pt x="18244" y="16973"/>
                    <a:pt x="19002" y="17073"/>
                    <a:pt x="19597" y="17132"/>
                  </a:cubicBezTo>
                  <a:cubicBezTo>
                    <a:pt x="20192" y="16355"/>
                    <a:pt x="20680" y="15497"/>
                    <a:pt x="21005" y="14540"/>
                  </a:cubicBezTo>
                  <a:lnTo>
                    <a:pt x="595" y="14540"/>
                  </a:lnTo>
                  <a:cubicBezTo>
                    <a:pt x="1083" y="15497"/>
                    <a:pt x="1570" y="16355"/>
                    <a:pt x="2003" y="17132"/>
                  </a:cubicBezTo>
                  <a:cubicBezTo>
                    <a:pt x="2761" y="17073"/>
                    <a:pt x="3411" y="16973"/>
                    <a:pt x="4006" y="16793"/>
                  </a:cubicBezTo>
                  <a:cubicBezTo>
                    <a:pt x="3519" y="16175"/>
                    <a:pt x="2923" y="15437"/>
                    <a:pt x="2598" y="14599"/>
                  </a:cubicBezTo>
                  <a:cubicBezTo>
                    <a:pt x="2003" y="14599"/>
                    <a:pt x="1245" y="14540"/>
                    <a:pt x="595" y="14540"/>
                  </a:cubicBezTo>
                  <a:lnTo>
                    <a:pt x="21438" y="12445"/>
                  </a:lnTo>
                  <a:cubicBezTo>
                    <a:pt x="20842" y="12685"/>
                    <a:pt x="20192" y="12964"/>
                    <a:pt x="19597" y="13183"/>
                  </a:cubicBezTo>
                  <a:cubicBezTo>
                    <a:pt x="19435" y="13463"/>
                    <a:pt x="19435" y="13702"/>
                    <a:pt x="19272" y="13921"/>
                  </a:cubicBezTo>
                  <a:cubicBezTo>
                    <a:pt x="19922" y="13921"/>
                    <a:pt x="20517" y="13861"/>
                    <a:pt x="21113" y="13802"/>
                  </a:cubicBezTo>
                  <a:cubicBezTo>
                    <a:pt x="21275" y="13363"/>
                    <a:pt x="21438" y="12904"/>
                    <a:pt x="21438" y="12445"/>
                  </a:cubicBezTo>
                  <a:lnTo>
                    <a:pt x="162" y="12445"/>
                  </a:lnTo>
                  <a:cubicBezTo>
                    <a:pt x="162" y="12904"/>
                    <a:pt x="325" y="13363"/>
                    <a:pt x="487" y="13802"/>
                  </a:cubicBezTo>
                  <a:cubicBezTo>
                    <a:pt x="1083" y="13861"/>
                    <a:pt x="1678" y="13921"/>
                    <a:pt x="2328" y="13921"/>
                  </a:cubicBezTo>
                  <a:cubicBezTo>
                    <a:pt x="2165" y="13702"/>
                    <a:pt x="2165" y="13463"/>
                    <a:pt x="2165" y="13183"/>
                  </a:cubicBezTo>
                  <a:cubicBezTo>
                    <a:pt x="1408" y="12964"/>
                    <a:pt x="758" y="12685"/>
                    <a:pt x="162" y="12445"/>
                  </a:cubicBezTo>
                  <a:lnTo>
                    <a:pt x="1841" y="9414"/>
                  </a:lnTo>
                  <a:cubicBezTo>
                    <a:pt x="1245" y="9693"/>
                    <a:pt x="595" y="9972"/>
                    <a:pt x="0" y="10212"/>
                  </a:cubicBezTo>
                  <a:cubicBezTo>
                    <a:pt x="0" y="10431"/>
                    <a:pt x="0" y="10591"/>
                    <a:pt x="0" y="10830"/>
                  </a:cubicBezTo>
                  <a:cubicBezTo>
                    <a:pt x="0" y="10989"/>
                    <a:pt x="0" y="11169"/>
                    <a:pt x="0" y="11388"/>
                  </a:cubicBezTo>
                  <a:cubicBezTo>
                    <a:pt x="595" y="11608"/>
                    <a:pt x="1245" y="11887"/>
                    <a:pt x="1841" y="12166"/>
                  </a:cubicBezTo>
                  <a:cubicBezTo>
                    <a:pt x="1841" y="11727"/>
                    <a:pt x="1678" y="11269"/>
                    <a:pt x="1678" y="10830"/>
                  </a:cubicBezTo>
                  <a:cubicBezTo>
                    <a:pt x="1678" y="10311"/>
                    <a:pt x="1841" y="9853"/>
                    <a:pt x="1841" y="9414"/>
                  </a:cubicBezTo>
                  <a:lnTo>
                    <a:pt x="19759" y="9414"/>
                  </a:lnTo>
                  <a:cubicBezTo>
                    <a:pt x="19922" y="9853"/>
                    <a:pt x="19922" y="10311"/>
                    <a:pt x="19922" y="10830"/>
                  </a:cubicBezTo>
                  <a:cubicBezTo>
                    <a:pt x="19922" y="11269"/>
                    <a:pt x="19922" y="11727"/>
                    <a:pt x="19759" y="12166"/>
                  </a:cubicBezTo>
                  <a:cubicBezTo>
                    <a:pt x="20355" y="11887"/>
                    <a:pt x="21005" y="11608"/>
                    <a:pt x="21600" y="11388"/>
                  </a:cubicBezTo>
                  <a:cubicBezTo>
                    <a:pt x="21600" y="11169"/>
                    <a:pt x="21600" y="10989"/>
                    <a:pt x="21600" y="10830"/>
                  </a:cubicBezTo>
                  <a:cubicBezTo>
                    <a:pt x="21600" y="10591"/>
                    <a:pt x="21600" y="10431"/>
                    <a:pt x="21600" y="10212"/>
                  </a:cubicBezTo>
                  <a:cubicBezTo>
                    <a:pt x="21005" y="9972"/>
                    <a:pt x="20355" y="9693"/>
                    <a:pt x="19759" y="9414"/>
                  </a:cubicBezTo>
                  <a:lnTo>
                    <a:pt x="19272" y="7659"/>
                  </a:lnTo>
                  <a:cubicBezTo>
                    <a:pt x="19435" y="7878"/>
                    <a:pt x="19435" y="8177"/>
                    <a:pt x="19597" y="8397"/>
                  </a:cubicBezTo>
                  <a:cubicBezTo>
                    <a:pt x="20192" y="8616"/>
                    <a:pt x="20842" y="8895"/>
                    <a:pt x="21438" y="9175"/>
                  </a:cubicBezTo>
                  <a:cubicBezTo>
                    <a:pt x="21438" y="8676"/>
                    <a:pt x="21275" y="8217"/>
                    <a:pt x="21113" y="7778"/>
                  </a:cubicBezTo>
                  <a:cubicBezTo>
                    <a:pt x="20517" y="7719"/>
                    <a:pt x="19922" y="7719"/>
                    <a:pt x="19272" y="7659"/>
                  </a:cubicBezTo>
                  <a:lnTo>
                    <a:pt x="2328" y="7659"/>
                  </a:lnTo>
                  <a:cubicBezTo>
                    <a:pt x="1678" y="7719"/>
                    <a:pt x="1083" y="7719"/>
                    <a:pt x="487" y="7778"/>
                  </a:cubicBezTo>
                  <a:cubicBezTo>
                    <a:pt x="325" y="8217"/>
                    <a:pt x="162" y="8676"/>
                    <a:pt x="162" y="9175"/>
                  </a:cubicBezTo>
                  <a:cubicBezTo>
                    <a:pt x="758" y="8895"/>
                    <a:pt x="1408" y="8616"/>
                    <a:pt x="2165" y="8397"/>
                  </a:cubicBezTo>
                  <a:cubicBezTo>
                    <a:pt x="2165" y="8177"/>
                    <a:pt x="2165" y="7878"/>
                    <a:pt x="2328" y="7659"/>
                  </a:cubicBezTo>
                  <a:lnTo>
                    <a:pt x="19597" y="4448"/>
                  </a:lnTo>
                  <a:cubicBezTo>
                    <a:pt x="19002" y="4547"/>
                    <a:pt x="18244" y="4667"/>
                    <a:pt x="17648" y="4787"/>
                  </a:cubicBezTo>
                  <a:cubicBezTo>
                    <a:pt x="18244" y="5405"/>
                    <a:pt x="18677" y="6203"/>
                    <a:pt x="19002" y="6981"/>
                  </a:cubicBezTo>
                  <a:cubicBezTo>
                    <a:pt x="19597" y="6981"/>
                    <a:pt x="20355" y="7040"/>
                    <a:pt x="21005" y="7040"/>
                  </a:cubicBezTo>
                  <a:cubicBezTo>
                    <a:pt x="20680" y="6143"/>
                    <a:pt x="20192" y="5245"/>
                    <a:pt x="19597" y="4448"/>
                  </a:cubicBezTo>
                  <a:lnTo>
                    <a:pt x="2003" y="4448"/>
                  </a:lnTo>
                  <a:cubicBezTo>
                    <a:pt x="1570" y="5245"/>
                    <a:pt x="1083" y="6143"/>
                    <a:pt x="595" y="7040"/>
                  </a:cubicBezTo>
                  <a:cubicBezTo>
                    <a:pt x="1245" y="7040"/>
                    <a:pt x="2003" y="6981"/>
                    <a:pt x="2598" y="6981"/>
                  </a:cubicBezTo>
                  <a:cubicBezTo>
                    <a:pt x="2923" y="6203"/>
                    <a:pt x="3519" y="5405"/>
                    <a:pt x="4006" y="4787"/>
                  </a:cubicBezTo>
                  <a:cubicBezTo>
                    <a:pt x="3411" y="4667"/>
                    <a:pt x="2761" y="4547"/>
                    <a:pt x="2003" y="4448"/>
                  </a:cubicBezTo>
                  <a:lnTo>
                    <a:pt x="10881" y="0"/>
                  </a:lnTo>
                  <a:cubicBezTo>
                    <a:pt x="7687" y="0"/>
                    <a:pt x="4764" y="1396"/>
                    <a:pt x="2761" y="3610"/>
                  </a:cubicBezTo>
                  <a:cubicBezTo>
                    <a:pt x="3411" y="3710"/>
                    <a:pt x="4168" y="3889"/>
                    <a:pt x="4764" y="3989"/>
                  </a:cubicBezTo>
                  <a:cubicBezTo>
                    <a:pt x="6442" y="2593"/>
                    <a:pt x="8553" y="1735"/>
                    <a:pt x="10881" y="1735"/>
                  </a:cubicBezTo>
                  <a:cubicBezTo>
                    <a:pt x="13155" y="1735"/>
                    <a:pt x="15158" y="2593"/>
                    <a:pt x="16890" y="4049"/>
                  </a:cubicBezTo>
                  <a:cubicBezTo>
                    <a:pt x="17486" y="3889"/>
                    <a:pt x="18244" y="3710"/>
                    <a:pt x="18839" y="3610"/>
                  </a:cubicBezTo>
                  <a:cubicBezTo>
                    <a:pt x="16890" y="1396"/>
                    <a:pt x="14075" y="0"/>
                    <a:pt x="10881" y="0"/>
                  </a:cubicBezTo>
                  <a:lnTo>
                    <a:pt x="16890" y="17591"/>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04" name="Google Shape;204;p28"/>
            <p:cNvSpPr/>
            <p:nvPr/>
          </p:nvSpPr>
          <p:spPr>
            <a:xfrm>
              <a:off x="3943395" y="1188255"/>
              <a:ext cx="596197" cy="191176"/>
            </a:xfrm>
            <a:custGeom>
              <a:avLst/>
              <a:gdLst/>
              <a:ahLst/>
              <a:cxnLst/>
              <a:rect l="l" t="t" r="r" b="b"/>
              <a:pathLst>
                <a:path w="21600" h="21600" extrusionOk="0">
                  <a:moveTo>
                    <a:pt x="12186" y="19759"/>
                  </a:moveTo>
                  <a:cubicBezTo>
                    <a:pt x="11727" y="19868"/>
                    <a:pt x="11289" y="19868"/>
                    <a:pt x="10830" y="19868"/>
                  </a:cubicBezTo>
                  <a:cubicBezTo>
                    <a:pt x="10311" y="19868"/>
                    <a:pt x="9873" y="19868"/>
                    <a:pt x="9434" y="19759"/>
                  </a:cubicBezTo>
                  <a:cubicBezTo>
                    <a:pt x="9713" y="20355"/>
                    <a:pt x="9972" y="20950"/>
                    <a:pt x="10212" y="21600"/>
                  </a:cubicBezTo>
                  <a:cubicBezTo>
                    <a:pt x="10431" y="21600"/>
                    <a:pt x="10611" y="21600"/>
                    <a:pt x="10830" y="21600"/>
                  </a:cubicBezTo>
                  <a:cubicBezTo>
                    <a:pt x="10989" y="21600"/>
                    <a:pt x="11169" y="21600"/>
                    <a:pt x="11388" y="21600"/>
                  </a:cubicBezTo>
                  <a:cubicBezTo>
                    <a:pt x="11628" y="20950"/>
                    <a:pt x="11907" y="20355"/>
                    <a:pt x="12186" y="19759"/>
                  </a:cubicBezTo>
                  <a:lnTo>
                    <a:pt x="4807" y="17594"/>
                  </a:lnTo>
                  <a:cubicBezTo>
                    <a:pt x="4687" y="18189"/>
                    <a:pt x="4567" y="18947"/>
                    <a:pt x="4468" y="19597"/>
                  </a:cubicBezTo>
                  <a:cubicBezTo>
                    <a:pt x="5245" y="20192"/>
                    <a:pt x="6143" y="20680"/>
                    <a:pt x="7040" y="20950"/>
                  </a:cubicBezTo>
                  <a:cubicBezTo>
                    <a:pt x="7280" y="20950"/>
                    <a:pt x="7559" y="21113"/>
                    <a:pt x="7778" y="21113"/>
                  </a:cubicBezTo>
                  <a:cubicBezTo>
                    <a:pt x="8237" y="21275"/>
                    <a:pt x="8696" y="21438"/>
                    <a:pt x="9194" y="21438"/>
                  </a:cubicBezTo>
                  <a:cubicBezTo>
                    <a:pt x="8915" y="20842"/>
                    <a:pt x="8636" y="20192"/>
                    <a:pt x="8417" y="19597"/>
                  </a:cubicBezTo>
                  <a:cubicBezTo>
                    <a:pt x="8177" y="19435"/>
                    <a:pt x="7898" y="19435"/>
                    <a:pt x="7679" y="19272"/>
                  </a:cubicBezTo>
                  <a:cubicBezTo>
                    <a:pt x="7439" y="19272"/>
                    <a:pt x="7220" y="19110"/>
                    <a:pt x="7001" y="18947"/>
                  </a:cubicBezTo>
                  <a:cubicBezTo>
                    <a:pt x="6203" y="18677"/>
                    <a:pt x="5425" y="18189"/>
                    <a:pt x="4807" y="17594"/>
                  </a:cubicBezTo>
                  <a:lnTo>
                    <a:pt x="16813" y="17594"/>
                  </a:lnTo>
                  <a:cubicBezTo>
                    <a:pt x="16195" y="18189"/>
                    <a:pt x="15457" y="18677"/>
                    <a:pt x="14599" y="18947"/>
                  </a:cubicBezTo>
                  <a:cubicBezTo>
                    <a:pt x="14380" y="19110"/>
                    <a:pt x="14161" y="19272"/>
                    <a:pt x="13921" y="19272"/>
                  </a:cubicBezTo>
                  <a:cubicBezTo>
                    <a:pt x="13702" y="19435"/>
                    <a:pt x="13483" y="19435"/>
                    <a:pt x="13203" y="19597"/>
                  </a:cubicBezTo>
                  <a:cubicBezTo>
                    <a:pt x="12984" y="20192"/>
                    <a:pt x="12685" y="20842"/>
                    <a:pt x="12465" y="21438"/>
                  </a:cubicBezTo>
                  <a:cubicBezTo>
                    <a:pt x="12924" y="21438"/>
                    <a:pt x="13363" y="21275"/>
                    <a:pt x="13822" y="21113"/>
                  </a:cubicBezTo>
                  <a:cubicBezTo>
                    <a:pt x="14041" y="21113"/>
                    <a:pt x="14320" y="20950"/>
                    <a:pt x="14560" y="20950"/>
                  </a:cubicBezTo>
                  <a:cubicBezTo>
                    <a:pt x="15517" y="20680"/>
                    <a:pt x="16355" y="20192"/>
                    <a:pt x="17152" y="19597"/>
                  </a:cubicBezTo>
                  <a:cubicBezTo>
                    <a:pt x="17093" y="18947"/>
                    <a:pt x="16973" y="18189"/>
                    <a:pt x="16813" y="17594"/>
                  </a:cubicBezTo>
                  <a:lnTo>
                    <a:pt x="17990" y="2707"/>
                  </a:lnTo>
                  <a:cubicBezTo>
                    <a:pt x="17870" y="3356"/>
                    <a:pt x="17711" y="4114"/>
                    <a:pt x="17591" y="4710"/>
                  </a:cubicBezTo>
                  <a:cubicBezTo>
                    <a:pt x="19007" y="6388"/>
                    <a:pt x="19865" y="8553"/>
                    <a:pt x="19865" y="10881"/>
                  </a:cubicBezTo>
                  <a:cubicBezTo>
                    <a:pt x="19865" y="13155"/>
                    <a:pt x="19007" y="15158"/>
                    <a:pt x="17591" y="16836"/>
                  </a:cubicBezTo>
                  <a:cubicBezTo>
                    <a:pt x="17711" y="17432"/>
                    <a:pt x="17870" y="18189"/>
                    <a:pt x="17990" y="18839"/>
                  </a:cubicBezTo>
                  <a:cubicBezTo>
                    <a:pt x="20204" y="16836"/>
                    <a:pt x="21600" y="14075"/>
                    <a:pt x="21600" y="10881"/>
                  </a:cubicBezTo>
                  <a:cubicBezTo>
                    <a:pt x="21600" y="7633"/>
                    <a:pt x="20204" y="4710"/>
                    <a:pt x="17990" y="2707"/>
                  </a:cubicBezTo>
                  <a:lnTo>
                    <a:pt x="3610" y="2707"/>
                  </a:lnTo>
                  <a:cubicBezTo>
                    <a:pt x="1416" y="4710"/>
                    <a:pt x="0" y="7633"/>
                    <a:pt x="0" y="10881"/>
                  </a:cubicBezTo>
                  <a:cubicBezTo>
                    <a:pt x="0" y="14075"/>
                    <a:pt x="1416" y="16836"/>
                    <a:pt x="3610" y="18839"/>
                  </a:cubicBezTo>
                  <a:cubicBezTo>
                    <a:pt x="3730" y="18189"/>
                    <a:pt x="3889" y="17432"/>
                    <a:pt x="4009" y="16836"/>
                  </a:cubicBezTo>
                  <a:cubicBezTo>
                    <a:pt x="2593" y="15158"/>
                    <a:pt x="1755" y="13155"/>
                    <a:pt x="1755" y="10881"/>
                  </a:cubicBezTo>
                  <a:cubicBezTo>
                    <a:pt x="1755" y="8553"/>
                    <a:pt x="2593" y="6388"/>
                    <a:pt x="4009" y="4710"/>
                  </a:cubicBezTo>
                  <a:cubicBezTo>
                    <a:pt x="3889" y="4114"/>
                    <a:pt x="3730" y="3356"/>
                    <a:pt x="3610" y="2707"/>
                  </a:cubicBezTo>
                  <a:lnTo>
                    <a:pt x="12465" y="162"/>
                  </a:lnTo>
                  <a:cubicBezTo>
                    <a:pt x="12685" y="758"/>
                    <a:pt x="12984" y="1353"/>
                    <a:pt x="13203" y="2111"/>
                  </a:cubicBezTo>
                  <a:cubicBezTo>
                    <a:pt x="13483" y="2111"/>
                    <a:pt x="13702" y="2274"/>
                    <a:pt x="13921" y="2274"/>
                  </a:cubicBezTo>
                  <a:cubicBezTo>
                    <a:pt x="14161" y="2436"/>
                    <a:pt x="14380" y="2436"/>
                    <a:pt x="14599" y="2598"/>
                  </a:cubicBezTo>
                  <a:cubicBezTo>
                    <a:pt x="15457" y="2869"/>
                    <a:pt x="16195" y="3519"/>
                    <a:pt x="16813" y="3952"/>
                  </a:cubicBezTo>
                  <a:cubicBezTo>
                    <a:pt x="16973" y="3356"/>
                    <a:pt x="17093" y="2707"/>
                    <a:pt x="17152" y="2003"/>
                  </a:cubicBezTo>
                  <a:cubicBezTo>
                    <a:pt x="16355" y="1516"/>
                    <a:pt x="15517" y="1083"/>
                    <a:pt x="14560" y="595"/>
                  </a:cubicBezTo>
                  <a:cubicBezTo>
                    <a:pt x="14320" y="595"/>
                    <a:pt x="14041" y="433"/>
                    <a:pt x="13822" y="433"/>
                  </a:cubicBezTo>
                  <a:cubicBezTo>
                    <a:pt x="13363" y="325"/>
                    <a:pt x="12924" y="162"/>
                    <a:pt x="12465" y="162"/>
                  </a:cubicBezTo>
                  <a:lnTo>
                    <a:pt x="9194" y="162"/>
                  </a:lnTo>
                  <a:cubicBezTo>
                    <a:pt x="8696" y="162"/>
                    <a:pt x="8237" y="325"/>
                    <a:pt x="7778" y="433"/>
                  </a:cubicBezTo>
                  <a:cubicBezTo>
                    <a:pt x="7559" y="433"/>
                    <a:pt x="7280" y="595"/>
                    <a:pt x="7040" y="595"/>
                  </a:cubicBezTo>
                  <a:cubicBezTo>
                    <a:pt x="6143" y="1083"/>
                    <a:pt x="5245" y="1516"/>
                    <a:pt x="4468" y="2003"/>
                  </a:cubicBezTo>
                  <a:cubicBezTo>
                    <a:pt x="4567" y="2707"/>
                    <a:pt x="4687" y="3356"/>
                    <a:pt x="4807" y="3952"/>
                  </a:cubicBezTo>
                  <a:cubicBezTo>
                    <a:pt x="5425" y="3519"/>
                    <a:pt x="6203" y="2869"/>
                    <a:pt x="7001" y="2598"/>
                  </a:cubicBezTo>
                  <a:cubicBezTo>
                    <a:pt x="7220" y="2436"/>
                    <a:pt x="7439" y="2436"/>
                    <a:pt x="7679" y="2274"/>
                  </a:cubicBezTo>
                  <a:cubicBezTo>
                    <a:pt x="7898" y="2274"/>
                    <a:pt x="8177" y="2111"/>
                    <a:pt x="8417" y="2111"/>
                  </a:cubicBezTo>
                  <a:cubicBezTo>
                    <a:pt x="8636" y="1353"/>
                    <a:pt x="8915" y="758"/>
                    <a:pt x="9194" y="162"/>
                  </a:cubicBezTo>
                  <a:lnTo>
                    <a:pt x="10830" y="0"/>
                  </a:lnTo>
                  <a:cubicBezTo>
                    <a:pt x="10611" y="0"/>
                    <a:pt x="10431" y="0"/>
                    <a:pt x="10212" y="0"/>
                  </a:cubicBezTo>
                  <a:cubicBezTo>
                    <a:pt x="9972" y="595"/>
                    <a:pt x="9713" y="1245"/>
                    <a:pt x="9434" y="1841"/>
                  </a:cubicBezTo>
                  <a:cubicBezTo>
                    <a:pt x="9873" y="1841"/>
                    <a:pt x="10311" y="1678"/>
                    <a:pt x="10830" y="1678"/>
                  </a:cubicBezTo>
                  <a:cubicBezTo>
                    <a:pt x="11289" y="1678"/>
                    <a:pt x="11727" y="1841"/>
                    <a:pt x="12186" y="1841"/>
                  </a:cubicBezTo>
                  <a:cubicBezTo>
                    <a:pt x="11907" y="1245"/>
                    <a:pt x="11628" y="595"/>
                    <a:pt x="11388" y="0"/>
                  </a:cubicBezTo>
                  <a:cubicBezTo>
                    <a:pt x="11169" y="0"/>
                    <a:pt x="10989" y="0"/>
                    <a:pt x="10830" y="0"/>
                  </a:cubicBezTo>
                  <a:lnTo>
                    <a:pt x="12186" y="19759"/>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05" name="Google Shape;205;p28"/>
            <p:cNvSpPr/>
            <p:nvPr/>
          </p:nvSpPr>
          <p:spPr>
            <a:xfrm>
              <a:off x="4015713" y="1088169"/>
              <a:ext cx="449127" cy="391348"/>
            </a:xfrm>
            <a:custGeom>
              <a:avLst/>
              <a:gdLst/>
              <a:ahLst/>
              <a:cxnLst/>
              <a:rect l="l" t="t" r="r" b="b"/>
              <a:pathLst>
                <a:path w="20769" h="21600" extrusionOk="0">
                  <a:moveTo>
                    <a:pt x="3696" y="10840"/>
                  </a:moveTo>
                  <a:cubicBezTo>
                    <a:pt x="2960" y="11791"/>
                    <a:pt x="2325" y="12770"/>
                    <a:pt x="1741" y="13748"/>
                  </a:cubicBezTo>
                  <a:cubicBezTo>
                    <a:pt x="1589" y="14039"/>
                    <a:pt x="1386" y="14409"/>
                    <a:pt x="1234" y="14726"/>
                  </a:cubicBezTo>
                  <a:cubicBezTo>
                    <a:pt x="-137" y="17476"/>
                    <a:pt x="-416" y="19802"/>
                    <a:pt x="650" y="20913"/>
                  </a:cubicBezTo>
                  <a:cubicBezTo>
                    <a:pt x="1082" y="21362"/>
                    <a:pt x="1741" y="21600"/>
                    <a:pt x="2528" y="21600"/>
                  </a:cubicBezTo>
                  <a:cubicBezTo>
                    <a:pt x="3620" y="21600"/>
                    <a:pt x="5041" y="21151"/>
                    <a:pt x="6615" y="20331"/>
                  </a:cubicBezTo>
                  <a:cubicBezTo>
                    <a:pt x="6919" y="20172"/>
                    <a:pt x="7275" y="19961"/>
                    <a:pt x="7554" y="19802"/>
                  </a:cubicBezTo>
                  <a:cubicBezTo>
                    <a:pt x="8493" y="19194"/>
                    <a:pt x="9407" y="18586"/>
                    <a:pt x="10422" y="17766"/>
                  </a:cubicBezTo>
                  <a:cubicBezTo>
                    <a:pt x="10143" y="17634"/>
                    <a:pt x="9914" y="17396"/>
                    <a:pt x="9711" y="17185"/>
                  </a:cubicBezTo>
                  <a:cubicBezTo>
                    <a:pt x="8848" y="17846"/>
                    <a:pt x="7985" y="18375"/>
                    <a:pt x="7199" y="18745"/>
                  </a:cubicBezTo>
                  <a:cubicBezTo>
                    <a:pt x="6919" y="18983"/>
                    <a:pt x="6615" y="19115"/>
                    <a:pt x="6259" y="19194"/>
                  </a:cubicBezTo>
                  <a:cubicBezTo>
                    <a:pt x="5320" y="19644"/>
                    <a:pt x="4457" y="19882"/>
                    <a:pt x="3747" y="19882"/>
                  </a:cubicBezTo>
                  <a:cubicBezTo>
                    <a:pt x="3112" y="19882"/>
                    <a:pt x="2604" y="19644"/>
                    <a:pt x="2249" y="19273"/>
                  </a:cubicBezTo>
                  <a:cubicBezTo>
                    <a:pt x="1462" y="18454"/>
                    <a:pt x="1513" y="16947"/>
                    <a:pt x="2325" y="15096"/>
                  </a:cubicBezTo>
                  <a:cubicBezTo>
                    <a:pt x="2452" y="14779"/>
                    <a:pt x="2604" y="14409"/>
                    <a:pt x="2757" y="14118"/>
                  </a:cubicBezTo>
                  <a:cubicBezTo>
                    <a:pt x="3112" y="13298"/>
                    <a:pt x="3620" y="12400"/>
                    <a:pt x="4254" y="11580"/>
                  </a:cubicBezTo>
                  <a:cubicBezTo>
                    <a:pt x="4026" y="11289"/>
                    <a:pt x="3823" y="11051"/>
                    <a:pt x="3696" y="10840"/>
                  </a:cubicBezTo>
                  <a:lnTo>
                    <a:pt x="16031" y="10840"/>
                  </a:lnTo>
                  <a:cubicBezTo>
                    <a:pt x="15879" y="11051"/>
                    <a:pt x="15651" y="11289"/>
                    <a:pt x="15448" y="11580"/>
                  </a:cubicBezTo>
                  <a:cubicBezTo>
                    <a:pt x="15168" y="11871"/>
                    <a:pt x="14864" y="12241"/>
                    <a:pt x="14585" y="12611"/>
                  </a:cubicBezTo>
                  <a:cubicBezTo>
                    <a:pt x="14229" y="13060"/>
                    <a:pt x="13798" y="13510"/>
                    <a:pt x="13366" y="13880"/>
                  </a:cubicBezTo>
                  <a:cubicBezTo>
                    <a:pt x="13011" y="14329"/>
                    <a:pt x="12580" y="14779"/>
                    <a:pt x="12148" y="15176"/>
                  </a:cubicBezTo>
                  <a:cubicBezTo>
                    <a:pt x="11793" y="15466"/>
                    <a:pt x="11437" y="15757"/>
                    <a:pt x="11133" y="16074"/>
                  </a:cubicBezTo>
                  <a:cubicBezTo>
                    <a:pt x="10854" y="16286"/>
                    <a:pt x="10625" y="16524"/>
                    <a:pt x="10422" y="16656"/>
                  </a:cubicBezTo>
                  <a:cubicBezTo>
                    <a:pt x="10625" y="16868"/>
                    <a:pt x="10854" y="17026"/>
                    <a:pt x="11133" y="17185"/>
                  </a:cubicBezTo>
                  <a:cubicBezTo>
                    <a:pt x="11564" y="16815"/>
                    <a:pt x="11996" y="16445"/>
                    <a:pt x="12503" y="15995"/>
                  </a:cubicBezTo>
                  <a:cubicBezTo>
                    <a:pt x="12783" y="15704"/>
                    <a:pt x="13163" y="15387"/>
                    <a:pt x="13443" y="15096"/>
                  </a:cubicBezTo>
                  <a:cubicBezTo>
                    <a:pt x="13646" y="14858"/>
                    <a:pt x="13798" y="14726"/>
                    <a:pt x="14001" y="14567"/>
                  </a:cubicBezTo>
                  <a:cubicBezTo>
                    <a:pt x="14153" y="14329"/>
                    <a:pt x="14306" y="14197"/>
                    <a:pt x="14509" y="13959"/>
                  </a:cubicBezTo>
                  <a:cubicBezTo>
                    <a:pt x="14788" y="13669"/>
                    <a:pt x="15092" y="13298"/>
                    <a:pt x="15372" y="12981"/>
                  </a:cubicBezTo>
                  <a:cubicBezTo>
                    <a:pt x="15803" y="12479"/>
                    <a:pt x="16158" y="12029"/>
                    <a:pt x="16514" y="11580"/>
                  </a:cubicBezTo>
                  <a:cubicBezTo>
                    <a:pt x="16387" y="11289"/>
                    <a:pt x="16235" y="11051"/>
                    <a:pt x="16031" y="10840"/>
                  </a:cubicBezTo>
                  <a:lnTo>
                    <a:pt x="9711" y="4389"/>
                  </a:lnTo>
                  <a:cubicBezTo>
                    <a:pt x="9204" y="4785"/>
                    <a:pt x="8772" y="5155"/>
                    <a:pt x="8341" y="5605"/>
                  </a:cubicBezTo>
                  <a:cubicBezTo>
                    <a:pt x="7985" y="5896"/>
                    <a:pt x="7630" y="6187"/>
                    <a:pt x="7351" y="6557"/>
                  </a:cubicBezTo>
                  <a:cubicBezTo>
                    <a:pt x="7122" y="6715"/>
                    <a:pt x="6970" y="6847"/>
                    <a:pt x="6843" y="7085"/>
                  </a:cubicBezTo>
                  <a:cubicBezTo>
                    <a:pt x="6615" y="7244"/>
                    <a:pt x="6462" y="7376"/>
                    <a:pt x="6336" y="7614"/>
                  </a:cubicBezTo>
                  <a:cubicBezTo>
                    <a:pt x="5980" y="7905"/>
                    <a:pt x="5676" y="8275"/>
                    <a:pt x="5396" y="8645"/>
                  </a:cubicBezTo>
                  <a:cubicBezTo>
                    <a:pt x="4965" y="9121"/>
                    <a:pt x="4610" y="9544"/>
                    <a:pt x="4254" y="10073"/>
                  </a:cubicBezTo>
                  <a:cubicBezTo>
                    <a:pt x="4381" y="10311"/>
                    <a:pt x="4610" y="10522"/>
                    <a:pt x="4737" y="10840"/>
                  </a:cubicBezTo>
                  <a:cubicBezTo>
                    <a:pt x="4965" y="10522"/>
                    <a:pt x="5117" y="10311"/>
                    <a:pt x="5320" y="10020"/>
                  </a:cubicBezTo>
                  <a:cubicBezTo>
                    <a:pt x="5600" y="9703"/>
                    <a:pt x="5904" y="9333"/>
                    <a:pt x="6183" y="8963"/>
                  </a:cubicBezTo>
                  <a:cubicBezTo>
                    <a:pt x="6539" y="8513"/>
                    <a:pt x="6970" y="8143"/>
                    <a:pt x="7402" y="7694"/>
                  </a:cubicBezTo>
                  <a:cubicBezTo>
                    <a:pt x="7833" y="7244"/>
                    <a:pt x="8214" y="6795"/>
                    <a:pt x="8645" y="6424"/>
                  </a:cubicBezTo>
                  <a:cubicBezTo>
                    <a:pt x="9001" y="6134"/>
                    <a:pt x="9331" y="5816"/>
                    <a:pt x="9635" y="5526"/>
                  </a:cubicBezTo>
                  <a:cubicBezTo>
                    <a:pt x="9914" y="5288"/>
                    <a:pt x="10143" y="5155"/>
                    <a:pt x="10422" y="4918"/>
                  </a:cubicBezTo>
                  <a:cubicBezTo>
                    <a:pt x="10143" y="4785"/>
                    <a:pt x="9914" y="4547"/>
                    <a:pt x="9711" y="4389"/>
                  </a:cubicBezTo>
                  <a:lnTo>
                    <a:pt x="18316" y="0"/>
                  </a:lnTo>
                  <a:cubicBezTo>
                    <a:pt x="17174" y="0"/>
                    <a:pt x="15727" y="449"/>
                    <a:pt x="14153" y="1269"/>
                  </a:cubicBezTo>
                  <a:cubicBezTo>
                    <a:pt x="13874" y="1401"/>
                    <a:pt x="13519" y="1639"/>
                    <a:pt x="13239" y="1851"/>
                  </a:cubicBezTo>
                  <a:cubicBezTo>
                    <a:pt x="12300" y="2379"/>
                    <a:pt x="11361" y="3040"/>
                    <a:pt x="10422" y="3807"/>
                  </a:cubicBezTo>
                  <a:cubicBezTo>
                    <a:pt x="10625" y="3939"/>
                    <a:pt x="10854" y="4177"/>
                    <a:pt x="11133" y="4389"/>
                  </a:cubicBezTo>
                  <a:cubicBezTo>
                    <a:pt x="11920" y="3728"/>
                    <a:pt x="12783" y="3199"/>
                    <a:pt x="13595" y="2829"/>
                  </a:cubicBezTo>
                  <a:cubicBezTo>
                    <a:pt x="13874" y="2670"/>
                    <a:pt x="14229" y="2512"/>
                    <a:pt x="14509" y="2379"/>
                  </a:cubicBezTo>
                  <a:cubicBezTo>
                    <a:pt x="15448" y="1930"/>
                    <a:pt x="16311" y="1771"/>
                    <a:pt x="17021" y="1771"/>
                  </a:cubicBezTo>
                  <a:cubicBezTo>
                    <a:pt x="17681" y="1771"/>
                    <a:pt x="18189" y="1930"/>
                    <a:pt x="18544" y="2300"/>
                  </a:cubicBezTo>
                  <a:cubicBezTo>
                    <a:pt x="19306" y="3120"/>
                    <a:pt x="19255" y="4627"/>
                    <a:pt x="18468" y="6504"/>
                  </a:cubicBezTo>
                  <a:cubicBezTo>
                    <a:pt x="18392" y="6847"/>
                    <a:pt x="18240" y="7165"/>
                    <a:pt x="18037" y="7456"/>
                  </a:cubicBezTo>
                  <a:cubicBezTo>
                    <a:pt x="17681" y="8275"/>
                    <a:pt x="17174" y="9174"/>
                    <a:pt x="16514" y="10073"/>
                  </a:cubicBezTo>
                  <a:cubicBezTo>
                    <a:pt x="16742" y="10311"/>
                    <a:pt x="16945" y="10522"/>
                    <a:pt x="17098" y="10840"/>
                  </a:cubicBezTo>
                  <a:cubicBezTo>
                    <a:pt x="17884" y="9782"/>
                    <a:pt x="18468" y="8804"/>
                    <a:pt x="19027" y="7826"/>
                  </a:cubicBezTo>
                  <a:cubicBezTo>
                    <a:pt x="19179" y="7535"/>
                    <a:pt x="19382" y="7165"/>
                    <a:pt x="19534" y="6847"/>
                  </a:cubicBezTo>
                  <a:cubicBezTo>
                    <a:pt x="20905" y="4098"/>
                    <a:pt x="21184" y="1771"/>
                    <a:pt x="20118" y="661"/>
                  </a:cubicBezTo>
                  <a:cubicBezTo>
                    <a:pt x="19686" y="212"/>
                    <a:pt x="19027" y="0"/>
                    <a:pt x="18316" y="0"/>
                  </a:cubicBezTo>
                  <a:lnTo>
                    <a:pt x="3696" y="1084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06" name="Google Shape;206;p28"/>
            <p:cNvSpPr/>
            <p:nvPr/>
          </p:nvSpPr>
          <p:spPr>
            <a:xfrm>
              <a:off x="4015713" y="1088169"/>
              <a:ext cx="449127" cy="391348"/>
            </a:xfrm>
            <a:custGeom>
              <a:avLst/>
              <a:gdLst/>
              <a:ahLst/>
              <a:cxnLst/>
              <a:rect l="l" t="t" r="r" b="b"/>
              <a:pathLst>
                <a:path w="20769" h="21600" extrusionOk="0">
                  <a:moveTo>
                    <a:pt x="2325" y="6504"/>
                  </a:moveTo>
                  <a:cubicBezTo>
                    <a:pt x="1513" y="4627"/>
                    <a:pt x="1462" y="3120"/>
                    <a:pt x="2249" y="2300"/>
                  </a:cubicBezTo>
                  <a:cubicBezTo>
                    <a:pt x="2604" y="1930"/>
                    <a:pt x="3112" y="1771"/>
                    <a:pt x="3747" y="1771"/>
                  </a:cubicBezTo>
                  <a:cubicBezTo>
                    <a:pt x="4457" y="1771"/>
                    <a:pt x="5320" y="1930"/>
                    <a:pt x="6259" y="2379"/>
                  </a:cubicBezTo>
                  <a:cubicBezTo>
                    <a:pt x="6615" y="2512"/>
                    <a:pt x="6919" y="2670"/>
                    <a:pt x="7199" y="2829"/>
                  </a:cubicBezTo>
                  <a:cubicBezTo>
                    <a:pt x="7985" y="3199"/>
                    <a:pt x="8848" y="3728"/>
                    <a:pt x="9711" y="4389"/>
                  </a:cubicBezTo>
                  <a:cubicBezTo>
                    <a:pt x="9914" y="4547"/>
                    <a:pt x="10143" y="4785"/>
                    <a:pt x="10422" y="4918"/>
                  </a:cubicBezTo>
                  <a:cubicBezTo>
                    <a:pt x="10625" y="5155"/>
                    <a:pt x="10854" y="5288"/>
                    <a:pt x="11133" y="5526"/>
                  </a:cubicBezTo>
                  <a:cubicBezTo>
                    <a:pt x="11437" y="5816"/>
                    <a:pt x="11793" y="6134"/>
                    <a:pt x="12148" y="6424"/>
                  </a:cubicBezTo>
                  <a:cubicBezTo>
                    <a:pt x="12580" y="6795"/>
                    <a:pt x="13011" y="7244"/>
                    <a:pt x="13366" y="7694"/>
                  </a:cubicBezTo>
                  <a:cubicBezTo>
                    <a:pt x="13798" y="8143"/>
                    <a:pt x="14229" y="8513"/>
                    <a:pt x="14585" y="8963"/>
                  </a:cubicBezTo>
                  <a:cubicBezTo>
                    <a:pt x="14864" y="9333"/>
                    <a:pt x="15168" y="9703"/>
                    <a:pt x="15448" y="10020"/>
                  </a:cubicBezTo>
                  <a:cubicBezTo>
                    <a:pt x="15651" y="10311"/>
                    <a:pt x="15879" y="10522"/>
                    <a:pt x="16031" y="10840"/>
                  </a:cubicBezTo>
                  <a:cubicBezTo>
                    <a:pt x="16235" y="11051"/>
                    <a:pt x="16387" y="11289"/>
                    <a:pt x="16514" y="11580"/>
                  </a:cubicBezTo>
                  <a:cubicBezTo>
                    <a:pt x="17174" y="12400"/>
                    <a:pt x="17681" y="13298"/>
                    <a:pt x="18037" y="14118"/>
                  </a:cubicBezTo>
                  <a:cubicBezTo>
                    <a:pt x="18240" y="14409"/>
                    <a:pt x="18392" y="14779"/>
                    <a:pt x="18468" y="15096"/>
                  </a:cubicBezTo>
                  <a:cubicBezTo>
                    <a:pt x="19255" y="16947"/>
                    <a:pt x="19306" y="18454"/>
                    <a:pt x="18544" y="19273"/>
                  </a:cubicBezTo>
                  <a:cubicBezTo>
                    <a:pt x="18189" y="19644"/>
                    <a:pt x="17681" y="19882"/>
                    <a:pt x="17021" y="19882"/>
                  </a:cubicBezTo>
                  <a:cubicBezTo>
                    <a:pt x="16311" y="19882"/>
                    <a:pt x="15448" y="19644"/>
                    <a:pt x="14509" y="19194"/>
                  </a:cubicBezTo>
                  <a:cubicBezTo>
                    <a:pt x="14229" y="19115"/>
                    <a:pt x="13874" y="18983"/>
                    <a:pt x="13595" y="18745"/>
                  </a:cubicBezTo>
                  <a:cubicBezTo>
                    <a:pt x="12783" y="18375"/>
                    <a:pt x="11920" y="17846"/>
                    <a:pt x="11133" y="17185"/>
                  </a:cubicBezTo>
                  <a:cubicBezTo>
                    <a:pt x="10854" y="17026"/>
                    <a:pt x="10625" y="16868"/>
                    <a:pt x="10422" y="16656"/>
                  </a:cubicBezTo>
                  <a:cubicBezTo>
                    <a:pt x="10143" y="16524"/>
                    <a:pt x="9914" y="16286"/>
                    <a:pt x="9635" y="16074"/>
                  </a:cubicBezTo>
                  <a:cubicBezTo>
                    <a:pt x="9331" y="15757"/>
                    <a:pt x="9001" y="15466"/>
                    <a:pt x="8645" y="15176"/>
                  </a:cubicBezTo>
                  <a:cubicBezTo>
                    <a:pt x="8214" y="14779"/>
                    <a:pt x="7833" y="14329"/>
                    <a:pt x="7402" y="13880"/>
                  </a:cubicBezTo>
                  <a:cubicBezTo>
                    <a:pt x="6970" y="13510"/>
                    <a:pt x="6539" y="13060"/>
                    <a:pt x="6183" y="12611"/>
                  </a:cubicBezTo>
                  <a:cubicBezTo>
                    <a:pt x="5904" y="12241"/>
                    <a:pt x="5600" y="11871"/>
                    <a:pt x="5320" y="11580"/>
                  </a:cubicBezTo>
                  <a:cubicBezTo>
                    <a:pt x="5117" y="11289"/>
                    <a:pt x="4965" y="11051"/>
                    <a:pt x="4737" y="10840"/>
                  </a:cubicBezTo>
                  <a:cubicBezTo>
                    <a:pt x="4610" y="10522"/>
                    <a:pt x="4381" y="10311"/>
                    <a:pt x="4254" y="10073"/>
                  </a:cubicBezTo>
                  <a:cubicBezTo>
                    <a:pt x="3620" y="9174"/>
                    <a:pt x="3112" y="8275"/>
                    <a:pt x="2757" y="7456"/>
                  </a:cubicBezTo>
                  <a:cubicBezTo>
                    <a:pt x="2604" y="7165"/>
                    <a:pt x="2452" y="6847"/>
                    <a:pt x="2325" y="6504"/>
                  </a:cubicBezTo>
                  <a:lnTo>
                    <a:pt x="2528" y="0"/>
                  </a:lnTo>
                  <a:cubicBezTo>
                    <a:pt x="1741" y="0"/>
                    <a:pt x="1082" y="212"/>
                    <a:pt x="650" y="661"/>
                  </a:cubicBezTo>
                  <a:cubicBezTo>
                    <a:pt x="-416" y="1771"/>
                    <a:pt x="-137" y="4098"/>
                    <a:pt x="1234" y="6847"/>
                  </a:cubicBezTo>
                  <a:cubicBezTo>
                    <a:pt x="1386" y="7165"/>
                    <a:pt x="1589" y="7535"/>
                    <a:pt x="1741" y="7826"/>
                  </a:cubicBezTo>
                  <a:cubicBezTo>
                    <a:pt x="2325" y="8804"/>
                    <a:pt x="2960" y="9782"/>
                    <a:pt x="3696" y="10840"/>
                  </a:cubicBezTo>
                  <a:cubicBezTo>
                    <a:pt x="3823" y="11051"/>
                    <a:pt x="4026" y="11289"/>
                    <a:pt x="4254" y="11580"/>
                  </a:cubicBezTo>
                  <a:cubicBezTo>
                    <a:pt x="4610" y="12029"/>
                    <a:pt x="4965" y="12479"/>
                    <a:pt x="5396" y="12981"/>
                  </a:cubicBezTo>
                  <a:cubicBezTo>
                    <a:pt x="5676" y="13298"/>
                    <a:pt x="5980" y="13669"/>
                    <a:pt x="6336" y="13959"/>
                  </a:cubicBezTo>
                  <a:cubicBezTo>
                    <a:pt x="6462" y="14197"/>
                    <a:pt x="6615" y="14329"/>
                    <a:pt x="6843" y="14567"/>
                  </a:cubicBezTo>
                  <a:cubicBezTo>
                    <a:pt x="6970" y="14726"/>
                    <a:pt x="7122" y="14858"/>
                    <a:pt x="7351" y="15096"/>
                  </a:cubicBezTo>
                  <a:cubicBezTo>
                    <a:pt x="7630" y="15387"/>
                    <a:pt x="7985" y="15704"/>
                    <a:pt x="8341" y="15995"/>
                  </a:cubicBezTo>
                  <a:cubicBezTo>
                    <a:pt x="8772" y="16445"/>
                    <a:pt x="9204" y="16815"/>
                    <a:pt x="9711" y="17185"/>
                  </a:cubicBezTo>
                  <a:cubicBezTo>
                    <a:pt x="9914" y="17396"/>
                    <a:pt x="10143" y="17634"/>
                    <a:pt x="10422" y="17766"/>
                  </a:cubicBezTo>
                  <a:cubicBezTo>
                    <a:pt x="11361" y="18586"/>
                    <a:pt x="12300" y="19194"/>
                    <a:pt x="13239" y="19802"/>
                  </a:cubicBezTo>
                  <a:cubicBezTo>
                    <a:pt x="13519" y="19961"/>
                    <a:pt x="13874" y="20172"/>
                    <a:pt x="14153" y="20331"/>
                  </a:cubicBezTo>
                  <a:cubicBezTo>
                    <a:pt x="15727" y="21151"/>
                    <a:pt x="17174" y="21600"/>
                    <a:pt x="18316" y="21600"/>
                  </a:cubicBezTo>
                  <a:cubicBezTo>
                    <a:pt x="19027" y="21600"/>
                    <a:pt x="19686" y="21362"/>
                    <a:pt x="20118" y="20913"/>
                  </a:cubicBezTo>
                  <a:cubicBezTo>
                    <a:pt x="21184" y="19802"/>
                    <a:pt x="20905" y="17476"/>
                    <a:pt x="19534" y="14726"/>
                  </a:cubicBezTo>
                  <a:cubicBezTo>
                    <a:pt x="19382" y="14409"/>
                    <a:pt x="19179" y="14039"/>
                    <a:pt x="19027" y="13748"/>
                  </a:cubicBezTo>
                  <a:cubicBezTo>
                    <a:pt x="18468" y="12770"/>
                    <a:pt x="17884" y="11791"/>
                    <a:pt x="17098" y="10840"/>
                  </a:cubicBezTo>
                  <a:cubicBezTo>
                    <a:pt x="16945" y="10522"/>
                    <a:pt x="16742" y="10311"/>
                    <a:pt x="16514" y="10073"/>
                  </a:cubicBezTo>
                  <a:cubicBezTo>
                    <a:pt x="16158" y="9544"/>
                    <a:pt x="15803" y="9121"/>
                    <a:pt x="15372" y="8645"/>
                  </a:cubicBezTo>
                  <a:cubicBezTo>
                    <a:pt x="15092" y="8275"/>
                    <a:pt x="14788" y="7905"/>
                    <a:pt x="14509" y="7614"/>
                  </a:cubicBezTo>
                  <a:cubicBezTo>
                    <a:pt x="14306" y="7376"/>
                    <a:pt x="14153" y="7244"/>
                    <a:pt x="14001" y="7085"/>
                  </a:cubicBezTo>
                  <a:cubicBezTo>
                    <a:pt x="13798" y="6847"/>
                    <a:pt x="13646" y="6715"/>
                    <a:pt x="13443" y="6557"/>
                  </a:cubicBezTo>
                  <a:cubicBezTo>
                    <a:pt x="13163" y="6187"/>
                    <a:pt x="12783" y="5896"/>
                    <a:pt x="12503" y="5605"/>
                  </a:cubicBezTo>
                  <a:cubicBezTo>
                    <a:pt x="11996" y="5155"/>
                    <a:pt x="11564" y="4785"/>
                    <a:pt x="11133" y="4389"/>
                  </a:cubicBezTo>
                  <a:cubicBezTo>
                    <a:pt x="10854" y="4177"/>
                    <a:pt x="10625" y="3939"/>
                    <a:pt x="10422" y="3807"/>
                  </a:cubicBezTo>
                  <a:cubicBezTo>
                    <a:pt x="9407" y="3040"/>
                    <a:pt x="8493" y="2379"/>
                    <a:pt x="7554" y="1771"/>
                  </a:cubicBezTo>
                  <a:cubicBezTo>
                    <a:pt x="7275" y="1639"/>
                    <a:pt x="6919" y="1401"/>
                    <a:pt x="6615" y="1269"/>
                  </a:cubicBezTo>
                  <a:cubicBezTo>
                    <a:pt x="5041" y="449"/>
                    <a:pt x="3620" y="0"/>
                    <a:pt x="2528" y="0"/>
                  </a:cubicBezTo>
                  <a:lnTo>
                    <a:pt x="2325" y="6504"/>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07" name="Google Shape;207;p28"/>
            <p:cNvSpPr/>
            <p:nvPr/>
          </p:nvSpPr>
          <p:spPr>
            <a:xfrm>
              <a:off x="4196708" y="1245751"/>
              <a:ext cx="89585" cy="78321"/>
            </a:xfrm>
            <a:custGeom>
              <a:avLst/>
              <a:gdLst/>
              <a:ahLst/>
              <a:cxnLst/>
              <a:rect l="l" t="t" r="r" b="b"/>
              <a:pathLst>
                <a:path w="21600" h="21600" extrusionOk="0">
                  <a:moveTo>
                    <a:pt x="10994" y="0"/>
                  </a:moveTo>
                  <a:cubicBezTo>
                    <a:pt x="4786" y="0"/>
                    <a:pt x="0" y="4684"/>
                    <a:pt x="0" y="11060"/>
                  </a:cubicBezTo>
                  <a:cubicBezTo>
                    <a:pt x="0" y="16916"/>
                    <a:pt x="4786" y="21600"/>
                    <a:pt x="10994" y="21600"/>
                  </a:cubicBezTo>
                  <a:cubicBezTo>
                    <a:pt x="16814" y="21600"/>
                    <a:pt x="21600" y="16916"/>
                    <a:pt x="21600" y="11060"/>
                  </a:cubicBezTo>
                  <a:cubicBezTo>
                    <a:pt x="21600" y="4684"/>
                    <a:pt x="16814" y="0"/>
                    <a:pt x="10994"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08" name="Google Shape;208;p28"/>
            <p:cNvSpPr/>
            <p:nvPr/>
          </p:nvSpPr>
          <p:spPr>
            <a:xfrm>
              <a:off x="3341507" y="2261518"/>
              <a:ext cx="439854" cy="384959"/>
            </a:xfrm>
            <a:custGeom>
              <a:avLst/>
              <a:gdLst/>
              <a:ahLst/>
              <a:cxnLst/>
              <a:rect l="l" t="t" r="r" b="b"/>
              <a:pathLst>
                <a:path w="19142" h="21600" extrusionOk="0">
                  <a:moveTo>
                    <a:pt x="9574" y="19604"/>
                  </a:moveTo>
                  <a:cubicBezTo>
                    <a:pt x="8499" y="19604"/>
                    <a:pt x="7424" y="19362"/>
                    <a:pt x="6325" y="18849"/>
                  </a:cubicBezTo>
                  <a:cubicBezTo>
                    <a:pt x="2406" y="16800"/>
                    <a:pt x="734" y="11596"/>
                    <a:pt x="2478" y="7173"/>
                  </a:cubicBezTo>
                  <a:cubicBezTo>
                    <a:pt x="3768" y="3964"/>
                    <a:pt x="6611" y="2076"/>
                    <a:pt x="9574" y="2076"/>
                  </a:cubicBezTo>
                  <a:cubicBezTo>
                    <a:pt x="10650" y="2076"/>
                    <a:pt x="11749" y="2292"/>
                    <a:pt x="12824" y="2831"/>
                  </a:cubicBezTo>
                  <a:cubicBezTo>
                    <a:pt x="16671" y="4800"/>
                    <a:pt x="18439" y="10085"/>
                    <a:pt x="16671" y="14481"/>
                  </a:cubicBezTo>
                  <a:cubicBezTo>
                    <a:pt x="15309" y="17717"/>
                    <a:pt x="12561" y="19604"/>
                    <a:pt x="9574" y="19604"/>
                  </a:cubicBezTo>
                  <a:lnTo>
                    <a:pt x="9574" y="0"/>
                  </a:lnTo>
                  <a:cubicBezTo>
                    <a:pt x="5919" y="0"/>
                    <a:pt x="2478" y="2373"/>
                    <a:pt x="877" y="6337"/>
                  </a:cubicBezTo>
                  <a:cubicBezTo>
                    <a:pt x="-1154" y="11299"/>
                    <a:pt x="471" y="17097"/>
                    <a:pt x="4437" y="19982"/>
                  </a:cubicBezTo>
                  <a:cubicBezTo>
                    <a:pt x="4843" y="18984"/>
                    <a:pt x="4843" y="18984"/>
                    <a:pt x="4843" y="18984"/>
                  </a:cubicBezTo>
                  <a:cubicBezTo>
                    <a:pt x="7209" y="20225"/>
                    <a:pt x="7209" y="20225"/>
                    <a:pt x="7209" y="20225"/>
                  </a:cubicBezTo>
                  <a:cubicBezTo>
                    <a:pt x="6803" y="21142"/>
                    <a:pt x="6803" y="21142"/>
                    <a:pt x="6803" y="21142"/>
                  </a:cubicBezTo>
                  <a:cubicBezTo>
                    <a:pt x="7758" y="21438"/>
                    <a:pt x="8642" y="21600"/>
                    <a:pt x="9574" y="21600"/>
                  </a:cubicBezTo>
                  <a:cubicBezTo>
                    <a:pt x="13230" y="21600"/>
                    <a:pt x="16671" y="19308"/>
                    <a:pt x="18296" y="15263"/>
                  </a:cubicBezTo>
                  <a:cubicBezTo>
                    <a:pt x="20446" y="9843"/>
                    <a:pt x="18367" y="3452"/>
                    <a:pt x="13565" y="998"/>
                  </a:cubicBezTo>
                  <a:cubicBezTo>
                    <a:pt x="12274" y="324"/>
                    <a:pt x="10936" y="0"/>
                    <a:pt x="9574" y="0"/>
                  </a:cubicBezTo>
                  <a:lnTo>
                    <a:pt x="9574" y="19604"/>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09" name="Google Shape;209;p28"/>
            <p:cNvSpPr/>
            <p:nvPr/>
          </p:nvSpPr>
          <p:spPr>
            <a:xfrm>
              <a:off x="3419720" y="2600107"/>
              <a:ext cx="84714" cy="80457"/>
            </a:xfrm>
            <a:custGeom>
              <a:avLst/>
              <a:gdLst/>
              <a:ahLst/>
              <a:cxnLst/>
              <a:rect l="l" t="t" r="r" b="b"/>
              <a:pathLst>
                <a:path w="21600" h="21600" extrusionOk="0">
                  <a:moveTo>
                    <a:pt x="8066" y="0"/>
                  </a:moveTo>
                  <a:cubicBezTo>
                    <a:pt x="5742" y="4620"/>
                    <a:pt x="5742" y="4620"/>
                    <a:pt x="5742" y="4620"/>
                  </a:cubicBezTo>
                  <a:cubicBezTo>
                    <a:pt x="0" y="15982"/>
                    <a:pt x="0" y="15982"/>
                    <a:pt x="0" y="15982"/>
                  </a:cubicBezTo>
                  <a:cubicBezTo>
                    <a:pt x="1094" y="15982"/>
                    <a:pt x="1914" y="15607"/>
                    <a:pt x="3144" y="15607"/>
                  </a:cubicBezTo>
                  <a:cubicBezTo>
                    <a:pt x="4648" y="15607"/>
                    <a:pt x="6562" y="15982"/>
                    <a:pt x="8066" y="16606"/>
                  </a:cubicBezTo>
                  <a:cubicBezTo>
                    <a:pt x="10390" y="17729"/>
                    <a:pt x="12304" y="19477"/>
                    <a:pt x="13534" y="21600"/>
                  </a:cubicBezTo>
                  <a:cubicBezTo>
                    <a:pt x="19276" y="9988"/>
                    <a:pt x="19276" y="9988"/>
                    <a:pt x="19276" y="9988"/>
                  </a:cubicBezTo>
                  <a:cubicBezTo>
                    <a:pt x="21600" y="5743"/>
                    <a:pt x="21600" y="5743"/>
                    <a:pt x="21600" y="5743"/>
                  </a:cubicBezTo>
                  <a:cubicBezTo>
                    <a:pt x="8066" y="0"/>
                    <a:pt x="8066" y="0"/>
                    <a:pt x="8066"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10" name="Google Shape;210;p28"/>
            <p:cNvSpPr/>
            <p:nvPr/>
          </p:nvSpPr>
          <p:spPr>
            <a:xfrm>
              <a:off x="3299730" y="2661863"/>
              <a:ext cx="178096" cy="244412"/>
            </a:xfrm>
            <a:custGeom>
              <a:avLst/>
              <a:gdLst/>
              <a:ahLst/>
              <a:cxnLst/>
              <a:rect l="l" t="t" r="r" b="b"/>
              <a:pathLst>
                <a:path w="20571" h="21600" extrusionOk="0">
                  <a:moveTo>
                    <a:pt x="15146" y="0"/>
                  </a:moveTo>
                  <a:cubicBezTo>
                    <a:pt x="14577" y="0"/>
                    <a:pt x="14198" y="127"/>
                    <a:pt x="13693" y="127"/>
                  </a:cubicBezTo>
                  <a:cubicBezTo>
                    <a:pt x="12241" y="467"/>
                    <a:pt x="10851" y="1188"/>
                    <a:pt x="10093" y="2164"/>
                  </a:cubicBezTo>
                  <a:cubicBezTo>
                    <a:pt x="493" y="16423"/>
                    <a:pt x="493" y="16423"/>
                    <a:pt x="493" y="16423"/>
                  </a:cubicBezTo>
                  <a:cubicBezTo>
                    <a:pt x="-770" y="18248"/>
                    <a:pt x="493" y="20369"/>
                    <a:pt x="3146" y="21218"/>
                  </a:cubicBezTo>
                  <a:cubicBezTo>
                    <a:pt x="4030" y="21473"/>
                    <a:pt x="4788" y="21600"/>
                    <a:pt x="5483" y="21600"/>
                  </a:cubicBezTo>
                  <a:cubicBezTo>
                    <a:pt x="7630" y="21600"/>
                    <a:pt x="9588" y="20751"/>
                    <a:pt x="10472" y="19436"/>
                  </a:cubicBezTo>
                  <a:cubicBezTo>
                    <a:pt x="20135" y="5262"/>
                    <a:pt x="20135" y="5262"/>
                    <a:pt x="20135" y="5262"/>
                  </a:cubicBezTo>
                  <a:cubicBezTo>
                    <a:pt x="20830" y="4201"/>
                    <a:pt x="20641" y="2971"/>
                    <a:pt x="19946" y="2037"/>
                  </a:cubicBezTo>
                  <a:cubicBezTo>
                    <a:pt x="19377" y="1316"/>
                    <a:pt x="18493" y="721"/>
                    <a:pt x="17419" y="339"/>
                  </a:cubicBezTo>
                  <a:cubicBezTo>
                    <a:pt x="16725" y="127"/>
                    <a:pt x="15841" y="0"/>
                    <a:pt x="15146"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11" name="Google Shape;211;p28"/>
            <p:cNvSpPr/>
            <p:nvPr/>
          </p:nvSpPr>
          <p:spPr>
            <a:xfrm>
              <a:off x="1033315" y="2470208"/>
              <a:ext cx="440709" cy="384958"/>
            </a:xfrm>
            <a:custGeom>
              <a:avLst/>
              <a:gdLst/>
              <a:ahLst/>
              <a:cxnLst/>
              <a:rect l="l" t="t" r="r" b="b"/>
              <a:pathLst>
                <a:path w="19466" h="21600" extrusionOk="0">
                  <a:moveTo>
                    <a:pt x="9737" y="19548"/>
                  </a:moveTo>
                  <a:cubicBezTo>
                    <a:pt x="7475" y="19548"/>
                    <a:pt x="5115" y="18468"/>
                    <a:pt x="3607" y="16335"/>
                  </a:cubicBezTo>
                  <a:cubicBezTo>
                    <a:pt x="786" y="12528"/>
                    <a:pt x="1345" y="7020"/>
                    <a:pt x="4702" y="3969"/>
                  </a:cubicBezTo>
                  <a:cubicBezTo>
                    <a:pt x="6210" y="2592"/>
                    <a:pt x="7937" y="1998"/>
                    <a:pt x="9737" y="1998"/>
                  </a:cubicBezTo>
                  <a:cubicBezTo>
                    <a:pt x="11999" y="1998"/>
                    <a:pt x="14334" y="3051"/>
                    <a:pt x="15842" y="5265"/>
                  </a:cubicBezTo>
                  <a:cubicBezTo>
                    <a:pt x="18591" y="9018"/>
                    <a:pt x="18129" y="14499"/>
                    <a:pt x="14675" y="17631"/>
                  </a:cubicBezTo>
                  <a:cubicBezTo>
                    <a:pt x="13240" y="18927"/>
                    <a:pt x="11513" y="19548"/>
                    <a:pt x="9737" y="19548"/>
                  </a:cubicBezTo>
                  <a:lnTo>
                    <a:pt x="9737" y="0"/>
                  </a:lnTo>
                  <a:cubicBezTo>
                    <a:pt x="7596" y="0"/>
                    <a:pt x="5383" y="756"/>
                    <a:pt x="3607" y="2376"/>
                  </a:cubicBezTo>
                  <a:cubicBezTo>
                    <a:pt x="-577" y="6102"/>
                    <a:pt x="-1209" y="12987"/>
                    <a:pt x="2172" y="17550"/>
                  </a:cubicBezTo>
                  <a:cubicBezTo>
                    <a:pt x="4094" y="20223"/>
                    <a:pt x="6915" y="21600"/>
                    <a:pt x="9737" y="21600"/>
                  </a:cubicBezTo>
                  <a:cubicBezTo>
                    <a:pt x="11440" y="21600"/>
                    <a:pt x="13240" y="21060"/>
                    <a:pt x="14748" y="20007"/>
                  </a:cubicBezTo>
                  <a:cubicBezTo>
                    <a:pt x="14188" y="19170"/>
                    <a:pt x="14188" y="19170"/>
                    <a:pt x="14188" y="19170"/>
                  </a:cubicBezTo>
                  <a:cubicBezTo>
                    <a:pt x="16207" y="17334"/>
                    <a:pt x="16207" y="17334"/>
                    <a:pt x="16207" y="17334"/>
                  </a:cubicBezTo>
                  <a:cubicBezTo>
                    <a:pt x="16815" y="18171"/>
                    <a:pt x="16815" y="18171"/>
                    <a:pt x="16815" y="18171"/>
                  </a:cubicBezTo>
                  <a:cubicBezTo>
                    <a:pt x="20123" y="14283"/>
                    <a:pt x="20391" y="8235"/>
                    <a:pt x="17302" y="3969"/>
                  </a:cubicBezTo>
                  <a:cubicBezTo>
                    <a:pt x="15380" y="1296"/>
                    <a:pt x="12559" y="0"/>
                    <a:pt x="9737" y="0"/>
                  </a:cubicBezTo>
                  <a:lnTo>
                    <a:pt x="9737" y="19548"/>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12" name="Google Shape;212;p28"/>
            <p:cNvSpPr/>
            <p:nvPr/>
          </p:nvSpPr>
          <p:spPr>
            <a:xfrm>
              <a:off x="1356683" y="2778985"/>
              <a:ext cx="92026" cy="84704"/>
            </a:xfrm>
            <a:custGeom>
              <a:avLst/>
              <a:gdLst/>
              <a:ahLst/>
              <a:cxnLst/>
              <a:rect l="l" t="t" r="r" b="b"/>
              <a:pathLst>
                <a:path w="21600" h="21600" extrusionOk="0">
                  <a:moveTo>
                    <a:pt x="10363" y="0"/>
                  </a:moveTo>
                  <a:cubicBezTo>
                    <a:pt x="0" y="8252"/>
                    <a:pt x="0" y="8252"/>
                    <a:pt x="0" y="8252"/>
                  </a:cubicBezTo>
                  <a:cubicBezTo>
                    <a:pt x="2872" y="12013"/>
                    <a:pt x="2872" y="12013"/>
                    <a:pt x="2872" y="12013"/>
                  </a:cubicBezTo>
                  <a:cubicBezTo>
                    <a:pt x="10987" y="21600"/>
                    <a:pt x="10987" y="21600"/>
                    <a:pt x="10987" y="21600"/>
                  </a:cubicBezTo>
                  <a:cubicBezTo>
                    <a:pt x="11736" y="19537"/>
                    <a:pt x="12735" y="17110"/>
                    <a:pt x="14858" y="15775"/>
                  </a:cubicBezTo>
                  <a:cubicBezTo>
                    <a:pt x="16731" y="14076"/>
                    <a:pt x="19103" y="13348"/>
                    <a:pt x="21600" y="13348"/>
                  </a:cubicBezTo>
                  <a:cubicBezTo>
                    <a:pt x="13484" y="3762"/>
                    <a:pt x="13484" y="3762"/>
                    <a:pt x="13484" y="3762"/>
                  </a:cubicBezTo>
                  <a:cubicBezTo>
                    <a:pt x="10363" y="0"/>
                    <a:pt x="10363" y="0"/>
                    <a:pt x="10363"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13" name="Google Shape;213;p28"/>
            <p:cNvSpPr/>
            <p:nvPr/>
          </p:nvSpPr>
          <p:spPr>
            <a:xfrm>
              <a:off x="1404686" y="2832222"/>
              <a:ext cx="220994" cy="218861"/>
            </a:xfrm>
            <a:custGeom>
              <a:avLst/>
              <a:gdLst/>
              <a:ahLst/>
              <a:cxnLst/>
              <a:rect l="l" t="t" r="r" b="b"/>
              <a:pathLst>
                <a:path w="20899" h="21600" extrusionOk="0">
                  <a:moveTo>
                    <a:pt x="4488" y="0"/>
                  </a:moveTo>
                  <a:cubicBezTo>
                    <a:pt x="3454" y="0"/>
                    <a:pt x="2472" y="283"/>
                    <a:pt x="1697" y="943"/>
                  </a:cubicBezTo>
                  <a:cubicBezTo>
                    <a:pt x="819" y="1462"/>
                    <a:pt x="405" y="2405"/>
                    <a:pt x="95" y="3207"/>
                  </a:cubicBezTo>
                  <a:cubicBezTo>
                    <a:pt x="-163" y="4386"/>
                    <a:pt x="95" y="5612"/>
                    <a:pt x="974" y="6650"/>
                  </a:cubicBezTo>
                  <a:cubicBezTo>
                    <a:pt x="12962" y="20138"/>
                    <a:pt x="12962" y="20138"/>
                    <a:pt x="12962" y="20138"/>
                  </a:cubicBezTo>
                  <a:cubicBezTo>
                    <a:pt x="13841" y="21081"/>
                    <a:pt x="15133" y="21600"/>
                    <a:pt x="16476" y="21600"/>
                  </a:cubicBezTo>
                  <a:cubicBezTo>
                    <a:pt x="17510" y="21600"/>
                    <a:pt x="18492" y="21364"/>
                    <a:pt x="19267" y="20704"/>
                  </a:cubicBezTo>
                  <a:cubicBezTo>
                    <a:pt x="21127" y="19336"/>
                    <a:pt x="21437" y="16695"/>
                    <a:pt x="19990" y="14950"/>
                  </a:cubicBezTo>
                  <a:cubicBezTo>
                    <a:pt x="8002" y="1462"/>
                    <a:pt x="8002" y="1462"/>
                    <a:pt x="8002" y="1462"/>
                  </a:cubicBezTo>
                  <a:cubicBezTo>
                    <a:pt x="7123" y="566"/>
                    <a:pt x="5780" y="0"/>
                    <a:pt x="4488"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14" name="Google Shape;214;p28"/>
            <p:cNvSpPr/>
            <p:nvPr/>
          </p:nvSpPr>
          <p:spPr>
            <a:xfrm>
              <a:off x="3617012" y="1458700"/>
              <a:ext cx="401341" cy="663921"/>
            </a:xfrm>
            <a:custGeom>
              <a:avLst/>
              <a:gdLst/>
              <a:ahLst/>
              <a:cxnLst/>
              <a:rect l="l" t="t" r="r" b="b"/>
              <a:pathLst>
                <a:path w="21600" h="21600" extrusionOk="0">
                  <a:moveTo>
                    <a:pt x="3284" y="18720"/>
                  </a:moveTo>
                  <a:lnTo>
                    <a:pt x="3284" y="8358"/>
                  </a:lnTo>
                  <a:lnTo>
                    <a:pt x="14499" y="18720"/>
                  </a:lnTo>
                  <a:lnTo>
                    <a:pt x="3284" y="18720"/>
                  </a:lnTo>
                  <a:close/>
                  <a:moveTo>
                    <a:pt x="0" y="0"/>
                  </a:moveTo>
                  <a:lnTo>
                    <a:pt x="0" y="21600"/>
                  </a:lnTo>
                  <a:lnTo>
                    <a:pt x="21600" y="21600"/>
                  </a:lnTo>
                  <a:lnTo>
                    <a:pt x="0" y="0"/>
                  </a:lnTo>
                  <a:close/>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15" name="Google Shape;215;p28"/>
            <p:cNvSpPr/>
            <p:nvPr/>
          </p:nvSpPr>
          <p:spPr>
            <a:xfrm>
              <a:off x="3677904" y="1716369"/>
              <a:ext cx="206491" cy="316816"/>
            </a:xfrm>
            <a:custGeom>
              <a:avLst/>
              <a:gdLst/>
              <a:ahLst/>
              <a:cxnLst/>
              <a:rect l="l" t="t" r="r" b="b"/>
              <a:pathLst>
                <a:path w="21600" h="21600" extrusionOk="0">
                  <a:moveTo>
                    <a:pt x="0" y="21600"/>
                  </a:moveTo>
                  <a:lnTo>
                    <a:pt x="0" y="0"/>
                  </a:lnTo>
                  <a:lnTo>
                    <a:pt x="21600" y="21600"/>
                  </a:lnTo>
                  <a:lnTo>
                    <a:pt x="0" y="2160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16" name="Google Shape;216;p28"/>
            <p:cNvSpPr/>
            <p:nvPr/>
          </p:nvSpPr>
          <p:spPr>
            <a:xfrm>
              <a:off x="3617012" y="1458700"/>
              <a:ext cx="401341" cy="663921"/>
            </a:xfrm>
            <a:custGeom>
              <a:avLst/>
              <a:gdLst/>
              <a:ahLst/>
              <a:cxnLst/>
              <a:rect l="l" t="t" r="r" b="b"/>
              <a:pathLst>
                <a:path w="21600" h="21600" extrusionOk="0">
                  <a:moveTo>
                    <a:pt x="0" y="0"/>
                  </a:moveTo>
                  <a:lnTo>
                    <a:pt x="0" y="21600"/>
                  </a:lnTo>
                  <a:lnTo>
                    <a:pt x="21600" y="21600"/>
                  </a:lnTo>
                  <a:lnTo>
                    <a:pt x="0"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17" name="Google Shape;217;p28"/>
            <p:cNvSpPr/>
            <p:nvPr/>
          </p:nvSpPr>
          <p:spPr>
            <a:xfrm>
              <a:off x="3414848" y="1471477"/>
              <a:ext cx="99325" cy="651144"/>
            </a:xfrm>
            <a:prstGeom prst="rect">
              <a:avLst/>
            </a:pr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18" name="Google Shape;218;p28"/>
            <p:cNvSpPr/>
            <p:nvPr/>
          </p:nvSpPr>
          <p:spPr>
            <a:xfrm>
              <a:off x="3414848" y="1471477"/>
              <a:ext cx="99325" cy="651144"/>
            </a:xfrm>
            <a:prstGeom prst="rect">
              <a:avLst/>
            </a:pr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19" name="Google Shape;219;p28"/>
            <p:cNvSpPr/>
            <p:nvPr/>
          </p:nvSpPr>
          <p:spPr>
            <a:xfrm>
              <a:off x="1797545" y="3436997"/>
              <a:ext cx="476848" cy="182659"/>
            </a:xfrm>
            <a:custGeom>
              <a:avLst/>
              <a:gdLst/>
              <a:ahLst/>
              <a:cxnLst/>
              <a:rect l="l" t="t" r="r" b="b"/>
              <a:pathLst>
                <a:path w="21600" h="21600" extrusionOk="0">
                  <a:moveTo>
                    <a:pt x="15130" y="15832"/>
                  </a:moveTo>
                  <a:lnTo>
                    <a:pt x="7167" y="5259"/>
                  </a:lnTo>
                  <a:lnTo>
                    <a:pt x="17743" y="5428"/>
                  </a:lnTo>
                  <a:lnTo>
                    <a:pt x="15130" y="15832"/>
                  </a:lnTo>
                  <a:close/>
                  <a:moveTo>
                    <a:pt x="0" y="0"/>
                  </a:moveTo>
                  <a:lnTo>
                    <a:pt x="16548" y="21600"/>
                  </a:lnTo>
                  <a:lnTo>
                    <a:pt x="21600" y="1923"/>
                  </a:lnTo>
                  <a:lnTo>
                    <a:pt x="0" y="0"/>
                  </a:lnTo>
                  <a:close/>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20" name="Google Shape;220;p28"/>
            <p:cNvSpPr/>
            <p:nvPr/>
          </p:nvSpPr>
          <p:spPr>
            <a:xfrm>
              <a:off x="1955865" y="3481716"/>
              <a:ext cx="233280" cy="88964"/>
            </a:xfrm>
            <a:custGeom>
              <a:avLst/>
              <a:gdLst/>
              <a:ahLst/>
              <a:cxnLst/>
              <a:rect l="l" t="t" r="r" b="b"/>
              <a:pathLst>
                <a:path w="21600" h="21600" extrusionOk="0">
                  <a:moveTo>
                    <a:pt x="16264" y="21600"/>
                  </a:moveTo>
                  <a:lnTo>
                    <a:pt x="0" y="0"/>
                  </a:lnTo>
                  <a:lnTo>
                    <a:pt x="21600" y="347"/>
                  </a:lnTo>
                  <a:lnTo>
                    <a:pt x="16264" y="2160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21" name="Google Shape;221;p28"/>
            <p:cNvSpPr/>
            <p:nvPr/>
          </p:nvSpPr>
          <p:spPr>
            <a:xfrm>
              <a:off x="1797545" y="3436997"/>
              <a:ext cx="476848" cy="182659"/>
            </a:xfrm>
            <a:custGeom>
              <a:avLst/>
              <a:gdLst/>
              <a:ahLst/>
              <a:cxnLst/>
              <a:rect l="l" t="t" r="r" b="b"/>
              <a:pathLst>
                <a:path w="21600" h="21600" extrusionOk="0">
                  <a:moveTo>
                    <a:pt x="0" y="0"/>
                  </a:moveTo>
                  <a:lnTo>
                    <a:pt x="16548" y="21600"/>
                  </a:lnTo>
                  <a:lnTo>
                    <a:pt x="21600" y="1923"/>
                  </a:lnTo>
                  <a:lnTo>
                    <a:pt x="0"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22" name="Google Shape;222;p28"/>
            <p:cNvSpPr/>
            <p:nvPr/>
          </p:nvSpPr>
          <p:spPr>
            <a:xfrm>
              <a:off x="1748831" y="3481716"/>
              <a:ext cx="384294" cy="223120"/>
            </a:xfrm>
            <a:custGeom>
              <a:avLst/>
              <a:gdLst/>
              <a:ahLst/>
              <a:cxnLst/>
              <a:rect l="l" t="t" r="r" b="b"/>
              <a:pathLst>
                <a:path w="21600" h="21600" extrusionOk="0">
                  <a:moveTo>
                    <a:pt x="1569" y="0"/>
                  </a:moveTo>
                  <a:lnTo>
                    <a:pt x="0" y="4070"/>
                  </a:lnTo>
                  <a:lnTo>
                    <a:pt x="20000" y="21600"/>
                  </a:lnTo>
                  <a:lnTo>
                    <a:pt x="21600" y="17391"/>
                  </a:lnTo>
                  <a:lnTo>
                    <a:pt x="1569"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23" name="Google Shape;223;p28"/>
            <p:cNvSpPr/>
            <p:nvPr/>
          </p:nvSpPr>
          <p:spPr>
            <a:xfrm>
              <a:off x="1748831" y="3481716"/>
              <a:ext cx="384294" cy="223120"/>
            </a:xfrm>
            <a:custGeom>
              <a:avLst/>
              <a:gdLst/>
              <a:ahLst/>
              <a:cxnLst/>
              <a:rect l="l" t="t" r="r" b="b"/>
              <a:pathLst>
                <a:path w="21600" h="21600" extrusionOk="0">
                  <a:moveTo>
                    <a:pt x="1569" y="0"/>
                  </a:moveTo>
                  <a:lnTo>
                    <a:pt x="0" y="4070"/>
                  </a:lnTo>
                  <a:lnTo>
                    <a:pt x="20000" y="21600"/>
                  </a:lnTo>
                  <a:lnTo>
                    <a:pt x="21600" y="17391"/>
                  </a:lnTo>
                  <a:lnTo>
                    <a:pt x="1569" y="0"/>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24" name="Google Shape;224;p28"/>
            <p:cNvSpPr/>
            <p:nvPr/>
          </p:nvSpPr>
          <p:spPr>
            <a:xfrm>
              <a:off x="2864381" y="76661"/>
              <a:ext cx="338015" cy="240156"/>
            </a:xfrm>
            <a:custGeom>
              <a:avLst/>
              <a:gdLst/>
              <a:ahLst/>
              <a:cxnLst/>
              <a:rect l="l" t="t" r="r" b="b"/>
              <a:pathLst>
                <a:path w="21600" h="21600" extrusionOk="0">
                  <a:moveTo>
                    <a:pt x="6336" y="0"/>
                  </a:moveTo>
                  <a:cubicBezTo>
                    <a:pt x="3081" y="0"/>
                    <a:pt x="0" y="2061"/>
                    <a:pt x="0" y="2061"/>
                  </a:cubicBezTo>
                  <a:cubicBezTo>
                    <a:pt x="0" y="21514"/>
                    <a:pt x="0" y="21514"/>
                    <a:pt x="0" y="21514"/>
                  </a:cubicBezTo>
                  <a:cubicBezTo>
                    <a:pt x="2206" y="20054"/>
                    <a:pt x="4061" y="19539"/>
                    <a:pt x="5636" y="19539"/>
                  </a:cubicBezTo>
                  <a:cubicBezTo>
                    <a:pt x="8822" y="19539"/>
                    <a:pt x="10502" y="21600"/>
                    <a:pt x="10502" y="21600"/>
                  </a:cubicBezTo>
                  <a:cubicBezTo>
                    <a:pt x="21600" y="21514"/>
                    <a:pt x="21600" y="21514"/>
                    <a:pt x="21600" y="21514"/>
                  </a:cubicBezTo>
                  <a:cubicBezTo>
                    <a:pt x="21600" y="2061"/>
                    <a:pt x="21600" y="2061"/>
                    <a:pt x="21600" y="2061"/>
                  </a:cubicBezTo>
                  <a:cubicBezTo>
                    <a:pt x="10818" y="2061"/>
                    <a:pt x="10818" y="2061"/>
                    <a:pt x="10818" y="2061"/>
                  </a:cubicBezTo>
                  <a:cubicBezTo>
                    <a:pt x="9522" y="515"/>
                    <a:pt x="7912" y="0"/>
                    <a:pt x="6336"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25" name="Google Shape;225;p28"/>
            <p:cNvSpPr/>
            <p:nvPr/>
          </p:nvSpPr>
          <p:spPr>
            <a:xfrm>
              <a:off x="3115258" y="1088169"/>
              <a:ext cx="338014" cy="242284"/>
            </a:xfrm>
            <a:custGeom>
              <a:avLst/>
              <a:gdLst/>
              <a:ahLst/>
              <a:cxnLst/>
              <a:rect l="l" t="t" r="r" b="b"/>
              <a:pathLst>
                <a:path w="21600" h="21600" extrusionOk="0">
                  <a:moveTo>
                    <a:pt x="6347" y="0"/>
                  </a:moveTo>
                  <a:cubicBezTo>
                    <a:pt x="3051" y="0"/>
                    <a:pt x="0" y="2134"/>
                    <a:pt x="0" y="2134"/>
                  </a:cubicBezTo>
                  <a:cubicBezTo>
                    <a:pt x="0" y="21344"/>
                    <a:pt x="0" y="21344"/>
                    <a:pt x="0" y="21344"/>
                  </a:cubicBezTo>
                  <a:cubicBezTo>
                    <a:pt x="2174" y="19892"/>
                    <a:pt x="4032" y="19423"/>
                    <a:pt x="5645" y="19423"/>
                  </a:cubicBezTo>
                  <a:cubicBezTo>
                    <a:pt x="8801" y="19423"/>
                    <a:pt x="10590" y="21600"/>
                    <a:pt x="10590" y="21600"/>
                  </a:cubicBezTo>
                  <a:cubicBezTo>
                    <a:pt x="21600" y="21472"/>
                    <a:pt x="21600" y="21472"/>
                    <a:pt x="21600" y="21472"/>
                  </a:cubicBezTo>
                  <a:cubicBezTo>
                    <a:pt x="21600" y="2134"/>
                    <a:pt x="21600" y="2134"/>
                    <a:pt x="21600" y="2134"/>
                  </a:cubicBezTo>
                  <a:cubicBezTo>
                    <a:pt x="10800" y="2134"/>
                    <a:pt x="10800" y="2134"/>
                    <a:pt x="10800" y="2134"/>
                  </a:cubicBezTo>
                  <a:cubicBezTo>
                    <a:pt x="9503" y="598"/>
                    <a:pt x="7925" y="0"/>
                    <a:pt x="6347"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26" name="Google Shape;226;p28"/>
            <p:cNvSpPr/>
            <p:nvPr/>
          </p:nvSpPr>
          <p:spPr>
            <a:xfrm>
              <a:off x="803780" y="1514067"/>
              <a:ext cx="418393" cy="353016"/>
            </a:xfrm>
            <a:custGeom>
              <a:avLst/>
              <a:gdLst/>
              <a:ahLst/>
              <a:cxnLst/>
              <a:rect l="l" t="t" r="r" b="b"/>
              <a:pathLst>
                <a:path w="21600" h="21600" extrusionOk="0">
                  <a:moveTo>
                    <a:pt x="13588" y="0"/>
                  </a:moveTo>
                  <a:cubicBezTo>
                    <a:pt x="6794" y="5672"/>
                    <a:pt x="6794" y="5672"/>
                    <a:pt x="6794" y="5672"/>
                  </a:cubicBezTo>
                  <a:cubicBezTo>
                    <a:pt x="6539" y="5672"/>
                    <a:pt x="6398" y="5584"/>
                    <a:pt x="6228" y="5584"/>
                  </a:cubicBezTo>
                  <a:cubicBezTo>
                    <a:pt x="2152" y="5584"/>
                    <a:pt x="0" y="11314"/>
                    <a:pt x="0" y="11314"/>
                  </a:cubicBezTo>
                  <a:cubicBezTo>
                    <a:pt x="7983" y="21600"/>
                    <a:pt x="7983" y="21600"/>
                    <a:pt x="7983" y="21600"/>
                  </a:cubicBezTo>
                  <a:cubicBezTo>
                    <a:pt x="10078" y="16545"/>
                    <a:pt x="13532" y="16222"/>
                    <a:pt x="14494" y="16222"/>
                  </a:cubicBezTo>
                  <a:cubicBezTo>
                    <a:pt x="14636" y="16222"/>
                    <a:pt x="14721" y="16222"/>
                    <a:pt x="14721" y="16222"/>
                  </a:cubicBezTo>
                  <a:cubicBezTo>
                    <a:pt x="21600" y="10315"/>
                    <a:pt x="21600" y="10315"/>
                    <a:pt x="21600" y="10315"/>
                  </a:cubicBezTo>
                  <a:cubicBezTo>
                    <a:pt x="13588" y="0"/>
                    <a:pt x="13588" y="0"/>
                    <a:pt x="13588"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27" name="Google Shape;227;p28"/>
            <p:cNvSpPr/>
            <p:nvPr/>
          </p:nvSpPr>
          <p:spPr>
            <a:xfrm>
              <a:off x="2340706" y="2911013"/>
              <a:ext cx="338014" cy="242284"/>
            </a:xfrm>
            <a:custGeom>
              <a:avLst/>
              <a:gdLst/>
              <a:ahLst/>
              <a:cxnLst/>
              <a:rect l="l" t="t" r="r" b="b"/>
              <a:pathLst>
                <a:path w="21600" h="21600" extrusionOk="0">
                  <a:moveTo>
                    <a:pt x="6347" y="0"/>
                  </a:moveTo>
                  <a:cubicBezTo>
                    <a:pt x="3191" y="0"/>
                    <a:pt x="0" y="2177"/>
                    <a:pt x="0" y="2177"/>
                  </a:cubicBezTo>
                  <a:cubicBezTo>
                    <a:pt x="0" y="21387"/>
                    <a:pt x="0" y="21387"/>
                    <a:pt x="0" y="21387"/>
                  </a:cubicBezTo>
                  <a:cubicBezTo>
                    <a:pt x="2279" y="20063"/>
                    <a:pt x="4173" y="19551"/>
                    <a:pt x="5645" y="19551"/>
                  </a:cubicBezTo>
                  <a:cubicBezTo>
                    <a:pt x="8942" y="19551"/>
                    <a:pt x="10625" y="21600"/>
                    <a:pt x="10625" y="21600"/>
                  </a:cubicBezTo>
                  <a:cubicBezTo>
                    <a:pt x="21600" y="21515"/>
                    <a:pt x="21600" y="21515"/>
                    <a:pt x="21600" y="21515"/>
                  </a:cubicBezTo>
                  <a:cubicBezTo>
                    <a:pt x="21600" y="2177"/>
                    <a:pt x="21600" y="2177"/>
                    <a:pt x="21600" y="2177"/>
                  </a:cubicBezTo>
                  <a:cubicBezTo>
                    <a:pt x="10800" y="2177"/>
                    <a:pt x="10800" y="2177"/>
                    <a:pt x="10800" y="2177"/>
                  </a:cubicBezTo>
                  <a:cubicBezTo>
                    <a:pt x="9538" y="598"/>
                    <a:pt x="7925" y="0"/>
                    <a:pt x="6347"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28" name="Google Shape;228;p28"/>
            <p:cNvSpPr/>
            <p:nvPr/>
          </p:nvSpPr>
          <p:spPr>
            <a:xfrm>
              <a:off x="1407833" y="562185"/>
              <a:ext cx="111502" cy="22975"/>
            </a:xfrm>
            <a:custGeom>
              <a:avLst/>
              <a:gdLst/>
              <a:ahLst/>
              <a:cxnLst/>
              <a:rect l="l" t="t" r="r" b="b"/>
              <a:pathLst>
                <a:path w="21600" h="21600" extrusionOk="0">
                  <a:moveTo>
                    <a:pt x="18035" y="0"/>
                  </a:moveTo>
                  <a:cubicBezTo>
                    <a:pt x="3565" y="0"/>
                    <a:pt x="3565" y="0"/>
                    <a:pt x="3565" y="0"/>
                  </a:cubicBezTo>
                  <a:cubicBezTo>
                    <a:pt x="1468" y="0"/>
                    <a:pt x="0" y="4659"/>
                    <a:pt x="0" y="10588"/>
                  </a:cubicBezTo>
                  <a:cubicBezTo>
                    <a:pt x="0" y="16518"/>
                    <a:pt x="1468" y="21600"/>
                    <a:pt x="3565" y="21600"/>
                  </a:cubicBezTo>
                  <a:cubicBezTo>
                    <a:pt x="18035" y="21600"/>
                    <a:pt x="18035" y="21600"/>
                    <a:pt x="18035" y="21600"/>
                  </a:cubicBezTo>
                  <a:cubicBezTo>
                    <a:pt x="19922" y="21600"/>
                    <a:pt x="21600" y="16518"/>
                    <a:pt x="21600" y="10588"/>
                  </a:cubicBezTo>
                  <a:cubicBezTo>
                    <a:pt x="21600" y="4659"/>
                    <a:pt x="19922" y="0"/>
                    <a:pt x="18035"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29" name="Google Shape;229;p28"/>
            <p:cNvSpPr/>
            <p:nvPr/>
          </p:nvSpPr>
          <p:spPr>
            <a:xfrm>
              <a:off x="1407833" y="587739"/>
              <a:ext cx="111502" cy="20861"/>
            </a:xfrm>
            <a:custGeom>
              <a:avLst/>
              <a:gdLst/>
              <a:ahLst/>
              <a:cxnLst/>
              <a:rect l="l" t="t" r="r" b="b"/>
              <a:pathLst>
                <a:path w="21600" h="21600" extrusionOk="0">
                  <a:moveTo>
                    <a:pt x="18035" y="0"/>
                  </a:moveTo>
                  <a:cubicBezTo>
                    <a:pt x="3565" y="0"/>
                    <a:pt x="3565" y="0"/>
                    <a:pt x="3565" y="0"/>
                  </a:cubicBezTo>
                  <a:cubicBezTo>
                    <a:pt x="1468" y="0"/>
                    <a:pt x="0" y="4950"/>
                    <a:pt x="0" y="9900"/>
                  </a:cubicBezTo>
                  <a:cubicBezTo>
                    <a:pt x="0" y="16200"/>
                    <a:pt x="1468" y="21600"/>
                    <a:pt x="3565" y="21600"/>
                  </a:cubicBezTo>
                  <a:cubicBezTo>
                    <a:pt x="18035" y="21600"/>
                    <a:pt x="18035" y="21600"/>
                    <a:pt x="18035" y="21600"/>
                  </a:cubicBezTo>
                  <a:cubicBezTo>
                    <a:pt x="19922" y="21600"/>
                    <a:pt x="21600" y="16200"/>
                    <a:pt x="21600" y="9900"/>
                  </a:cubicBezTo>
                  <a:cubicBezTo>
                    <a:pt x="21600" y="4950"/>
                    <a:pt x="19922" y="0"/>
                    <a:pt x="18035"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30" name="Google Shape;230;p28"/>
            <p:cNvSpPr/>
            <p:nvPr/>
          </p:nvSpPr>
          <p:spPr>
            <a:xfrm>
              <a:off x="1429754" y="613293"/>
              <a:ext cx="65239" cy="22975"/>
            </a:xfrm>
            <a:custGeom>
              <a:avLst/>
              <a:gdLst/>
              <a:ahLst/>
              <a:cxnLst/>
              <a:rect l="l" t="t" r="r" b="b"/>
              <a:pathLst>
                <a:path w="21600" h="21600" extrusionOk="0">
                  <a:moveTo>
                    <a:pt x="18116" y="0"/>
                  </a:moveTo>
                  <a:cubicBezTo>
                    <a:pt x="3832" y="0"/>
                    <a:pt x="3832" y="0"/>
                    <a:pt x="3832" y="0"/>
                  </a:cubicBezTo>
                  <a:cubicBezTo>
                    <a:pt x="1916" y="0"/>
                    <a:pt x="0" y="4659"/>
                    <a:pt x="0" y="10588"/>
                  </a:cubicBezTo>
                  <a:cubicBezTo>
                    <a:pt x="0" y="16518"/>
                    <a:pt x="1916" y="21600"/>
                    <a:pt x="3832" y="21600"/>
                  </a:cubicBezTo>
                  <a:cubicBezTo>
                    <a:pt x="18116" y="21600"/>
                    <a:pt x="18116" y="21600"/>
                    <a:pt x="18116" y="21600"/>
                  </a:cubicBezTo>
                  <a:cubicBezTo>
                    <a:pt x="20206" y="21600"/>
                    <a:pt x="21600" y="16518"/>
                    <a:pt x="21600" y="10588"/>
                  </a:cubicBezTo>
                  <a:cubicBezTo>
                    <a:pt x="21600" y="4659"/>
                    <a:pt x="20206" y="0"/>
                    <a:pt x="18116"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31" name="Google Shape;231;p28"/>
            <p:cNvSpPr/>
            <p:nvPr/>
          </p:nvSpPr>
          <p:spPr>
            <a:xfrm>
              <a:off x="1283360" y="178877"/>
              <a:ext cx="355048" cy="376441"/>
            </a:xfrm>
            <a:custGeom>
              <a:avLst/>
              <a:gdLst/>
              <a:ahLst/>
              <a:cxnLst/>
              <a:rect l="l" t="t" r="r" b="b"/>
              <a:pathLst>
                <a:path w="15840" h="21600" extrusionOk="0">
                  <a:moveTo>
                    <a:pt x="13271" y="10951"/>
                  </a:moveTo>
                  <a:cubicBezTo>
                    <a:pt x="15065" y="5421"/>
                    <a:pt x="10150" y="2311"/>
                    <a:pt x="10150" y="2311"/>
                  </a:cubicBezTo>
                  <a:cubicBezTo>
                    <a:pt x="17424" y="3632"/>
                    <a:pt x="13271" y="10951"/>
                    <a:pt x="13271" y="10951"/>
                  </a:cubicBezTo>
                  <a:lnTo>
                    <a:pt x="8110" y="0"/>
                  </a:lnTo>
                  <a:cubicBezTo>
                    <a:pt x="8110" y="0"/>
                    <a:pt x="7988" y="0"/>
                    <a:pt x="7914" y="0"/>
                  </a:cubicBezTo>
                  <a:cubicBezTo>
                    <a:pt x="7840" y="0"/>
                    <a:pt x="8110" y="0"/>
                    <a:pt x="7693" y="0"/>
                  </a:cubicBezTo>
                  <a:cubicBezTo>
                    <a:pt x="-2923" y="303"/>
                    <a:pt x="-367" y="12024"/>
                    <a:pt x="2557" y="14996"/>
                  </a:cubicBezTo>
                  <a:cubicBezTo>
                    <a:pt x="5481" y="17885"/>
                    <a:pt x="5334" y="21600"/>
                    <a:pt x="5334" y="21600"/>
                  </a:cubicBezTo>
                  <a:cubicBezTo>
                    <a:pt x="7914" y="21600"/>
                    <a:pt x="7914" y="21600"/>
                    <a:pt x="7914" y="21600"/>
                  </a:cubicBezTo>
                  <a:cubicBezTo>
                    <a:pt x="8332" y="21600"/>
                    <a:pt x="8332" y="21600"/>
                    <a:pt x="8332" y="21600"/>
                  </a:cubicBezTo>
                  <a:cubicBezTo>
                    <a:pt x="10617" y="21600"/>
                    <a:pt x="10617" y="21600"/>
                    <a:pt x="10617" y="21600"/>
                  </a:cubicBezTo>
                  <a:cubicBezTo>
                    <a:pt x="10617" y="21600"/>
                    <a:pt x="10420" y="17885"/>
                    <a:pt x="13320" y="14996"/>
                  </a:cubicBezTo>
                  <a:cubicBezTo>
                    <a:pt x="16269" y="12024"/>
                    <a:pt x="18677" y="303"/>
                    <a:pt x="8110" y="0"/>
                  </a:cubicBezTo>
                  <a:lnTo>
                    <a:pt x="13271" y="10951"/>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32" name="Google Shape;232;p28"/>
            <p:cNvSpPr/>
            <p:nvPr/>
          </p:nvSpPr>
          <p:spPr>
            <a:xfrm>
              <a:off x="3692518" y="870961"/>
              <a:ext cx="111502" cy="22975"/>
            </a:xfrm>
            <a:custGeom>
              <a:avLst/>
              <a:gdLst/>
              <a:ahLst/>
              <a:cxnLst/>
              <a:rect l="l" t="t" r="r" b="b"/>
              <a:pathLst>
                <a:path w="21600" h="21600" extrusionOk="0">
                  <a:moveTo>
                    <a:pt x="18035" y="0"/>
                  </a:moveTo>
                  <a:cubicBezTo>
                    <a:pt x="3565" y="0"/>
                    <a:pt x="3565" y="0"/>
                    <a:pt x="3565" y="0"/>
                  </a:cubicBezTo>
                  <a:cubicBezTo>
                    <a:pt x="1468" y="0"/>
                    <a:pt x="0" y="4659"/>
                    <a:pt x="0" y="10588"/>
                  </a:cubicBezTo>
                  <a:cubicBezTo>
                    <a:pt x="0" y="16941"/>
                    <a:pt x="1468" y="21600"/>
                    <a:pt x="3565" y="21600"/>
                  </a:cubicBezTo>
                  <a:cubicBezTo>
                    <a:pt x="18035" y="21600"/>
                    <a:pt x="18035" y="21600"/>
                    <a:pt x="18035" y="21600"/>
                  </a:cubicBezTo>
                  <a:cubicBezTo>
                    <a:pt x="20132" y="21600"/>
                    <a:pt x="21600" y="16941"/>
                    <a:pt x="21600" y="10588"/>
                  </a:cubicBezTo>
                  <a:cubicBezTo>
                    <a:pt x="21600" y="4659"/>
                    <a:pt x="20132" y="0"/>
                    <a:pt x="18035"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33" name="Google Shape;233;p28"/>
            <p:cNvSpPr/>
            <p:nvPr/>
          </p:nvSpPr>
          <p:spPr>
            <a:xfrm>
              <a:off x="3692518" y="896515"/>
              <a:ext cx="111502" cy="22975"/>
            </a:xfrm>
            <a:custGeom>
              <a:avLst/>
              <a:gdLst/>
              <a:ahLst/>
              <a:cxnLst/>
              <a:rect l="l" t="t" r="r" b="b"/>
              <a:pathLst>
                <a:path w="21600" h="21600" extrusionOk="0">
                  <a:moveTo>
                    <a:pt x="18035" y="0"/>
                  </a:moveTo>
                  <a:cubicBezTo>
                    <a:pt x="3565" y="0"/>
                    <a:pt x="3565" y="0"/>
                    <a:pt x="3565" y="0"/>
                  </a:cubicBezTo>
                  <a:cubicBezTo>
                    <a:pt x="1468" y="0"/>
                    <a:pt x="0" y="4659"/>
                    <a:pt x="0" y="10588"/>
                  </a:cubicBezTo>
                  <a:cubicBezTo>
                    <a:pt x="0" y="16518"/>
                    <a:pt x="1468" y="21600"/>
                    <a:pt x="3565" y="21600"/>
                  </a:cubicBezTo>
                  <a:cubicBezTo>
                    <a:pt x="18035" y="21600"/>
                    <a:pt x="18035" y="21600"/>
                    <a:pt x="18035" y="21600"/>
                  </a:cubicBezTo>
                  <a:cubicBezTo>
                    <a:pt x="20132" y="21600"/>
                    <a:pt x="21600" y="16518"/>
                    <a:pt x="21600" y="10588"/>
                  </a:cubicBezTo>
                  <a:cubicBezTo>
                    <a:pt x="21600" y="4659"/>
                    <a:pt x="20132" y="0"/>
                    <a:pt x="18035"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34" name="Google Shape;234;p28"/>
            <p:cNvSpPr/>
            <p:nvPr/>
          </p:nvSpPr>
          <p:spPr>
            <a:xfrm>
              <a:off x="3716875" y="922069"/>
              <a:ext cx="67660" cy="22966"/>
            </a:xfrm>
            <a:custGeom>
              <a:avLst/>
              <a:gdLst/>
              <a:ahLst/>
              <a:cxnLst/>
              <a:rect l="l" t="t" r="r" b="b"/>
              <a:pathLst>
                <a:path w="21600" h="21600" extrusionOk="0">
                  <a:moveTo>
                    <a:pt x="17626" y="0"/>
                  </a:moveTo>
                  <a:cubicBezTo>
                    <a:pt x="3456" y="0"/>
                    <a:pt x="3456" y="0"/>
                    <a:pt x="3456" y="0"/>
                  </a:cubicBezTo>
                  <a:cubicBezTo>
                    <a:pt x="1555" y="0"/>
                    <a:pt x="0" y="4752"/>
                    <a:pt x="0" y="10800"/>
                  </a:cubicBezTo>
                  <a:cubicBezTo>
                    <a:pt x="0" y="16848"/>
                    <a:pt x="1555" y="21600"/>
                    <a:pt x="3456" y="21600"/>
                  </a:cubicBezTo>
                  <a:cubicBezTo>
                    <a:pt x="17626" y="21600"/>
                    <a:pt x="17626" y="21600"/>
                    <a:pt x="17626" y="21600"/>
                  </a:cubicBezTo>
                  <a:cubicBezTo>
                    <a:pt x="19526" y="21600"/>
                    <a:pt x="21600" y="16848"/>
                    <a:pt x="21600" y="10800"/>
                  </a:cubicBezTo>
                  <a:cubicBezTo>
                    <a:pt x="21600" y="4752"/>
                    <a:pt x="19526" y="0"/>
                    <a:pt x="17626"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35" name="Google Shape;235;p28"/>
            <p:cNvSpPr/>
            <p:nvPr/>
          </p:nvSpPr>
          <p:spPr>
            <a:xfrm>
              <a:off x="3570258" y="487653"/>
              <a:ext cx="354441" cy="376442"/>
            </a:xfrm>
            <a:custGeom>
              <a:avLst/>
              <a:gdLst/>
              <a:ahLst/>
              <a:cxnLst/>
              <a:rect l="l" t="t" r="r" b="b"/>
              <a:pathLst>
                <a:path w="15813" h="21600" extrusionOk="0">
                  <a:moveTo>
                    <a:pt x="13226" y="10965"/>
                  </a:moveTo>
                  <a:cubicBezTo>
                    <a:pt x="15014" y="5441"/>
                    <a:pt x="10165" y="2418"/>
                    <a:pt x="10165" y="2418"/>
                  </a:cubicBezTo>
                  <a:cubicBezTo>
                    <a:pt x="17365" y="3655"/>
                    <a:pt x="13226" y="10965"/>
                    <a:pt x="13226" y="10965"/>
                  </a:cubicBezTo>
                  <a:lnTo>
                    <a:pt x="8083" y="0"/>
                  </a:lnTo>
                  <a:cubicBezTo>
                    <a:pt x="8083" y="0"/>
                    <a:pt x="7960" y="0"/>
                    <a:pt x="7887" y="0"/>
                  </a:cubicBezTo>
                  <a:cubicBezTo>
                    <a:pt x="7814" y="0"/>
                    <a:pt x="8083" y="0"/>
                    <a:pt x="7667" y="0"/>
                  </a:cubicBezTo>
                  <a:cubicBezTo>
                    <a:pt x="-2913" y="330"/>
                    <a:pt x="-366" y="12147"/>
                    <a:pt x="2548" y="15005"/>
                  </a:cubicBezTo>
                  <a:cubicBezTo>
                    <a:pt x="5463" y="17973"/>
                    <a:pt x="5316" y="21600"/>
                    <a:pt x="5316" y="21600"/>
                  </a:cubicBezTo>
                  <a:cubicBezTo>
                    <a:pt x="7887" y="21600"/>
                    <a:pt x="7887" y="21600"/>
                    <a:pt x="7887" y="21600"/>
                  </a:cubicBezTo>
                  <a:cubicBezTo>
                    <a:pt x="8303" y="21600"/>
                    <a:pt x="8303" y="21600"/>
                    <a:pt x="8303" y="21600"/>
                  </a:cubicBezTo>
                  <a:cubicBezTo>
                    <a:pt x="10654" y="21600"/>
                    <a:pt x="10654" y="21600"/>
                    <a:pt x="10654" y="21600"/>
                  </a:cubicBezTo>
                  <a:cubicBezTo>
                    <a:pt x="10654" y="21600"/>
                    <a:pt x="10434" y="17973"/>
                    <a:pt x="13348" y="15005"/>
                  </a:cubicBezTo>
                  <a:cubicBezTo>
                    <a:pt x="16189" y="12147"/>
                    <a:pt x="18687" y="330"/>
                    <a:pt x="8083" y="0"/>
                  </a:cubicBezTo>
                  <a:lnTo>
                    <a:pt x="13226" y="10965"/>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36" name="Google Shape;236;p28"/>
            <p:cNvSpPr/>
            <p:nvPr/>
          </p:nvSpPr>
          <p:spPr>
            <a:xfrm>
              <a:off x="759937" y="3147386"/>
              <a:ext cx="111502" cy="22975"/>
            </a:xfrm>
            <a:custGeom>
              <a:avLst/>
              <a:gdLst/>
              <a:ahLst/>
              <a:cxnLst/>
              <a:rect l="l" t="t" r="r" b="b"/>
              <a:pathLst>
                <a:path w="21600" h="21600" extrusionOk="0">
                  <a:moveTo>
                    <a:pt x="18035" y="0"/>
                  </a:moveTo>
                  <a:cubicBezTo>
                    <a:pt x="3565" y="0"/>
                    <a:pt x="3565" y="0"/>
                    <a:pt x="3565" y="0"/>
                  </a:cubicBezTo>
                  <a:cubicBezTo>
                    <a:pt x="1468" y="0"/>
                    <a:pt x="0" y="5082"/>
                    <a:pt x="0" y="11012"/>
                  </a:cubicBezTo>
                  <a:cubicBezTo>
                    <a:pt x="0" y="16941"/>
                    <a:pt x="1468" y="21600"/>
                    <a:pt x="3565" y="21600"/>
                  </a:cubicBezTo>
                  <a:cubicBezTo>
                    <a:pt x="18035" y="21600"/>
                    <a:pt x="18035" y="21600"/>
                    <a:pt x="18035" y="21600"/>
                  </a:cubicBezTo>
                  <a:cubicBezTo>
                    <a:pt x="19817" y="21600"/>
                    <a:pt x="21600" y="16941"/>
                    <a:pt x="21600" y="11012"/>
                  </a:cubicBezTo>
                  <a:cubicBezTo>
                    <a:pt x="21600" y="5082"/>
                    <a:pt x="19817" y="0"/>
                    <a:pt x="18035"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37" name="Google Shape;237;p28"/>
            <p:cNvSpPr/>
            <p:nvPr/>
          </p:nvSpPr>
          <p:spPr>
            <a:xfrm>
              <a:off x="759937" y="3175070"/>
              <a:ext cx="111502" cy="22975"/>
            </a:xfrm>
            <a:custGeom>
              <a:avLst/>
              <a:gdLst/>
              <a:ahLst/>
              <a:cxnLst/>
              <a:rect l="l" t="t" r="r" b="b"/>
              <a:pathLst>
                <a:path w="21600" h="21600" extrusionOk="0">
                  <a:moveTo>
                    <a:pt x="18035" y="0"/>
                  </a:moveTo>
                  <a:cubicBezTo>
                    <a:pt x="3565" y="0"/>
                    <a:pt x="3565" y="0"/>
                    <a:pt x="3565" y="0"/>
                  </a:cubicBezTo>
                  <a:cubicBezTo>
                    <a:pt x="1468" y="0"/>
                    <a:pt x="0" y="4659"/>
                    <a:pt x="0" y="10588"/>
                  </a:cubicBezTo>
                  <a:cubicBezTo>
                    <a:pt x="0" y="16941"/>
                    <a:pt x="1468" y="21600"/>
                    <a:pt x="3565" y="21600"/>
                  </a:cubicBezTo>
                  <a:cubicBezTo>
                    <a:pt x="18035" y="21600"/>
                    <a:pt x="18035" y="21600"/>
                    <a:pt x="18035" y="21600"/>
                  </a:cubicBezTo>
                  <a:cubicBezTo>
                    <a:pt x="19817" y="21600"/>
                    <a:pt x="21600" y="16941"/>
                    <a:pt x="21600" y="10588"/>
                  </a:cubicBezTo>
                  <a:cubicBezTo>
                    <a:pt x="21600" y="4659"/>
                    <a:pt x="19817" y="0"/>
                    <a:pt x="18035"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38" name="Google Shape;238;p28"/>
            <p:cNvSpPr/>
            <p:nvPr/>
          </p:nvSpPr>
          <p:spPr>
            <a:xfrm>
              <a:off x="779423" y="3200624"/>
              <a:ext cx="65239" cy="20861"/>
            </a:xfrm>
            <a:custGeom>
              <a:avLst/>
              <a:gdLst/>
              <a:ahLst/>
              <a:cxnLst/>
              <a:rect l="l" t="t" r="r" b="b"/>
              <a:pathLst>
                <a:path w="21600" h="21600" extrusionOk="0">
                  <a:moveTo>
                    <a:pt x="18290" y="0"/>
                  </a:moveTo>
                  <a:cubicBezTo>
                    <a:pt x="3484" y="0"/>
                    <a:pt x="3484" y="0"/>
                    <a:pt x="3484" y="0"/>
                  </a:cubicBezTo>
                  <a:cubicBezTo>
                    <a:pt x="1568" y="0"/>
                    <a:pt x="0" y="4950"/>
                    <a:pt x="0" y="9900"/>
                  </a:cubicBezTo>
                  <a:cubicBezTo>
                    <a:pt x="0" y="16650"/>
                    <a:pt x="1568" y="21600"/>
                    <a:pt x="3484" y="21600"/>
                  </a:cubicBezTo>
                  <a:cubicBezTo>
                    <a:pt x="18290" y="21600"/>
                    <a:pt x="18290" y="21600"/>
                    <a:pt x="18290" y="21600"/>
                  </a:cubicBezTo>
                  <a:cubicBezTo>
                    <a:pt x="20206" y="21600"/>
                    <a:pt x="21600" y="16650"/>
                    <a:pt x="21600" y="9900"/>
                  </a:cubicBezTo>
                  <a:cubicBezTo>
                    <a:pt x="21600" y="4950"/>
                    <a:pt x="20206" y="0"/>
                    <a:pt x="18290" y="0"/>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39" name="Google Shape;239;p28"/>
            <p:cNvSpPr/>
            <p:nvPr/>
          </p:nvSpPr>
          <p:spPr>
            <a:xfrm>
              <a:off x="635188" y="2764078"/>
              <a:ext cx="355098" cy="376442"/>
            </a:xfrm>
            <a:custGeom>
              <a:avLst/>
              <a:gdLst/>
              <a:ahLst/>
              <a:cxnLst/>
              <a:rect l="l" t="t" r="r" b="b"/>
              <a:pathLst>
                <a:path w="15842" h="21600" extrusionOk="0">
                  <a:moveTo>
                    <a:pt x="13186" y="10965"/>
                  </a:moveTo>
                  <a:cubicBezTo>
                    <a:pt x="15004" y="5441"/>
                    <a:pt x="10138" y="2308"/>
                    <a:pt x="10138" y="2308"/>
                  </a:cubicBezTo>
                  <a:cubicBezTo>
                    <a:pt x="17363" y="3655"/>
                    <a:pt x="13186" y="10965"/>
                    <a:pt x="13186" y="10965"/>
                  </a:cubicBezTo>
                  <a:lnTo>
                    <a:pt x="8123" y="0"/>
                  </a:lnTo>
                  <a:cubicBezTo>
                    <a:pt x="8123" y="0"/>
                    <a:pt x="7976" y="0"/>
                    <a:pt x="7927" y="0"/>
                  </a:cubicBezTo>
                  <a:cubicBezTo>
                    <a:pt x="7779" y="0"/>
                    <a:pt x="8123" y="0"/>
                    <a:pt x="7706" y="0"/>
                  </a:cubicBezTo>
                  <a:cubicBezTo>
                    <a:pt x="-2910" y="302"/>
                    <a:pt x="-354" y="12119"/>
                    <a:pt x="2496" y="14977"/>
                  </a:cubicBezTo>
                  <a:cubicBezTo>
                    <a:pt x="5420" y="17945"/>
                    <a:pt x="5347" y="21600"/>
                    <a:pt x="5347" y="21600"/>
                  </a:cubicBezTo>
                  <a:cubicBezTo>
                    <a:pt x="7853" y="21600"/>
                    <a:pt x="7853" y="21600"/>
                    <a:pt x="7853" y="21600"/>
                  </a:cubicBezTo>
                  <a:cubicBezTo>
                    <a:pt x="8320" y="21600"/>
                    <a:pt x="8320" y="21600"/>
                    <a:pt x="8320" y="21600"/>
                  </a:cubicBezTo>
                  <a:cubicBezTo>
                    <a:pt x="10630" y="21600"/>
                    <a:pt x="10630" y="21600"/>
                    <a:pt x="10630" y="21600"/>
                  </a:cubicBezTo>
                  <a:cubicBezTo>
                    <a:pt x="10630" y="21600"/>
                    <a:pt x="10409" y="17945"/>
                    <a:pt x="13333" y="14977"/>
                  </a:cubicBezTo>
                  <a:cubicBezTo>
                    <a:pt x="16257" y="12119"/>
                    <a:pt x="18690" y="302"/>
                    <a:pt x="8123" y="0"/>
                  </a:cubicBezTo>
                  <a:lnTo>
                    <a:pt x="13186" y="10965"/>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40" name="Google Shape;240;p28"/>
            <p:cNvSpPr/>
            <p:nvPr/>
          </p:nvSpPr>
          <p:spPr>
            <a:xfrm>
              <a:off x="1656346" y="638847"/>
              <a:ext cx="423392" cy="465879"/>
            </a:xfrm>
            <a:custGeom>
              <a:avLst/>
              <a:gdLst/>
              <a:ahLst/>
              <a:cxnLst/>
              <a:rect l="l" t="t" r="r" b="b"/>
              <a:pathLst>
                <a:path w="17241" h="21600" extrusionOk="0">
                  <a:moveTo>
                    <a:pt x="11491" y="19952"/>
                  </a:moveTo>
                  <a:cubicBezTo>
                    <a:pt x="11491" y="19952"/>
                    <a:pt x="14782" y="19329"/>
                    <a:pt x="14983" y="17569"/>
                  </a:cubicBezTo>
                  <a:cubicBezTo>
                    <a:pt x="15095" y="15810"/>
                    <a:pt x="11939" y="12537"/>
                    <a:pt x="11939" y="12537"/>
                  </a:cubicBezTo>
                  <a:cubicBezTo>
                    <a:pt x="11939" y="12537"/>
                    <a:pt x="16057" y="15677"/>
                    <a:pt x="16057" y="17814"/>
                  </a:cubicBezTo>
                  <a:cubicBezTo>
                    <a:pt x="15990" y="19952"/>
                    <a:pt x="11491" y="19952"/>
                    <a:pt x="11491" y="19952"/>
                  </a:cubicBezTo>
                  <a:lnTo>
                    <a:pt x="8581" y="0"/>
                  </a:lnTo>
                  <a:cubicBezTo>
                    <a:pt x="6880" y="0"/>
                    <a:pt x="5493" y="512"/>
                    <a:pt x="5493" y="1202"/>
                  </a:cubicBezTo>
                  <a:cubicBezTo>
                    <a:pt x="5493" y="1202"/>
                    <a:pt x="5493" y="1202"/>
                    <a:pt x="5493" y="1247"/>
                  </a:cubicBezTo>
                  <a:cubicBezTo>
                    <a:pt x="5425" y="1247"/>
                    <a:pt x="5425" y="1247"/>
                    <a:pt x="5425" y="1247"/>
                  </a:cubicBezTo>
                  <a:cubicBezTo>
                    <a:pt x="5425" y="3474"/>
                    <a:pt x="5425" y="3474"/>
                    <a:pt x="5425" y="3474"/>
                  </a:cubicBezTo>
                  <a:cubicBezTo>
                    <a:pt x="5493" y="3474"/>
                    <a:pt x="5493" y="3474"/>
                    <a:pt x="5493" y="3474"/>
                  </a:cubicBezTo>
                  <a:cubicBezTo>
                    <a:pt x="5537" y="3719"/>
                    <a:pt x="5739" y="3964"/>
                    <a:pt x="6365" y="4164"/>
                  </a:cubicBezTo>
                  <a:cubicBezTo>
                    <a:pt x="6365" y="5278"/>
                    <a:pt x="6365" y="8373"/>
                    <a:pt x="6365" y="9197"/>
                  </a:cubicBezTo>
                  <a:cubicBezTo>
                    <a:pt x="6365" y="10199"/>
                    <a:pt x="5672" y="10444"/>
                    <a:pt x="5672" y="10444"/>
                  </a:cubicBezTo>
                  <a:cubicBezTo>
                    <a:pt x="4530" y="11156"/>
                    <a:pt x="-2185" y="17881"/>
                    <a:pt x="725" y="19908"/>
                  </a:cubicBezTo>
                  <a:cubicBezTo>
                    <a:pt x="2963" y="21422"/>
                    <a:pt x="6500" y="21600"/>
                    <a:pt x="8022" y="21600"/>
                  </a:cubicBezTo>
                  <a:cubicBezTo>
                    <a:pt x="8268" y="21600"/>
                    <a:pt x="8537" y="21600"/>
                    <a:pt x="8649" y="21600"/>
                  </a:cubicBezTo>
                  <a:cubicBezTo>
                    <a:pt x="8783" y="21600"/>
                    <a:pt x="8962" y="21600"/>
                    <a:pt x="9208" y="21600"/>
                  </a:cubicBezTo>
                  <a:cubicBezTo>
                    <a:pt x="10797" y="21600"/>
                    <a:pt x="14289" y="21422"/>
                    <a:pt x="16505" y="19908"/>
                  </a:cubicBezTo>
                  <a:cubicBezTo>
                    <a:pt x="19415" y="17881"/>
                    <a:pt x="12834" y="11156"/>
                    <a:pt x="11693" y="10444"/>
                  </a:cubicBezTo>
                  <a:cubicBezTo>
                    <a:pt x="11693" y="10444"/>
                    <a:pt x="11178" y="10199"/>
                    <a:pt x="11178" y="9197"/>
                  </a:cubicBezTo>
                  <a:cubicBezTo>
                    <a:pt x="11178" y="8373"/>
                    <a:pt x="11178" y="5233"/>
                    <a:pt x="11178" y="4164"/>
                  </a:cubicBezTo>
                  <a:cubicBezTo>
                    <a:pt x="11491" y="3964"/>
                    <a:pt x="11626" y="3719"/>
                    <a:pt x="11693" y="3474"/>
                  </a:cubicBezTo>
                  <a:cubicBezTo>
                    <a:pt x="11827" y="3474"/>
                    <a:pt x="11827" y="3474"/>
                    <a:pt x="11827" y="3474"/>
                  </a:cubicBezTo>
                  <a:cubicBezTo>
                    <a:pt x="11827" y="1247"/>
                    <a:pt x="11827" y="1247"/>
                    <a:pt x="11827" y="1247"/>
                  </a:cubicBezTo>
                  <a:cubicBezTo>
                    <a:pt x="11693" y="1247"/>
                    <a:pt x="11693" y="1247"/>
                    <a:pt x="11693" y="1247"/>
                  </a:cubicBezTo>
                  <a:cubicBezTo>
                    <a:pt x="11693" y="1202"/>
                    <a:pt x="11693" y="1202"/>
                    <a:pt x="11693" y="1202"/>
                  </a:cubicBezTo>
                  <a:cubicBezTo>
                    <a:pt x="11693" y="512"/>
                    <a:pt x="10283" y="0"/>
                    <a:pt x="8581" y="0"/>
                  </a:cubicBezTo>
                  <a:lnTo>
                    <a:pt x="11491" y="19952"/>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41" name="Google Shape;241;p28"/>
            <p:cNvSpPr/>
            <p:nvPr/>
          </p:nvSpPr>
          <p:spPr>
            <a:xfrm>
              <a:off x="2842542" y="2668251"/>
              <a:ext cx="423188" cy="468008"/>
            </a:xfrm>
            <a:custGeom>
              <a:avLst/>
              <a:gdLst/>
              <a:ahLst/>
              <a:cxnLst/>
              <a:rect l="l" t="t" r="r" b="b"/>
              <a:pathLst>
                <a:path w="17233" h="21600" extrusionOk="0">
                  <a:moveTo>
                    <a:pt x="11438" y="19891"/>
                  </a:moveTo>
                  <a:cubicBezTo>
                    <a:pt x="11438" y="19891"/>
                    <a:pt x="14777" y="19269"/>
                    <a:pt x="14911" y="17582"/>
                  </a:cubicBezTo>
                  <a:cubicBezTo>
                    <a:pt x="15113" y="15806"/>
                    <a:pt x="11931" y="12543"/>
                    <a:pt x="11931" y="12543"/>
                  </a:cubicBezTo>
                  <a:cubicBezTo>
                    <a:pt x="11931" y="12543"/>
                    <a:pt x="16054" y="15628"/>
                    <a:pt x="15987" y="17760"/>
                  </a:cubicBezTo>
                  <a:cubicBezTo>
                    <a:pt x="15987" y="19891"/>
                    <a:pt x="11438" y="19891"/>
                    <a:pt x="11438" y="19891"/>
                  </a:cubicBezTo>
                  <a:lnTo>
                    <a:pt x="8570" y="0"/>
                  </a:lnTo>
                  <a:cubicBezTo>
                    <a:pt x="6800" y="0"/>
                    <a:pt x="5411" y="555"/>
                    <a:pt x="5411" y="1177"/>
                  </a:cubicBezTo>
                  <a:cubicBezTo>
                    <a:pt x="5411" y="1243"/>
                    <a:pt x="5411" y="1243"/>
                    <a:pt x="5478" y="1243"/>
                  </a:cubicBezTo>
                  <a:cubicBezTo>
                    <a:pt x="5411" y="1243"/>
                    <a:pt x="5411" y="1243"/>
                    <a:pt x="5411" y="1243"/>
                  </a:cubicBezTo>
                  <a:cubicBezTo>
                    <a:pt x="5411" y="3508"/>
                    <a:pt x="5411" y="3508"/>
                    <a:pt x="5411" y="3508"/>
                  </a:cubicBezTo>
                  <a:cubicBezTo>
                    <a:pt x="5478" y="3508"/>
                    <a:pt x="5478" y="3508"/>
                    <a:pt x="5478" y="3508"/>
                  </a:cubicBezTo>
                  <a:cubicBezTo>
                    <a:pt x="5478" y="3774"/>
                    <a:pt x="5725" y="4018"/>
                    <a:pt x="6352" y="4196"/>
                  </a:cubicBezTo>
                  <a:cubicBezTo>
                    <a:pt x="6352" y="5261"/>
                    <a:pt x="6352" y="8414"/>
                    <a:pt x="6352" y="9235"/>
                  </a:cubicBezTo>
                  <a:cubicBezTo>
                    <a:pt x="6352" y="10212"/>
                    <a:pt x="5657" y="10478"/>
                    <a:pt x="5657" y="10478"/>
                  </a:cubicBezTo>
                  <a:cubicBezTo>
                    <a:pt x="4515" y="11100"/>
                    <a:pt x="-2185" y="17826"/>
                    <a:pt x="728" y="19824"/>
                  </a:cubicBezTo>
                  <a:cubicBezTo>
                    <a:pt x="2946" y="21400"/>
                    <a:pt x="6419" y="21600"/>
                    <a:pt x="8010" y="21600"/>
                  </a:cubicBezTo>
                  <a:cubicBezTo>
                    <a:pt x="8256" y="21600"/>
                    <a:pt x="8458" y="21600"/>
                    <a:pt x="8570" y="21533"/>
                  </a:cubicBezTo>
                  <a:cubicBezTo>
                    <a:pt x="8705" y="21600"/>
                    <a:pt x="8951" y="21600"/>
                    <a:pt x="9220" y="21600"/>
                  </a:cubicBezTo>
                  <a:cubicBezTo>
                    <a:pt x="10744" y="21600"/>
                    <a:pt x="14284" y="21400"/>
                    <a:pt x="16502" y="19824"/>
                  </a:cubicBezTo>
                  <a:cubicBezTo>
                    <a:pt x="19415" y="17826"/>
                    <a:pt x="12760" y="11100"/>
                    <a:pt x="11617" y="10478"/>
                  </a:cubicBezTo>
                  <a:cubicBezTo>
                    <a:pt x="11617" y="10478"/>
                    <a:pt x="11125" y="10212"/>
                    <a:pt x="11125" y="9235"/>
                  </a:cubicBezTo>
                  <a:cubicBezTo>
                    <a:pt x="11125" y="8414"/>
                    <a:pt x="11125" y="5217"/>
                    <a:pt x="11125" y="4151"/>
                  </a:cubicBezTo>
                  <a:cubicBezTo>
                    <a:pt x="11438" y="3951"/>
                    <a:pt x="11617" y="3774"/>
                    <a:pt x="11685" y="3508"/>
                  </a:cubicBezTo>
                  <a:cubicBezTo>
                    <a:pt x="11819" y="3508"/>
                    <a:pt x="11819" y="3508"/>
                    <a:pt x="11819" y="3508"/>
                  </a:cubicBezTo>
                  <a:cubicBezTo>
                    <a:pt x="11819" y="1243"/>
                    <a:pt x="11819" y="1243"/>
                    <a:pt x="11819" y="1243"/>
                  </a:cubicBezTo>
                  <a:cubicBezTo>
                    <a:pt x="11685" y="1243"/>
                    <a:pt x="11685" y="1243"/>
                    <a:pt x="11685" y="1243"/>
                  </a:cubicBezTo>
                  <a:cubicBezTo>
                    <a:pt x="11685" y="1243"/>
                    <a:pt x="11685" y="1243"/>
                    <a:pt x="11685" y="1177"/>
                  </a:cubicBezTo>
                  <a:cubicBezTo>
                    <a:pt x="11685" y="555"/>
                    <a:pt x="10295" y="0"/>
                    <a:pt x="8570" y="0"/>
                  </a:cubicBezTo>
                  <a:lnTo>
                    <a:pt x="11438" y="19891"/>
                  </a:ln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grpSp>
      <p:sp>
        <p:nvSpPr>
          <p:cNvPr id="242" name="Google Shape;242;p28"/>
          <p:cNvSpPr/>
          <p:nvPr/>
        </p:nvSpPr>
        <p:spPr>
          <a:xfrm>
            <a:off x="2982548" y="3794105"/>
            <a:ext cx="2754947" cy="3067607"/>
          </a:xfrm>
          <a:custGeom>
            <a:avLst/>
            <a:gdLst/>
            <a:ahLst/>
            <a:cxnLst/>
            <a:rect l="l" t="t" r="r" b="b"/>
            <a:pathLst>
              <a:path w="20054" h="20374" extrusionOk="0">
                <a:moveTo>
                  <a:pt x="7910" y="20119"/>
                </a:moveTo>
                <a:cubicBezTo>
                  <a:pt x="7910" y="20119"/>
                  <a:pt x="8029" y="17036"/>
                  <a:pt x="5604" y="17119"/>
                </a:cubicBezTo>
                <a:cubicBezTo>
                  <a:pt x="3175" y="17212"/>
                  <a:pt x="2947" y="17850"/>
                  <a:pt x="2360" y="17036"/>
                </a:cubicBezTo>
                <a:cubicBezTo>
                  <a:pt x="1781" y="16225"/>
                  <a:pt x="2368" y="15765"/>
                  <a:pt x="1982" y="15420"/>
                </a:cubicBezTo>
                <a:cubicBezTo>
                  <a:pt x="1982" y="15420"/>
                  <a:pt x="1375" y="15141"/>
                  <a:pt x="1368" y="14788"/>
                </a:cubicBezTo>
                <a:cubicBezTo>
                  <a:pt x="1368" y="14433"/>
                  <a:pt x="1761" y="14350"/>
                  <a:pt x="1761" y="14350"/>
                </a:cubicBezTo>
                <a:cubicBezTo>
                  <a:pt x="1761" y="14350"/>
                  <a:pt x="1109" y="14336"/>
                  <a:pt x="1089" y="13950"/>
                </a:cubicBezTo>
                <a:cubicBezTo>
                  <a:pt x="1062" y="13563"/>
                  <a:pt x="1356" y="13539"/>
                  <a:pt x="676" y="13283"/>
                </a:cubicBezTo>
                <a:cubicBezTo>
                  <a:pt x="-3" y="13028"/>
                  <a:pt x="-197" y="12797"/>
                  <a:pt x="217" y="12165"/>
                </a:cubicBezTo>
                <a:cubicBezTo>
                  <a:pt x="641" y="11526"/>
                  <a:pt x="2047" y="9735"/>
                  <a:pt x="1889" y="8968"/>
                </a:cubicBezTo>
                <a:cubicBezTo>
                  <a:pt x="1727" y="8198"/>
                  <a:pt x="-297" y="3804"/>
                  <a:pt x="4751" y="1287"/>
                </a:cubicBezTo>
                <a:cubicBezTo>
                  <a:pt x="9802" y="-1226"/>
                  <a:pt x="18198" y="-142"/>
                  <a:pt x="19750" y="5281"/>
                </a:cubicBezTo>
                <a:cubicBezTo>
                  <a:pt x="21303" y="10705"/>
                  <a:pt x="16402" y="14605"/>
                  <a:pt x="16402" y="14605"/>
                </a:cubicBezTo>
                <a:cubicBezTo>
                  <a:pt x="16402" y="14605"/>
                  <a:pt x="14363" y="18030"/>
                  <a:pt x="16553" y="20374"/>
                </a:cubicBezTo>
                <a:cubicBezTo>
                  <a:pt x="7910" y="20374"/>
                  <a:pt x="7910" y="20374"/>
                  <a:pt x="7910" y="20374"/>
                </a:cubicBezTo>
                <a:lnTo>
                  <a:pt x="7910" y="20119"/>
                </a:lnTo>
              </a:path>
            </a:pathLst>
          </a:custGeom>
          <a:solidFill>
            <a:schemeClr val="accent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43" name="Google Shape;243;p28"/>
          <p:cNvSpPr/>
          <p:nvPr/>
        </p:nvSpPr>
        <p:spPr>
          <a:xfrm>
            <a:off x="3719783" y="4186595"/>
            <a:ext cx="1238261" cy="1094375"/>
          </a:xfrm>
          <a:custGeom>
            <a:avLst/>
            <a:gdLst/>
            <a:ahLst/>
            <a:cxnLst/>
            <a:rect l="l" t="t" r="r" b="b"/>
            <a:pathLst>
              <a:path w="20495" h="20023" extrusionOk="0">
                <a:moveTo>
                  <a:pt x="20492" y="9908"/>
                </a:moveTo>
                <a:cubicBezTo>
                  <a:pt x="20417" y="7116"/>
                  <a:pt x="19001" y="6041"/>
                  <a:pt x="19001" y="6041"/>
                </a:cubicBezTo>
                <a:cubicBezTo>
                  <a:pt x="19001" y="6041"/>
                  <a:pt x="18843" y="4700"/>
                  <a:pt x="17736" y="3262"/>
                </a:cubicBezTo>
                <a:cubicBezTo>
                  <a:pt x="16035" y="1192"/>
                  <a:pt x="13879" y="1556"/>
                  <a:pt x="13879" y="1556"/>
                </a:cubicBezTo>
                <a:cubicBezTo>
                  <a:pt x="11088" y="-1484"/>
                  <a:pt x="8210" y="866"/>
                  <a:pt x="8210" y="866"/>
                </a:cubicBezTo>
                <a:cubicBezTo>
                  <a:pt x="4241" y="-599"/>
                  <a:pt x="3099" y="2884"/>
                  <a:pt x="3099" y="2884"/>
                </a:cubicBezTo>
                <a:cubicBezTo>
                  <a:pt x="833" y="3158"/>
                  <a:pt x="-1026" y="6139"/>
                  <a:pt x="640" y="9336"/>
                </a:cubicBezTo>
                <a:cubicBezTo>
                  <a:pt x="1911" y="11790"/>
                  <a:pt x="3793" y="11816"/>
                  <a:pt x="4609" y="11699"/>
                </a:cubicBezTo>
                <a:cubicBezTo>
                  <a:pt x="4859" y="10937"/>
                  <a:pt x="5430" y="10071"/>
                  <a:pt x="6660" y="9687"/>
                </a:cubicBezTo>
                <a:cubicBezTo>
                  <a:pt x="6671" y="9557"/>
                  <a:pt x="6817" y="6940"/>
                  <a:pt x="5261" y="5690"/>
                </a:cubicBezTo>
                <a:cubicBezTo>
                  <a:pt x="4329" y="4941"/>
                  <a:pt x="3297" y="5124"/>
                  <a:pt x="2726" y="5625"/>
                </a:cubicBezTo>
                <a:cubicBezTo>
                  <a:pt x="2179" y="6081"/>
                  <a:pt x="2033" y="6803"/>
                  <a:pt x="2301" y="7591"/>
                </a:cubicBezTo>
                <a:cubicBezTo>
                  <a:pt x="2447" y="7994"/>
                  <a:pt x="2662" y="8268"/>
                  <a:pt x="2954" y="8405"/>
                </a:cubicBezTo>
                <a:cubicBezTo>
                  <a:pt x="3525" y="8658"/>
                  <a:pt x="4206" y="8359"/>
                  <a:pt x="4218" y="8346"/>
                </a:cubicBezTo>
                <a:cubicBezTo>
                  <a:pt x="4375" y="8281"/>
                  <a:pt x="4544" y="8359"/>
                  <a:pt x="4620" y="8535"/>
                </a:cubicBezTo>
                <a:cubicBezTo>
                  <a:pt x="4678" y="8711"/>
                  <a:pt x="4609" y="8906"/>
                  <a:pt x="4451" y="8984"/>
                </a:cubicBezTo>
                <a:cubicBezTo>
                  <a:pt x="4410" y="8997"/>
                  <a:pt x="3536" y="9407"/>
                  <a:pt x="2726" y="9023"/>
                </a:cubicBezTo>
                <a:cubicBezTo>
                  <a:pt x="2278" y="8821"/>
                  <a:pt x="1952" y="8418"/>
                  <a:pt x="1742" y="7845"/>
                </a:cubicBezTo>
                <a:cubicBezTo>
                  <a:pt x="1369" y="6758"/>
                  <a:pt x="1596" y="5729"/>
                  <a:pt x="2348" y="5078"/>
                </a:cubicBezTo>
                <a:cubicBezTo>
                  <a:pt x="3053" y="4486"/>
                  <a:pt x="4003" y="4349"/>
                  <a:pt x="4859" y="4700"/>
                </a:cubicBezTo>
                <a:cubicBezTo>
                  <a:pt x="5022" y="3997"/>
                  <a:pt x="5518" y="3021"/>
                  <a:pt x="6729" y="2695"/>
                </a:cubicBezTo>
                <a:cubicBezTo>
                  <a:pt x="7895" y="2396"/>
                  <a:pt x="8600" y="2682"/>
                  <a:pt x="8950" y="2949"/>
                </a:cubicBezTo>
                <a:cubicBezTo>
                  <a:pt x="9375" y="2331"/>
                  <a:pt x="10249" y="1582"/>
                  <a:pt x="11502" y="1810"/>
                </a:cubicBezTo>
                <a:cubicBezTo>
                  <a:pt x="12533" y="2005"/>
                  <a:pt x="13127" y="2611"/>
                  <a:pt x="13442" y="3086"/>
                </a:cubicBezTo>
                <a:cubicBezTo>
                  <a:pt x="13733" y="3522"/>
                  <a:pt x="13902" y="4049"/>
                  <a:pt x="13937" y="4538"/>
                </a:cubicBezTo>
                <a:cubicBezTo>
                  <a:pt x="15114" y="4212"/>
                  <a:pt x="16472" y="4622"/>
                  <a:pt x="17276" y="5527"/>
                </a:cubicBezTo>
                <a:cubicBezTo>
                  <a:pt x="17929" y="6276"/>
                  <a:pt x="18150" y="7278"/>
                  <a:pt x="17917" y="8385"/>
                </a:cubicBezTo>
                <a:cubicBezTo>
                  <a:pt x="18220" y="8711"/>
                  <a:pt x="18803" y="9557"/>
                  <a:pt x="18634" y="10963"/>
                </a:cubicBezTo>
                <a:cubicBezTo>
                  <a:pt x="18535" y="11712"/>
                  <a:pt x="18173" y="12291"/>
                  <a:pt x="17591" y="12591"/>
                </a:cubicBezTo>
                <a:cubicBezTo>
                  <a:pt x="16851" y="12968"/>
                  <a:pt x="15843" y="12851"/>
                  <a:pt x="15033" y="12265"/>
                </a:cubicBezTo>
                <a:cubicBezTo>
                  <a:pt x="13879" y="11451"/>
                  <a:pt x="12084" y="11412"/>
                  <a:pt x="11257" y="12167"/>
                </a:cubicBezTo>
                <a:cubicBezTo>
                  <a:pt x="10610" y="12779"/>
                  <a:pt x="9870" y="13365"/>
                  <a:pt x="9171" y="13294"/>
                </a:cubicBezTo>
                <a:cubicBezTo>
                  <a:pt x="9118" y="13294"/>
                  <a:pt x="9060" y="13281"/>
                  <a:pt x="9014" y="13268"/>
                </a:cubicBezTo>
                <a:cubicBezTo>
                  <a:pt x="8600" y="13176"/>
                  <a:pt x="8262" y="12831"/>
                  <a:pt x="8029" y="12265"/>
                </a:cubicBezTo>
                <a:cubicBezTo>
                  <a:pt x="7953" y="12102"/>
                  <a:pt x="8017" y="11900"/>
                  <a:pt x="8163" y="11816"/>
                </a:cubicBezTo>
                <a:cubicBezTo>
                  <a:pt x="8320" y="11738"/>
                  <a:pt x="8501" y="11816"/>
                  <a:pt x="8577" y="11979"/>
                </a:cubicBezTo>
                <a:cubicBezTo>
                  <a:pt x="8734" y="12350"/>
                  <a:pt x="8915" y="12551"/>
                  <a:pt x="9130" y="12604"/>
                </a:cubicBezTo>
                <a:cubicBezTo>
                  <a:pt x="9643" y="12727"/>
                  <a:pt x="10360" y="12128"/>
                  <a:pt x="10867" y="11653"/>
                </a:cubicBezTo>
                <a:cubicBezTo>
                  <a:pt x="11898" y="10696"/>
                  <a:pt x="13961" y="10709"/>
                  <a:pt x="15359" y="11699"/>
                </a:cubicBezTo>
                <a:cubicBezTo>
                  <a:pt x="16000" y="12154"/>
                  <a:pt x="16775" y="12265"/>
                  <a:pt x="17334" y="11966"/>
                </a:cubicBezTo>
                <a:cubicBezTo>
                  <a:pt x="17725" y="11777"/>
                  <a:pt x="17969" y="11399"/>
                  <a:pt x="18028" y="10885"/>
                </a:cubicBezTo>
                <a:cubicBezTo>
                  <a:pt x="18208" y="9446"/>
                  <a:pt x="17410" y="8795"/>
                  <a:pt x="17410" y="8782"/>
                </a:cubicBezTo>
                <a:cubicBezTo>
                  <a:pt x="17299" y="8698"/>
                  <a:pt x="17253" y="8548"/>
                  <a:pt x="17288" y="8418"/>
                </a:cubicBezTo>
                <a:cubicBezTo>
                  <a:pt x="17532" y="7454"/>
                  <a:pt x="17387" y="6614"/>
                  <a:pt x="16839" y="6002"/>
                </a:cubicBezTo>
                <a:cubicBezTo>
                  <a:pt x="16181" y="5241"/>
                  <a:pt x="15044" y="4915"/>
                  <a:pt x="14060" y="5202"/>
                </a:cubicBezTo>
                <a:cubicBezTo>
                  <a:pt x="12772" y="5566"/>
                  <a:pt x="12591" y="7116"/>
                  <a:pt x="12556" y="7617"/>
                </a:cubicBezTo>
                <a:cubicBezTo>
                  <a:pt x="13320" y="7656"/>
                  <a:pt x="14170" y="8034"/>
                  <a:pt x="14969" y="9121"/>
                </a:cubicBezTo>
                <a:cubicBezTo>
                  <a:pt x="15079" y="9270"/>
                  <a:pt x="15068" y="9485"/>
                  <a:pt x="14934" y="9596"/>
                </a:cubicBezTo>
                <a:cubicBezTo>
                  <a:pt x="14800" y="9713"/>
                  <a:pt x="14607" y="9707"/>
                  <a:pt x="14508" y="9557"/>
                </a:cubicBezTo>
                <a:cubicBezTo>
                  <a:pt x="12795" y="7220"/>
                  <a:pt x="10855" y="8795"/>
                  <a:pt x="10773" y="8860"/>
                </a:cubicBezTo>
                <a:cubicBezTo>
                  <a:pt x="10663" y="8958"/>
                  <a:pt x="10494" y="8958"/>
                  <a:pt x="10395" y="8847"/>
                </a:cubicBezTo>
                <a:cubicBezTo>
                  <a:pt x="10360" y="8821"/>
                  <a:pt x="9643" y="8131"/>
                  <a:pt x="8600" y="8372"/>
                </a:cubicBezTo>
                <a:cubicBezTo>
                  <a:pt x="7592" y="8593"/>
                  <a:pt x="7423" y="9947"/>
                  <a:pt x="7423" y="9960"/>
                </a:cubicBezTo>
                <a:cubicBezTo>
                  <a:pt x="7400" y="10110"/>
                  <a:pt x="7301" y="10221"/>
                  <a:pt x="7167" y="10247"/>
                </a:cubicBezTo>
                <a:cubicBezTo>
                  <a:pt x="4859" y="10722"/>
                  <a:pt x="4981" y="12981"/>
                  <a:pt x="4993" y="13079"/>
                </a:cubicBezTo>
                <a:cubicBezTo>
                  <a:pt x="4993" y="13202"/>
                  <a:pt x="4946" y="13307"/>
                  <a:pt x="4877" y="13378"/>
                </a:cubicBezTo>
                <a:cubicBezTo>
                  <a:pt x="5226" y="16750"/>
                  <a:pt x="9264" y="16438"/>
                  <a:pt x="9264" y="16438"/>
                </a:cubicBezTo>
                <a:cubicBezTo>
                  <a:pt x="9276" y="16483"/>
                  <a:pt x="9276" y="16523"/>
                  <a:pt x="9293" y="16562"/>
                </a:cubicBezTo>
                <a:cubicBezTo>
                  <a:pt x="9410" y="16607"/>
                  <a:pt x="12119" y="17753"/>
                  <a:pt x="13343" y="16132"/>
                </a:cubicBezTo>
                <a:cubicBezTo>
                  <a:pt x="13646" y="15559"/>
                  <a:pt x="13745" y="15084"/>
                  <a:pt x="13634" y="14732"/>
                </a:cubicBezTo>
                <a:cubicBezTo>
                  <a:pt x="13500" y="14329"/>
                  <a:pt x="13151" y="14192"/>
                  <a:pt x="13151" y="14179"/>
                </a:cubicBezTo>
                <a:cubicBezTo>
                  <a:pt x="12982" y="14120"/>
                  <a:pt x="12894" y="13932"/>
                  <a:pt x="12958" y="13756"/>
                </a:cubicBezTo>
                <a:cubicBezTo>
                  <a:pt x="13005" y="13580"/>
                  <a:pt x="13186" y="13489"/>
                  <a:pt x="13343" y="13541"/>
                </a:cubicBezTo>
                <a:cubicBezTo>
                  <a:pt x="13366" y="13554"/>
                  <a:pt x="13978" y="13795"/>
                  <a:pt x="14205" y="14504"/>
                </a:cubicBezTo>
                <a:cubicBezTo>
                  <a:pt x="14386" y="15058"/>
                  <a:pt x="14264" y="15735"/>
                  <a:pt x="13856" y="16496"/>
                </a:cubicBezTo>
                <a:cubicBezTo>
                  <a:pt x="13844" y="16509"/>
                  <a:pt x="13827" y="16523"/>
                  <a:pt x="13827" y="16536"/>
                </a:cubicBezTo>
                <a:cubicBezTo>
                  <a:pt x="13063" y="17564"/>
                  <a:pt x="11910" y="17740"/>
                  <a:pt x="10919" y="17662"/>
                </a:cubicBezTo>
                <a:cubicBezTo>
                  <a:pt x="10371" y="17610"/>
                  <a:pt x="9888" y="17473"/>
                  <a:pt x="9532" y="17362"/>
                </a:cubicBezTo>
                <a:cubicBezTo>
                  <a:pt x="10249" y="19113"/>
                  <a:pt x="11840" y="19927"/>
                  <a:pt x="13535" y="20018"/>
                </a:cubicBezTo>
                <a:cubicBezTo>
                  <a:pt x="15516" y="20116"/>
                  <a:pt x="15889" y="18449"/>
                  <a:pt x="15889" y="18449"/>
                </a:cubicBezTo>
                <a:cubicBezTo>
                  <a:pt x="18564" y="17284"/>
                  <a:pt x="17993" y="14270"/>
                  <a:pt x="17993" y="14270"/>
                </a:cubicBezTo>
                <a:cubicBezTo>
                  <a:pt x="19106" y="14094"/>
                  <a:pt x="20574" y="12701"/>
                  <a:pt x="20492" y="9908"/>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grpSp>
        <p:nvGrpSpPr>
          <p:cNvPr id="244" name="Google Shape;244;p28"/>
          <p:cNvGrpSpPr/>
          <p:nvPr/>
        </p:nvGrpSpPr>
        <p:grpSpPr>
          <a:xfrm>
            <a:off x="2304626" y="3249291"/>
            <a:ext cx="1361281" cy="879232"/>
            <a:chOff x="0" y="-1"/>
            <a:chExt cx="1361280" cy="879231"/>
          </a:xfrm>
        </p:grpSpPr>
        <p:cxnSp>
          <p:nvCxnSpPr>
            <p:cNvPr id="245" name="Google Shape;245;p28"/>
            <p:cNvCxnSpPr/>
            <p:nvPr/>
          </p:nvCxnSpPr>
          <p:spPr>
            <a:xfrm>
              <a:off x="363670" y="-1"/>
              <a:ext cx="997610" cy="879231"/>
            </a:xfrm>
            <a:prstGeom prst="straightConnector1">
              <a:avLst/>
            </a:prstGeom>
            <a:noFill/>
            <a:ln w="57150" cap="flat" cmpd="sng">
              <a:solidFill>
                <a:schemeClr val="accent5"/>
              </a:solidFill>
              <a:prstDash val="solid"/>
              <a:miter lim="800000"/>
              <a:headEnd type="none" w="sm" len="sm"/>
              <a:tailEnd type="none" w="sm" len="sm"/>
            </a:ln>
          </p:spPr>
        </p:cxnSp>
        <p:cxnSp>
          <p:nvCxnSpPr>
            <p:cNvPr id="246" name="Google Shape;246;p28"/>
            <p:cNvCxnSpPr/>
            <p:nvPr/>
          </p:nvCxnSpPr>
          <p:spPr>
            <a:xfrm>
              <a:off x="0" y="2391"/>
              <a:ext cx="375512" cy="1"/>
            </a:xfrm>
            <a:prstGeom prst="straightConnector1">
              <a:avLst/>
            </a:prstGeom>
            <a:noFill/>
            <a:ln w="57150" cap="flat" cmpd="sng">
              <a:solidFill>
                <a:schemeClr val="accent5"/>
              </a:solidFill>
              <a:prstDash val="solid"/>
              <a:miter lim="800000"/>
              <a:headEnd type="none" w="sm" len="sm"/>
              <a:tailEnd type="none" w="sm" len="sm"/>
            </a:ln>
          </p:spPr>
        </p:cxnSp>
      </p:grpSp>
      <p:grpSp>
        <p:nvGrpSpPr>
          <p:cNvPr id="247" name="Google Shape;247;p28"/>
          <p:cNvGrpSpPr/>
          <p:nvPr/>
        </p:nvGrpSpPr>
        <p:grpSpPr>
          <a:xfrm>
            <a:off x="5011860" y="3288395"/>
            <a:ext cx="816947" cy="768139"/>
            <a:chOff x="0" y="-1"/>
            <a:chExt cx="816946" cy="768138"/>
          </a:xfrm>
        </p:grpSpPr>
        <p:cxnSp>
          <p:nvCxnSpPr>
            <p:cNvPr id="248" name="Google Shape;248;p28"/>
            <p:cNvCxnSpPr/>
            <p:nvPr/>
          </p:nvCxnSpPr>
          <p:spPr>
            <a:xfrm flipH="1">
              <a:off x="0" y="-1"/>
              <a:ext cx="443741" cy="768138"/>
            </a:xfrm>
            <a:prstGeom prst="straightConnector1">
              <a:avLst/>
            </a:prstGeom>
            <a:noFill/>
            <a:ln w="57150" cap="flat" cmpd="sng">
              <a:solidFill>
                <a:schemeClr val="accent5"/>
              </a:solidFill>
              <a:prstDash val="solid"/>
              <a:miter lim="800000"/>
              <a:headEnd type="none" w="sm" len="sm"/>
              <a:tailEnd type="none" w="sm" len="sm"/>
            </a:ln>
          </p:spPr>
        </p:cxnSp>
        <p:cxnSp>
          <p:nvCxnSpPr>
            <p:cNvPr id="249" name="Google Shape;249;p28"/>
            <p:cNvCxnSpPr/>
            <p:nvPr/>
          </p:nvCxnSpPr>
          <p:spPr>
            <a:xfrm rot="10800000">
              <a:off x="435447" y="1840"/>
              <a:ext cx="381499" cy="1"/>
            </a:xfrm>
            <a:prstGeom prst="straightConnector1">
              <a:avLst/>
            </a:prstGeom>
            <a:noFill/>
            <a:ln w="57150" cap="flat" cmpd="sng">
              <a:solidFill>
                <a:schemeClr val="accent5"/>
              </a:solidFill>
              <a:prstDash val="solid"/>
              <a:miter lim="800000"/>
              <a:headEnd type="none" w="sm" len="sm"/>
              <a:tailEnd type="none" w="sm" len="sm"/>
            </a:ln>
          </p:spPr>
        </p:cxnSp>
      </p:grpSp>
      <p:grpSp>
        <p:nvGrpSpPr>
          <p:cNvPr id="250" name="Google Shape;250;p28"/>
          <p:cNvGrpSpPr/>
          <p:nvPr/>
        </p:nvGrpSpPr>
        <p:grpSpPr>
          <a:xfrm>
            <a:off x="5097089" y="4764846"/>
            <a:ext cx="1343078" cy="713170"/>
            <a:chOff x="-1" y="0"/>
            <a:chExt cx="1343076" cy="713169"/>
          </a:xfrm>
        </p:grpSpPr>
        <p:cxnSp>
          <p:nvCxnSpPr>
            <p:cNvPr id="251" name="Google Shape;251;p28"/>
            <p:cNvCxnSpPr/>
            <p:nvPr/>
          </p:nvCxnSpPr>
          <p:spPr>
            <a:xfrm rot="10800000">
              <a:off x="-1" y="0"/>
              <a:ext cx="803809" cy="712421"/>
            </a:xfrm>
            <a:prstGeom prst="straightConnector1">
              <a:avLst/>
            </a:prstGeom>
            <a:noFill/>
            <a:ln w="57150" cap="flat" cmpd="sng">
              <a:solidFill>
                <a:schemeClr val="accent5"/>
              </a:solidFill>
              <a:prstDash val="solid"/>
              <a:miter lim="800000"/>
              <a:headEnd type="none" w="sm" len="sm"/>
              <a:tailEnd type="none" w="sm" len="sm"/>
            </a:ln>
          </p:spPr>
        </p:cxnSp>
        <p:cxnSp>
          <p:nvCxnSpPr>
            <p:cNvPr id="252" name="Google Shape;252;p28"/>
            <p:cNvCxnSpPr/>
            <p:nvPr/>
          </p:nvCxnSpPr>
          <p:spPr>
            <a:xfrm rot="10800000">
              <a:off x="796061" y="713168"/>
              <a:ext cx="547014" cy="1"/>
            </a:xfrm>
            <a:prstGeom prst="straightConnector1">
              <a:avLst/>
            </a:prstGeom>
            <a:noFill/>
            <a:ln w="57150" cap="flat" cmpd="sng">
              <a:solidFill>
                <a:schemeClr val="accent5"/>
              </a:solidFill>
              <a:prstDash val="solid"/>
              <a:miter lim="800000"/>
              <a:headEnd type="none" w="sm" len="sm"/>
              <a:tailEnd type="none" w="sm" len="sm"/>
            </a:ln>
          </p:spPr>
        </p:cxnSp>
      </p:grpSp>
      <p:sp>
        <p:nvSpPr>
          <p:cNvPr id="253" name="Google Shape;253;p28"/>
          <p:cNvSpPr/>
          <p:nvPr/>
        </p:nvSpPr>
        <p:spPr>
          <a:xfrm>
            <a:off x="4071989" y="4341507"/>
            <a:ext cx="434640" cy="289388"/>
          </a:xfrm>
          <a:custGeom>
            <a:avLst/>
            <a:gdLst/>
            <a:ahLst/>
            <a:cxnLst/>
            <a:rect l="l" t="t" r="r" b="b"/>
            <a:pathLst>
              <a:path w="21482" h="20854" extrusionOk="0">
                <a:moveTo>
                  <a:pt x="8282" y="17659"/>
                </a:moveTo>
                <a:cubicBezTo>
                  <a:pt x="11053" y="16937"/>
                  <a:pt x="13128" y="18447"/>
                  <a:pt x="14046" y="19300"/>
                </a:cubicBezTo>
                <a:cubicBezTo>
                  <a:pt x="14743" y="18709"/>
                  <a:pt x="16057" y="17834"/>
                  <a:pt x="17720" y="17484"/>
                </a:cubicBezTo>
                <a:cubicBezTo>
                  <a:pt x="17784" y="14704"/>
                  <a:pt x="18607" y="10087"/>
                  <a:pt x="21473" y="7920"/>
                </a:cubicBezTo>
                <a:cubicBezTo>
                  <a:pt x="21600" y="5863"/>
                  <a:pt x="20444" y="1070"/>
                  <a:pt x="16232" y="107"/>
                </a:cubicBezTo>
                <a:cubicBezTo>
                  <a:pt x="12336" y="-746"/>
                  <a:pt x="10562" y="3762"/>
                  <a:pt x="10483" y="3937"/>
                </a:cubicBezTo>
                <a:cubicBezTo>
                  <a:pt x="10325" y="4309"/>
                  <a:pt x="10087" y="4528"/>
                  <a:pt x="9802" y="4528"/>
                </a:cubicBezTo>
                <a:cubicBezTo>
                  <a:pt x="9501" y="4572"/>
                  <a:pt x="9232" y="4397"/>
                  <a:pt x="9074" y="4090"/>
                </a:cubicBezTo>
                <a:cubicBezTo>
                  <a:pt x="9042" y="3981"/>
                  <a:pt x="7760" y="1858"/>
                  <a:pt x="3927" y="3084"/>
                </a:cubicBezTo>
                <a:cubicBezTo>
                  <a:pt x="792" y="4134"/>
                  <a:pt x="127" y="7417"/>
                  <a:pt x="0" y="8599"/>
                </a:cubicBezTo>
                <a:cubicBezTo>
                  <a:pt x="174" y="8730"/>
                  <a:pt x="333" y="8905"/>
                  <a:pt x="491" y="9036"/>
                </a:cubicBezTo>
                <a:cubicBezTo>
                  <a:pt x="3690" y="12232"/>
                  <a:pt x="4656" y="17396"/>
                  <a:pt x="4909" y="20854"/>
                </a:cubicBezTo>
                <a:cubicBezTo>
                  <a:pt x="5606" y="19432"/>
                  <a:pt x="6635" y="18118"/>
                  <a:pt x="8282" y="17659"/>
                </a:cubicBezTo>
              </a:path>
            </a:pathLst>
          </a:cu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254" name="Google Shape;254;p28"/>
          <p:cNvSpPr txBox="1"/>
          <p:nvPr/>
        </p:nvSpPr>
        <p:spPr>
          <a:xfrm>
            <a:off x="5624329" y="3031805"/>
            <a:ext cx="761352" cy="5232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accent2"/>
              </a:buClr>
              <a:buSzPts val="2800"/>
              <a:buFont typeface="Open Sans ExtraBold"/>
              <a:buNone/>
            </a:pPr>
            <a:r>
              <a:rPr lang="en-US" sz="2800" b="1" i="0" u="none" strike="noStrike" cap="none">
                <a:solidFill>
                  <a:schemeClr val="accent2"/>
                </a:solidFill>
                <a:latin typeface="Open Sans ExtraBold"/>
                <a:ea typeface="Open Sans ExtraBold"/>
                <a:cs typeface="Open Sans ExtraBold"/>
                <a:sym typeface="Open Sans ExtraBold"/>
              </a:rPr>
              <a:t>2</a:t>
            </a:r>
            <a:endParaRPr sz="1400" b="0" i="0" u="none" strike="noStrike" cap="none">
              <a:solidFill>
                <a:srgbClr val="000000"/>
              </a:solidFill>
              <a:latin typeface="Arial"/>
              <a:ea typeface="Arial"/>
              <a:cs typeface="Arial"/>
              <a:sym typeface="Arial"/>
            </a:endParaRPr>
          </a:p>
        </p:txBody>
      </p:sp>
      <p:sp>
        <p:nvSpPr>
          <p:cNvPr id="255" name="Google Shape;255;p28"/>
          <p:cNvSpPr txBox="1"/>
          <p:nvPr/>
        </p:nvSpPr>
        <p:spPr>
          <a:xfrm>
            <a:off x="6497577" y="5226165"/>
            <a:ext cx="293636" cy="5232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chemeClr val="accent3"/>
              </a:buClr>
              <a:buSzPts val="2800"/>
              <a:buFont typeface="Open Sans ExtraBold"/>
              <a:buNone/>
            </a:pPr>
            <a:r>
              <a:rPr lang="en-US" sz="2800" b="1" i="0" u="none" strike="noStrike" cap="none">
                <a:solidFill>
                  <a:schemeClr val="accent3"/>
                </a:solidFill>
                <a:latin typeface="Open Sans ExtraBold"/>
                <a:ea typeface="Open Sans ExtraBold"/>
                <a:cs typeface="Open Sans ExtraBold"/>
                <a:sym typeface="Open Sans ExtraBold"/>
              </a:rPr>
              <a:t>3</a:t>
            </a:r>
            <a:endParaRPr sz="1400" b="0" i="0" u="none" strike="noStrike" cap="none">
              <a:solidFill>
                <a:srgbClr val="000000"/>
              </a:solidFill>
              <a:latin typeface="Arial"/>
              <a:ea typeface="Arial"/>
              <a:cs typeface="Arial"/>
              <a:sym typeface="Arial"/>
            </a:endParaRPr>
          </a:p>
        </p:txBody>
      </p:sp>
      <p:sp>
        <p:nvSpPr>
          <p:cNvPr id="256" name="Google Shape;256;p28"/>
          <p:cNvSpPr txBox="1"/>
          <p:nvPr/>
        </p:nvSpPr>
        <p:spPr>
          <a:xfrm>
            <a:off x="1918914" y="2974126"/>
            <a:ext cx="281041" cy="5232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accent4"/>
              </a:buClr>
              <a:buSzPts val="2800"/>
              <a:buFont typeface="Open Sans ExtraBold"/>
              <a:buNone/>
            </a:pPr>
            <a:r>
              <a:rPr lang="en-US" sz="2800" b="1" i="0" u="none" strike="noStrike" cap="none">
                <a:solidFill>
                  <a:schemeClr val="accent4"/>
                </a:solidFill>
                <a:latin typeface="Open Sans ExtraBold"/>
                <a:ea typeface="Open Sans ExtraBold"/>
                <a:cs typeface="Open Sans ExtraBold"/>
                <a:sym typeface="Open Sans ExtraBold"/>
              </a:rPr>
              <a:t>1</a:t>
            </a:r>
            <a:endParaRPr sz="1400" b="0" i="0" u="none" strike="noStrike" cap="none">
              <a:solidFill>
                <a:srgbClr val="000000"/>
              </a:solidFill>
              <a:latin typeface="Arial"/>
              <a:ea typeface="Arial"/>
              <a:cs typeface="Arial"/>
              <a:sym typeface="Arial"/>
            </a:endParaRPr>
          </a:p>
        </p:txBody>
      </p:sp>
      <p:sp>
        <p:nvSpPr>
          <p:cNvPr id="257" name="Google Shape;257;p28"/>
          <p:cNvSpPr txBox="1">
            <a:spLocks noGrp="1"/>
          </p:cNvSpPr>
          <p:nvPr>
            <p:ph type="body" idx="1"/>
          </p:nvPr>
        </p:nvSpPr>
        <p:spPr>
          <a:xfrm>
            <a:off x="151014" y="2573291"/>
            <a:ext cx="1751025" cy="2125579"/>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1"/>
              </a:buClr>
              <a:buSzPts val="2400"/>
              <a:buFont typeface="Open Sans"/>
              <a:buNone/>
              <a:defRPr sz="2400"/>
            </a:lvl1pPr>
            <a:lvl2pPr marL="914400" lvl="1" indent="-381000" algn="l">
              <a:lnSpc>
                <a:spcPct val="90000"/>
              </a:lnSpc>
              <a:spcBef>
                <a:spcPts val="1000"/>
              </a:spcBef>
              <a:spcAft>
                <a:spcPts val="0"/>
              </a:spcAft>
              <a:buClr>
                <a:schemeClr val="accent1"/>
              </a:buClr>
              <a:buSzPts val="2400"/>
              <a:buFont typeface="Open Sans"/>
              <a:buChar char="•"/>
              <a:defRPr sz="2400"/>
            </a:lvl2pPr>
            <a:lvl3pPr marL="1371600" lvl="2" indent="-381000" algn="l">
              <a:lnSpc>
                <a:spcPct val="90000"/>
              </a:lnSpc>
              <a:spcBef>
                <a:spcPts val="1000"/>
              </a:spcBef>
              <a:spcAft>
                <a:spcPts val="0"/>
              </a:spcAft>
              <a:buClr>
                <a:schemeClr val="accent1"/>
              </a:buClr>
              <a:buSzPts val="2400"/>
              <a:buFont typeface="Open Sans"/>
              <a:buChar char="•"/>
              <a:defRPr sz="2400"/>
            </a:lvl3pPr>
            <a:lvl4pPr marL="1828800" lvl="3" indent="-381000" algn="l">
              <a:lnSpc>
                <a:spcPct val="90000"/>
              </a:lnSpc>
              <a:spcBef>
                <a:spcPts val="1000"/>
              </a:spcBef>
              <a:spcAft>
                <a:spcPts val="0"/>
              </a:spcAft>
              <a:buClr>
                <a:schemeClr val="accent1"/>
              </a:buClr>
              <a:buSzPts val="2400"/>
              <a:buFont typeface="Open Sans"/>
              <a:buChar char="•"/>
              <a:defRPr sz="2400"/>
            </a:lvl4pPr>
            <a:lvl5pPr marL="2286000" lvl="4" indent="-381000" algn="l">
              <a:lnSpc>
                <a:spcPct val="90000"/>
              </a:lnSpc>
              <a:spcBef>
                <a:spcPts val="1000"/>
              </a:spcBef>
              <a:spcAft>
                <a:spcPts val="0"/>
              </a:spcAft>
              <a:buClr>
                <a:schemeClr val="accent1"/>
              </a:buClr>
              <a:buSzPts val="2400"/>
              <a:buFont typeface="Open Sans"/>
              <a:buChar char="•"/>
              <a:defRPr sz="2400"/>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258" name="Google Shape;258;p28"/>
          <p:cNvSpPr txBox="1">
            <a:spLocks noGrp="1"/>
          </p:cNvSpPr>
          <p:nvPr>
            <p:ph type="body" idx="2"/>
          </p:nvPr>
        </p:nvSpPr>
        <p:spPr>
          <a:xfrm>
            <a:off x="6314190" y="2575825"/>
            <a:ext cx="2300330" cy="141588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259" name="Google Shape;259;p28"/>
          <p:cNvSpPr txBox="1">
            <a:spLocks noGrp="1"/>
          </p:cNvSpPr>
          <p:nvPr>
            <p:ph type="body" idx="3"/>
          </p:nvPr>
        </p:nvSpPr>
        <p:spPr>
          <a:xfrm>
            <a:off x="6781797" y="5079989"/>
            <a:ext cx="2023536" cy="161404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260" name="Google Shape;260;p28"/>
          <p:cNvSpPr txBox="1">
            <a:spLocks noGrp="1"/>
          </p:cNvSpPr>
          <p:nvPr>
            <p:ph type="title"/>
          </p:nvPr>
        </p:nvSpPr>
        <p:spPr>
          <a:xfrm>
            <a:off x="697787" y="299767"/>
            <a:ext cx="7623079" cy="944724"/>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2"/>
              </a:buClr>
              <a:buSzPts val="3600"/>
              <a:buFont typeface="Arial"/>
              <a:buNone/>
              <a:defRPr sz="3600" b="1">
                <a:solidFill>
                  <a:schemeClr val="accent2"/>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261" name="Google Shape;261;p28"/>
          <p:cNvSpPr txBox="1">
            <a:spLocks noGrp="1"/>
          </p:cNvSpPr>
          <p:nvPr>
            <p:ph type="body" idx="4"/>
          </p:nvPr>
        </p:nvSpPr>
        <p:spPr>
          <a:xfrm>
            <a:off x="972319" y="1365698"/>
            <a:ext cx="7189590" cy="49013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262" name="Google Shape;262;p28"/>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aphic Slide 7">
  <p:cSld name="Graphic Slide 7">
    <p:spTree>
      <p:nvGrpSpPr>
        <p:cNvPr id="1" name="Shape 263"/>
        <p:cNvGrpSpPr/>
        <p:nvPr/>
      </p:nvGrpSpPr>
      <p:grpSpPr>
        <a:xfrm>
          <a:off x="0" y="0"/>
          <a:ext cx="0" cy="0"/>
          <a:chOff x="0" y="0"/>
          <a:chExt cx="0" cy="0"/>
        </a:xfrm>
      </p:grpSpPr>
      <p:pic>
        <p:nvPicPr>
          <p:cNvPr id="264" name="Google Shape;264;p29" descr="Picture 6"/>
          <p:cNvPicPr preferRelativeResize="0"/>
          <p:nvPr/>
        </p:nvPicPr>
        <p:blipFill rotWithShape="1">
          <a:blip r:embed="rId2">
            <a:alphaModFix/>
          </a:blip>
          <a:srcRect/>
          <a:stretch/>
        </p:blipFill>
        <p:spPr>
          <a:xfrm>
            <a:off x="92047" y="6265462"/>
            <a:ext cx="1270154" cy="502387"/>
          </a:xfrm>
          <a:prstGeom prst="rect">
            <a:avLst/>
          </a:prstGeom>
          <a:noFill/>
          <a:ln>
            <a:noFill/>
          </a:ln>
        </p:spPr>
      </p:pic>
      <p:grpSp>
        <p:nvGrpSpPr>
          <p:cNvPr id="265" name="Google Shape;265;p29"/>
          <p:cNvGrpSpPr/>
          <p:nvPr/>
        </p:nvGrpSpPr>
        <p:grpSpPr>
          <a:xfrm>
            <a:off x="5011548" y="2753860"/>
            <a:ext cx="5014196" cy="2871335"/>
            <a:chOff x="-1" y="-1"/>
            <a:chExt cx="5014195" cy="2871333"/>
          </a:xfrm>
        </p:grpSpPr>
        <p:sp>
          <p:nvSpPr>
            <p:cNvPr id="266" name="Google Shape;266;p29"/>
            <p:cNvSpPr/>
            <p:nvPr/>
          </p:nvSpPr>
          <p:spPr>
            <a:xfrm>
              <a:off x="0" y="2760456"/>
              <a:ext cx="2525668" cy="110876"/>
            </a:xfrm>
            <a:custGeom>
              <a:avLst/>
              <a:gdLst/>
              <a:ahLst/>
              <a:cxnLst/>
              <a:rect l="l" t="t" r="r" b="b"/>
              <a:pathLst>
                <a:path w="21600" h="21600" extrusionOk="0">
                  <a:moveTo>
                    <a:pt x="0" y="8862"/>
                  </a:moveTo>
                  <a:cubicBezTo>
                    <a:pt x="0" y="12738"/>
                    <a:pt x="732" y="21600"/>
                    <a:pt x="1904" y="21600"/>
                  </a:cubicBezTo>
                  <a:cubicBezTo>
                    <a:pt x="3075" y="21600"/>
                    <a:pt x="21600" y="21600"/>
                    <a:pt x="21600" y="21600"/>
                  </a:cubicBezTo>
                  <a:cubicBezTo>
                    <a:pt x="21600" y="0"/>
                    <a:pt x="21600" y="0"/>
                    <a:pt x="21600" y="0"/>
                  </a:cubicBezTo>
                  <a:cubicBezTo>
                    <a:pt x="0" y="0"/>
                    <a:pt x="0" y="0"/>
                    <a:pt x="0" y="0"/>
                  </a:cubicBezTo>
                  <a:lnTo>
                    <a:pt x="0" y="8862"/>
                  </a:lnTo>
                  <a:close/>
                </a:path>
              </a:pathLst>
            </a:custGeom>
            <a:solidFill>
              <a:srgbClr val="B3B4B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Lato Light"/>
                <a:buNone/>
              </a:pPr>
              <a:endParaRPr sz="1800" b="0" i="0" u="none" strike="noStrike" cap="none">
                <a:solidFill>
                  <a:schemeClr val="accent1"/>
                </a:solidFill>
                <a:latin typeface="Open Sans"/>
                <a:ea typeface="Open Sans"/>
                <a:cs typeface="Open Sans"/>
                <a:sym typeface="Open Sans"/>
              </a:endParaRPr>
            </a:p>
          </p:txBody>
        </p:sp>
        <p:sp>
          <p:nvSpPr>
            <p:cNvPr id="267" name="Google Shape;267;p29"/>
            <p:cNvSpPr/>
            <p:nvPr/>
          </p:nvSpPr>
          <p:spPr>
            <a:xfrm>
              <a:off x="2488524" y="2760456"/>
              <a:ext cx="2525668" cy="110876"/>
            </a:xfrm>
            <a:custGeom>
              <a:avLst/>
              <a:gdLst/>
              <a:ahLst/>
              <a:cxnLst/>
              <a:rect l="l" t="t" r="r" b="b"/>
              <a:pathLst>
                <a:path w="21600" h="21600" extrusionOk="0">
                  <a:moveTo>
                    <a:pt x="21600" y="8862"/>
                  </a:moveTo>
                  <a:cubicBezTo>
                    <a:pt x="21600" y="12738"/>
                    <a:pt x="20867" y="21600"/>
                    <a:pt x="19694" y="21600"/>
                  </a:cubicBezTo>
                  <a:cubicBezTo>
                    <a:pt x="18521" y="21600"/>
                    <a:pt x="0" y="21600"/>
                    <a:pt x="0" y="21600"/>
                  </a:cubicBezTo>
                  <a:cubicBezTo>
                    <a:pt x="0" y="0"/>
                    <a:pt x="0" y="0"/>
                    <a:pt x="0" y="0"/>
                  </a:cubicBezTo>
                  <a:cubicBezTo>
                    <a:pt x="21600" y="0"/>
                    <a:pt x="21600" y="0"/>
                    <a:pt x="21600" y="0"/>
                  </a:cubicBezTo>
                  <a:lnTo>
                    <a:pt x="21600" y="8862"/>
                  </a:lnTo>
                  <a:close/>
                </a:path>
              </a:pathLst>
            </a:custGeom>
            <a:solidFill>
              <a:srgbClr val="B3B4B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Lato Light"/>
                <a:buNone/>
              </a:pPr>
              <a:endParaRPr sz="1800" b="0" i="0" u="none" strike="noStrike" cap="none">
                <a:solidFill>
                  <a:schemeClr val="accent1"/>
                </a:solidFill>
                <a:latin typeface="Open Sans"/>
                <a:ea typeface="Open Sans"/>
                <a:cs typeface="Open Sans"/>
                <a:sym typeface="Open Sans"/>
              </a:endParaRPr>
            </a:p>
          </p:txBody>
        </p:sp>
        <p:sp>
          <p:nvSpPr>
            <p:cNvPr id="268" name="Google Shape;268;p29"/>
            <p:cNvSpPr/>
            <p:nvPr/>
          </p:nvSpPr>
          <p:spPr>
            <a:xfrm>
              <a:off x="494275" y="-1"/>
              <a:ext cx="4062782" cy="2768987"/>
            </a:xfrm>
            <a:custGeom>
              <a:avLst/>
              <a:gdLst/>
              <a:ahLst/>
              <a:cxnLst/>
              <a:rect l="l" t="t" r="r" b="b"/>
              <a:pathLst>
                <a:path w="21600" h="21600" extrusionOk="0">
                  <a:moveTo>
                    <a:pt x="20917" y="0"/>
                  </a:moveTo>
                  <a:cubicBezTo>
                    <a:pt x="683" y="0"/>
                    <a:pt x="683" y="0"/>
                    <a:pt x="683" y="0"/>
                  </a:cubicBezTo>
                  <a:cubicBezTo>
                    <a:pt x="304" y="0"/>
                    <a:pt x="0" y="444"/>
                    <a:pt x="0" y="998"/>
                  </a:cubicBezTo>
                  <a:cubicBezTo>
                    <a:pt x="0" y="4834"/>
                    <a:pt x="0" y="4834"/>
                    <a:pt x="0" y="4834"/>
                  </a:cubicBezTo>
                  <a:cubicBezTo>
                    <a:pt x="0" y="20602"/>
                    <a:pt x="0" y="20602"/>
                    <a:pt x="0" y="20602"/>
                  </a:cubicBezTo>
                  <a:cubicBezTo>
                    <a:pt x="0" y="21156"/>
                    <a:pt x="304" y="21600"/>
                    <a:pt x="683" y="21600"/>
                  </a:cubicBezTo>
                  <a:cubicBezTo>
                    <a:pt x="20917" y="21600"/>
                    <a:pt x="20917" y="21600"/>
                    <a:pt x="20917" y="21600"/>
                  </a:cubicBezTo>
                  <a:cubicBezTo>
                    <a:pt x="21296" y="21600"/>
                    <a:pt x="21600" y="21156"/>
                    <a:pt x="21600" y="20602"/>
                  </a:cubicBezTo>
                  <a:cubicBezTo>
                    <a:pt x="21600" y="998"/>
                    <a:pt x="21600" y="998"/>
                    <a:pt x="21600" y="998"/>
                  </a:cubicBezTo>
                  <a:cubicBezTo>
                    <a:pt x="21600" y="444"/>
                    <a:pt x="21296" y="0"/>
                    <a:pt x="20917" y="0"/>
                  </a:cubicBezTo>
                  <a:close/>
                </a:path>
              </a:pathLst>
            </a:custGeom>
            <a:solidFill>
              <a:srgbClr val="D2D3D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Lato Light"/>
                <a:buNone/>
              </a:pPr>
              <a:endParaRPr sz="1800" b="0" i="0" u="none" strike="noStrike" cap="none">
                <a:solidFill>
                  <a:schemeClr val="accent1"/>
                </a:solidFill>
                <a:latin typeface="Open Sans"/>
                <a:ea typeface="Open Sans"/>
                <a:cs typeface="Open Sans"/>
                <a:sym typeface="Open Sans"/>
              </a:endParaRPr>
            </a:p>
          </p:txBody>
        </p:sp>
        <p:sp>
          <p:nvSpPr>
            <p:cNvPr id="269" name="Google Shape;269;p29"/>
            <p:cNvSpPr/>
            <p:nvPr/>
          </p:nvSpPr>
          <p:spPr>
            <a:xfrm>
              <a:off x="508562" y="14213"/>
              <a:ext cx="4037069" cy="2740559"/>
            </a:xfrm>
            <a:custGeom>
              <a:avLst/>
              <a:gdLst/>
              <a:ahLst/>
              <a:cxnLst/>
              <a:rect l="l" t="t" r="r" b="b"/>
              <a:pathLst>
                <a:path w="21600" h="21600" extrusionOk="0">
                  <a:moveTo>
                    <a:pt x="611" y="21600"/>
                  </a:moveTo>
                  <a:cubicBezTo>
                    <a:pt x="275" y="21600"/>
                    <a:pt x="0" y="21197"/>
                    <a:pt x="0" y="20704"/>
                  </a:cubicBezTo>
                  <a:cubicBezTo>
                    <a:pt x="0" y="896"/>
                    <a:pt x="0" y="896"/>
                    <a:pt x="0" y="896"/>
                  </a:cubicBezTo>
                  <a:cubicBezTo>
                    <a:pt x="0" y="403"/>
                    <a:pt x="275" y="0"/>
                    <a:pt x="611" y="0"/>
                  </a:cubicBezTo>
                  <a:cubicBezTo>
                    <a:pt x="20974" y="0"/>
                    <a:pt x="20974" y="0"/>
                    <a:pt x="20974" y="0"/>
                  </a:cubicBezTo>
                  <a:cubicBezTo>
                    <a:pt x="21325" y="0"/>
                    <a:pt x="21600" y="403"/>
                    <a:pt x="21600" y="896"/>
                  </a:cubicBezTo>
                  <a:cubicBezTo>
                    <a:pt x="21600" y="20704"/>
                    <a:pt x="21600" y="20704"/>
                    <a:pt x="21600" y="20704"/>
                  </a:cubicBezTo>
                  <a:cubicBezTo>
                    <a:pt x="21600" y="21197"/>
                    <a:pt x="21325" y="21600"/>
                    <a:pt x="20974" y="21600"/>
                  </a:cubicBezTo>
                  <a:lnTo>
                    <a:pt x="611" y="21600"/>
                  </a:lnTo>
                  <a:close/>
                </a:path>
              </a:pathLst>
            </a:custGeom>
            <a:solidFill>
              <a:srgbClr val="D9D9D9"/>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Lato Light"/>
                <a:buNone/>
              </a:pPr>
              <a:endParaRPr sz="1800" b="0" i="0" u="none" strike="noStrike" cap="none">
                <a:solidFill>
                  <a:schemeClr val="accent1"/>
                </a:solidFill>
                <a:latin typeface="Open Sans"/>
                <a:ea typeface="Open Sans"/>
                <a:cs typeface="Open Sans"/>
                <a:sym typeface="Open Sans"/>
              </a:endParaRPr>
            </a:p>
          </p:txBody>
        </p:sp>
        <p:sp>
          <p:nvSpPr>
            <p:cNvPr id="270" name="Google Shape;270;p29"/>
            <p:cNvSpPr/>
            <p:nvPr/>
          </p:nvSpPr>
          <p:spPr>
            <a:xfrm>
              <a:off x="-1" y="2714970"/>
              <a:ext cx="5014195" cy="90973"/>
            </a:xfrm>
            <a:prstGeom prst="rect">
              <a:avLst/>
            </a:prstGeom>
            <a:solidFill>
              <a:srgbClr val="F2F2F2"/>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Lato Light"/>
                <a:buNone/>
              </a:pPr>
              <a:endParaRPr sz="1800" b="0" i="0" u="none" strike="noStrike" cap="none">
                <a:solidFill>
                  <a:schemeClr val="accent1"/>
                </a:solidFill>
                <a:latin typeface="Open Sans"/>
                <a:ea typeface="Open Sans"/>
                <a:cs typeface="Open Sans"/>
                <a:sym typeface="Open Sans"/>
              </a:endParaRPr>
            </a:p>
          </p:txBody>
        </p:sp>
        <p:sp>
          <p:nvSpPr>
            <p:cNvPr id="271" name="Google Shape;271;p29"/>
            <p:cNvSpPr/>
            <p:nvPr/>
          </p:nvSpPr>
          <p:spPr>
            <a:xfrm>
              <a:off x="2145673" y="2714970"/>
              <a:ext cx="719987" cy="51173"/>
            </a:xfrm>
            <a:custGeom>
              <a:avLst/>
              <a:gdLst/>
              <a:ahLst/>
              <a:cxnLst/>
              <a:rect l="l" t="t" r="r" b="b"/>
              <a:pathLst>
                <a:path w="21600" h="21600" extrusionOk="0">
                  <a:moveTo>
                    <a:pt x="0" y="0"/>
                  </a:moveTo>
                  <a:cubicBezTo>
                    <a:pt x="171" y="12000"/>
                    <a:pt x="943" y="21600"/>
                    <a:pt x="1886" y="21600"/>
                  </a:cubicBezTo>
                  <a:cubicBezTo>
                    <a:pt x="19714" y="21600"/>
                    <a:pt x="19714" y="21600"/>
                    <a:pt x="19714" y="21600"/>
                  </a:cubicBezTo>
                  <a:cubicBezTo>
                    <a:pt x="20657" y="21600"/>
                    <a:pt x="21429" y="12000"/>
                    <a:pt x="21600" y="0"/>
                  </a:cubicBezTo>
                  <a:lnTo>
                    <a:pt x="0" y="0"/>
                  </a:lnTo>
                  <a:close/>
                </a:path>
              </a:pathLst>
            </a:custGeom>
            <a:solidFill>
              <a:srgbClr val="B3B4B5"/>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Lato Light"/>
                <a:buNone/>
              </a:pPr>
              <a:endParaRPr sz="1800" b="0" i="0" u="none" strike="noStrike" cap="none">
                <a:solidFill>
                  <a:schemeClr val="accent1"/>
                </a:solidFill>
                <a:latin typeface="Open Sans"/>
                <a:ea typeface="Open Sans"/>
                <a:cs typeface="Open Sans"/>
                <a:sym typeface="Open Sans"/>
              </a:endParaRPr>
            </a:p>
          </p:txBody>
        </p:sp>
        <p:sp>
          <p:nvSpPr>
            <p:cNvPr id="272" name="Google Shape;272;p29"/>
            <p:cNvSpPr/>
            <p:nvPr/>
          </p:nvSpPr>
          <p:spPr>
            <a:xfrm>
              <a:off x="642844" y="187631"/>
              <a:ext cx="3768502" cy="2368139"/>
            </a:xfrm>
            <a:prstGeom prst="rect">
              <a:avLst/>
            </a:prstGeom>
            <a:solidFill>
              <a:srgbClr val="F2F2F2"/>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Lato Light"/>
                <a:buNone/>
              </a:pPr>
              <a:endParaRPr sz="1800" b="0" i="0" u="none" strike="noStrike" cap="none">
                <a:solidFill>
                  <a:schemeClr val="accent1"/>
                </a:solidFill>
                <a:latin typeface="Open Sans"/>
                <a:ea typeface="Open Sans"/>
                <a:cs typeface="Open Sans"/>
                <a:sym typeface="Open Sans"/>
              </a:endParaRPr>
            </a:p>
          </p:txBody>
        </p:sp>
        <p:sp>
          <p:nvSpPr>
            <p:cNvPr id="273" name="Google Shape;273;p29"/>
            <p:cNvSpPr/>
            <p:nvPr/>
          </p:nvSpPr>
          <p:spPr>
            <a:xfrm>
              <a:off x="2502810" y="88129"/>
              <a:ext cx="42857" cy="42645"/>
            </a:xfrm>
            <a:prstGeom prst="ellipse">
              <a:avLst/>
            </a:prstGeom>
            <a:solidFill>
              <a:srgbClr val="2C2C2C"/>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Lato Light"/>
                <a:buNone/>
              </a:pPr>
              <a:endParaRPr sz="1800" b="0" i="0" u="none" strike="noStrike" cap="none">
                <a:solidFill>
                  <a:schemeClr val="accent1"/>
                </a:solidFill>
                <a:latin typeface="Open Sans"/>
                <a:ea typeface="Open Sans"/>
                <a:cs typeface="Open Sans"/>
                <a:sym typeface="Open Sans"/>
              </a:endParaRPr>
            </a:p>
          </p:txBody>
        </p:sp>
        <p:sp>
          <p:nvSpPr>
            <p:cNvPr id="274" name="Google Shape;274;p29"/>
            <p:cNvSpPr/>
            <p:nvPr/>
          </p:nvSpPr>
          <p:spPr>
            <a:xfrm>
              <a:off x="2502810" y="85287"/>
              <a:ext cx="42857" cy="39801"/>
            </a:xfrm>
            <a:prstGeom prst="ellipse">
              <a:avLst/>
            </a:prstGeom>
            <a:solidFill>
              <a:srgbClr val="0A0A0A"/>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Lato Light"/>
                <a:buNone/>
              </a:pPr>
              <a:endParaRPr sz="1800" b="0" i="0" u="none" strike="noStrike" cap="none">
                <a:solidFill>
                  <a:schemeClr val="accent1"/>
                </a:solidFill>
                <a:latin typeface="Open Sans"/>
                <a:ea typeface="Open Sans"/>
                <a:cs typeface="Open Sans"/>
                <a:sym typeface="Open Sans"/>
              </a:endParaRPr>
            </a:p>
          </p:txBody>
        </p:sp>
        <p:sp>
          <p:nvSpPr>
            <p:cNvPr id="275" name="Google Shape;275;p29"/>
            <p:cNvSpPr/>
            <p:nvPr/>
          </p:nvSpPr>
          <p:spPr>
            <a:xfrm>
              <a:off x="2511380" y="90972"/>
              <a:ext cx="25717" cy="28431"/>
            </a:xfrm>
            <a:prstGeom prst="ellipse">
              <a:avLst/>
            </a:prstGeom>
            <a:solidFill>
              <a:srgbClr val="0000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Lato Light"/>
                <a:buNone/>
              </a:pPr>
              <a:endParaRPr sz="1800" b="0" i="0" u="none" strike="noStrike" cap="none">
                <a:solidFill>
                  <a:schemeClr val="accent1"/>
                </a:solidFill>
                <a:latin typeface="Open Sans"/>
                <a:ea typeface="Open Sans"/>
                <a:cs typeface="Open Sans"/>
                <a:sym typeface="Open Sans"/>
              </a:endParaRPr>
            </a:p>
          </p:txBody>
        </p:sp>
        <p:sp>
          <p:nvSpPr>
            <p:cNvPr id="276" name="Google Shape;276;p29"/>
            <p:cNvSpPr/>
            <p:nvPr/>
          </p:nvSpPr>
          <p:spPr>
            <a:xfrm>
              <a:off x="2517094" y="99500"/>
              <a:ext cx="14287" cy="14217"/>
            </a:xfrm>
            <a:prstGeom prst="ellipse">
              <a:avLst/>
            </a:prstGeom>
            <a:solidFill>
              <a:srgbClr val="2C99B4"/>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Lato Light"/>
                <a:buNone/>
              </a:pPr>
              <a:endParaRPr sz="1800" b="0" i="0" u="none" strike="noStrike" cap="none">
                <a:solidFill>
                  <a:schemeClr val="accent1"/>
                </a:solidFill>
                <a:latin typeface="Open Sans"/>
                <a:ea typeface="Open Sans"/>
                <a:cs typeface="Open Sans"/>
                <a:sym typeface="Open Sans"/>
              </a:endParaRPr>
            </a:p>
          </p:txBody>
        </p:sp>
        <p:sp>
          <p:nvSpPr>
            <p:cNvPr id="277" name="Google Shape;277;p29"/>
            <p:cNvSpPr/>
            <p:nvPr/>
          </p:nvSpPr>
          <p:spPr>
            <a:xfrm>
              <a:off x="2517887" y="98837"/>
              <a:ext cx="12701" cy="12701"/>
            </a:xfrm>
            <a:custGeom>
              <a:avLst/>
              <a:gdLst/>
              <a:ahLst/>
              <a:cxnLst/>
              <a:rect l="l" t="t" r="r" b="b"/>
              <a:pathLst>
                <a:path w="21600" h="21600" extrusionOk="0">
                  <a:moveTo>
                    <a:pt x="21600" y="10800"/>
                  </a:moveTo>
                  <a:lnTo>
                    <a:pt x="21600" y="21600"/>
                  </a:lnTo>
                  <a:lnTo>
                    <a:pt x="0" y="10800"/>
                  </a:lnTo>
                  <a:lnTo>
                    <a:pt x="21600" y="0"/>
                  </a:lnTo>
                  <a:lnTo>
                    <a:pt x="21600" y="10800"/>
                  </a:lnTo>
                  <a:close/>
                </a:path>
              </a:pathLst>
            </a:custGeom>
            <a:solidFill>
              <a:srgbClr val="FFFFFF"/>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accent1"/>
                </a:buClr>
                <a:buSzPts val="1800"/>
                <a:buFont typeface="Lato Light"/>
                <a:buNone/>
              </a:pPr>
              <a:endParaRPr sz="1800" b="0" i="0" u="none" strike="noStrike" cap="none">
                <a:solidFill>
                  <a:schemeClr val="accent1"/>
                </a:solidFill>
                <a:latin typeface="Open Sans"/>
                <a:ea typeface="Open Sans"/>
                <a:cs typeface="Open Sans"/>
                <a:sym typeface="Open Sans"/>
              </a:endParaRPr>
            </a:p>
          </p:txBody>
        </p:sp>
      </p:grpSp>
      <p:graphicFrame>
        <p:nvGraphicFramePr>
          <p:cNvPr id="278" name="Google Shape;278;p29"/>
          <p:cNvGraphicFramePr/>
          <p:nvPr/>
        </p:nvGraphicFramePr>
        <p:xfrm>
          <a:off x="5789367" y="3146300"/>
          <a:ext cx="3392748" cy="1631937"/>
        </p:xfrm>
        <a:graphic>
          <a:graphicData uri="http://schemas.openxmlformats.org/drawingml/2006/chart">
            <c:chart xmlns:c="http://schemas.openxmlformats.org/drawingml/2006/chart" xmlns:r="http://schemas.openxmlformats.org/officeDocument/2006/relationships" r:id="rId3"/>
          </a:graphicData>
        </a:graphic>
      </p:graphicFrame>
      <p:sp>
        <p:nvSpPr>
          <p:cNvPr id="279" name="Google Shape;279;p29"/>
          <p:cNvSpPr txBox="1">
            <a:spLocks noGrp="1"/>
          </p:cNvSpPr>
          <p:nvPr>
            <p:ph type="title"/>
          </p:nvPr>
        </p:nvSpPr>
        <p:spPr>
          <a:xfrm>
            <a:off x="190561" y="248011"/>
            <a:ext cx="6897181" cy="1128804"/>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2"/>
              </a:buClr>
              <a:buSzPts val="3600"/>
              <a:buFont typeface="Arial"/>
              <a:buNone/>
              <a:defRPr sz="3600" b="1">
                <a:solidFill>
                  <a:schemeClr val="accent2"/>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280" name="Google Shape;280;p29"/>
          <p:cNvSpPr txBox="1">
            <a:spLocks noGrp="1"/>
          </p:cNvSpPr>
          <p:nvPr>
            <p:ph type="body" idx="1"/>
          </p:nvPr>
        </p:nvSpPr>
        <p:spPr>
          <a:xfrm>
            <a:off x="190561" y="1689535"/>
            <a:ext cx="4686705" cy="445817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1"/>
              </a:buClr>
              <a:buSzPts val="2400"/>
              <a:buFont typeface="Open Sans"/>
              <a:buNone/>
              <a:defRPr sz="2400"/>
            </a:lvl1pPr>
            <a:lvl2pPr marL="914400" lvl="1" indent="-381000" algn="l">
              <a:lnSpc>
                <a:spcPct val="90000"/>
              </a:lnSpc>
              <a:spcBef>
                <a:spcPts val="1000"/>
              </a:spcBef>
              <a:spcAft>
                <a:spcPts val="0"/>
              </a:spcAft>
              <a:buClr>
                <a:schemeClr val="accent1"/>
              </a:buClr>
              <a:buSzPts val="2400"/>
              <a:buFont typeface="Open Sans"/>
              <a:buChar char="•"/>
              <a:defRPr sz="2400"/>
            </a:lvl2pPr>
            <a:lvl3pPr marL="1371600" lvl="2" indent="-381000" algn="l">
              <a:lnSpc>
                <a:spcPct val="90000"/>
              </a:lnSpc>
              <a:spcBef>
                <a:spcPts val="1000"/>
              </a:spcBef>
              <a:spcAft>
                <a:spcPts val="0"/>
              </a:spcAft>
              <a:buClr>
                <a:schemeClr val="accent1"/>
              </a:buClr>
              <a:buSzPts val="2400"/>
              <a:buFont typeface="Open Sans"/>
              <a:buChar char="•"/>
              <a:defRPr sz="2400"/>
            </a:lvl3pPr>
            <a:lvl4pPr marL="1828800" lvl="3" indent="-381000" algn="l">
              <a:lnSpc>
                <a:spcPct val="90000"/>
              </a:lnSpc>
              <a:spcBef>
                <a:spcPts val="1000"/>
              </a:spcBef>
              <a:spcAft>
                <a:spcPts val="0"/>
              </a:spcAft>
              <a:buClr>
                <a:schemeClr val="accent1"/>
              </a:buClr>
              <a:buSzPts val="2400"/>
              <a:buFont typeface="Open Sans"/>
              <a:buChar char="•"/>
              <a:defRPr sz="2400"/>
            </a:lvl4pPr>
            <a:lvl5pPr marL="2286000" lvl="4" indent="-381000" algn="l">
              <a:lnSpc>
                <a:spcPct val="90000"/>
              </a:lnSpc>
              <a:spcBef>
                <a:spcPts val="1000"/>
              </a:spcBef>
              <a:spcAft>
                <a:spcPts val="0"/>
              </a:spcAft>
              <a:buClr>
                <a:schemeClr val="accent1"/>
              </a:buClr>
              <a:buSzPts val="2400"/>
              <a:buFont typeface="Open Sans"/>
              <a:buChar char="•"/>
              <a:defRPr sz="2400"/>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281" name="Google Shape;281;p29"/>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282"/>
        <p:cNvGrpSpPr/>
        <p:nvPr/>
      </p:nvGrpSpPr>
      <p:grpSpPr>
        <a:xfrm>
          <a:off x="0" y="0"/>
          <a:ext cx="0" cy="0"/>
          <a:chOff x="0" y="0"/>
          <a:chExt cx="0" cy="0"/>
        </a:xfrm>
      </p:grpSpPr>
      <p:sp>
        <p:nvSpPr>
          <p:cNvPr id="283" name="Google Shape;283;gb71685fffd_0_874"/>
          <p:cNvSpPr txBox="1">
            <a:spLocks noGrp="1"/>
          </p:cNvSpPr>
          <p:nvPr>
            <p:ph type="body" idx="1"/>
          </p:nvPr>
        </p:nvSpPr>
        <p:spPr>
          <a:xfrm>
            <a:off x="434340" y="1231392"/>
            <a:ext cx="8275200" cy="5093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450"/>
              </a:spcBef>
              <a:spcAft>
                <a:spcPts val="0"/>
              </a:spcAft>
              <a:buSzPts val="1800"/>
              <a:buChar char="•"/>
              <a:defRPr/>
            </a:lvl5pPr>
            <a:lvl6pPr marL="2743200" lvl="5" indent="-342900" algn="l" rtl="0">
              <a:spcBef>
                <a:spcPts val="450"/>
              </a:spcBef>
              <a:spcAft>
                <a:spcPts val="0"/>
              </a:spcAft>
              <a:buSzPts val="1800"/>
              <a:buChar char="•"/>
              <a:defRPr/>
            </a:lvl6pPr>
            <a:lvl7pPr marL="3200400" lvl="6" indent="-342900" algn="l" rtl="0">
              <a:spcBef>
                <a:spcPts val="450"/>
              </a:spcBef>
              <a:spcAft>
                <a:spcPts val="0"/>
              </a:spcAft>
              <a:buSzPts val="1800"/>
              <a:buChar char="•"/>
              <a:defRPr/>
            </a:lvl7pPr>
            <a:lvl8pPr marL="3657600" lvl="7" indent="-342900" algn="l" rtl="0">
              <a:spcBef>
                <a:spcPts val="450"/>
              </a:spcBef>
              <a:spcAft>
                <a:spcPts val="0"/>
              </a:spcAft>
              <a:buSzPts val="1800"/>
              <a:buChar char="•"/>
              <a:defRPr/>
            </a:lvl8pPr>
            <a:lvl9pPr marL="4114800" lvl="8" indent="-342900" algn="l" rtl="0">
              <a:spcBef>
                <a:spcPts val="450"/>
              </a:spcBef>
              <a:spcAft>
                <a:spcPts val="0"/>
              </a:spcAft>
              <a:buSzPts val="1800"/>
              <a:buChar char="•"/>
              <a:defRPr/>
            </a:lvl9pPr>
          </a:lstStyle>
          <a:p>
            <a:endParaRPr/>
          </a:p>
        </p:txBody>
      </p:sp>
      <p:sp>
        <p:nvSpPr>
          <p:cNvPr id="284" name="Google Shape;284;gb71685fffd_0_874"/>
          <p:cNvSpPr txBox="1">
            <a:spLocks noGrp="1"/>
          </p:cNvSpPr>
          <p:nvPr>
            <p:ph type="title"/>
          </p:nvPr>
        </p:nvSpPr>
        <p:spPr>
          <a:xfrm>
            <a:off x="312718" y="228600"/>
            <a:ext cx="8518500" cy="838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4400"/>
              <a:buNone/>
              <a:defRPr/>
            </a:lvl1pPr>
            <a:lvl2pPr lvl="1" algn="l" rtl="0">
              <a:spcBef>
                <a:spcPts val="0"/>
              </a:spcBef>
              <a:spcAft>
                <a:spcPts val="0"/>
              </a:spcAft>
              <a:buSzPts val="4400"/>
              <a:buNone/>
              <a:defRPr/>
            </a:lvl2pPr>
            <a:lvl3pPr lvl="2" algn="l" rtl="0">
              <a:spcBef>
                <a:spcPts val="0"/>
              </a:spcBef>
              <a:spcAft>
                <a:spcPts val="0"/>
              </a:spcAft>
              <a:buSzPts val="4400"/>
              <a:buNone/>
              <a:defRPr/>
            </a:lvl3pPr>
            <a:lvl4pPr lvl="3" algn="l" rtl="0">
              <a:spcBef>
                <a:spcPts val="0"/>
              </a:spcBef>
              <a:spcAft>
                <a:spcPts val="0"/>
              </a:spcAft>
              <a:buSzPts val="4400"/>
              <a:buNone/>
              <a:defRPr/>
            </a:lvl4pPr>
            <a:lvl5pPr lvl="4" algn="l" rtl="0">
              <a:spcBef>
                <a:spcPts val="0"/>
              </a:spcBef>
              <a:spcAft>
                <a:spcPts val="0"/>
              </a:spcAft>
              <a:buSzPts val="4400"/>
              <a:buNone/>
              <a:defRPr/>
            </a:lvl5pPr>
            <a:lvl6pPr lvl="5" algn="l" rtl="0">
              <a:spcBef>
                <a:spcPts val="0"/>
              </a:spcBef>
              <a:spcAft>
                <a:spcPts val="0"/>
              </a:spcAft>
              <a:buSzPts val="4400"/>
              <a:buNone/>
              <a:defRPr/>
            </a:lvl6pPr>
            <a:lvl7pPr lvl="6" algn="l" rtl="0">
              <a:spcBef>
                <a:spcPts val="0"/>
              </a:spcBef>
              <a:spcAft>
                <a:spcPts val="0"/>
              </a:spcAft>
              <a:buSzPts val="4400"/>
              <a:buNone/>
              <a:defRPr/>
            </a:lvl7pPr>
            <a:lvl8pPr lvl="7" algn="l" rtl="0">
              <a:spcBef>
                <a:spcPts val="0"/>
              </a:spcBef>
              <a:spcAft>
                <a:spcPts val="0"/>
              </a:spcAft>
              <a:buSzPts val="4400"/>
              <a:buNone/>
              <a:defRPr/>
            </a:lvl8pPr>
            <a:lvl9pPr lvl="8" algn="l" rtl="0">
              <a:spcBef>
                <a:spcPts val="0"/>
              </a:spcBef>
              <a:spcAft>
                <a:spcPts val="0"/>
              </a:spcAft>
              <a:buSzPts val="4400"/>
              <a:buNone/>
              <a:defRPr/>
            </a:lvl9pPr>
          </a:lstStyle>
          <a:p>
            <a:endParaRPr/>
          </a:p>
        </p:txBody>
      </p:sp>
      <p:sp>
        <p:nvSpPr>
          <p:cNvPr id="285" name="Google Shape;285;gb71685fffd_0_874"/>
          <p:cNvSpPr txBox="1">
            <a:spLocks noGrp="1"/>
          </p:cNvSpPr>
          <p:nvPr>
            <p:ph type="body" idx="2"/>
          </p:nvPr>
        </p:nvSpPr>
        <p:spPr>
          <a:xfrm>
            <a:off x="312718" y="6432514"/>
            <a:ext cx="6934200" cy="304800"/>
          </a:xfrm>
          <a:prstGeom prst="rect">
            <a:avLst/>
          </a:prstGeom>
          <a:noFill/>
          <a:ln>
            <a:noFill/>
          </a:ln>
        </p:spPr>
        <p:txBody>
          <a:bodyPr spcFirstLastPara="1" wrap="square" lIns="0" tIns="0" rIns="0" bIns="0" anchor="b" anchorCtr="0">
            <a:noAutofit/>
          </a:bodyPr>
          <a:lstStyle>
            <a:lvl1pPr marL="457200" lvl="0" indent="-228600" algn="l" rtl="0">
              <a:spcBef>
                <a:spcPts val="160"/>
              </a:spcBef>
              <a:spcAft>
                <a:spcPts val="0"/>
              </a:spcAft>
              <a:buSzPts val="800"/>
              <a:buFont typeface="Quattrocento Sans"/>
              <a:buNone/>
              <a:defRPr sz="800"/>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450"/>
              </a:spcBef>
              <a:spcAft>
                <a:spcPts val="0"/>
              </a:spcAft>
              <a:buSzPts val="1800"/>
              <a:buChar char="•"/>
              <a:defRPr/>
            </a:lvl5pPr>
            <a:lvl6pPr marL="2743200" lvl="5" indent="-342900" algn="l" rtl="0">
              <a:spcBef>
                <a:spcPts val="450"/>
              </a:spcBef>
              <a:spcAft>
                <a:spcPts val="0"/>
              </a:spcAft>
              <a:buSzPts val="1800"/>
              <a:buChar char="•"/>
              <a:defRPr/>
            </a:lvl6pPr>
            <a:lvl7pPr marL="3200400" lvl="6" indent="-342900" algn="l" rtl="0">
              <a:spcBef>
                <a:spcPts val="450"/>
              </a:spcBef>
              <a:spcAft>
                <a:spcPts val="0"/>
              </a:spcAft>
              <a:buSzPts val="1800"/>
              <a:buChar char="•"/>
              <a:defRPr/>
            </a:lvl7pPr>
            <a:lvl8pPr marL="3657600" lvl="7" indent="-342900" algn="l" rtl="0">
              <a:spcBef>
                <a:spcPts val="450"/>
              </a:spcBef>
              <a:spcAft>
                <a:spcPts val="0"/>
              </a:spcAft>
              <a:buSzPts val="1800"/>
              <a:buChar char="•"/>
              <a:defRPr/>
            </a:lvl8pPr>
            <a:lvl9pPr marL="4114800" lvl="8" indent="-342900" algn="l" rtl="0">
              <a:spcBef>
                <a:spcPts val="450"/>
              </a:spcBef>
              <a:spcAft>
                <a:spcPts val="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58"/>
        <p:cNvGrpSpPr/>
        <p:nvPr/>
      </p:nvGrpSpPr>
      <p:grpSpPr>
        <a:xfrm>
          <a:off x="0" y="0"/>
          <a:ext cx="0" cy="0"/>
          <a:chOff x="0" y="0"/>
          <a:chExt cx="0" cy="0"/>
        </a:xfrm>
      </p:grpSpPr>
      <p:sp>
        <p:nvSpPr>
          <p:cNvPr id="59" name="Google Shape;59;p15"/>
          <p:cNvSpPr txBox="1">
            <a:spLocks noGrp="1"/>
          </p:cNvSpPr>
          <p:nvPr>
            <p:ph type="body" idx="1"/>
          </p:nvPr>
        </p:nvSpPr>
        <p:spPr>
          <a:xfrm>
            <a:off x="304800" y="1295400"/>
            <a:ext cx="8382000" cy="452596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Char char="▪"/>
              <a:defRPr>
                <a:solidFill>
                  <a:schemeClr val="accent1"/>
                </a:solidFill>
                <a:latin typeface="Open Sans"/>
                <a:ea typeface="Open Sans"/>
                <a:cs typeface="Open Sans"/>
                <a:sym typeface="Open Sans"/>
              </a:defRPr>
            </a:lvl1pPr>
            <a:lvl2pPr marL="914400" lvl="1" indent="-368300" algn="l">
              <a:spcBef>
                <a:spcPts val="440"/>
              </a:spcBef>
              <a:spcAft>
                <a:spcPts val="0"/>
              </a:spcAft>
              <a:buSzPts val="2200"/>
              <a:buChar char="–"/>
              <a:defRPr>
                <a:solidFill>
                  <a:schemeClr val="accent1"/>
                </a:solidFill>
                <a:latin typeface="Open Sans"/>
                <a:ea typeface="Open Sans"/>
                <a:cs typeface="Open Sans"/>
                <a:sym typeface="Open Sans"/>
              </a:defRPr>
            </a:lvl2pPr>
            <a:lvl3pPr marL="1371600" lvl="2" indent="-355600" algn="l">
              <a:spcBef>
                <a:spcPts val="400"/>
              </a:spcBef>
              <a:spcAft>
                <a:spcPts val="0"/>
              </a:spcAft>
              <a:buSzPts val="2000"/>
              <a:buChar char="•"/>
              <a:defRPr>
                <a:solidFill>
                  <a:schemeClr val="accent1"/>
                </a:solidFill>
                <a:latin typeface="Open Sans"/>
                <a:ea typeface="Open Sans"/>
                <a:cs typeface="Open Sans"/>
                <a:sym typeface="Open Sans"/>
              </a:defRPr>
            </a:lvl3pPr>
            <a:lvl4pPr marL="1828800" lvl="3" indent="-342900" algn="l">
              <a:spcBef>
                <a:spcPts val="360"/>
              </a:spcBef>
              <a:spcAft>
                <a:spcPts val="0"/>
              </a:spcAft>
              <a:buSzPts val="1800"/>
              <a:buChar char="o"/>
              <a:defRPr>
                <a:solidFill>
                  <a:schemeClr val="accent1"/>
                </a:solidFill>
                <a:latin typeface="Open Sans"/>
                <a:ea typeface="Open Sans"/>
                <a:cs typeface="Open Sans"/>
                <a:sym typeface="Open Sans"/>
              </a:defRPr>
            </a:lvl4pPr>
            <a:lvl5pPr marL="2286000" lvl="4" indent="-330200" algn="l">
              <a:spcBef>
                <a:spcPts val="320"/>
              </a:spcBef>
              <a:spcAft>
                <a:spcPts val="0"/>
              </a:spcAft>
              <a:buSzPts val="1600"/>
              <a:buChar char="»"/>
              <a:defRPr>
                <a:solidFill>
                  <a:schemeClr val="accent1"/>
                </a:solidFill>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15"/>
          <p:cNvSpPr txBox="1">
            <a:spLocks noGrp="1"/>
          </p:cNvSpPr>
          <p:nvPr>
            <p:ph type="title"/>
          </p:nvPr>
        </p:nvSpPr>
        <p:spPr>
          <a:xfrm>
            <a:off x="304800" y="228600"/>
            <a:ext cx="8305800" cy="9144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3200"/>
              <a:buFont typeface="Georgia"/>
              <a:buNone/>
              <a:defRPr>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229600" y="6356351"/>
            <a:ext cx="457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rgbClr val="6E7073"/>
                </a:solidFill>
                <a:latin typeface="Arial"/>
                <a:ea typeface="Arial"/>
                <a:cs typeface="Arial"/>
                <a:sym typeface="Arial"/>
              </a:defRPr>
            </a:lvl1pPr>
            <a:lvl2pPr marL="0" marR="0" lvl="1" indent="0" algn="r" rtl="0">
              <a:spcBef>
                <a:spcPts val="0"/>
              </a:spcBef>
              <a:buNone/>
              <a:defRPr sz="1400" b="0" i="0" u="none" strike="noStrike" cap="none">
                <a:solidFill>
                  <a:srgbClr val="6E7073"/>
                </a:solidFill>
                <a:latin typeface="Arial"/>
                <a:ea typeface="Arial"/>
                <a:cs typeface="Arial"/>
                <a:sym typeface="Arial"/>
              </a:defRPr>
            </a:lvl2pPr>
            <a:lvl3pPr marL="0" marR="0" lvl="2" indent="0" algn="r" rtl="0">
              <a:spcBef>
                <a:spcPts val="0"/>
              </a:spcBef>
              <a:buNone/>
              <a:defRPr sz="1400" b="0" i="0" u="none" strike="noStrike" cap="none">
                <a:solidFill>
                  <a:srgbClr val="6E7073"/>
                </a:solidFill>
                <a:latin typeface="Arial"/>
                <a:ea typeface="Arial"/>
                <a:cs typeface="Arial"/>
                <a:sym typeface="Arial"/>
              </a:defRPr>
            </a:lvl3pPr>
            <a:lvl4pPr marL="0" marR="0" lvl="3" indent="0" algn="r" rtl="0">
              <a:spcBef>
                <a:spcPts val="0"/>
              </a:spcBef>
              <a:buNone/>
              <a:defRPr sz="1400" b="0" i="0" u="none" strike="noStrike" cap="none">
                <a:solidFill>
                  <a:srgbClr val="6E7073"/>
                </a:solidFill>
                <a:latin typeface="Arial"/>
                <a:ea typeface="Arial"/>
                <a:cs typeface="Arial"/>
                <a:sym typeface="Arial"/>
              </a:defRPr>
            </a:lvl4pPr>
            <a:lvl5pPr marL="0" marR="0" lvl="4" indent="0" algn="r" rtl="0">
              <a:spcBef>
                <a:spcPts val="0"/>
              </a:spcBef>
              <a:buNone/>
              <a:defRPr sz="1400" b="0" i="0" u="none" strike="noStrike" cap="none">
                <a:solidFill>
                  <a:srgbClr val="6E7073"/>
                </a:solidFill>
                <a:latin typeface="Arial"/>
                <a:ea typeface="Arial"/>
                <a:cs typeface="Arial"/>
                <a:sym typeface="Arial"/>
              </a:defRPr>
            </a:lvl5pPr>
            <a:lvl6pPr marL="0" marR="0" lvl="5" indent="0" algn="r" rtl="0">
              <a:spcBef>
                <a:spcPts val="0"/>
              </a:spcBef>
              <a:buNone/>
              <a:defRPr sz="1400" b="0" i="0" u="none" strike="noStrike" cap="none">
                <a:solidFill>
                  <a:srgbClr val="6E7073"/>
                </a:solidFill>
                <a:latin typeface="Arial"/>
                <a:ea typeface="Arial"/>
                <a:cs typeface="Arial"/>
                <a:sym typeface="Arial"/>
              </a:defRPr>
            </a:lvl6pPr>
            <a:lvl7pPr marL="0" marR="0" lvl="6" indent="0" algn="r" rtl="0">
              <a:spcBef>
                <a:spcPts val="0"/>
              </a:spcBef>
              <a:buNone/>
              <a:defRPr sz="1400" b="0" i="0" u="none" strike="noStrike" cap="none">
                <a:solidFill>
                  <a:srgbClr val="6E7073"/>
                </a:solidFill>
                <a:latin typeface="Arial"/>
                <a:ea typeface="Arial"/>
                <a:cs typeface="Arial"/>
                <a:sym typeface="Arial"/>
              </a:defRPr>
            </a:lvl7pPr>
            <a:lvl8pPr marL="0" marR="0" lvl="7" indent="0" algn="r" rtl="0">
              <a:spcBef>
                <a:spcPts val="0"/>
              </a:spcBef>
              <a:buNone/>
              <a:defRPr sz="1400" b="0" i="0" u="none" strike="noStrike" cap="none">
                <a:solidFill>
                  <a:srgbClr val="6E7073"/>
                </a:solidFill>
                <a:latin typeface="Arial"/>
                <a:ea typeface="Arial"/>
                <a:cs typeface="Arial"/>
                <a:sym typeface="Arial"/>
              </a:defRPr>
            </a:lvl8pPr>
            <a:lvl9pPr marL="0" marR="0" lvl="8" indent="0" algn="r" rtl="0">
              <a:spcBef>
                <a:spcPts val="0"/>
              </a:spcBef>
              <a:buNone/>
              <a:defRPr sz="1400" b="0" i="0" u="none" strike="noStrike" cap="none">
                <a:solidFill>
                  <a:srgbClr val="6E7073"/>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4169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ody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D25B73-62CF-2C4F-BB7F-FA0D0A19B17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30356"/>
          <a:stretch/>
        </p:blipFill>
        <p:spPr>
          <a:xfrm rot="16200000">
            <a:off x="7172398" y="-332518"/>
            <a:ext cx="1257155" cy="2686050"/>
          </a:xfrm>
          <a:prstGeom prst="rect">
            <a:avLst/>
          </a:prstGeom>
        </p:spPr>
      </p:pic>
      <p:sp>
        <p:nvSpPr>
          <p:cNvPr id="7" name="Title 11"/>
          <p:cNvSpPr>
            <a:spLocks noGrp="1"/>
          </p:cNvSpPr>
          <p:nvPr>
            <p:ph type="title"/>
          </p:nvPr>
        </p:nvSpPr>
        <p:spPr>
          <a:xfrm>
            <a:off x="419100" y="365127"/>
            <a:ext cx="5812970"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8" name="Text Placeholder 13"/>
          <p:cNvSpPr>
            <a:spLocks noGrp="1"/>
          </p:cNvSpPr>
          <p:nvPr>
            <p:ph type="body" sz="quarter" idx="10"/>
          </p:nvPr>
        </p:nvSpPr>
        <p:spPr>
          <a:xfrm>
            <a:off x="419100" y="1851025"/>
            <a:ext cx="5812970" cy="4115707"/>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85389894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ody Slide 9">
    <p:spTree>
      <p:nvGrpSpPr>
        <p:cNvPr id="1" name=""/>
        <p:cNvGrpSpPr/>
        <p:nvPr/>
      </p:nvGrpSpPr>
      <p:grpSpPr>
        <a:xfrm>
          <a:off x="0" y="0"/>
          <a:ext cx="0" cy="0"/>
          <a:chOff x="0" y="0"/>
          <a:chExt cx="0" cy="0"/>
        </a:xfrm>
      </p:grpSpPr>
      <p:sp>
        <p:nvSpPr>
          <p:cNvPr id="4" name="Title 11"/>
          <p:cNvSpPr>
            <a:spLocks noGrp="1"/>
          </p:cNvSpPr>
          <p:nvPr>
            <p:ph type="title"/>
          </p:nvPr>
        </p:nvSpPr>
        <p:spPr>
          <a:xfrm>
            <a:off x="514351" y="365127"/>
            <a:ext cx="6768192" cy="1238294"/>
          </a:xfrm>
        </p:spPr>
        <p:txBody>
          <a:bodyPr>
            <a:normAutofit/>
          </a:bodyPr>
          <a:lstStyle>
            <a:lvl1pPr>
              <a:defRPr sz="3600" b="1">
                <a:solidFill>
                  <a:srgbClr val="002D72"/>
                </a:solidFill>
              </a:defRPr>
            </a:lvl1pPr>
          </a:lstStyle>
          <a:p>
            <a:r>
              <a:rPr lang="en-US"/>
              <a:t>Click to edit Master title style</a:t>
            </a:r>
            <a:endParaRPr lang="en-US" dirty="0"/>
          </a:p>
        </p:txBody>
      </p:sp>
      <p:sp>
        <p:nvSpPr>
          <p:cNvPr id="5" name="Text Placeholder 13"/>
          <p:cNvSpPr>
            <a:spLocks noGrp="1"/>
          </p:cNvSpPr>
          <p:nvPr>
            <p:ph type="body" sz="quarter" idx="10"/>
          </p:nvPr>
        </p:nvSpPr>
        <p:spPr>
          <a:xfrm>
            <a:off x="514350" y="1860550"/>
            <a:ext cx="6758344" cy="4115707"/>
          </a:xfrm>
        </p:spPr>
        <p:txBody>
          <a:bodyPr>
            <a:normAutofit/>
          </a:bodyPr>
          <a:lstStyle>
            <a:lvl1pPr marL="0" indent="0">
              <a:buNone/>
              <a:defRPr sz="2400" baseline="0"/>
            </a:lvl1pPr>
          </a:lstStyle>
          <a:p>
            <a:pPr lvl="0"/>
            <a:r>
              <a:rPr lang="en-US"/>
              <a:t>Click to edit Master text styles</a:t>
            </a:r>
          </a:p>
        </p:txBody>
      </p:sp>
      <p:pic>
        <p:nvPicPr>
          <p:cNvPr id="6" name="Picture 5">
            <a:extLst>
              <a:ext uri="{FF2B5EF4-FFF2-40B4-BE49-F238E27FC236}">
                <a16:creationId xmlns:a16="http://schemas.microsoft.com/office/drawing/2014/main" id="{E5D25B73-62CF-2C4F-BB7F-FA0D0A19B17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84621" y="2691024"/>
            <a:ext cx="1321601" cy="4052423"/>
          </a:xfrm>
          <a:prstGeom prst="rect">
            <a:avLst/>
          </a:prstGeom>
        </p:spPr>
      </p:pic>
    </p:spTree>
    <p:extLst>
      <p:ext uri="{BB962C8B-B14F-4D97-AF65-F5344CB8AC3E}">
        <p14:creationId xmlns:p14="http://schemas.microsoft.com/office/powerpoint/2010/main" val="8360402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ody Slide 2">
  <p:cSld name="Body Slide 2">
    <p:spTree>
      <p:nvGrpSpPr>
        <p:cNvPr id="1" name="Shape 38"/>
        <p:cNvGrpSpPr/>
        <p:nvPr/>
      </p:nvGrpSpPr>
      <p:grpSpPr>
        <a:xfrm>
          <a:off x="0" y="0"/>
          <a:ext cx="0" cy="0"/>
          <a:chOff x="0" y="0"/>
          <a:chExt cx="0" cy="0"/>
        </a:xfrm>
      </p:grpSpPr>
      <p:pic>
        <p:nvPicPr>
          <p:cNvPr id="39" name="Google Shape;39;p15" descr="Picture 6"/>
          <p:cNvPicPr preferRelativeResize="0"/>
          <p:nvPr/>
        </p:nvPicPr>
        <p:blipFill rotWithShape="1">
          <a:blip r:embed="rId2">
            <a:alphaModFix/>
          </a:blip>
          <a:srcRect/>
          <a:stretch/>
        </p:blipFill>
        <p:spPr>
          <a:xfrm>
            <a:off x="92047" y="6265462"/>
            <a:ext cx="1270154" cy="502387"/>
          </a:xfrm>
          <a:prstGeom prst="rect">
            <a:avLst/>
          </a:prstGeom>
          <a:noFill/>
          <a:ln>
            <a:noFill/>
          </a:ln>
        </p:spPr>
      </p:pic>
      <p:pic>
        <p:nvPicPr>
          <p:cNvPr id="40" name="Google Shape;40;p15" descr="Picture 5"/>
          <p:cNvPicPr preferRelativeResize="0"/>
          <p:nvPr/>
        </p:nvPicPr>
        <p:blipFill rotWithShape="1">
          <a:blip r:embed="rId3">
            <a:alphaModFix/>
          </a:blip>
          <a:srcRect b="30355"/>
          <a:stretch/>
        </p:blipFill>
        <p:spPr>
          <a:xfrm rot="-5400000">
            <a:off x="7172398" y="-332519"/>
            <a:ext cx="1257156" cy="2686052"/>
          </a:xfrm>
          <a:prstGeom prst="rect">
            <a:avLst/>
          </a:prstGeom>
          <a:noFill/>
          <a:ln>
            <a:noFill/>
          </a:ln>
        </p:spPr>
      </p:pic>
      <p:sp>
        <p:nvSpPr>
          <p:cNvPr id="41" name="Google Shape;41;p15"/>
          <p:cNvSpPr txBox="1">
            <a:spLocks noGrp="1"/>
          </p:cNvSpPr>
          <p:nvPr>
            <p:ph type="title"/>
          </p:nvPr>
        </p:nvSpPr>
        <p:spPr>
          <a:xfrm>
            <a:off x="419100" y="365127"/>
            <a:ext cx="5812970" cy="123829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3600"/>
              <a:buFont typeface="Arial"/>
              <a:buNone/>
              <a:defRPr sz="3600" b="1">
                <a:solidFill>
                  <a:schemeClr val="accent2"/>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42" name="Google Shape;42;p15"/>
          <p:cNvSpPr txBox="1">
            <a:spLocks noGrp="1"/>
          </p:cNvSpPr>
          <p:nvPr>
            <p:ph type="body" idx="1"/>
          </p:nvPr>
        </p:nvSpPr>
        <p:spPr>
          <a:xfrm>
            <a:off x="419100" y="1851025"/>
            <a:ext cx="5812970" cy="411570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1"/>
              </a:buClr>
              <a:buSzPts val="2400"/>
              <a:buFont typeface="Open Sans"/>
              <a:buNone/>
              <a:defRPr sz="2400"/>
            </a:lvl1pPr>
            <a:lvl2pPr marL="914400" lvl="1" indent="-381000" algn="l">
              <a:lnSpc>
                <a:spcPct val="90000"/>
              </a:lnSpc>
              <a:spcBef>
                <a:spcPts val="1000"/>
              </a:spcBef>
              <a:spcAft>
                <a:spcPts val="0"/>
              </a:spcAft>
              <a:buClr>
                <a:schemeClr val="accent1"/>
              </a:buClr>
              <a:buSzPts val="2400"/>
              <a:buFont typeface="Open Sans"/>
              <a:buChar char="•"/>
              <a:defRPr sz="2400"/>
            </a:lvl2pPr>
            <a:lvl3pPr marL="1371600" lvl="2" indent="-381000" algn="l">
              <a:lnSpc>
                <a:spcPct val="90000"/>
              </a:lnSpc>
              <a:spcBef>
                <a:spcPts val="1000"/>
              </a:spcBef>
              <a:spcAft>
                <a:spcPts val="0"/>
              </a:spcAft>
              <a:buClr>
                <a:schemeClr val="accent1"/>
              </a:buClr>
              <a:buSzPts val="2400"/>
              <a:buFont typeface="Open Sans"/>
              <a:buChar char="•"/>
              <a:defRPr sz="2400"/>
            </a:lvl3pPr>
            <a:lvl4pPr marL="1828800" lvl="3" indent="-381000" algn="l">
              <a:lnSpc>
                <a:spcPct val="90000"/>
              </a:lnSpc>
              <a:spcBef>
                <a:spcPts val="1000"/>
              </a:spcBef>
              <a:spcAft>
                <a:spcPts val="0"/>
              </a:spcAft>
              <a:buClr>
                <a:schemeClr val="accent1"/>
              </a:buClr>
              <a:buSzPts val="2400"/>
              <a:buFont typeface="Open Sans"/>
              <a:buChar char="•"/>
              <a:defRPr sz="2400"/>
            </a:lvl4pPr>
            <a:lvl5pPr marL="2286000" lvl="4" indent="-381000" algn="l">
              <a:lnSpc>
                <a:spcPct val="90000"/>
              </a:lnSpc>
              <a:spcBef>
                <a:spcPts val="1000"/>
              </a:spcBef>
              <a:spcAft>
                <a:spcPts val="0"/>
              </a:spcAft>
              <a:buClr>
                <a:schemeClr val="accent1"/>
              </a:buClr>
              <a:buSzPts val="2400"/>
              <a:buFont typeface="Open Sans"/>
              <a:buChar char="•"/>
              <a:defRPr sz="2400"/>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43" name="Google Shape;43;p15"/>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ody Slide 9">
  <p:cSld name="Body Slide 9">
    <p:spTree>
      <p:nvGrpSpPr>
        <p:cNvPr id="1" name="Shape 68"/>
        <p:cNvGrpSpPr/>
        <p:nvPr/>
      </p:nvGrpSpPr>
      <p:grpSpPr>
        <a:xfrm>
          <a:off x="0" y="0"/>
          <a:ext cx="0" cy="0"/>
          <a:chOff x="0" y="0"/>
          <a:chExt cx="0" cy="0"/>
        </a:xfrm>
      </p:grpSpPr>
      <p:pic>
        <p:nvPicPr>
          <p:cNvPr id="69" name="Google Shape;69;p21" descr="Picture 6"/>
          <p:cNvPicPr preferRelativeResize="0"/>
          <p:nvPr/>
        </p:nvPicPr>
        <p:blipFill rotWithShape="1">
          <a:blip r:embed="rId2">
            <a:alphaModFix/>
          </a:blip>
          <a:srcRect/>
          <a:stretch/>
        </p:blipFill>
        <p:spPr>
          <a:xfrm>
            <a:off x="92047" y="6265462"/>
            <a:ext cx="1270154" cy="502387"/>
          </a:xfrm>
          <a:prstGeom prst="rect">
            <a:avLst/>
          </a:prstGeom>
          <a:noFill/>
          <a:ln>
            <a:noFill/>
          </a:ln>
        </p:spPr>
      </p:pic>
      <p:sp>
        <p:nvSpPr>
          <p:cNvPr id="70" name="Google Shape;70;p21"/>
          <p:cNvSpPr txBox="1">
            <a:spLocks noGrp="1"/>
          </p:cNvSpPr>
          <p:nvPr>
            <p:ph type="title"/>
          </p:nvPr>
        </p:nvSpPr>
        <p:spPr>
          <a:xfrm>
            <a:off x="514351" y="365127"/>
            <a:ext cx="6768193" cy="123829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3600"/>
              <a:buFont typeface="Arial"/>
              <a:buNone/>
              <a:defRPr sz="3600" b="1">
                <a:solidFill>
                  <a:schemeClr val="accent2"/>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71" name="Google Shape;71;p21"/>
          <p:cNvSpPr txBox="1">
            <a:spLocks noGrp="1"/>
          </p:cNvSpPr>
          <p:nvPr>
            <p:ph type="body" idx="1"/>
          </p:nvPr>
        </p:nvSpPr>
        <p:spPr>
          <a:xfrm>
            <a:off x="514350" y="1860550"/>
            <a:ext cx="6758345" cy="411570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1"/>
              </a:buClr>
              <a:buSzPts val="2400"/>
              <a:buFont typeface="Open Sans"/>
              <a:buNone/>
              <a:defRPr sz="2400"/>
            </a:lvl1pPr>
            <a:lvl2pPr marL="914400" lvl="1" indent="-381000" algn="l">
              <a:lnSpc>
                <a:spcPct val="90000"/>
              </a:lnSpc>
              <a:spcBef>
                <a:spcPts val="1000"/>
              </a:spcBef>
              <a:spcAft>
                <a:spcPts val="0"/>
              </a:spcAft>
              <a:buClr>
                <a:schemeClr val="accent1"/>
              </a:buClr>
              <a:buSzPts val="2400"/>
              <a:buFont typeface="Open Sans"/>
              <a:buChar char="•"/>
              <a:defRPr sz="2400"/>
            </a:lvl2pPr>
            <a:lvl3pPr marL="1371600" lvl="2" indent="-381000" algn="l">
              <a:lnSpc>
                <a:spcPct val="90000"/>
              </a:lnSpc>
              <a:spcBef>
                <a:spcPts val="1000"/>
              </a:spcBef>
              <a:spcAft>
                <a:spcPts val="0"/>
              </a:spcAft>
              <a:buClr>
                <a:schemeClr val="accent1"/>
              </a:buClr>
              <a:buSzPts val="2400"/>
              <a:buFont typeface="Open Sans"/>
              <a:buChar char="•"/>
              <a:defRPr sz="2400"/>
            </a:lvl3pPr>
            <a:lvl4pPr marL="1828800" lvl="3" indent="-381000" algn="l">
              <a:lnSpc>
                <a:spcPct val="90000"/>
              </a:lnSpc>
              <a:spcBef>
                <a:spcPts val="1000"/>
              </a:spcBef>
              <a:spcAft>
                <a:spcPts val="0"/>
              </a:spcAft>
              <a:buClr>
                <a:schemeClr val="accent1"/>
              </a:buClr>
              <a:buSzPts val="2400"/>
              <a:buFont typeface="Open Sans"/>
              <a:buChar char="•"/>
              <a:defRPr sz="2400"/>
            </a:lvl4pPr>
            <a:lvl5pPr marL="2286000" lvl="4" indent="-381000" algn="l">
              <a:lnSpc>
                <a:spcPct val="90000"/>
              </a:lnSpc>
              <a:spcBef>
                <a:spcPts val="1000"/>
              </a:spcBef>
              <a:spcAft>
                <a:spcPts val="0"/>
              </a:spcAft>
              <a:buClr>
                <a:schemeClr val="accent1"/>
              </a:buClr>
              <a:buSzPts val="2400"/>
              <a:buFont typeface="Open Sans"/>
              <a:buChar char="•"/>
              <a:defRPr sz="2400"/>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pic>
        <p:nvPicPr>
          <p:cNvPr id="72" name="Google Shape;72;p21" descr="Picture 5"/>
          <p:cNvPicPr preferRelativeResize="0"/>
          <p:nvPr/>
        </p:nvPicPr>
        <p:blipFill rotWithShape="1">
          <a:blip r:embed="rId3">
            <a:alphaModFix/>
          </a:blip>
          <a:srcRect/>
          <a:stretch/>
        </p:blipFill>
        <p:spPr>
          <a:xfrm>
            <a:off x="7584620" y="2691023"/>
            <a:ext cx="1321602" cy="4052425"/>
          </a:xfrm>
          <a:prstGeom prst="rect">
            <a:avLst/>
          </a:prstGeom>
          <a:noFill/>
          <a:ln>
            <a:noFill/>
          </a:ln>
        </p:spPr>
      </p:pic>
      <p:sp>
        <p:nvSpPr>
          <p:cNvPr id="73" name="Google Shape;73;p21"/>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ody Slide 5">
  <p:cSld name="Body Slide 5">
    <p:spTree>
      <p:nvGrpSpPr>
        <p:cNvPr id="1" name="Shape 74"/>
        <p:cNvGrpSpPr/>
        <p:nvPr/>
      </p:nvGrpSpPr>
      <p:grpSpPr>
        <a:xfrm>
          <a:off x="0" y="0"/>
          <a:ext cx="0" cy="0"/>
          <a:chOff x="0" y="0"/>
          <a:chExt cx="0" cy="0"/>
        </a:xfrm>
      </p:grpSpPr>
      <p:pic>
        <p:nvPicPr>
          <p:cNvPr id="75" name="Google Shape;75;p18" descr="Picture 6"/>
          <p:cNvPicPr preferRelativeResize="0"/>
          <p:nvPr/>
        </p:nvPicPr>
        <p:blipFill rotWithShape="1">
          <a:blip r:embed="rId2">
            <a:alphaModFix/>
          </a:blip>
          <a:srcRect/>
          <a:stretch/>
        </p:blipFill>
        <p:spPr>
          <a:xfrm>
            <a:off x="92047" y="6265462"/>
            <a:ext cx="1270154" cy="502387"/>
          </a:xfrm>
          <a:prstGeom prst="rect">
            <a:avLst/>
          </a:prstGeom>
          <a:noFill/>
          <a:ln>
            <a:noFill/>
          </a:ln>
        </p:spPr>
      </p:pic>
      <p:sp>
        <p:nvSpPr>
          <p:cNvPr id="76" name="Google Shape;76;p18"/>
          <p:cNvSpPr txBox="1">
            <a:spLocks noGrp="1"/>
          </p:cNvSpPr>
          <p:nvPr>
            <p:ph type="title"/>
          </p:nvPr>
        </p:nvSpPr>
        <p:spPr>
          <a:xfrm>
            <a:off x="628648" y="365125"/>
            <a:ext cx="6520580" cy="132556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3600"/>
              <a:buFont typeface="Arial"/>
              <a:buNone/>
              <a:defRPr sz="3600" b="1">
                <a:solidFill>
                  <a:schemeClr val="accent2"/>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77" name="Google Shape;77;p18"/>
          <p:cNvSpPr txBox="1">
            <a:spLocks noGrp="1"/>
          </p:cNvSpPr>
          <p:nvPr>
            <p:ph type="body" idx="1"/>
          </p:nvPr>
        </p:nvSpPr>
        <p:spPr>
          <a:xfrm>
            <a:off x="628648" y="1960248"/>
            <a:ext cx="6520581" cy="398335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1"/>
              </a:buClr>
              <a:buSzPts val="2400"/>
              <a:buFont typeface="Open Sans"/>
              <a:buNone/>
              <a:defRPr sz="2400"/>
            </a:lvl1pPr>
            <a:lvl2pPr marL="914400" lvl="1" indent="-381000" algn="l">
              <a:lnSpc>
                <a:spcPct val="90000"/>
              </a:lnSpc>
              <a:spcBef>
                <a:spcPts val="1000"/>
              </a:spcBef>
              <a:spcAft>
                <a:spcPts val="0"/>
              </a:spcAft>
              <a:buClr>
                <a:schemeClr val="accent1"/>
              </a:buClr>
              <a:buSzPts val="2400"/>
              <a:buFont typeface="Open Sans"/>
              <a:buChar char="•"/>
              <a:defRPr sz="2400"/>
            </a:lvl2pPr>
            <a:lvl3pPr marL="1371600" lvl="2" indent="-381000" algn="l">
              <a:lnSpc>
                <a:spcPct val="90000"/>
              </a:lnSpc>
              <a:spcBef>
                <a:spcPts val="1000"/>
              </a:spcBef>
              <a:spcAft>
                <a:spcPts val="0"/>
              </a:spcAft>
              <a:buClr>
                <a:schemeClr val="accent1"/>
              </a:buClr>
              <a:buSzPts val="2400"/>
              <a:buFont typeface="Open Sans"/>
              <a:buChar char="•"/>
              <a:defRPr sz="2400"/>
            </a:lvl3pPr>
            <a:lvl4pPr marL="1828800" lvl="3" indent="-381000" algn="l">
              <a:lnSpc>
                <a:spcPct val="90000"/>
              </a:lnSpc>
              <a:spcBef>
                <a:spcPts val="1000"/>
              </a:spcBef>
              <a:spcAft>
                <a:spcPts val="0"/>
              </a:spcAft>
              <a:buClr>
                <a:schemeClr val="accent1"/>
              </a:buClr>
              <a:buSzPts val="2400"/>
              <a:buFont typeface="Open Sans"/>
              <a:buChar char="•"/>
              <a:defRPr sz="2400"/>
            </a:lvl4pPr>
            <a:lvl5pPr marL="2286000" lvl="4" indent="-381000" algn="l">
              <a:lnSpc>
                <a:spcPct val="90000"/>
              </a:lnSpc>
              <a:spcBef>
                <a:spcPts val="1000"/>
              </a:spcBef>
              <a:spcAft>
                <a:spcPts val="0"/>
              </a:spcAft>
              <a:buClr>
                <a:schemeClr val="accent1"/>
              </a:buClr>
              <a:buSzPts val="2400"/>
              <a:buFont typeface="Open Sans"/>
              <a:buChar char="•"/>
              <a:defRPr sz="2400"/>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78" name="Google Shape;78;p18"/>
          <p:cNvSpPr/>
          <p:nvPr/>
        </p:nvSpPr>
        <p:spPr>
          <a:xfrm>
            <a:off x="7700988" y="-2266"/>
            <a:ext cx="445625" cy="6858001"/>
          </a:xfrm>
          <a:prstGeom prst="rect">
            <a:avLst/>
          </a:prstGeom>
          <a:solidFill>
            <a:schemeClr val="accent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79" name="Google Shape;79;p18"/>
          <p:cNvSpPr/>
          <p:nvPr/>
        </p:nvSpPr>
        <p:spPr>
          <a:xfrm>
            <a:off x="8698375" y="0"/>
            <a:ext cx="445625" cy="6858000"/>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4"/>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80" name="Google Shape;80;p18"/>
          <p:cNvSpPr/>
          <p:nvPr/>
        </p:nvSpPr>
        <p:spPr>
          <a:xfrm>
            <a:off x="8146614" y="-2266"/>
            <a:ext cx="551762" cy="6858001"/>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3"/>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81" name="Google Shape;81;p18"/>
          <p:cNvSpPr txBox="1"/>
          <p:nvPr/>
        </p:nvSpPr>
        <p:spPr>
          <a:xfrm rot="5400000">
            <a:off x="6986222" y="1618208"/>
            <a:ext cx="2874466" cy="4597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WHOLE CHILD</a:t>
            </a:r>
            <a:endParaRPr sz="1400" b="0" i="0" u="none" strike="noStrike" cap="none">
              <a:solidFill>
                <a:srgbClr val="000000"/>
              </a:solidFill>
              <a:latin typeface="Arial"/>
              <a:ea typeface="Arial"/>
              <a:cs typeface="Arial"/>
              <a:sym typeface="Arial"/>
            </a:endParaRPr>
          </a:p>
        </p:txBody>
      </p:sp>
      <p:sp>
        <p:nvSpPr>
          <p:cNvPr id="82" name="Google Shape;82;p18"/>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ody Slide 6">
  <p:cSld name="Body Slide 6">
    <p:spTree>
      <p:nvGrpSpPr>
        <p:cNvPr id="1" name="Shape 83"/>
        <p:cNvGrpSpPr/>
        <p:nvPr/>
      </p:nvGrpSpPr>
      <p:grpSpPr>
        <a:xfrm>
          <a:off x="0" y="0"/>
          <a:ext cx="0" cy="0"/>
          <a:chOff x="0" y="0"/>
          <a:chExt cx="0" cy="0"/>
        </a:xfrm>
      </p:grpSpPr>
      <p:pic>
        <p:nvPicPr>
          <p:cNvPr id="84" name="Google Shape;84;p19" descr="Picture 6"/>
          <p:cNvPicPr preferRelativeResize="0"/>
          <p:nvPr/>
        </p:nvPicPr>
        <p:blipFill rotWithShape="1">
          <a:blip r:embed="rId2">
            <a:alphaModFix/>
          </a:blip>
          <a:srcRect/>
          <a:stretch/>
        </p:blipFill>
        <p:spPr>
          <a:xfrm>
            <a:off x="92047" y="6265462"/>
            <a:ext cx="1270154" cy="502387"/>
          </a:xfrm>
          <a:prstGeom prst="rect">
            <a:avLst/>
          </a:prstGeom>
          <a:noFill/>
          <a:ln>
            <a:noFill/>
          </a:ln>
        </p:spPr>
      </p:pic>
      <p:sp>
        <p:nvSpPr>
          <p:cNvPr id="85" name="Google Shape;85;p19"/>
          <p:cNvSpPr txBox="1">
            <a:spLocks noGrp="1"/>
          </p:cNvSpPr>
          <p:nvPr>
            <p:ph type="title"/>
          </p:nvPr>
        </p:nvSpPr>
        <p:spPr>
          <a:xfrm>
            <a:off x="560454" y="397324"/>
            <a:ext cx="6694911" cy="123829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3600"/>
              <a:buFont typeface="Arial"/>
              <a:buNone/>
              <a:defRPr sz="3600" b="1">
                <a:solidFill>
                  <a:schemeClr val="accent2"/>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86" name="Google Shape;86;p19"/>
          <p:cNvSpPr txBox="1">
            <a:spLocks noGrp="1"/>
          </p:cNvSpPr>
          <p:nvPr>
            <p:ph type="body" idx="1"/>
          </p:nvPr>
        </p:nvSpPr>
        <p:spPr>
          <a:xfrm>
            <a:off x="560454" y="1947371"/>
            <a:ext cx="6694910" cy="409420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1"/>
              </a:buClr>
              <a:buSzPts val="2400"/>
              <a:buFont typeface="Open Sans"/>
              <a:buNone/>
              <a:defRPr sz="2400"/>
            </a:lvl1pPr>
            <a:lvl2pPr marL="914400" lvl="1" indent="-381000" algn="l">
              <a:lnSpc>
                <a:spcPct val="90000"/>
              </a:lnSpc>
              <a:spcBef>
                <a:spcPts val="1000"/>
              </a:spcBef>
              <a:spcAft>
                <a:spcPts val="0"/>
              </a:spcAft>
              <a:buClr>
                <a:schemeClr val="accent1"/>
              </a:buClr>
              <a:buSzPts val="2400"/>
              <a:buFont typeface="Open Sans"/>
              <a:buChar char="•"/>
              <a:defRPr sz="2400"/>
            </a:lvl2pPr>
            <a:lvl3pPr marL="1371600" lvl="2" indent="-381000" algn="l">
              <a:lnSpc>
                <a:spcPct val="90000"/>
              </a:lnSpc>
              <a:spcBef>
                <a:spcPts val="1000"/>
              </a:spcBef>
              <a:spcAft>
                <a:spcPts val="0"/>
              </a:spcAft>
              <a:buClr>
                <a:schemeClr val="accent1"/>
              </a:buClr>
              <a:buSzPts val="2400"/>
              <a:buFont typeface="Open Sans"/>
              <a:buChar char="•"/>
              <a:defRPr sz="2400"/>
            </a:lvl3pPr>
            <a:lvl4pPr marL="1828800" lvl="3" indent="-381000" algn="l">
              <a:lnSpc>
                <a:spcPct val="90000"/>
              </a:lnSpc>
              <a:spcBef>
                <a:spcPts val="1000"/>
              </a:spcBef>
              <a:spcAft>
                <a:spcPts val="0"/>
              </a:spcAft>
              <a:buClr>
                <a:schemeClr val="accent1"/>
              </a:buClr>
              <a:buSzPts val="2400"/>
              <a:buFont typeface="Open Sans"/>
              <a:buChar char="•"/>
              <a:defRPr sz="2400"/>
            </a:lvl4pPr>
            <a:lvl5pPr marL="2286000" lvl="4" indent="-381000" algn="l">
              <a:lnSpc>
                <a:spcPct val="90000"/>
              </a:lnSpc>
              <a:spcBef>
                <a:spcPts val="1000"/>
              </a:spcBef>
              <a:spcAft>
                <a:spcPts val="0"/>
              </a:spcAft>
              <a:buClr>
                <a:schemeClr val="accent1"/>
              </a:buClr>
              <a:buSzPts val="2400"/>
              <a:buFont typeface="Open Sans"/>
              <a:buChar char="•"/>
              <a:defRPr sz="2400"/>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87" name="Google Shape;87;p19"/>
          <p:cNvSpPr/>
          <p:nvPr/>
        </p:nvSpPr>
        <p:spPr>
          <a:xfrm>
            <a:off x="8252749" y="0"/>
            <a:ext cx="445625" cy="6858000"/>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88" name="Google Shape;88;p19"/>
          <p:cNvSpPr/>
          <p:nvPr/>
        </p:nvSpPr>
        <p:spPr>
          <a:xfrm>
            <a:off x="8698375" y="0"/>
            <a:ext cx="445625" cy="6858000"/>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4"/>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89" name="Google Shape;89;p19"/>
          <p:cNvSpPr/>
          <p:nvPr/>
        </p:nvSpPr>
        <p:spPr>
          <a:xfrm>
            <a:off x="7700988" y="-10432"/>
            <a:ext cx="551762" cy="6858001"/>
          </a:xfrm>
          <a:prstGeom prst="rect">
            <a:avLst/>
          </a:prstGeom>
          <a:solidFill>
            <a:schemeClr val="accent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3"/>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90" name="Google Shape;90;p19"/>
          <p:cNvSpPr txBox="1"/>
          <p:nvPr/>
        </p:nvSpPr>
        <p:spPr>
          <a:xfrm rot="5400000">
            <a:off x="6861599" y="1329406"/>
            <a:ext cx="2232463" cy="4597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EDUCATORS</a:t>
            </a:r>
            <a:endParaRPr sz="1400" b="0" i="0" u="none" strike="noStrike" cap="none">
              <a:solidFill>
                <a:srgbClr val="000000"/>
              </a:solidFill>
              <a:latin typeface="Arial"/>
              <a:ea typeface="Arial"/>
              <a:cs typeface="Arial"/>
              <a:sym typeface="Arial"/>
            </a:endParaRPr>
          </a:p>
        </p:txBody>
      </p:sp>
      <p:sp>
        <p:nvSpPr>
          <p:cNvPr id="91" name="Google Shape;91;p19"/>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ody Slide 10">
  <p:cSld name="Body Slide 10">
    <p:spTree>
      <p:nvGrpSpPr>
        <p:cNvPr id="1" name="Shape 92"/>
        <p:cNvGrpSpPr/>
        <p:nvPr/>
      </p:nvGrpSpPr>
      <p:grpSpPr>
        <a:xfrm>
          <a:off x="0" y="0"/>
          <a:ext cx="0" cy="0"/>
          <a:chOff x="0" y="0"/>
          <a:chExt cx="0" cy="0"/>
        </a:xfrm>
      </p:grpSpPr>
      <p:pic>
        <p:nvPicPr>
          <p:cNvPr id="93" name="Google Shape;93;p22" descr="Picture 6"/>
          <p:cNvPicPr preferRelativeResize="0"/>
          <p:nvPr/>
        </p:nvPicPr>
        <p:blipFill rotWithShape="1">
          <a:blip r:embed="rId2">
            <a:alphaModFix/>
          </a:blip>
          <a:srcRect/>
          <a:stretch/>
        </p:blipFill>
        <p:spPr>
          <a:xfrm>
            <a:off x="92047" y="6265462"/>
            <a:ext cx="1270154" cy="502387"/>
          </a:xfrm>
          <a:prstGeom prst="rect">
            <a:avLst/>
          </a:prstGeom>
          <a:noFill/>
          <a:ln>
            <a:noFill/>
          </a:ln>
        </p:spPr>
      </p:pic>
      <p:pic>
        <p:nvPicPr>
          <p:cNvPr id="94" name="Google Shape;94;p22" descr="Picture 5"/>
          <p:cNvPicPr preferRelativeResize="0"/>
          <p:nvPr/>
        </p:nvPicPr>
        <p:blipFill rotWithShape="1">
          <a:blip r:embed="rId3">
            <a:alphaModFix/>
          </a:blip>
          <a:srcRect/>
          <a:stretch/>
        </p:blipFill>
        <p:spPr>
          <a:xfrm rot="-1903938">
            <a:off x="395472" y="1159991"/>
            <a:ext cx="953641" cy="2924144"/>
          </a:xfrm>
          <a:prstGeom prst="rect">
            <a:avLst/>
          </a:prstGeom>
          <a:noFill/>
          <a:ln>
            <a:noFill/>
          </a:ln>
        </p:spPr>
      </p:pic>
      <p:sp>
        <p:nvSpPr>
          <p:cNvPr id="95" name="Google Shape;95;p22"/>
          <p:cNvSpPr txBox="1">
            <a:spLocks noGrp="1"/>
          </p:cNvSpPr>
          <p:nvPr>
            <p:ph type="title"/>
          </p:nvPr>
        </p:nvSpPr>
        <p:spPr>
          <a:xfrm>
            <a:off x="1735562" y="352425"/>
            <a:ext cx="7063468" cy="1212897"/>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3600"/>
              <a:buFont typeface="Arial"/>
              <a:buNone/>
              <a:defRPr sz="3600" b="1">
                <a:solidFill>
                  <a:schemeClr val="accent2"/>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96" name="Google Shape;96;p22"/>
          <p:cNvSpPr txBox="1">
            <a:spLocks noGrp="1"/>
          </p:cNvSpPr>
          <p:nvPr>
            <p:ph type="body" idx="1"/>
          </p:nvPr>
        </p:nvSpPr>
        <p:spPr>
          <a:xfrm>
            <a:off x="1890297" y="1859239"/>
            <a:ext cx="6908732" cy="434153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1"/>
              </a:buClr>
              <a:buSzPts val="2400"/>
              <a:buFont typeface="Open Sans"/>
              <a:buNone/>
              <a:defRPr sz="2400"/>
            </a:lvl1pPr>
            <a:lvl2pPr marL="914400" lvl="1" indent="-381000" algn="l">
              <a:lnSpc>
                <a:spcPct val="90000"/>
              </a:lnSpc>
              <a:spcBef>
                <a:spcPts val="1000"/>
              </a:spcBef>
              <a:spcAft>
                <a:spcPts val="0"/>
              </a:spcAft>
              <a:buClr>
                <a:schemeClr val="accent1"/>
              </a:buClr>
              <a:buSzPts val="2400"/>
              <a:buFont typeface="Open Sans"/>
              <a:buChar char="•"/>
              <a:defRPr sz="2400"/>
            </a:lvl2pPr>
            <a:lvl3pPr marL="1371600" lvl="2" indent="-381000" algn="l">
              <a:lnSpc>
                <a:spcPct val="90000"/>
              </a:lnSpc>
              <a:spcBef>
                <a:spcPts val="1000"/>
              </a:spcBef>
              <a:spcAft>
                <a:spcPts val="0"/>
              </a:spcAft>
              <a:buClr>
                <a:schemeClr val="accent1"/>
              </a:buClr>
              <a:buSzPts val="2400"/>
              <a:buFont typeface="Open Sans"/>
              <a:buChar char="•"/>
              <a:defRPr sz="2400"/>
            </a:lvl3pPr>
            <a:lvl4pPr marL="1828800" lvl="3" indent="-381000" algn="l">
              <a:lnSpc>
                <a:spcPct val="90000"/>
              </a:lnSpc>
              <a:spcBef>
                <a:spcPts val="1000"/>
              </a:spcBef>
              <a:spcAft>
                <a:spcPts val="0"/>
              </a:spcAft>
              <a:buClr>
                <a:schemeClr val="accent1"/>
              </a:buClr>
              <a:buSzPts val="2400"/>
              <a:buFont typeface="Open Sans"/>
              <a:buChar char="•"/>
              <a:defRPr sz="2400"/>
            </a:lvl4pPr>
            <a:lvl5pPr marL="2286000" lvl="4" indent="-381000" algn="l">
              <a:lnSpc>
                <a:spcPct val="90000"/>
              </a:lnSpc>
              <a:spcBef>
                <a:spcPts val="1000"/>
              </a:spcBef>
              <a:spcAft>
                <a:spcPts val="0"/>
              </a:spcAft>
              <a:buClr>
                <a:schemeClr val="accent1"/>
              </a:buClr>
              <a:buSzPts val="2400"/>
              <a:buFont typeface="Open Sans"/>
              <a:buChar char="•"/>
              <a:defRPr sz="2400"/>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97" name="Google Shape;97;p22"/>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Graphic Slide 1">
  <p:cSld name="Graphic Slide 1">
    <p:spTree>
      <p:nvGrpSpPr>
        <p:cNvPr id="1" name="Shape 98"/>
        <p:cNvGrpSpPr/>
        <p:nvPr/>
      </p:nvGrpSpPr>
      <p:grpSpPr>
        <a:xfrm>
          <a:off x="0" y="0"/>
          <a:ext cx="0" cy="0"/>
          <a:chOff x="0" y="0"/>
          <a:chExt cx="0" cy="0"/>
        </a:xfrm>
      </p:grpSpPr>
      <p:pic>
        <p:nvPicPr>
          <p:cNvPr id="99" name="Google Shape;99;p23" descr="Picture 6"/>
          <p:cNvPicPr preferRelativeResize="0"/>
          <p:nvPr/>
        </p:nvPicPr>
        <p:blipFill rotWithShape="1">
          <a:blip r:embed="rId2">
            <a:alphaModFix/>
          </a:blip>
          <a:srcRect/>
          <a:stretch/>
        </p:blipFill>
        <p:spPr>
          <a:xfrm>
            <a:off x="92047" y="6265462"/>
            <a:ext cx="1270154" cy="502387"/>
          </a:xfrm>
          <a:prstGeom prst="rect">
            <a:avLst/>
          </a:prstGeom>
          <a:noFill/>
          <a:ln>
            <a:noFill/>
          </a:ln>
        </p:spPr>
      </p:pic>
      <p:pic>
        <p:nvPicPr>
          <p:cNvPr id="100" name="Google Shape;100;p23" descr="Picture 2"/>
          <p:cNvPicPr preferRelativeResize="0"/>
          <p:nvPr/>
        </p:nvPicPr>
        <p:blipFill rotWithShape="1">
          <a:blip r:embed="rId3">
            <a:alphaModFix/>
          </a:blip>
          <a:srcRect/>
          <a:stretch/>
        </p:blipFill>
        <p:spPr>
          <a:xfrm>
            <a:off x="0" y="743296"/>
            <a:ext cx="5545667" cy="5571619"/>
          </a:xfrm>
          <a:prstGeom prst="rect">
            <a:avLst/>
          </a:prstGeom>
          <a:noFill/>
          <a:ln>
            <a:noFill/>
          </a:ln>
        </p:spPr>
      </p:pic>
      <p:sp>
        <p:nvSpPr>
          <p:cNvPr id="101" name="Google Shape;101;p23"/>
          <p:cNvSpPr txBox="1">
            <a:spLocks noGrp="1"/>
          </p:cNvSpPr>
          <p:nvPr>
            <p:ph type="body" idx="1"/>
          </p:nvPr>
        </p:nvSpPr>
        <p:spPr>
          <a:xfrm>
            <a:off x="1681734" y="1271671"/>
            <a:ext cx="2222630" cy="701062"/>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1800"/>
              <a:buFont typeface="Open Sans"/>
              <a:buNone/>
              <a:defRPr sz="1800">
                <a:solidFill>
                  <a:srgbClr val="FFFFFF"/>
                </a:solidFill>
              </a:defRPr>
            </a:lvl1pPr>
            <a:lvl2pPr marL="914400" lvl="1" indent="-342900" algn="ctr">
              <a:lnSpc>
                <a:spcPct val="90000"/>
              </a:lnSpc>
              <a:spcBef>
                <a:spcPts val="1000"/>
              </a:spcBef>
              <a:spcAft>
                <a:spcPts val="0"/>
              </a:spcAft>
              <a:buClr>
                <a:srgbClr val="FFFFFF"/>
              </a:buClr>
              <a:buSzPts val="1800"/>
              <a:buFont typeface="Open Sans"/>
              <a:buChar char="•"/>
              <a:defRPr sz="1800">
                <a:solidFill>
                  <a:srgbClr val="FFFFFF"/>
                </a:solidFill>
              </a:defRPr>
            </a:lvl2pPr>
            <a:lvl3pPr marL="1371600" lvl="2" indent="-342900" algn="ctr">
              <a:lnSpc>
                <a:spcPct val="90000"/>
              </a:lnSpc>
              <a:spcBef>
                <a:spcPts val="1000"/>
              </a:spcBef>
              <a:spcAft>
                <a:spcPts val="0"/>
              </a:spcAft>
              <a:buClr>
                <a:srgbClr val="FFFFFF"/>
              </a:buClr>
              <a:buSzPts val="1800"/>
              <a:buFont typeface="Open Sans"/>
              <a:buChar char="•"/>
              <a:defRPr sz="1800">
                <a:solidFill>
                  <a:srgbClr val="FFFFFF"/>
                </a:solidFill>
              </a:defRPr>
            </a:lvl3pPr>
            <a:lvl4pPr marL="1828800" lvl="3" indent="-342900" algn="ctr">
              <a:lnSpc>
                <a:spcPct val="90000"/>
              </a:lnSpc>
              <a:spcBef>
                <a:spcPts val="1000"/>
              </a:spcBef>
              <a:spcAft>
                <a:spcPts val="0"/>
              </a:spcAft>
              <a:buClr>
                <a:srgbClr val="FFFFFF"/>
              </a:buClr>
              <a:buSzPts val="1800"/>
              <a:buFont typeface="Open Sans"/>
              <a:buChar char="•"/>
              <a:defRPr sz="1800">
                <a:solidFill>
                  <a:srgbClr val="FFFFFF"/>
                </a:solidFill>
              </a:defRPr>
            </a:lvl4pPr>
            <a:lvl5pPr marL="2286000" lvl="4" indent="-342900" algn="ctr">
              <a:lnSpc>
                <a:spcPct val="90000"/>
              </a:lnSpc>
              <a:spcBef>
                <a:spcPts val="1000"/>
              </a:spcBef>
              <a:spcAft>
                <a:spcPts val="0"/>
              </a:spcAft>
              <a:buClr>
                <a:srgbClr val="FFFFFF"/>
              </a:buClr>
              <a:buSzPts val="1800"/>
              <a:buFont typeface="Open Sans"/>
              <a:buChar char="•"/>
              <a:defRPr sz="1800">
                <a:solidFill>
                  <a:srgbClr val="FFFFFF"/>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02" name="Google Shape;102;p23"/>
          <p:cNvSpPr txBox="1">
            <a:spLocks noGrp="1"/>
          </p:cNvSpPr>
          <p:nvPr>
            <p:ph type="body" idx="2"/>
          </p:nvPr>
        </p:nvSpPr>
        <p:spPr>
          <a:xfrm>
            <a:off x="1661518" y="5132471"/>
            <a:ext cx="2222630" cy="70106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03" name="Google Shape;103;p23"/>
          <p:cNvSpPr txBox="1">
            <a:spLocks noGrp="1"/>
          </p:cNvSpPr>
          <p:nvPr>
            <p:ph type="body" idx="3"/>
          </p:nvPr>
        </p:nvSpPr>
        <p:spPr>
          <a:xfrm rot="-5400000">
            <a:off x="-180933" y="3178574"/>
            <a:ext cx="2222629" cy="70106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04" name="Google Shape;104;p23"/>
          <p:cNvSpPr txBox="1">
            <a:spLocks noGrp="1"/>
          </p:cNvSpPr>
          <p:nvPr>
            <p:ph type="body" idx="4"/>
          </p:nvPr>
        </p:nvSpPr>
        <p:spPr>
          <a:xfrm rot="5400000">
            <a:off x="3535936" y="3178574"/>
            <a:ext cx="2222629" cy="70106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05" name="Google Shape;105;p23"/>
          <p:cNvSpPr txBox="1">
            <a:spLocks noGrp="1"/>
          </p:cNvSpPr>
          <p:nvPr>
            <p:ph type="title"/>
          </p:nvPr>
        </p:nvSpPr>
        <p:spPr>
          <a:xfrm>
            <a:off x="4800601" y="124148"/>
            <a:ext cx="4330587" cy="1650309"/>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3600"/>
              <a:buFont typeface="Arial"/>
              <a:buNone/>
              <a:defRPr sz="3600" b="1">
                <a:solidFill>
                  <a:schemeClr val="accent2"/>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106" name="Google Shape;106;p23"/>
          <p:cNvSpPr txBox="1">
            <a:spLocks noGrp="1"/>
          </p:cNvSpPr>
          <p:nvPr>
            <p:ph type="body" idx="5"/>
          </p:nvPr>
        </p:nvSpPr>
        <p:spPr>
          <a:xfrm>
            <a:off x="5450083" y="1972733"/>
            <a:ext cx="3514204" cy="4464139"/>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07" name="Google Shape;107;p23"/>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Graphic Slide 2">
  <p:cSld name="Graphic Slide 2">
    <p:spTree>
      <p:nvGrpSpPr>
        <p:cNvPr id="1" name="Shape 108"/>
        <p:cNvGrpSpPr/>
        <p:nvPr/>
      </p:nvGrpSpPr>
      <p:grpSpPr>
        <a:xfrm>
          <a:off x="0" y="0"/>
          <a:ext cx="0" cy="0"/>
          <a:chOff x="0" y="0"/>
          <a:chExt cx="0" cy="0"/>
        </a:xfrm>
      </p:grpSpPr>
      <p:pic>
        <p:nvPicPr>
          <p:cNvPr id="109" name="Google Shape;109;p24" descr="Picture 6"/>
          <p:cNvPicPr preferRelativeResize="0"/>
          <p:nvPr/>
        </p:nvPicPr>
        <p:blipFill rotWithShape="1">
          <a:blip r:embed="rId2">
            <a:alphaModFix/>
          </a:blip>
          <a:srcRect/>
          <a:stretch/>
        </p:blipFill>
        <p:spPr>
          <a:xfrm>
            <a:off x="92047" y="6265462"/>
            <a:ext cx="1270154" cy="502387"/>
          </a:xfrm>
          <a:prstGeom prst="rect">
            <a:avLst/>
          </a:prstGeom>
          <a:noFill/>
          <a:ln>
            <a:noFill/>
          </a:ln>
        </p:spPr>
      </p:pic>
      <p:pic>
        <p:nvPicPr>
          <p:cNvPr id="110" name="Google Shape;110;p24" descr="Picture 2"/>
          <p:cNvPicPr preferRelativeResize="0"/>
          <p:nvPr/>
        </p:nvPicPr>
        <p:blipFill rotWithShape="1">
          <a:blip r:embed="rId3">
            <a:alphaModFix/>
          </a:blip>
          <a:srcRect/>
          <a:stretch/>
        </p:blipFill>
        <p:spPr>
          <a:xfrm>
            <a:off x="4309910" y="441420"/>
            <a:ext cx="4996998" cy="6027114"/>
          </a:xfrm>
          <a:prstGeom prst="rect">
            <a:avLst/>
          </a:prstGeom>
          <a:noFill/>
          <a:ln>
            <a:noFill/>
          </a:ln>
        </p:spPr>
      </p:pic>
      <p:sp>
        <p:nvSpPr>
          <p:cNvPr id="111" name="Google Shape;111;p24"/>
          <p:cNvSpPr txBox="1">
            <a:spLocks noGrp="1"/>
          </p:cNvSpPr>
          <p:nvPr>
            <p:ph type="title"/>
          </p:nvPr>
        </p:nvSpPr>
        <p:spPr>
          <a:xfrm>
            <a:off x="93133" y="107213"/>
            <a:ext cx="4648199" cy="165031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3600"/>
              <a:buFont typeface="Arial"/>
              <a:buNone/>
              <a:defRPr sz="3600" b="1">
                <a:solidFill>
                  <a:schemeClr val="accent2"/>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112" name="Google Shape;112;p24"/>
          <p:cNvSpPr txBox="1">
            <a:spLocks noGrp="1"/>
          </p:cNvSpPr>
          <p:nvPr>
            <p:ph type="body" idx="1"/>
          </p:nvPr>
        </p:nvSpPr>
        <p:spPr>
          <a:xfrm>
            <a:off x="93133" y="1897891"/>
            <a:ext cx="3771942" cy="4198109"/>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1"/>
              </a:buClr>
              <a:buSzPts val="2400"/>
              <a:buFont typeface="Open Sans"/>
              <a:buNone/>
              <a:defRPr sz="2400"/>
            </a:lvl1pPr>
            <a:lvl2pPr marL="914400" lvl="1" indent="-381000" algn="l">
              <a:lnSpc>
                <a:spcPct val="90000"/>
              </a:lnSpc>
              <a:spcBef>
                <a:spcPts val="1000"/>
              </a:spcBef>
              <a:spcAft>
                <a:spcPts val="0"/>
              </a:spcAft>
              <a:buClr>
                <a:schemeClr val="accent1"/>
              </a:buClr>
              <a:buSzPts val="2400"/>
              <a:buFont typeface="Open Sans"/>
              <a:buChar char="•"/>
              <a:defRPr sz="2400"/>
            </a:lvl2pPr>
            <a:lvl3pPr marL="1371600" lvl="2" indent="-381000" algn="l">
              <a:lnSpc>
                <a:spcPct val="90000"/>
              </a:lnSpc>
              <a:spcBef>
                <a:spcPts val="1000"/>
              </a:spcBef>
              <a:spcAft>
                <a:spcPts val="0"/>
              </a:spcAft>
              <a:buClr>
                <a:schemeClr val="accent1"/>
              </a:buClr>
              <a:buSzPts val="2400"/>
              <a:buFont typeface="Open Sans"/>
              <a:buChar char="•"/>
              <a:defRPr sz="2400"/>
            </a:lvl3pPr>
            <a:lvl4pPr marL="1828800" lvl="3" indent="-381000" algn="l">
              <a:lnSpc>
                <a:spcPct val="90000"/>
              </a:lnSpc>
              <a:spcBef>
                <a:spcPts val="1000"/>
              </a:spcBef>
              <a:spcAft>
                <a:spcPts val="0"/>
              </a:spcAft>
              <a:buClr>
                <a:schemeClr val="accent1"/>
              </a:buClr>
              <a:buSzPts val="2400"/>
              <a:buFont typeface="Open Sans"/>
              <a:buChar char="•"/>
              <a:defRPr sz="2400"/>
            </a:lvl4pPr>
            <a:lvl5pPr marL="2286000" lvl="4" indent="-381000" algn="l">
              <a:lnSpc>
                <a:spcPct val="90000"/>
              </a:lnSpc>
              <a:spcBef>
                <a:spcPts val="1000"/>
              </a:spcBef>
              <a:spcAft>
                <a:spcPts val="0"/>
              </a:spcAft>
              <a:buClr>
                <a:schemeClr val="accent1"/>
              </a:buClr>
              <a:buSzPts val="2400"/>
              <a:buFont typeface="Open Sans"/>
              <a:buChar char="•"/>
              <a:defRPr sz="2400"/>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13" name="Google Shape;113;p24"/>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Graphic Slide 3">
  <p:cSld name="Graphic Slide 3">
    <p:spTree>
      <p:nvGrpSpPr>
        <p:cNvPr id="1" name="Shape 114"/>
        <p:cNvGrpSpPr/>
        <p:nvPr/>
      </p:nvGrpSpPr>
      <p:grpSpPr>
        <a:xfrm>
          <a:off x="0" y="0"/>
          <a:ext cx="0" cy="0"/>
          <a:chOff x="0" y="0"/>
          <a:chExt cx="0" cy="0"/>
        </a:xfrm>
      </p:grpSpPr>
      <p:pic>
        <p:nvPicPr>
          <p:cNvPr id="115" name="Google Shape;115;p25" descr="Picture 6"/>
          <p:cNvPicPr preferRelativeResize="0"/>
          <p:nvPr/>
        </p:nvPicPr>
        <p:blipFill rotWithShape="1">
          <a:blip r:embed="rId2">
            <a:alphaModFix/>
          </a:blip>
          <a:srcRect/>
          <a:stretch/>
        </p:blipFill>
        <p:spPr>
          <a:xfrm>
            <a:off x="92047" y="6265462"/>
            <a:ext cx="1270154" cy="502387"/>
          </a:xfrm>
          <a:prstGeom prst="rect">
            <a:avLst/>
          </a:prstGeom>
          <a:noFill/>
          <a:ln>
            <a:noFill/>
          </a:ln>
        </p:spPr>
      </p:pic>
      <p:pic>
        <p:nvPicPr>
          <p:cNvPr id="116" name="Google Shape;116;p25" descr="Picture 3"/>
          <p:cNvPicPr preferRelativeResize="0"/>
          <p:nvPr/>
        </p:nvPicPr>
        <p:blipFill rotWithShape="1">
          <a:blip r:embed="rId3">
            <a:alphaModFix/>
          </a:blip>
          <a:srcRect t="11039" r="761" b="6731"/>
          <a:stretch/>
        </p:blipFill>
        <p:spPr>
          <a:xfrm>
            <a:off x="4571760" y="-74279"/>
            <a:ext cx="4384994" cy="6932280"/>
          </a:xfrm>
          <a:prstGeom prst="rect">
            <a:avLst/>
          </a:prstGeom>
          <a:noFill/>
          <a:ln>
            <a:noFill/>
          </a:ln>
        </p:spPr>
      </p:pic>
      <p:sp>
        <p:nvSpPr>
          <p:cNvPr id="117" name="Google Shape;117;p25"/>
          <p:cNvSpPr txBox="1">
            <a:spLocks noGrp="1"/>
          </p:cNvSpPr>
          <p:nvPr>
            <p:ph type="body" idx="1"/>
          </p:nvPr>
        </p:nvSpPr>
        <p:spPr>
          <a:xfrm>
            <a:off x="5173884" y="808372"/>
            <a:ext cx="3147119" cy="564165"/>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2400"/>
              <a:buFont typeface="Open Sans"/>
              <a:buNone/>
              <a:defRPr sz="2400">
                <a:solidFill>
                  <a:srgbClr val="FFFFFF"/>
                </a:solidFill>
              </a:defRPr>
            </a:lvl1pPr>
            <a:lvl2pPr marL="914400" lvl="1" indent="-381000" algn="l">
              <a:lnSpc>
                <a:spcPct val="90000"/>
              </a:lnSpc>
              <a:spcBef>
                <a:spcPts val="1000"/>
              </a:spcBef>
              <a:spcAft>
                <a:spcPts val="0"/>
              </a:spcAft>
              <a:buClr>
                <a:srgbClr val="FFFFFF"/>
              </a:buClr>
              <a:buSzPts val="2400"/>
              <a:buFont typeface="Open Sans"/>
              <a:buChar char="•"/>
              <a:defRPr sz="2400">
                <a:solidFill>
                  <a:srgbClr val="FFFFFF"/>
                </a:solidFill>
              </a:defRPr>
            </a:lvl2pPr>
            <a:lvl3pPr marL="1371600" lvl="2" indent="-381000" algn="l">
              <a:lnSpc>
                <a:spcPct val="90000"/>
              </a:lnSpc>
              <a:spcBef>
                <a:spcPts val="1000"/>
              </a:spcBef>
              <a:spcAft>
                <a:spcPts val="0"/>
              </a:spcAft>
              <a:buClr>
                <a:srgbClr val="FFFFFF"/>
              </a:buClr>
              <a:buSzPts val="2400"/>
              <a:buFont typeface="Open Sans"/>
              <a:buChar char="•"/>
              <a:defRPr sz="2400">
                <a:solidFill>
                  <a:srgbClr val="FFFFFF"/>
                </a:solidFill>
              </a:defRPr>
            </a:lvl3pPr>
            <a:lvl4pPr marL="1828800" lvl="3" indent="-381000" algn="l">
              <a:lnSpc>
                <a:spcPct val="90000"/>
              </a:lnSpc>
              <a:spcBef>
                <a:spcPts val="1000"/>
              </a:spcBef>
              <a:spcAft>
                <a:spcPts val="0"/>
              </a:spcAft>
              <a:buClr>
                <a:srgbClr val="FFFFFF"/>
              </a:buClr>
              <a:buSzPts val="2400"/>
              <a:buFont typeface="Open Sans"/>
              <a:buChar char="•"/>
              <a:defRPr sz="2400">
                <a:solidFill>
                  <a:srgbClr val="FFFFFF"/>
                </a:solidFill>
              </a:defRPr>
            </a:lvl4pPr>
            <a:lvl5pPr marL="2286000" lvl="4" indent="-381000" algn="l">
              <a:lnSpc>
                <a:spcPct val="90000"/>
              </a:lnSpc>
              <a:spcBef>
                <a:spcPts val="1000"/>
              </a:spcBef>
              <a:spcAft>
                <a:spcPts val="0"/>
              </a:spcAft>
              <a:buClr>
                <a:srgbClr val="FFFFFF"/>
              </a:buClr>
              <a:buSzPts val="2400"/>
              <a:buFont typeface="Open Sans"/>
              <a:buChar char="•"/>
              <a:defRPr sz="2400">
                <a:solidFill>
                  <a:srgbClr val="FFFFFF"/>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18" name="Google Shape;118;p25"/>
          <p:cNvSpPr txBox="1">
            <a:spLocks noGrp="1"/>
          </p:cNvSpPr>
          <p:nvPr>
            <p:ph type="body" idx="2"/>
          </p:nvPr>
        </p:nvSpPr>
        <p:spPr>
          <a:xfrm>
            <a:off x="5360151" y="2315437"/>
            <a:ext cx="3147119" cy="56416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19" name="Google Shape;119;p25"/>
          <p:cNvSpPr txBox="1">
            <a:spLocks noGrp="1"/>
          </p:cNvSpPr>
          <p:nvPr>
            <p:ph type="body" idx="3"/>
          </p:nvPr>
        </p:nvSpPr>
        <p:spPr>
          <a:xfrm>
            <a:off x="5360151" y="3822503"/>
            <a:ext cx="3147119" cy="56416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20" name="Google Shape;120;p25"/>
          <p:cNvSpPr txBox="1">
            <a:spLocks noGrp="1"/>
          </p:cNvSpPr>
          <p:nvPr>
            <p:ph type="body" idx="4"/>
          </p:nvPr>
        </p:nvSpPr>
        <p:spPr>
          <a:xfrm>
            <a:off x="5360151" y="5329570"/>
            <a:ext cx="3147119" cy="56416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21" name="Google Shape;121;p25"/>
          <p:cNvSpPr txBox="1">
            <a:spLocks noGrp="1"/>
          </p:cNvSpPr>
          <p:nvPr>
            <p:ph type="title"/>
          </p:nvPr>
        </p:nvSpPr>
        <p:spPr>
          <a:xfrm>
            <a:off x="296319" y="124148"/>
            <a:ext cx="4330587" cy="1650309"/>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3600"/>
              <a:buFont typeface="Arial"/>
              <a:buNone/>
              <a:defRPr sz="3600" b="1">
                <a:solidFill>
                  <a:schemeClr val="accent2"/>
                </a:solidFill>
              </a:defRPr>
            </a:lvl1pPr>
            <a:lvl2pPr lvl="1" algn="l">
              <a:lnSpc>
                <a:spcPct val="90000"/>
              </a:lnSpc>
              <a:spcBef>
                <a:spcPts val="0"/>
              </a:spcBef>
              <a:spcAft>
                <a:spcPts val="0"/>
              </a:spcAft>
              <a:buClr>
                <a:schemeClr val="accent1"/>
              </a:buClr>
              <a:buSzPts val="1800"/>
              <a:buNone/>
              <a:defRPr/>
            </a:lvl2pPr>
            <a:lvl3pPr lvl="2" algn="l">
              <a:lnSpc>
                <a:spcPct val="90000"/>
              </a:lnSpc>
              <a:spcBef>
                <a:spcPts val="0"/>
              </a:spcBef>
              <a:spcAft>
                <a:spcPts val="0"/>
              </a:spcAft>
              <a:buClr>
                <a:schemeClr val="accent1"/>
              </a:buClr>
              <a:buSzPts val="1800"/>
              <a:buNone/>
              <a:defRPr/>
            </a:lvl3pPr>
            <a:lvl4pPr lvl="3" algn="l">
              <a:lnSpc>
                <a:spcPct val="90000"/>
              </a:lnSpc>
              <a:spcBef>
                <a:spcPts val="0"/>
              </a:spcBef>
              <a:spcAft>
                <a:spcPts val="0"/>
              </a:spcAft>
              <a:buClr>
                <a:schemeClr val="accent1"/>
              </a:buClr>
              <a:buSzPts val="1800"/>
              <a:buNone/>
              <a:defRPr/>
            </a:lvl4pPr>
            <a:lvl5pPr lvl="4" algn="l">
              <a:lnSpc>
                <a:spcPct val="90000"/>
              </a:lnSpc>
              <a:spcBef>
                <a:spcPts val="0"/>
              </a:spcBef>
              <a:spcAft>
                <a:spcPts val="0"/>
              </a:spcAft>
              <a:buClr>
                <a:schemeClr val="accent1"/>
              </a:buClr>
              <a:buSzPts val="1800"/>
              <a:buNone/>
              <a:defRPr/>
            </a:lvl5pPr>
            <a:lvl6pPr lvl="5" algn="l">
              <a:lnSpc>
                <a:spcPct val="90000"/>
              </a:lnSpc>
              <a:spcBef>
                <a:spcPts val="0"/>
              </a:spcBef>
              <a:spcAft>
                <a:spcPts val="0"/>
              </a:spcAft>
              <a:buClr>
                <a:schemeClr val="accent1"/>
              </a:buClr>
              <a:buSzPts val="1800"/>
              <a:buNone/>
              <a:defRPr/>
            </a:lvl6pPr>
            <a:lvl7pPr lvl="6" algn="l">
              <a:lnSpc>
                <a:spcPct val="90000"/>
              </a:lnSpc>
              <a:spcBef>
                <a:spcPts val="0"/>
              </a:spcBef>
              <a:spcAft>
                <a:spcPts val="0"/>
              </a:spcAft>
              <a:buClr>
                <a:schemeClr val="accent1"/>
              </a:buClr>
              <a:buSzPts val="1800"/>
              <a:buNone/>
              <a:defRPr/>
            </a:lvl7pPr>
            <a:lvl8pPr lvl="7" algn="l">
              <a:lnSpc>
                <a:spcPct val="90000"/>
              </a:lnSpc>
              <a:spcBef>
                <a:spcPts val="0"/>
              </a:spcBef>
              <a:spcAft>
                <a:spcPts val="0"/>
              </a:spcAft>
              <a:buClr>
                <a:schemeClr val="accent1"/>
              </a:buClr>
              <a:buSzPts val="1800"/>
              <a:buNone/>
              <a:defRPr/>
            </a:lvl8pPr>
            <a:lvl9pPr lvl="8" algn="l">
              <a:lnSpc>
                <a:spcPct val="90000"/>
              </a:lnSpc>
              <a:spcBef>
                <a:spcPts val="0"/>
              </a:spcBef>
              <a:spcAft>
                <a:spcPts val="0"/>
              </a:spcAft>
              <a:buClr>
                <a:schemeClr val="accent1"/>
              </a:buClr>
              <a:buSzPts val="1800"/>
              <a:buNone/>
              <a:defRPr/>
            </a:lvl9pPr>
          </a:lstStyle>
          <a:p>
            <a:endParaRPr/>
          </a:p>
        </p:txBody>
      </p:sp>
      <p:sp>
        <p:nvSpPr>
          <p:cNvPr id="122" name="Google Shape;122;p25"/>
          <p:cNvSpPr txBox="1">
            <a:spLocks noGrp="1"/>
          </p:cNvSpPr>
          <p:nvPr>
            <p:ph type="body" idx="5"/>
          </p:nvPr>
        </p:nvSpPr>
        <p:spPr>
          <a:xfrm>
            <a:off x="319253" y="1872516"/>
            <a:ext cx="4108815" cy="402121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23" name="Google Shape;123;p25"/>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3" descr="Picture 6"/>
          <p:cNvPicPr preferRelativeResize="0"/>
          <p:nvPr/>
        </p:nvPicPr>
        <p:blipFill rotWithShape="1">
          <a:blip r:embed="rId19">
            <a:alphaModFix/>
          </a:blip>
          <a:srcRect/>
          <a:stretch/>
        </p:blipFill>
        <p:spPr>
          <a:xfrm>
            <a:off x="92047" y="6265462"/>
            <a:ext cx="1270154" cy="502387"/>
          </a:xfrm>
          <a:prstGeom prst="rect">
            <a:avLst/>
          </a:prstGeom>
          <a:noFill/>
          <a:ln>
            <a:noFill/>
          </a:ln>
        </p:spPr>
      </p:pic>
      <p:sp>
        <p:nvSpPr>
          <p:cNvPr id="7" name="Google Shape;7;p13"/>
          <p:cNvSpPr/>
          <p:nvPr/>
        </p:nvSpPr>
        <p:spPr>
          <a:xfrm>
            <a:off x="0" y="-1"/>
            <a:ext cx="4489702" cy="3483866"/>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pic>
        <p:nvPicPr>
          <p:cNvPr id="8" name="Google Shape;8;p13" descr="Picture 7"/>
          <p:cNvPicPr preferRelativeResize="0"/>
          <p:nvPr/>
        </p:nvPicPr>
        <p:blipFill rotWithShape="1">
          <a:blip r:embed="rId20">
            <a:alphaModFix/>
          </a:blip>
          <a:srcRect/>
          <a:stretch/>
        </p:blipFill>
        <p:spPr>
          <a:xfrm>
            <a:off x="594447" y="575900"/>
            <a:ext cx="3623672" cy="2249597"/>
          </a:xfrm>
          <a:prstGeom prst="rect">
            <a:avLst/>
          </a:prstGeom>
          <a:noFill/>
          <a:ln>
            <a:noFill/>
          </a:ln>
        </p:spPr>
      </p:pic>
      <p:pic>
        <p:nvPicPr>
          <p:cNvPr id="9" name="Google Shape;9;p13" descr="Picture Placeholder 4"/>
          <p:cNvPicPr preferRelativeResize="0"/>
          <p:nvPr/>
        </p:nvPicPr>
        <p:blipFill rotWithShape="1">
          <a:blip r:embed="rId21">
            <a:alphaModFix/>
          </a:blip>
          <a:srcRect t="6814" b="6814"/>
          <a:stretch/>
        </p:blipFill>
        <p:spPr>
          <a:xfrm>
            <a:off x="4489701" y="-1"/>
            <a:ext cx="4654300" cy="3483866"/>
          </a:xfrm>
          <a:prstGeom prst="rect">
            <a:avLst/>
          </a:prstGeom>
          <a:noFill/>
          <a:ln>
            <a:noFill/>
          </a:ln>
        </p:spPr>
      </p:pic>
      <p:pic>
        <p:nvPicPr>
          <p:cNvPr id="10" name="Google Shape;10;p13" descr="Picture Placeholder 7"/>
          <p:cNvPicPr preferRelativeResize="0"/>
          <p:nvPr/>
        </p:nvPicPr>
        <p:blipFill rotWithShape="1">
          <a:blip r:embed="rId22">
            <a:alphaModFix/>
          </a:blip>
          <a:srcRect t="8406" b="8406"/>
          <a:stretch/>
        </p:blipFill>
        <p:spPr>
          <a:xfrm>
            <a:off x="1" y="3470288"/>
            <a:ext cx="4489699" cy="3387712"/>
          </a:xfrm>
          <a:prstGeom prst="rect">
            <a:avLst/>
          </a:prstGeom>
          <a:noFill/>
          <a:ln>
            <a:noFill/>
          </a:ln>
        </p:spPr>
      </p:pic>
      <p:pic>
        <p:nvPicPr>
          <p:cNvPr id="11" name="Google Shape;11;p13" descr="Picture Placeholder 15"/>
          <p:cNvPicPr preferRelativeResize="0"/>
          <p:nvPr/>
        </p:nvPicPr>
        <p:blipFill rotWithShape="1">
          <a:blip r:embed="rId23">
            <a:alphaModFix/>
          </a:blip>
          <a:srcRect t="7678" b="7677"/>
          <a:stretch/>
        </p:blipFill>
        <p:spPr>
          <a:xfrm>
            <a:off x="4489698" y="3493008"/>
            <a:ext cx="4654302" cy="3364993"/>
          </a:xfrm>
          <a:prstGeom prst="rect">
            <a:avLst/>
          </a:prstGeom>
          <a:noFill/>
          <a:ln>
            <a:noFill/>
          </a:ln>
        </p:spPr>
      </p:pic>
      <p:sp>
        <p:nvSpPr>
          <p:cNvPr id="12" name="Google Shape;12;p13"/>
          <p:cNvSpPr/>
          <p:nvPr/>
        </p:nvSpPr>
        <p:spPr>
          <a:xfrm>
            <a:off x="4489699" y="-1"/>
            <a:ext cx="4654301" cy="3493010"/>
          </a:xfrm>
          <a:prstGeom prst="rect">
            <a:avLst/>
          </a:prstGeom>
          <a:solidFill>
            <a:schemeClr val="accent3">
              <a:alpha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3"/>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3" name="Google Shape;13;p13"/>
          <p:cNvSpPr/>
          <p:nvPr/>
        </p:nvSpPr>
        <p:spPr>
          <a:xfrm>
            <a:off x="0" y="3470288"/>
            <a:ext cx="4489699" cy="3392720"/>
          </a:xfrm>
          <a:prstGeom prst="rect">
            <a:avLst/>
          </a:prstGeom>
          <a:solidFill>
            <a:schemeClr val="accent4">
              <a:alpha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3"/>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sp>
        <p:nvSpPr>
          <p:cNvPr id="14" name="Google Shape;14;p13"/>
          <p:cNvSpPr/>
          <p:nvPr/>
        </p:nvSpPr>
        <p:spPr>
          <a:xfrm>
            <a:off x="4489694" y="3475296"/>
            <a:ext cx="4654298" cy="3382704"/>
          </a:xfrm>
          <a:prstGeom prst="rect">
            <a:avLst/>
          </a:prstGeom>
          <a:solidFill>
            <a:schemeClr val="accent5">
              <a:alpha val="80000"/>
            </a:scheme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3"/>
              </a:buClr>
              <a:buSzPts val="1800"/>
              <a:buFont typeface="Open Sans"/>
              <a:buNone/>
            </a:pPr>
            <a:endParaRPr sz="1800" b="0" i="0" u="none" strike="noStrike" cap="none">
              <a:solidFill>
                <a:schemeClr val="accent1"/>
              </a:solidFill>
              <a:latin typeface="Open Sans"/>
              <a:ea typeface="Open Sans"/>
              <a:cs typeface="Open Sans"/>
              <a:sym typeface="Open Sans"/>
            </a:endParaRPr>
          </a:p>
        </p:txBody>
      </p:sp>
      <p:cxnSp>
        <p:nvCxnSpPr>
          <p:cNvPr id="15" name="Google Shape;15;p13"/>
          <p:cNvCxnSpPr/>
          <p:nvPr/>
        </p:nvCxnSpPr>
        <p:spPr>
          <a:xfrm>
            <a:off x="2001959" y="4562440"/>
            <a:ext cx="591016" cy="1"/>
          </a:xfrm>
          <a:prstGeom prst="straightConnector1">
            <a:avLst/>
          </a:prstGeom>
          <a:noFill/>
          <a:ln w="38100" cap="flat" cmpd="sng">
            <a:solidFill>
              <a:srgbClr val="FFFFFF"/>
            </a:solidFill>
            <a:prstDash val="solid"/>
            <a:miter lim="8000"/>
            <a:headEnd type="none" w="sm" len="sm"/>
            <a:tailEnd type="none" w="sm" len="sm"/>
          </a:ln>
        </p:spPr>
      </p:cxnSp>
      <p:sp>
        <p:nvSpPr>
          <p:cNvPr id="16" name="Google Shape;16;p13"/>
          <p:cNvSpPr txBox="1"/>
          <p:nvPr/>
        </p:nvSpPr>
        <p:spPr>
          <a:xfrm>
            <a:off x="5272137" y="371859"/>
            <a:ext cx="3080496" cy="833622"/>
          </a:xfrm>
          <a:prstGeom prst="rect">
            <a:avLst/>
          </a:prstGeom>
          <a:noFill/>
          <a:ln>
            <a:noFill/>
          </a:ln>
        </p:spPr>
        <p:txBody>
          <a:bodyPr spcFirstLastPara="1" wrap="square" lIns="0" tIns="0" rIns="0" bIns="0" anchor="ctr" anchorCtr="0">
            <a:spAutoFit/>
          </a:bodyPr>
          <a:lstStyle/>
          <a:p>
            <a:pPr marL="0" marR="0" lvl="0" indent="0" algn="ctr" rtl="0">
              <a:lnSpc>
                <a:spcPct val="264285"/>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ACADEMICS</a:t>
            </a:r>
            <a:endParaRPr sz="1400" b="0" i="0" u="none" strike="noStrike" cap="none">
              <a:solidFill>
                <a:srgbClr val="000000"/>
              </a:solidFill>
              <a:latin typeface="Arial"/>
              <a:ea typeface="Arial"/>
              <a:cs typeface="Arial"/>
              <a:sym typeface="Arial"/>
            </a:endParaRPr>
          </a:p>
        </p:txBody>
      </p:sp>
      <p:sp>
        <p:nvSpPr>
          <p:cNvPr id="17" name="Google Shape;17;p13"/>
          <p:cNvSpPr txBox="1"/>
          <p:nvPr/>
        </p:nvSpPr>
        <p:spPr>
          <a:xfrm>
            <a:off x="4535415" y="1377348"/>
            <a:ext cx="4562866" cy="13106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2000"/>
              <a:buFont typeface="Open Sans"/>
              <a:buNone/>
            </a:pPr>
            <a:r>
              <a:rPr lang="en-US" sz="2000" b="1" i="0" u="none" strike="noStrike" cap="none">
                <a:solidFill>
                  <a:srgbClr val="FFFFFF"/>
                </a:solidFill>
                <a:latin typeface="Open Sans"/>
                <a:ea typeface="Open Sans"/>
                <a:cs typeface="Open Sans"/>
                <a:sym typeface="Open Sans"/>
              </a:rPr>
              <a:t>ALL TENNESSEE STUDENTS WILL HAVE ACCESS TO A HIGH-QUALITY EDUCATION, NO MATTER WHERE THEY LIVE</a:t>
            </a:r>
            <a:endParaRPr sz="1400" b="0" i="0" u="none" strike="noStrike" cap="none">
              <a:solidFill>
                <a:srgbClr val="000000"/>
              </a:solidFill>
              <a:latin typeface="Arial"/>
              <a:ea typeface="Arial"/>
              <a:cs typeface="Arial"/>
              <a:sym typeface="Arial"/>
            </a:endParaRPr>
          </a:p>
        </p:txBody>
      </p:sp>
      <p:cxnSp>
        <p:nvCxnSpPr>
          <p:cNvPr id="18" name="Google Shape;18;p13"/>
          <p:cNvCxnSpPr/>
          <p:nvPr/>
        </p:nvCxnSpPr>
        <p:spPr>
          <a:xfrm>
            <a:off x="6563656" y="1255169"/>
            <a:ext cx="591016" cy="1"/>
          </a:xfrm>
          <a:prstGeom prst="straightConnector1">
            <a:avLst/>
          </a:prstGeom>
          <a:noFill/>
          <a:ln w="38100" cap="flat" cmpd="sng">
            <a:solidFill>
              <a:srgbClr val="FFFFFF"/>
            </a:solidFill>
            <a:prstDash val="solid"/>
            <a:miter lim="8000"/>
            <a:headEnd type="none" w="sm" len="sm"/>
            <a:tailEnd type="none" w="sm" len="sm"/>
          </a:ln>
        </p:spPr>
      </p:cxnSp>
      <p:sp>
        <p:nvSpPr>
          <p:cNvPr id="19" name="Google Shape;19;p13"/>
          <p:cNvSpPr txBox="1"/>
          <p:nvPr/>
        </p:nvSpPr>
        <p:spPr>
          <a:xfrm>
            <a:off x="5285753" y="3494186"/>
            <a:ext cx="3146823" cy="833622"/>
          </a:xfrm>
          <a:prstGeom prst="rect">
            <a:avLst/>
          </a:prstGeom>
          <a:noFill/>
          <a:ln>
            <a:noFill/>
          </a:ln>
        </p:spPr>
        <p:txBody>
          <a:bodyPr spcFirstLastPara="1" wrap="square" lIns="0" tIns="0" rIns="0" bIns="0" anchor="ctr" anchorCtr="0">
            <a:spAutoFit/>
          </a:bodyPr>
          <a:lstStyle/>
          <a:p>
            <a:pPr marL="0" marR="0" lvl="0" indent="0" algn="ctr" rtl="0">
              <a:lnSpc>
                <a:spcPct val="264285"/>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EDUCATORS</a:t>
            </a:r>
            <a:endParaRPr sz="1400" b="0" i="0" u="none" strike="noStrike" cap="none">
              <a:solidFill>
                <a:srgbClr val="000000"/>
              </a:solidFill>
              <a:latin typeface="Arial"/>
              <a:ea typeface="Arial"/>
              <a:cs typeface="Arial"/>
              <a:sym typeface="Arial"/>
            </a:endParaRPr>
          </a:p>
        </p:txBody>
      </p:sp>
      <p:cxnSp>
        <p:nvCxnSpPr>
          <p:cNvPr id="20" name="Google Shape;20;p13"/>
          <p:cNvCxnSpPr/>
          <p:nvPr/>
        </p:nvCxnSpPr>
        <p:spPr>
          <a:xfrm>
            <a:off x="6563656" y="4562440"/>
            <a:ext cx="591016" cy="1"/>
          </a:xfrm>
          <a:prstGeom prst="straightConnector1">
            <a:avLst/>
          </a:prstGeom>
          <a:noFill/>
          <a:ln w="38100" cap="flat" cmpd="sng">
            <a:solidFill>
              <a:srgbClr val="FFFFFF"/>
            </a:solidFill>
            <a:prstDash val="solid"/>
            <a:miter lim="8000"/>
            <a:headEnd type="none" w="sm" len="sm"/>
            <a:tailEnd type="none" w="sm" len="sm"/>
          </a:ln>
        </p:spPr>
      </p:cxnSp>
      <p:pic>
        <p:nvPicPr>
          <p:cNvPr id="21" name="Google Shape;21;p13" descr="Picture 20"/>
          <p:cNvPicPr preferRelativeResize="0"/>
          <p:nvPr/>
        </p:nvPicPr>
        <p:blipFill rotWithShape="1">
          <a:blip r:embed="rId24">
            <a:alphaModFix/>
          </a:blip>
          <a:srcRect/>
          <a:stretch/>
        </p:blipFill>
        <p:spPr>
          <a:xfrm>
            <a:off x="169412" y="6317762"/>
            <a:ext cx="1162105" cy="459651"/>
          </a:xfrm>
          <a:prstGeom prst="rect">
            <a:avLst/>
          </a:prstGeom>
          <a:noFill/>
          <a:ln>
            <a:noFill/>
          </a:ln>
        </p:spPr>
      </p:pic>
      <p:sp>
        <p:nvSpPr>
          <p:cNvPr id="22" name="Google Shape;22;p13"/>
          <p:cNvSpPr txBox="1"/>
          <p:nvPr/>
        </p:nvSpPr>
        <p:spPr>
          <a:xfrm>
            <a:off x="-230814" y="3494186"/>
            <a:ext cx="5003940" cy="833622"/>
          </a:xfrm>
          <a:prstGeom prst="rect">
            <a:avLst/>
          </a:prstGeom>
          <a:noFill/>
          <a:ln>
            <a:noFill/>
          </a:ln>
        </p:spPr>
        <p:txBody>
          <a:bodyPr spcFirstLastPara="1" wrap="square" lIns="0" tIns="0" rIns="0" bIns="0" anchor="ctr" anchorCtr="0">
            <a:spAutoFit/>
          </a:bodyPr>
          <a:lstStyle/>
          <a:p>
            <a:pPr marL="0" marR="0" lvl="0" indent="0" algn="ctr" rtl="0">
              <a:lnSpc>
                <a:spcPct val="264285"/>
              </a:lnSpc>
              <a:spcBef>
                <a:spcPts val="0"/>
              </a:spcBef>
              <a:spcAft>
                <a:spcPts val="0"/>
              </a:spcAft>
              <a:buClr>
                <a:srgbClr val="FFFFFF"/>
              </a:buClr>
              <a:buSzPts val="2800"/>
              <a:buFont typeface="Open Sans"/>
              <a:buNone/>
            </a:pPr>
            <a:r>
              <a:rPr lang="en-US" sz="2800" b="1" i="0" u="none" strike="noStrike" cap="none">
                <a:solidFill>
                  <a:srgbClr val="FFFFFF"/>
                </a:solidFill>
                <a:latin typeface="Open Sans"/>
                <a:ea typeface="Open Sans"/>
                <a:cs typeface="Open Sans"/>
                <a:sym typeface="Open Sans"/>
              </a:rPr>
              <a:t>WHOLE CHILD</a:t>
            </a:r>
            <a:endParaRPr sz="1400" b="0" i="0" u="none" strike="noStrike" cap="none">
              <a:solidFill>
                <a:srgbClr val="000000"/>
              </a:solidFill>
              <a:latin typeface="Arial"/>
              <a:ea typeface="Arial"/>
              <a:cs typeface="Arial"/>
              <a:sym typeface="Arial"/>
            </a:endParaRPr>
          </a:p>
        </p:txBody>
      </p:sp>
      <p:sp>
        <p:nvSpPr>
          <p:cNvPr id="23" name="Google Shape;23;p13"/>
          <p:cNvSpPr txBox="1"/>
          <p:nvPr/>
        </p:nvSpPr>
        <p:spPr>
          <a:xfrm>
            <a:off x="98337" y="4795897"/>
            <a:ext cx="4398259" cy="2352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2000"/>
              <a:buFont typeface="Open Sans"/>
              <a:buNone/>
            </a:pPr>
            <a:r>
              <a:rPr lang="en-US" sz="2000" b="1" i="0" u="none" strike="noStrike" cap="none">
                <a:solidFill>
                  <a:srgbClr val="FFFFFF"/>
                </a:solidFill>
                <a:latin typeface="Open Sans"/>
                <a:ea typeface="Open Sans"/>
                <a:cs typeface="Open Sans"/>
                <a:sym typeface="Open Sans"/>
              </a:rPr>
              <a:t>TENNESSEE PUBLIC SCHOOLS WILL BE EQUIPPED TO SERVE THE ACADEMIC AND NON-ACADEMIC NEEDS OF ALL STUDENTS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400"/>
              <a:buFont typeface="Open Sans"/>
              <a:buNone/>
            </a:pPr>
            <a:br>
              <a:rPr lang="en-US" sz="2400" b="1" i="0" u="none" strike="noStrike" cap="none">
                <a:solidFill>
                  <a:srgbClr val="FFFFFF"/>
                </a:solidFill>
                <a:latin typeface="Open Sans"/>
                <a:ea typeface="Open Sans"/>
                <a:cs typeface="Open Sans"/>
                <a:sym typeface="Open Sans"/>
              </a:rPr>
            </a:br>
            <a:endParaRPr sz="1800" b="0" i="0" u="none" strike="noStrike" cap="none">
              <a:solidFill>
                <a:schemeClr val="accent1"/>
              </a:solidFill>
              <a:latin typeface="Open Sans"/>
              <a:ea typeface="Open Sans"/>
              <a:cs typeface="Open Sans"/>
              <a:sym typeface="Open Sans"/>
            </a:endParaRPr>
          </a:p>
        </p:txBody>
      </p:sp>
      <p:sp>
        <p:nvSpPr>
          <p:cNvPr id="24" name="Google Shape;24;p13"/>
          <p:cNvSpPr txBox="1"/>
          <p:nvPr/>
        </p:nvSpPr>
        <p:spPr>
          <a:xfrm>
            <a:off x="4578084" y="4795897"/>
            <a:ext cx="4468599" cy="2580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2000"/>
              <a:buFont typeface="Open Sans"/>
              <a:buNone/>
            </a:pPr>
            <a:r>
              <a:rPr lang="en-US" sz="2000" b="1" i="0" u="none" strike="noStrike" cap="none">
                <a:solidFill>
                  <a:srgbClr val="FFFFFF"/>
                </a:solidFill>
                <a:latin typeface="Open Sans"/>
                <a:ea typeface="Open Sans"/>
                <a:cs typeface="Open Sans"/>
                <a:sym typeface="Open Sans"/>
              </a:rPr>
              <a:t>TENNESSEE WILL SET A NEW PATH FOR THE EDUCATION PROFESSION AND BE THE TOP STATE TO BECOME AND REMAIN A TEACHER AND LEADER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3200"/>
              <a:buFont typeface="Open Sans"/>
              <a:buNone/>
            </a:pPr>
            <a:br>
              <a:rPr lang="en-US" sz="3200" b="1" i="0" u="none" strike="noStrike" cap="none">
                <a:solidFill>
                  <a:srgbClr val="FFFFFF"/>
                </a:solidFill>
                <a:latin typeface="Open Sans"/>
                <a:ea typeface="Open Sans"/>
                <a:cs typeface="Open Sans"/>
                <a:sym typeface="Open Sans"/>
              </a:rPr>
            </a:br>
            <a:endParaRPr sz="1800" b="0" i="0" u="none" strike="noStrike" cap="none">
              <a:solidFill>
                <a:schemeClr val="accent1"/>
              </a:solidFill>
              <a:latin typeface="Open Sans"/>
              <a:ea typeface="Open Sans"/>
              <a:cs typeface="Open Sans"/>
              <a:sym typeface="Open Sans"/>
            </a:endParaRPr>
          </a:p>
        </p:txBody>
      </p:sp>
      <p:sp>
        <p:nvSpPr>
          <p:cNvPr id="25" name="Google Shape;25;p13"/>
          <p:cNvSpPr txBox="1"/>
          <p:nvPr/>
        </p:nvSpPr>
        <p:spPr>
          <a:xfrm>
            <a:off x="1647612" y="2195846"/>
            <a:ext cx="2503654"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900"/>
              <a:buFont typeface="Open Sans"/>
              <a:buNone/>
            </a:pPr>
            <a:r>
              <a:rPr lang="en-US" sz="900" b="0" i="0" u="none" strike="noStrike" cap="none">
                <a:solidFill>
                  <a:srgbClr val="FFFFFF"/>
                </a:solidFill>
                <a:latin typeface="Open Sans"/>
                <a:ea typeface="Open Sans"/>
                <a:cs typeface="Open Sans"/>
                <a:sym typeface="Open Sans"/>
              </a:rPr>
              <a:t>We will set all students on a path to success.</a:t>
            </a:r>
            <a:endParaRPr sz="1400" b="0" i="0" u="none" strike="noStrike" cap="none">
              <a:solidFill>
                <a:srgbClr val="000000"/>
              </a:solidFill>
              <a:latin typeface="Arial"/>
              <a:ea typeface="Arial"/>
              <a:cs typeface="Arial"/>
              <a:sym typeface="Arial"/>
            </a:endParaRPr>
          </a:p>
        </p:txBody>
      </p:sp>
      <p:sp>
        <p:nvSpPr>
          <p:cNvPr id="26" name="Google Shape;26;p13"/>
          <p:cNvSpPr txBox="1">
            <a:spLocks noGrp="1"/>
          </p:cNvSpPr>
          <p:nvPr>
            <p:ph type="title"/>
          </p:nvPr>
        </p:nvSpPr>
        <p:spPr>
          <a:xfrm>
            <a:off x="457200" y="92074"/>
            <a:ext cx="8229600" cy="1508126"/>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chemeClr val="accent1"/>
              </a:buClr>
              <a:buSzPts val="4400"/>
              <a:buFont typeface="Arial"/>
              <a:buNone/>
              <a:defRPr sz="4400" b="0" i="0" u="none" strike="noStrike" cap="none">
                <a:solidFill>
                  <a:schemeClr val="accent1"/>
                </a:solidFill>
                <a:latin typeface="Arial"/>
                <a:ea typeface="Arial"/>
                <a:cs typeface="Arial"/>
                <a:sym typeface="Arial"/>
              </a:defRPr>
            </a:lvl1pPr>
            <a:lvl2pPr marR="0" lvl="1" algn="l" rtl="0">
              <a:lnSpc>
                <a:spcPct val="90000"/>
              </a:lnSpc>
              <a:spcBef>
                <a:spcPts val="0"/>
              </a:spcBef>
              <a:spcAft>
                <a:spcPts val="0"/>
              </a:spcAft>
              <a:buClr>
                <a:schemeClr val="accent1"/>
              </a:buClr>
              <a:buSzPts val="4400"/>
              <a:buFont typeface="Arial"/>
              <a:buNone/>
              <a:defRPr sz="4400" b="0" i="0" u="none" strike="noStrike" cap="none">
                <a:solidFill>
                  <a:schemeClr val="accent1"/>
                </a:solidFill>
                <a:latin typeface="Arial"/>
                <a:ea typeface="Arial"/>
                <a:cs typeface="Arial"/>
                <a:sym typeface="Arial"/>
              </a:defRPr>
            </a:lvl2pPr>
            <a:lvl3pPr marR="0" lvl="2" algn="l" rtl="0">
              <a:lnSpc>
                <a:spcPct val="90000"/>
              </a:lnSpc>
              <a:spcBef>
                <a:spcPts val="0"/>
              </a:spcBef>
              <a:spcAft>
                <a:spcPts val="0"/>
              </a:spcAft>
              <a:buClr>
                <a:schemeClr val="accent1"/>
              </a:buClr>
              <a:buSzPts val="4400"/>
              <a:buFont typeface="Arial"/>
              <a:buNone/>
              <a:defRPr sz="4400" b="0" i="0" u="none" strike="noStrike" cap="none">
                <a:solidFill>
                  <a:schemeClr val="accent1"/>
                </a:solidFill>
                <a:latin typeface="Arial"/>
                <a:ea typeface="Arial"/>
                <a:cs typeface="Arial"/>
                <a:sym typeface="Arial"/>
              </a:defRPr>
            </a:lvl3pPr>
            <a:lvl4pPr marR="0" lvl="3" algn="l" rtl="0">
              <a:lnSpc>
                <a:spcPct val="90000"/>
              </a:lnSpc>
              <a:spcBef>
                <a:spcPts val="0"/>
              </a:spcBef>
              <a:spcAft>
                <a:spcPts val="0"/>
              </a:spcAft>
              <a:buClr>
                <a:schemeClr val="accent1"/>
              </a:buClr>
              <a:buSzPts val="4400"/>
              <a:buFont typeface="Arial"/>
              <a:buNone/>
              <a:defRPr sz="4400" b="0" i="0" u="none" strike="noStrike" cap="none">
                <a:solidFill>
                  <a:schemeClr val="accent1"/>
                </a:solidFill>
                <a:latin typeface="Arial"/>
                <a:ea typeface="Arial"/>
                <a:cs typeface="Arial"/>
                <a:sym typeface="Arial"/>
              </a:defRPr>
            </a:lvl4pPr>
            <a:lvl5pPr marR="0" lvl="4" algn="l" rtl="0">
              <a:lnSpc>
                <a:spcPct val="90000"/>
              </a:lnSpc>
              <a:spcBef>
                <a:spcPts val="0"/>
              </a:spcBef>
              <a:spcAft>
                <a:spcPts val="0"/>
              </a:spcAft>
              <a:buClr>
                <a:schemeClr val="accent1"/>
              </a:buClr>
              <a:buSzPts val="4400"/>
              <a:buFont typeface="Arial"/>
              <a:buNone/>
              <a:defRPr sz="4400" b="0" i="0" u="none" strike="noStrike" cap="none">
                <a:solidFill>
                  <a:schemeClr val="accent1"/>
                </a:solidFill>
                <a:latin typeface="Arial"/>
                <a:ea typeface="Arial"/>
                <a:cs typeface="Arial"/>
                <a:sym typeface="Arial"/>
              </a:defRPr>
            </a:lvl5pPr>
            <a:lvl6pPr marR="0" lvl="5" algn="l" rtl="0">
              <a:lnSpc>
                <a:spcPct val="90000"/>
              </a:lnSpc>
              <a:spcBef>
                <a:spcPts val="0"/>
              </a:spcBef>
              <a:spcAft>
                <a:spcPts val="0"/>
              </a:spcAft>
              <a:buClr>
                <a:schemeClr val="accent1"/>
              </a:buClr>
              <a:buSzPts val="4400"/>
              <a:buFont typeface="Arial"/>
              <a:buNone/>
              <a:defRPr sz="4400" b="0" i="0" u="none" strike="noStrike" cap="none">
                <a:solidFill>
                  <a:schemeClr val="accent1"/>
                </a:solidFill>
                <a:latin typeface="Arial"/>
                <a:ea typeface="Arial"/>
                <a:cs typeface="Arial"/>
                <a:sym typeface="Arial"/>
              </a:defRPr>
            </a:lvl6pPr>
            <a:lvl7pPr marR="0" lvl="6" algn="l" rtl="0">
              <a:lnSpc>
                <a:spcPct val="90000"/>
              </a:lnSpc>
              <a:spcBef>
                <a:spcPts val="0"/>
              </a:spcBef>
              <a:spcAft>
                <a:spcPts val="0"/>
              </a:spcAft>
              <a:buClr>
                <a:schemeClr val="accent1"/>
              </a:buClr>
              <a:buSzPts val="4400"/>
              <a:buFont typeface="Arial"/>
              <a:buNone/>
              <a:defRPr sz="4400" b="0" i="0" u="none" strike="noStrike" cap="none">
                <a:solidFill>
                  <a:schemeClr val="accent1"/>
                </a:solidFill>
                <a:latin typeface="Arial"/>
                <a:ea typeface="Arial"/>
                <a:cs typeface="Arial"/>
                <a:sym typeface="Arial"/>
              </a:defRPr>
            </a:lvl7pPr>
            <a:lvl8pPr marR="0" lvl="7" algn="l" rtl="0">
              <a:lnSpc>
                <a:spcPct val="90000"/>
              </a:lnSpc>
              <a:spcBef>
                <a:spcPts val="0"/>
              </a:spcBef>
              <a:spcAft>
                <a:spcPts val="0"/>
              </a:spcAft>
              <a:buClr>
                <a:schemeClr val="accent1"/>
              </a:buClr>
              <a:buSzPts val="4400"/>
              <a:buFont typeface="Arial"/>
              <a:buNone/>
              <a:defRPr sz="4400" b="0" i="0" u="none" strike="noStrike" cap="none">
                <a:solidFill>
                  <a:schemeClr val="accent1"/>
                </a:solidFill>
                <a:latin typeface="Arial"/>
                <a:ea typeface="Arial"/>
                <a:cs typeface="Arial"/>
                <a:sym typeface="Arial"/>
              </a:defRPr>
            </a:lvl8pPr>
            <a:lvl9pPr marR="0" lvl="8" algn="l" rtl="0">
              <a:lnSpc>
                <a:spcPct val="90000"/>
              </a:lnSpc>
              <a:spcBef>
                <a:spcPts val="0"/>
              </a:spcBef>
              <a:spcAft>
                <a:spcPts val="0"/>
              </a:spcAft>
              <a:buClr>
                <a:schemeClr val="accent1"/>
              </a:buClr>
              <a:buSzPts val="4400"/>
              <a:buFont typeface="Arial"/>
              <a:buNone/>
              <a:defRPr sz="4400" b="0" i="0" u="none" strike="noStrike" cap="none">
                <a:solidFill>
                  <a:schemeClr val="accent1"/>
                </a:solidFill>
                <a:latin typeface="Arial"/>
                <a:ea typeface="Arial"/>
                <a:cs typeface="Arial"/>
                <a:sym typeface="Arial"/>
              </a:defRPr>
            </a:lvl9pPr>
          </a:lstStyle>
          <a:p>
            <a:endParaRPr/>
          </a:p>
        </p:txBody>
      </p:sp>
      <p:sp>
        <p:nvSpPr>
          <p:cNvPr id="27" name="Google Shape;27;p13"/>
          <p:cNvSpPr txBox="1">
            <a:spLocks noGrp="1"/>
          </p:cNvSpPr>
          <p:nvPr>
            <p:ph type="body" idx="1"/>
          </p:nvPr>
        </p:nvSpPr>
        <p:spPr>
          <a:xfrm>
            <a:off x="457200" y="1600200"/>
            <a:ext cx="8229600" cy="52578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Open Sans"/>
                <a:ea typeface="Open Sans"/>
                <a:cs typeface="Open Sans"/>
                <a:sym typeface="Open Sans"/>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Open Sans"/>
                <a:ea typeface="Open Sans"/>
                <a:cs typeface="Open Sans"/>
                <a:sym typeface="Open Sans"/>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Open Sans"/>
                <a:ea typeface="Open Sans"/>
                <a:cs typeface="Open Sans"/>
                <a:sym typeface="Open Sans"/>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Open Sans"/>
                <a:ea typeface="Open Sans"/>
                <a:cs typeface="Open Sans"/>
                <a:sym typeface="Open Sans"/>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Open Sans"/>
                <a:ea typeface="Open Sans"/>
                <a:cs typeface="Open Sans"/>
                <a:sym typeface="Open Sans"/>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Open Sans"/>
                <a:ea typeface="Open Sans"/>
                <a:cs typeface="Open Sans"/>
                <a:sym typeface="Open Sans"/>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Open Sans"/>
                <a:ea typeface="Open Sans"/>
                <a:cs typeface="Open Sans"/>
                <a:sym typeface="Open Sans"/>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Open Sans"/>
                <a:ea typeface="Open Sans"/>
                <a:cs typeface="Open Sans"/>
                <a:sym typeface="Open Sans"/>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Open Sans"/>
                <a:ea typeface="Open Sans"/>
                <a:cs typeface="Open Sans"/>
                <a:sym typeface="Open Sans"/>
              </a:defRPr>
            </a:lvl9pPr>
          </a:lstStyle>
          <a:p>
            <a:endParaRPr/>
          </a:p>
        </p:txBody>
      </p:sp>
      <p:sp>
        <p:nvSpPr>
          <p:cNvPr id="28" name="Google Shape;28;p13"/>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1pPr>
            <a:lvl2pPr marL="0" marR="0" lvl="1" indent="0" algn="r" rtl="0">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2pPr>
            <a:lvl3pPr marL="0" marR="0" lvl="2" indent="0" algn="r" rtl="0">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3pPr>
            <a:lvl4pPr marL="0" marR="0" lvl="3" indent="0" algn="r" rtl="0">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4pPr>
            <a:lvl5pPr marL="0" marR="0" lvl="4" indent="0" algn="r" rtl="0">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5pPr>
            <a:lvl6pPr marL="0" marR="0" lvl="5" indent="0" algn="r" rtl="0">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6pPr>
            <a:lvl7pPr marL="0" marR="0" lvl="6" indent="0" algn="r" rtl="0">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7pPr>
            <a:lvl8pPr marL="0" marR="0" lvl="7" indent="0" algn="r" rtl="0">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8pPr>
            <a:lvl9pPr marL="0" marR="0" lvl="8" indent="0" algn="r" rtl="0">
              <a:lnSpc>
                <a:spcPct val="100000"/>
              </a:lnSpc>
              <a:spcBef>
                <a:spcPts val="0"/>
              </a:spcBef>
              <a:spcAft>
                <a:spcPts val="0"/>
              </a:spcAft>
              <a:buClr>
                <a:schemeClr val="accent1"/>
              </a:buClr>
              <a:buSzPts val="1200"/>
              <a:buFont typeface="Open Sans"/>
              <a:buNone/>
              <a:defRPr sz="1200" b="0"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
          <p:cNvSpPr txBox="1">
            <a:spLocks noGrp="1"/>
          </p:cNvSpPr>
          <p:nvPr>
            <p:ph type="body" idx="1"/>
          </p:nvPr>
        </p:nvSpPr>
        <p:spPr>
          <a:xfrm>
            <a:off x="2095500" y="4929352"/>
            <a:ext cx="6962775" cy="523546"/>
          </a:xfrm>
          <a:prstGeom prst="rect">
            <a:avLst/>
          </a:prstGeom>
          <a:noFill/>
          <a:ln>
            <a:noFill/>
          </a:ln>
        </p:spPr>
        <p:txBody>
          <a:bodyPr spcFirstLastPara="1" wrap="square" lIns="45700" tIns="45700" rIns="45700" bIns="45700" anchor="t" anchorCtr="0">
            <a:noAutofit/>
          </a:bodyPr>
          <a:lstStyle/>
          <a:p>
            <a:pPr marL="0" lvl="0" indent="0" algn="ctr" rtl="0">
              <a:lnSpc>
                <a:spcPct val="70000"/>
              </a:lnSpc>
              <a:spcBef>
                <a:spcPts val="0"/>
              </a:spcBef>
              <a:spcAft>
                <a:spcPts val="0"/>
              </a:spcAft>
              <a:buClr>
                <a:schemeClr val="accent1"/>
              </a:buClr>
              <a:buSzPts val="2040"/>
              <a:buFont typeface="Open Sans"/>
              <a:buNone/>
            </a:pPr>
            <a:r>
              <a:rPr lang="en-US" sz="3200" b="1" dirty="0"/>
              <a:t>Preparing to Give Feedback on School Level Plans</a:t>
            </a:r>
            <a:endParaRPr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d5fb8d3ef5_0_0"/>
          <p:cNvSpPr txBox="1">
            <a:spLocks noGrp="1"/>
          </p:cNvSpPr>
          <p:nvPr>
            <p:ph type="title"/>
          </p:nvPr>
        </p:nvSpPr>
        <p:spPr>
          <a:xfrm>
            <a:off x="419100" y="365127"/>
            <a:ext cx="5813100" cy="1238400"/>
          </a:xfrm>
          <a:prstGeom prst="rect">
            <a:avLst/>
          </a:prstGeom>
        </p:spPr>
        <p:txBody>
          <a:bodyPr spcFirstLastPara="1" wrap="square" lIns="45700" tIns="45700" rIns="45700" bIns="45700" anchor="ctr" anchorCtr="0">
            <a:noAutofit/>
          </a:bodyPr>
          <a:lstStyle/>
          <a:p>
            <a:pPr marL="0" lvl="0" indent="0" algn="l" rtl="0">
              <a:spcBef>
                <a:spcPts val="0"/>
              </a:spcBef>
              <a:spcAft>
                <a:spcPts val="0"/>
              </a:spcAft>
              <a:buNone/>
            </a:pPr>
            <a:r>
              <a:rPr lang="en-US"/>
              <a:t>Clear and Specific </a:t>
            </a:r>
            <a:endParaRPr/>
          </a:p>
        </p:txBody>
      </p:sp>
      <p:sp>
        <p:nvSpPr>
          <p:cNvPr id="601" name="Google Shape;601;gd5fb8d3ef5_0_0"/>
          <p:cNvSpPr txBox="1">
            <a:spLocks noGrp="1"/>
          </p:cNvSpPr>
          <p:nvPr>
            <p:ph type="body" idx="1"/>
          </p:nvPr>
        </p:nvSpPr>
        <p:spPr>
          <a:xfrm>
            <a:off x="419100" y="1851025"/>
            <a:ext cx="5813100" cy="4115700"/>
          </a:xfrm>
          <a:prstGeom prst="rect">
            <a:avLst/>
          </a:prstGeom>
        </p:spPr>
        <p:txBody>
          <a:bodyPr spcFirstLastPara="1" wrap="square" lIns="45700" tIns="45700" rIns="45700" bIns="45700" anchor="t" anchorCtr="0">
            <a:noAutofit/>
          </a:bodyPr>
          <a:lstStyle/>
          <a:p>
            <a:pPr marL="457200" lvl="0" indent="-381000" algn="l" rtl="0">
              <a:spcBef>
                <a:spcPts val="1000"/>
              </a:spcBef>
              <a:spcAft>
                <a:spcPts val="0"/>
              </a:spcAft>
              <a:buSzPts val="2400"/>
              <a:buChar char="●"/>
            </a:pPr>
            <a:r>
              <a:rPr lang="en-US" dirty="0"/>
              <a:t>Feedback is specific and leverages precise language that allows the school leaders to know the change that needs to be made and why.</a:t>
            </a:r>
            <a:endParaRPr dirty="0"/>
          </a:p>
          <a:p>
            <a:pPr marL="914400" lvl="1" indent="-381000" algn="l" rtl="0">
              <a:spcBef>
                <a:spcPts val="0"/>
              </a:spcBef>
              <a:spcAft>
                <a:spcPts val="0"/>
              </a:spcAft>
              <a:buSzPts val="2400"/>
              <a:buChar char="○"/>
            </a:pPr>
            <a:r>
              <a:rPr lang="en-US" dirty="0"/>
              <a:t>What is the change that needs to be made? </a:t>
            </a:r>
            <a:endParaRPr dirty="0"/>
          </a:p>
          <a:p>
            <a:pPr marL="914400" lvl="1" indent="-381000" algn="l" rtl="0">
              <a:spcBef>
                <a:spcPts val="0"/>
              </a:spcBef>
              <a:spcAft>
                <a:spcPts val="0"/>
              </a:spcAft>
              <a:buSzPts val="2400"/>
              <a:buChar char="○"/>
            </a:pPr>
            <a:r>
              <a:rPr lang="en-US" dirty="0"/>
              <a:t>What will be true when the change is made?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d5fb8d3ef5_0_10"/>
          <p:cNvSpPr txBox="1">
            <a:spLocks noGrp="1"/>
          </p:cNvSpPr>
          <p:nvPr>
            <p:ph type="title"/>
          </p:nvPr>
        </p:nvSpPr>
        <p:spPr>
          <a:xfrm>
            <a:off x="419100" y="365127"/>
            <a:ext cx="5813100" cy="1238400"/>
          </a:xfrm>
          <a:prstGeom prst="rect">
            <a:avLst/>
          </a:prstGeom>
        </p:spPr>
        <p:txBody>
          <a:bodyPr spcFirstLastPara="1" wrap="square" lIns="45700" tIns="45700" rIns="45700" bIns="45700" anchor="ctr" anchorCtr="0">
            <a:noAutofit/>
          </a:bodyPr>
          <a:lstStyle/>
          <a:p>
            <a:pPr marL="0" lvl="0" indent="0" algn="l" rtl="0">
              <a:spcBef>
                <a:spcPts val="0"/>
              </a:spcBef>
              <a:spcAft>
                <a:spcPts val="0"/>
              </a:spcAft>
              <a:buNone/>
            </a:pPr>
            <a:r>
              <a:rPr lang="en-US"/>
              <a:t>Actionable</a:t>
            </a:r>
            <a:endParaRPr/>
          </a:p>
        </p:txBody>
      </p:sp>
      <p:sp>
        <p:nvSpPr>
          <p:cNvPr id="607" name="Google Shape;607;gd5fb8d3ef5_0_10"/>
          <p:cNvSpPr txBox="1">
            <a:spLocks noGrp="1"/>
          </p:cNvSpPr>
          <p:nvPr>
            <p:ph type="body" idx="1"/>
          </p:nvPr>
        </p:nvSpPr>
        <p:spPr>
          <a:xfrm>
            <a:off x="419100" y="1851025"/>
            <a:ext cx="5813100" cy="4115700"/>
          </a:xfrm>
          <a:prstGeom prst="rect">
            <a:avLst/>
          </a:prstGeom>
        </p:spPr>
        <p:txBody>
          <a:bodyPr spcFirstLastPara="1" wrap="square" lIns="45700" tIns="45700" rIns="45700" bIns="45700" anchor="t" anchorCtr="0">
            <a:noAutofit/>
          </a:bodyPr>
          <a:lstStyle/>
          <a:p>
            <a:pPr indent="-381000">
              <a:buChar char="●"/>
            </a:pPr>
            <a:r>
              <a:rPr lang="en-US" dirty="0"/>
              <a:t>Feedback identifies next step(s) or the exact action(s) that need to be taken to improve. </a:t>
            </a:r>
            <a:endParaRPr dirty="0"/>
          </a:p>
          <a:p>
            <a:pPr indent="-381000">
              <a:spcBef>
                <a:spcPts val="0"/>
              </a:spcBef>
              <a:buChar char="●"/>
            </a:pPr>
            <a:r>
              <a:rPr lang="en-US" dirty="0"/>
              <a:t>Feedback includes how to go about taking those next steps (what to reference, where to look, guiding questions).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78aaa0832f_0_349"/>
          <p:cNvSpPr txBox="1">
            <a:spLocks noGrp="1"/>
          </p:cNvSpPr>
          <p:nvPr>
            <p:ph type="title"/>
          </p:nvPr>
        </p:nvSpPr>
        <p:spPr>
          <a:xfrm>
            <a:off x="419100" y="365127"/>
            <a:ext cx="5813100" cy="12384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SzPts val="3600"/>
              <a:buNone/>
            </a:pPr>
            <a:r>
              <a:rPr lang="en-US"/>
              <a:t>Practice: Sample Goal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g78aaa0832f_0_256"/>
          <p:cNvSpPr txBox="1">
            <a:spLocks noGrp="1"/>
          </p:cNvSpPr>
          <p:nvPr>
            <p:ph type="title"/>
          </p:nvPr>
        </p:nvSpPr>
        <p:spPr>
          <a:xfrm>
            <a:off x="419100" y="365127"/>
            <a:ext cx="5813100" cy="12384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SzPts val="3600"/>
              <a:buNone/>
            </a:pPr>
            <a:r>
              <a:rPr lang="en-US"/>
              <a:t>Drafting Feedback </a:t>
            </a:r>
            <a:endParaRPr/>
          </a:p>
        </p:txBody>
      </p:sp>
      <p:sp>
        <p:nvSpPr>
          <p:cNvPr id="650" name="Google Shape;650;g78aaa0832f_0_256"/>
          <p:cNvSpPr txBox="1">
            <a:spLocks noGrp="1"/>
          </p:cNvSpPr>
          <p:nvPr>
            <p:ph type="body" idx="1"/>
          </p:nvPr>
        </p:nvSpPr>
        <p:spPr>
          <a:xfrm>
            <a:off x="419100" y="1527250"/>
            <a:ext cx="5232000" cy="41157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000"/>
              </a:spcBef>
              <a:spcAft>
                <a:spcPts val="0"/>
              </a:spcAft>
              <a:buSzPts val="2400"/>
              <a:buNone/>
            </a:pPr>
            <a:r>
              <a:rPr lang="en-US" b="1" dirty="0"/>
              <a:t>Solo [5 minutes] </a:t>
            </a:r>
            <a:endParaRPr b="1" dirty="0"/>
          </a:p>
          <a:p>
            <a:pPr marL="457200" lvl="0" indent="-381000" algn="l" rtl="0">
              <a:lnSpc>
                <a:spcPct val="90000"/>
              </a:lnSpc>
              <a:spcBef>
                <a:spcPts val="1000"/>
              </a:spcBef>
              <a:spcAft>
                <a:spcPts val="0"/>
              </a:spcAft>
              <a:buSzPts val="2400"/>
              <a:buChar char="●"/>
            </a:pPr>
            <a:r>
              <a:rPr lang="en-US" dirty="0"/>
              <a:t>Craft feedback you would provide this school. </a:t>
            </a:r>
            <a:endParaRPr dirty="0"/>
          </a:p>
          <a:p>
            <a:pPr marL="457200" lvl="0" indent="0" algn="l" rtl="0">
              <a:lnSpc>
                <a:spcPct val="90000"/>
              </a:lnSpc>
              <a:spcBef>
                <a:spcPts val="1000"/>
              </a:spcBef>
              <a:spcAft>
                <a:spcPts val="0"/>
              </a:spcAft>
              <a:buSzPts val="2400"/>
              <a:buNone/>
            </a:pPr>
            <a:endParaRPr dirty="0"/>
          </a:p>
          <a:p>
            <a:pPr marL="0" lvl="0" indent="0" algn="l" rtl="0">
              <a:lnSpc>
                <a:spcPct val="90000"/>
              </a:lnSpc>
              <a:spcBef>
                <a:spcPts val="1000"/>
              </a:spcBef>
              <a:spcAft>
                <a:spcPts val="0"/>
              </a:spcAft>
              <a:buSzPts val="2400"/>
              <a:buNone/>
            </a:pPr>
            <a:r>
              <a:rPr lang="en-US" b="1" dirty="0"/>
              <a:t>Group Share and Discuss </a:t>
            </a:r>
            <a:endParaRPr b="1" dirty="0"/>
          </a:p>
          <a:p>
            <a:pPr marL="457200" lvl="0" indent="-381000" algn="l" rtl="0">
              <a:lnSpc>
                <a:spcPct val="90000"/>
              </a:lnSpc>
              <a:spcBef>
                <a:spcPts val="1000"/>
              </a:spcBef>
              <a:spcAft>
                <a:spcPts val="0"/>
              </a:spcAft>
              <a:buSzPts val="2400"/>
              <a:buChar char="●"/>
            </a:pPr>
            <a:r>
              <a:rPr lang="en-US" dirty="0"/>
              <a:t>Share feedback with one another.</a:t>
            </a:r>
            <a:endParaRPr dirty="0"/>
          </a:p>
          <a:p>
            <a:pPr marL="457200" lvl="0" indent="-381000" algn="l" rtl="0">
              <a:lnSpc>
                <a:spcPct val="90000"/>
              </a:lnSpc>
              <a:spcBef>
                <a:spcPts val="0"/>
              </a:spcBef>
              <a:spcAft>
                <a:spcPts val="0"/>
              </a:spcAft>
              <a:buSzPts val="2400"/>
              <a:buChar char="●"/>
            </a:pPr>
            <a:r>
              <a:rPr lang="en-US" dirty="0"/>
              <a:t>How could you strengthen one another’s feedback? </a:t>
            </a:r>
            <a:endParaRPr dirty="0"/>
          </a:p>
          <a:p>
            <a:pPr marL="457200" lvl="0" indent="0" algn="l" rtl="0">
              <a:lnSpc>
                <a:spcPct val="90000"/>
              </a:lnSpc>
              <a:spcBef>
                <a:spcPts val="1000"/>
              </a:spcBef>
              <a:spcAft>
                <a:spcPts val="0"/>
              </a:spcAft>
              <a:buSzPts val="2400"/>
              <a:buNone/>
            </a:pPr>
            <a:r>
              <a:rPr lang="en-US" dirty="0"/>
              <a:t> </a:t>
            </a:r>
            <a:endParaRPr dirty="0"/>
          </a:p>
        </p:txBody>
      </p:sp>
      <p:sp>
        <p:nvSpPr>
          <p:cNvPr id="651" name="Google Shape;651;g78aaa0832f_0_256"/>
          <p:cNvSpPr/>
          <p:nvPr/>
        </p:nvSpPr>
        <p:spPr>
          <a:xfrm>
            <a:off x="5415750" y="1839600"/>
            <a:ext cx="3473100" cy="4782900"/>
          </a:xfrm>
          <a:prstGeom prst="flowChartAlternateProcess">
            <a:avLst/>
          </a:prstGeom>
          <a:solidFill>
            <a:schemeClr val="accent3">
              <a:alpha val="10588"/>
            </a:schemeClr>
          </a:solidFill>
          <a:ln w="1143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High Quality Feedback Criteria</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457200" marR="0" lvl="0" indent="-317500" algn="l" rtl="0">
              <a:lnSpc>
                <a:spcPct val="107916"/>
              </a:lnSpc>
              <a:spcBef>
                <a:spcPts val="0"/>
              </a:spcBef>
              <a:spcAft>
                <a:spcPts val="0"/>
              </a:spcAft>
              <a:buClr>
                <a:srgbClr val="000000"/>
              </a:buClr>
              <a:buSzPts val="1400"/>
              <a:buFont typeface="Arial"/>
              <a:buChar char="❏"/>
            </a:pPr>
            <a:r>
              <a:rPr lang="en-US" sz="1400" b="1" i="0" u="none" strike="noStrike" cap="none" dirty="0">
                <a:solidFill>
                  <a:srgbClr val="000000"/>
                </a:solidFill>
                <a:latin typeface="Arial"/>
                <a:ea typeface="Arial"/>
                <a:cs typeface="Arial"/>
                <a:sym typeface="Arial"/>
              </a:rPr>
              <a:t>Aligned to Rubric: </a:t>
            </a:r>
            <a:r>
              <a:rPr lang="en-US" sz="1400" b="0" i="0" u="none" strike="noStrike" cap="none" dirty="0">
                <a:solidFill>
                  <a:srgbClr val="000000"/>
                </a:solidFill>
                <a:latin typeface="Arial"/>
                <a:ea typeface="Arial"/>
                <a:cs typeface="Arial"/>
                <a:sym typeface="Arial"/>
              </a:rPr>
              <a:t>Feedback is specific and integrates language from the rubric</a:t>
            </a:r>
            <a:endParaRPr sz="1400" b="0" i="0" u="none" strike="noStrike" cap="none" dirty="0">
              <a:solidFill>
                <a:srgbClr val="000000"/>
              </a:solidFill>
              <a:latin typeface="Arial"/>
              <a:ea typeface="Arial"/>
              <a:cs typeface="Arial"/>
              <a:sym typeface="Arial"/>
            </a:endParaRPr>
          </a:p>
          <a:p>
            <a:pPr marL="457200" marR="0" lvl="0" indent="-317500" algn="l" rtl="0">
              <a:lnSpc>
                <a:spcPct val="107916"/>
              </a:lnSpc>
              <a:spcBef>
                <a:spcPts val="1800"/>
              </a:spcBef>
              <a:spcAft>
                <a:spcPts val="0"/>
              </a:spcAft>
              <a:buClr>
                <a:srgbClr val="000000"/>
              </a:buClr>
              <a:buSzPts val="1400"/>
              <a:buFont typeface="Arial"/>
              <a:buChar char="❏"/>
            </a:pPr>
            <a:r>
              <a:rPr lang="en-US" sz="1400" b="1" i="0" u="none" strike="noStrike" cap="none" dirty="0">
                <a:solidFill>
                  <a:srgbClr val="000000"/>
                </a:solidFill>
                <a:latin typeface="Arial"/>
                <a:ea typeface="Arial"/>
                <a:cs typeface="Arial"/>
                <a:sym typeface="Arial"/>
              </a:rPr>
              <a:t>Clear and Specific: </a:t>
            </a:r>
            <a:r>
              <a:rPr lang="en-US" sz="1400" b="0" i="0" u="none" strike="noStrike" cap="none" dirty="0">
                <a:solidFill>
                  <a:srgbClr val="000000"/>
                </a:solidFill>
                <a:latin typeface="Arial"/>
                <a:ea typeface="Arial"/>
                <a:cs typeface="Arial"/>
                <a:sym typeface="Arial"/>
              </a:rPr>
              <a:t>​Feedback is specific and leverages precise language that allows the district to know the change that needs to be made and why </a:t>
            </a:r>
            <a:endParaRPr sz="1400" b="0" i="0" u="none" strike="noStrike" cap="none" dirty="0">
              <a:solidFill>
                <a:srgbClr val="000000"/>
              </a:solidFill>
              <a:latin typeface="Arial"/>
              <a:ea typeface="Arial"/>
              <a:cs typeface="Arial"/>
              <a:sym typeface="Arial"/>
            </a:endParaRPr>
          </a:p>
          <a:p>
            <a:pPr marL="457200" marR="0" lvl="0" indent="-317500" algn="l" rtl="0">
              <a:lnSpc>
                <a:spcPct val="107916"/>
              </a:lnSpc>
              <a:spcBef>
                <a:spcPts val="1800"/>
              </a:spcBef>
              <a:spcAft>
                <a:spcPts val="0"/>
              </a:spcAft>
              <a:buClr>
                <a:srgbClr val="000000"/>
              </a:buClr>
              <a:buSzPts val="1400"/>
              <a:buFont typeface="Arial"/>
              <a:buChar char="❏"/>
            </a:pPr>
            <a:r>
              <a:rPr lang="en-US" sz="1400" b="1" i="0" u="none" strike="noStrike" cap="none" dirty="0">
                <a:solidFill>
                  <a:srgbClr val="000000"/>
                </a:solidFill>
                <a:latin typeface="Arial"/>
                <a:ea typeface="Arial"/>
                <a:cs typeface="Arial"/>
                <a:sym typeface="Arial"/>
              </a:rPr>
              <a:t>Actionable: </a:t>
            </a:r>
            <a:r>
              <a:rPr lang="en-US" sz="1300" b="0" i="0" u="none" strike="noStrike" cap="none" dirty="0">
                <a:solidFill>
                  <a:srgbClr val="000000"/>
                </a:solidFill>
                <a:latin typeface="Arial"/>
                <a:ea typeface="Arial"/>
                <a:cs typeface="Arial"/>
                <a:sym typeface="Arial"/>
              </a:rPr>
              <a:t>Feedback identifies next steps for improvement, potentially including how to go about achieving the improvement</a:t>
            </a:r>
            <a:endParaRPr sz="1300" b="1" i="0" u="none" strike="noStrike" cap="none" dirty="0">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78aaa0832f_0_176"/>
          <p:cNvSpPr txBox="1">
            <a:spLocks noGrp="1"/>
          </p:cNvSpPr>
          <p:nvPr>
            <p:ph type="title"/>
          </p:nvPr>
        </p:nvSpPr>
        <p:spPr>
          <a:xfrm>
            <a:off x="419100" y="365127"/>
            <a:ext cx="5813100" cy="12384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SzPts val="3600"/>
              <a:buNone/>
            </a:pPr>
            <a:r>
              <a:rPr lang="en-US"/>
              <a:t>Sample Benchmark Indicator</a:t>
            </a:r>
            <a:endParaRPr/>
          </a:p>
        </p:txBody>
      </p:sp>
      <p:sp>
        <p:nvSpPr>
          <p:cNvPr id="3" name="Text Placeholder 2">
            <a:extLst>
              <a:ext uri="{FF2B5EF4-FFF2-40B4-BE49-F238E27FC236}">
                <a16:creationId xmlns:a16="http://schemas.microsoft.com/office/drawing/2014/main" id="{4B0D52CF-F226-49A4-8F9B-6DBF8388304C}"/>
              </a:ext>
            </a:extLst>
          </p:cNvPr>
          <p:cNvSpPr>
            <a:spLocks noGrp="1"/>
          </p:cNvSpPr>
          <p:nvPr>
            <p:ph type="body"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g78aaa0832f_0_256"/>
          <p:cNvSpPr txBox="1">
            <a:spLocks noGrp="1"/>
          </p:cNvSpPr>
          <p:nvPr>
            <p:ph type="title"/>
          </p:nvPr>
        </p:nvSpPr>
        <p:spPr>
          <a:xfrm>
            <a:off x="419100" y="365127"/>
            <a:ext cx="5813100" cy="12384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SzPts val="3600"/>
              <a:buNone/>
            </a:pPr>
            <a:r>
              <a:rPr lang="en-US"/>
              <a:t>Drafting Feedback </a:t>
            </a:r>
            <a:endParaRPr/>
          </a:p>
        </p:txBody>
      </p:sp>
      <p:sp>
        <p:nvSpPr>
          <p:cNvPr id="650" name="Google Shape;650;g78aaa0832f_0_256"/>
          <p:cNvSpPr txBox="1">
            <a:spLocks noGrp="1"/>
          </p:cNvSpPr>
          <p:nvPr>
            <p:ph type="body" idx="1"/>
          </p:nvPr>
        </p:nvSpPr>
        <p:spPr>
          <a:xfrm>
            <a:off x="419100" y="1527250"/>
            <a:ext cx="5232000" cy="41157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000"/>
              </a:spcBef>
              <a:spcAft>
                <a:spcPts val="0"/>
              </a:spcAft>
              <a:buSzPts val="2400"/>
              <a:buNone/>
            </a:pPr>
            <a:r>
              <a:rPr lang="en-US" b="1" dirty="0"/>
              <a:t>Solo [5 minutes] </a:t>
            </a:r>
            <a:endParaRPr b="1" dirty="0"/>
          </a:p>
          <a:p>
            <a:pPr marL="457200" lvl="0" indent="-381000" algn="l" rtl="0">
              <a:lnSpc>
                <a:spcPct val="90000"/>
              </a:lnSpc>
              <a:spcBef>
                <a:spcPts val="1000"/>
              </a:spcBef>
              <a:spcAft>
                <a:spcPts val="0"/>
              </a:spcAft>
              <a:buSzPts val="2400"/>
              <a:buChar char="●"/>
            </a:pPr>
            <a:r>
              <a:rPr lang="en-US" dirty="0"/>
              <a:t>Craft feedback you would provide this school. </a:t>
            </a:r>
            <a:endParaRPr dirty="0"/>
          </a:p>
          <a:p>
            <a:pPr marL="457200" lvl="0" indent="0" algn="l" rtl="0">
              <a:lnSpc>
                <a:spcPct val="90000"/>
              </a:lnSpc>
              <a:spcBef>
                <a:spcPts val="1000"/>
              </a:spcBef>
              <a:spcAft>
                <a:spcPts val="0"/>
              </a:spcAft>
              <a:buSzPts val="2400"/>
              <a:buNone/>
            </a:pPr>
            <a:endParaRPr dirty="0"/>
          </a:p>
          <a:p>
            <a:pPr marL="0" lvl="0" indent="0" algn="l" rtl="0">
              <a:lnSpc>
                <a:spcPct val="90000"/>
              </a:lnSpc>
              <a:spcBef>
                <a:spcPts val="1000"/>
              </a:spcBef>
              <a:spcAft>
                <a:spcPts val="0"/>
              </a:spcAft>
              <a:buSzPts val="2400"/>
              <a:buNone/>
            </a:pPr>
            <a:r>
              <a:rPr lang="en-US" b="1" dirty="0"/>
              <a:t>Group Share and Discuss </a:t>
            </a:r>
            <a:endParaRPr b="1" dirty="0"/>
          </a:p>
          <a:p>
            <a:pPr marL="457200" lvl="0" indent="-381000" algn="l" rtl="0">
              <a:lnSpc>
                <a:spcPct val="90000"/>
              </a:lnSpc>
              <a:spcBef>
                <a:spcPts val="1000"/>
              </a:spcBef>
              <a:spcAft>
                <a:spcPts val="0"/>
              </a:spcAft>
              <a:buSzPts val="2400"/>
              <a:buChar char="●"/>
            </a:pPr>
            <a:r>
              <a:rPr lang="en-US" dirty="0"/>
              <a:t>Share feedback with one another.</a:t>
            </a:r>
            <a:endParaRPr dirty="0"/>
          </a:p>
          <a:p>
            <a:pPr marL="457200" lvl="0" indent="-381000" algn="l" rtl="0">
              <a:lnSpc>
                <a:spcPct val="90000"/>
              </a:lnSpc>
              <a:spcBef>
                <a:spcPts val="0"/>
              </a:spcBef>
              <a:spcAft>
                <a:spcPts val="0"/>
              </a:spcAft>
              <a:buSzPts val="2400"/>
              <a:buChar char="●"/>
            </a:pPr>
            <a:r>
              <a:rPr lang="en-US" dirty="0"/>
              <a:t>How could you strengthen one another’s feedback? </a:t>
            </a:r>
            <a:endParaRPr dirty="0"/>
          </a:p>
          <a:p>
            <a:pPr marL="457200" lvl="0" indent="0" algn="l" rtl="0">
              <a:lnSpc>
                <a:spcPct val="90000"/>
              </a:lnSpc>
              <a:spcBef>
                <a:spcPts val="1000"/>
              </a:spcBef>
              <a:spcAft>
                <a:spcPts val="0"/>
              </a:spcAft>
              <a:buSzPts val="2400"/>
              <a:buNone/>
            </a:pPr>
            <a:r>
              <a:rPr lang="en-US" dirty="0"/>
              <a:t> </a:t>
            </a:r>
            <a:endParaRPr dirty="0"/>
          </a:p>
        </p:txBody>
      </p:sp>
      <p:sp>
        <p:nvSpPr>
          <p:cNvPr id="651" name="Google Shape;651;g78aaa0832f_0_256"/>
          <p:cNvSpPr/>
          <p:nvPr/>
        </p:nvSpPr>
        <p:spPr>
          <a:xfrm>
            <a:off x="5415750" y="1839600"/>
            <a:ext cx="3473100" cy="4782900"/>
          </a:xfrm>
          <a:prstGeom prst="flowChartAlternateProcess">
            <a:avLst/>
          </a:prstGeom>
          <a:solidFill>
            <a:schemeClr val="accent3">
              <a:alpha val="10588"/>
            </a:schemeClr>
          </a:solidFill>
          <a:ln w="1143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High Quality Feedback Criteria</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457200" marR="0" lvl="0" indent="-317500" algn="l" rtl="0">
              <a:lnSpc>
                <a:spcPct val="107916"/>
              </a:lnSpc>
              <a:spcBef>
                <a:spcPts val="0"/>
              </a:spcBef>
              <a:spcAft>
                <a:spcPts val="0"/>
              </a:spcAft>
              <a:buClr>
                <a:srgbClr val="000000"/>
              </a:buClr>
              <a:buSzPts val="1400"/>
              <a:buFont typeface="Arial"/>
              <a:buChar char="❏"/>
            </a:pPr>
            <a:r>
              <a:rPr lang="en-US" sz="1400" b="1" i="0" u="none" strike="noStrike" cap="none" dirty="0">
                <a:solidFill>
                  <a:srgbClr val="000000"/>
                </a:solidFill>
                <a:latin typeface="Arial"/>
                <a:ea typeface="Arial"/>
                <a:cs typeface="Arial"/>
                <a:sym typeface="Arial"/>
              </a:rPr>
              <a:t>Aligned to Rubric: </a:t>
            </a:r>
            <a:r>
              <a:rPr lang="en-US" sz="1400" b="0" i="0" u="none" strike="noStrike" cap="none" dirty="0">
                <a:solidFill>
                  <a:srgbClr val="000000"/>
                </a:solidFill>
                <a:latin typeface="Arial"/>
                <a:ea typeface="Arial"/>
                <a:cs typeface="Arial"/>
                <a:sym typeface="Arial"/>
              </a:rPr>
              <a:t>Feedback is specific and integrates language from the rubric</a:t>
            </a:r>
            <a:endParaRPr sz="1400" b="0" i="0" u="none" strike="noStrike" cap="none" dirty="0">
              <a:solidFill>
                <a:srgbClr val="000000"/>
              </a:solidFill>
              <a:latin typeface="Arial"/>
              <a:ea typeface="Arial"/>
              <a:cs typeface="Arial"/>
              <a:sym typeface="Arial"/>
            </a:endParaRPr>
          </a:p>
          <a:p>
            <a:pPr marL="457200" marR="0" lvl="0" indent="-317500" algn="l" rtl="0">
              <a:lnSpc>
                <a:spcPct val="107916"/>
              </a:lnSpc>
              <a:spcBef>
                <a:spcPts val="1800"/>
              </a:spcBef>
              <a:spcAft>
                <a:spcPts val="0"/>
              </a:spcAft>
              <a:buClr>
                <a:srgbClr val="000000"/>
              </a:buClr>
              <a:buSzPts val="1400"/>
              <a:buFont typeface="Arial"/>
              <a:buChar char="❏"/>
            </a:pPr>
            <a:r>
              <a:rPr lang="en-US" sz="1400" b="1" i="0" u="none" strike="noStrike" cap="none" dirty="0">
                <a:solidFill>
                  <a:srgbClr val="000000"/>
                </a:solidFill>
                <a:latin typeface="Arial"/>
                <a:ea typeface="Arial"/>
                <a:cs typeface="Arial"/>
                <a:sym typeface="Arial"/>
              </a:rPr>
              <a:t>Clear and Specific: </a:t>
            </a:r>
            <a:r>
              <a:rPr lang="en-US" sz="1400" b="0" i="0" u="none" strike="noStrike" cap="none" dirty="0">
                <a:solidFill>
                  <a:srgbClr val="000000"/>
                </a:solidFill>
                <a:latin typeface="Arial"/>
                <a:ea typeface="Arial"/>
                <a:cs typeface="Arial"/>
                <a:sym typeface="Arial"/>
              </a:rPr>
              <a:t>​Feedback is specific and leverages precise language that allows the district to know the change that needs to be made and why </a:t>
            </a:r>
            <a:endParaRPr sz="1400" b="0" i="0" u="none" strike="noStrike" cap="none" dirty="0">
              <a:solidFill>
                <a:srgbClr val="000000"/>
              </a:solidFill>
              <a:latin typeface="Arial"/>
              <a:ea typeface="Arial"/>
              <a:cs typeface="Arial"/>
              <a:sym typeface="Arial"/>
            </a:endParaRPr>
          </a:p>
          <a:p>
            <a:pPr marL="457200" marR="0" lvl="0" indent="-317500" algn="l" rtl="0">
              <a:lnSpc>
                <a:spcPct val="107916"/>
              </a:lnSpc>
              <a:spcBef>
                <a:spcPts val="1800"/>
              </a:spcBef>
              <a:spcAft>
                <a:spcPts val="0"/>
              </a:spcAft>
              <a:buClr>
                <a:srgbClr val="000000"/>
              </a:buClr>
              <a:buSzPts val="1400"/>
              <a:buFont typeface="Arial"/>
              <a:buChar char="❏"/>
            </a:pPr>
            <a:r>
              <a:rPr lang="en-US" sz="1400" b="1" i="0" u="none" strike="noStrike" cap="none" dirty="0">
                <a:solidFill>
                  <a:srgbClr val="000000"/>
                </a:solidFill>
                <a:latin typeface="Arial"/>
                <a:ea typeface="Arial"/>
                <a:cs typeface="Arial"/>
                <a:sym typeface="Arial"/>
              </a:rPr>
              <a:t>Actionable: </a:t>
            </a:r>
            <a:r>
              <a:rPr lang="en-US" sz="1300" b="0" i="0" u="none" strike="noStrike" cap="none" dirty="0">
                <a:solidFill>
                  <a:srgbClr val="000000"/>
                </a:solidFill>
                <a:latin typeface="Arial"/>
                <a:ea typeface="Arial"/>
                <a:cs typeface="Arial"/>
                <a:sym typeface="Arial"/>
              </a:rPr>
              <a:t>Feedback identifies next steps for improvement, potentially including how to go about achieving the improvement</a:t>
            </a:r>
            <a:endParaRPr sz="1300" b="1" i="0" u="none" strike="noStrike" cap="none" dirty="0">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9290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78aaa0832f_0_176"/>
          <p:cNvSpPr txBox="1">
            <a:spLocks noGrp="1"/>
          </p:cNvSpPr>
          <p:nvPr>
            <p:ph type="title"/>
          </p:nvPr>
        </p:nvSpPr>
        <p:spPr>
          <a:xfrm>
            <a:off x="419100" y="365127"/>
            <a:ext cx="5813100" cy="12384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SzPts val="3600"/>
              <a:buNone/>
            </a:pPr>
            <a:r>
              <a:rPr lang="en-US" dirty="0"/>
              <a:t>Sample Action Step</a:t>
            </a:r>
            <a:endParaRPr dirty="0"/>
          </a:p>
        </p:txBody>
      </p:sp>
      <p:sp>
        <p:nvSpPr>
          <p:cNvPr id="3" name="Text Placeholder 2">
            <a:extLst>
              <a:ext uri="{FF2B5EF4-FFF2-40B4-BE49-F238E27FC236}">
                <a16:creationId xmlns:a16="http://schemas.microsoft.com/office/drawing/2014/main" id="{4B0D52CF-F226-49A4-8F9B-6DBF838830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0940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g78aaa0832f_0_256"/>
          <p:cNvSpPr txBox="1">
            <a:spLocks noGrp="1"/>
          </p:cNvSpPr>
          <p:nvPr>
            <p:ph type="title"/>
          </p:nvPr>
        </p:nvSpPr>
        <p:spPr>
          <a:xfrm>
            <a:off x="419100" y="365127"/>
            <a:ext cx="5813100" cy="12384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SzPts val="3600"/>
              <a:buNone/>
            </a:pPr>
            <a:r>
              <a:rPr lang="en-US"/>
              <a:t>Drafting Feedback </a:t>
            </a:r>
            <a:endParaRPr/>
          </a:p>
        </p:txBody>
      </p:sp>
      <p:sp>
        <p:nvSpPr>
          <p:cNvPr id="650" name="Google Shape;650;g78aaa0832f_0_256"/>
          <p:cNvSpPr txBox="1">
            <a:spLocks noGrp="1"/>
          </p:cNvSpPr>
          <p:nvPr>
            <p:ph type="body" idx="1"/>
          </p:nvPr>
        </p:nvSpPr>
        <p:spPr>
          <a:xfrm>
            <a:off x="419100" y="1527250"/>
            <a:ext cx="5232000" cy="41157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000"/>
              </a:spcBef>
              <a:spcAft>
                <a:spcPts val="0"/>
              </a:spcAft>
              <a:buSzPts val="2400"/>
              <a:buNone/>
            </a:pPr>
            <a:r>
              <a:rPr lang="en-US" b="1" dirty="0"/>
              <a:t>Solo [5 minutes] </a:t>
            </a:r>
            <a:endParaRPr b="1" dirty="0"/>
          </a:p>
          <a:p>
            <a:pPr marL="457200" lvl="0" indent="-381000" algn="l" rtl="0">
              <a:lnSpc>
                <a:spcPct val="90000"/>
              </a:lnSpc>
              <a:spcBef>
                <a:spcPts val="1000"/>
              </a:spcBef>
              <a:spcAft>
                <a:spcPts val="0"/>
              </a:spcAft>
              <a:buSzPts val="2400"/>
              <a:buChar char="●"/>
            </a:pPr>
            <a:r>
              <a:rPr lang="en-US" dirty="0"/>
              <a:t>Craft feedback you would provide this school. </a:t>
            </a:r>
            <a:endParaRPr dirty="0"/>
          </a:p>
          <a:p>
            <a:pPr marL="457200" lvl="0" indent="0" algn="l" rtl="0">
              <a:lnSpc>
                <a:spcPct val="90000"/>
              </a:lnSpc>
              <a:spcBef>
                <a:spcPts val="1000"/>
              </a:spcBef>
              <a:spcAft>
                <a:spcPts val="0"/>
              </a:spcAft>
              <a:buSzPts val="2400"/>
              <a:buNone/>
            </a:pPr>
            <a:endParaRPr dirty="0"/>
          </a:p>
          <a:p>
            <a:pPr marL="0" lvl="0" indent="0" algn="l" rtl="0">
              <a:lnSpc>
                <a:spcPct val="90000"/>
              </a:lnSpc>
              <a:spcBef>
                <a:spcPts val="1000"/>
              </a:spcBef>
              <a:spcAft>
                <a:spcPts val="0"/>
              </a:spcAft>
              <a:buSzPts val="2400"/>
              <a:buNone/>
            </a:pPr>
            <a:r>
              <a:rPr lang="en-US" b="1" dirty="0"/>
              <a:t>Group Share and Discuss </a:t>
            </a:r>
            <a:endParaRPr b="1" dirty="0"/>
          </a:p>
          <a:p>
            <a:pPr marL="457200" lvl="0" indent="-381000" algn="l" rtl="0">
              <a:lnSpc>
                <a:spcPct val="90000"/>
              </a:lnSpc>
              <a:spcBef>
                <a:spcPts val="1000"/>
              </a:spcBef>
              <a:spcAft>
                <a:spcPts val="0"/>
              </a:spcAft>
              <a:buSzPts val="2400"/>
              <a:buChar char="●"/>
            </a:pPr>
            <a:r>
              <a:rPr lang="en-US" dirty="0"/>
              <a:t>Share feedback with one another.</a:t>
            </a:r>
            <a:endParaRPr dirty="0"/>
          </a:p>
          <a:p>
            <a:pPr marL="457200" lvl="0" indent="-381000" algn="l" rtl="0">
              <a:lnSpc>
                <a:spcPct val="90000"/>
              </a:lnSpc>
              <a:spcBef>
                <a:spcPts val="0"/>
              </a:spcBef>
              <a:spcAft>
                <a:spcPts val="0"/>
              </a:spcAft>
              <a:buSzPts val="2400"/>
              <a:buChar char="●"/>
            </a:pPr>
            <a:r>
              <a:rPr lang="en-US" dirty="0"/>
              <a:t>How could you strengthen one another’s feedback? </a:t>
            </a:r>
            <a:endParaRPr dirty="0"/>
          </a:p>
          <a:p>
            <a:pPr marL="457200" lvl="0" indent="0" algn="l" rtl="0">
              <a:lnSpc>
                <a:spcPct val="90000"/>
              </a:lnSpc>
              <a:spcBef>
                <a:spcPts val="1000"/>
              </a:spcBef>
              <a:spcAft>
                <a:spcPts val="0"/>
              </a:spcAft>
              <a:buSzPts val="2400"/>
              <a:buNone/>
            </a:pPr>
            <a:r>
              <a:rPr lang="en-US" dirty="0"/>
              <a:t> </a:t>
            </a:r>
            <a:endParaRPr dirty="0"/>
          </a:p>
        </p:txBody>
      </p:sp>
      <p:sp>
        <p:nvSpPr>
          <p:cNvPr id="651" name="Google Shape;651;g78aaa0832f_0_256"/>
          <p:cNvSpPr/>
          <p:nvPr/>
        </p:nvSpPr>
        <p:spPr>
          <a:xfrm>
            <a:off x="5415750" y="1839600"/>
            <a:ext cx="3473100" cy="4782900"/>
          </a:xfrm>
          <a:prstGeom prst="flowChartAlternateProcess">
            <a:avLst/>
          </a:prstGeom>
          <a:solidFill>
            <a:schemeClr val="accent3">
              <a:alpha val="10588"/>
            </a:schemeClr>
          </a:solidFill>
          <a:ln w="1143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High Quality Feedback Criteria</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457200" marR="0" lvl="0" indent="-317500" algn="l" rtl="0">
              <a:lnSpc>
                <a:spcPct val="107916"/>
              </a:lnSpc>
              <a:spcBef>
                <a:spcPts val="0"/>
              </a:spcBef>
              <a:spcAft>
                <a:spcPts val="0"/>
              </a:spcAft>
              <a:buClr>
                <a:srgbClr val="000000"/>
              </a:buClr>
              <a:buSzPts val="1400"/>
              <a:buFont typeface="Arial"/>
              <a:buChar char="❏"/>
            </a:pPr>
            <a:r>
              <a:rPr lang="en-US" sz="1400" b="1" i="0" u="none" strike="noStrike" cap="none" dirty="0">
                <a:solidFill>
                  <a:srgbClr val="000000"/>
                </a:solidFill>
                <a:latin typeface="Arial"/>
                <a:ea typeface="Arial"/>
                <a:cs typeface="Arial"/>
                <a:sym typeface="Arial"/>
              </a:rPr>
              <a:t>Aligned to Rubric: </a:t>
            </a:r>
            <a:r>
              <a:rPr lang="en-US" sz="1400" b="0" i="0" u="none" strike="noStrike" cap="none" dirty="0">
                <a:solidFill>
                  <a:srgbClr val="000000"/>
                </a:solidFill>
                <a:latin typeface="Arial"/>
                <a:ea typeface="Arial"/>
                <a:cs typeface="Arial"/>
                <a:sym typeface="Arial"/>
              </a:rPr>
              <a:t>Feedback is specific and integrates language from the rubric</a:t>
            </a:r>
            <a:endParaRPr sz="1400" b="0" i="0" u="none" strike="noStrike" cap="none" dirty="0">
              <a:solidFill>
                <a:srgbClr val="000000"/>
              </a:solidFill>
              <a:latin typeface="Arial"/>
              <a:ea typeface="Arial"/>
              <a:cs typeface="Arial"/>
              <a:sym typeface="Arial"/>
            </a:endParaRPr>
          </a:p>
          <a:p>
            <a:pPr marL="457200" marR="0" lvl="0" indent="-317500" algn="l" rtl="0">
              <a:lnSpc>
                <a:spcPct val="107916"/>
              </a:lnSpc>
              <a:spcBef>
                <a:spcPts val="1800"/>
              </a:spcBef>
              <a:spcAft>
                <a:spcPts val="0"/>
              </a:spcAft>
              <a:buClr>
                <a:srgbClr val="000000"/>
              </a:buClr>
              <a:buSzPts val="1400"/>
              <a:buFont typeface="Arial"/>
              <a:buChar char="❏"/>
            </a:pPr>
            <a:r>
              <a:rPr lang="en-US" sz="1400" b="1" i="0" u="none" strike="noStrike" cap="none" dirty="0">
                <a:solidFill>
                  <a:srgbClr val="000000"/>
                </a:solidFill>
                <a:latin typeface="Arial"/>
                <a:ea typeface="Arial"/>
                <a:cs typeface="Arial"/>
                <a:sym typeface="Arial"/>
              </a:rPr>
              <a:t>Clear and Specific: </a:t>
            </a:r>
            <a:r>
              <a:rPr lang="en-US" sz="1400" b="0" i="0" u="none" strike="noStrike" cap="none" dirty="0">
                <a:solidFill>
                  <a:srgbClr val="000000"/>
                </a:solidFill>
                <a:latin typeface="Arial"/>
                <a:ea typeface="Arial"/>
                <a:cs typeface="Arial"/>
                <a:sym typeface="Arial"/>
              </a:rPr>
              <a:t>​Feedback is specific and leverages precise language that allows the district to know the change that needs to be made and why </a:t>
            </a:r>
            <a:endParaRPr sz="1400" b="0" i="0" u="none" strike="noStrike" cap="none" dirty="0">
              <a:solidFill>
                <a:srgbClr val="000000"/>
              </a:solidFill>
              <a:latin typeface="Arial"/>
              <a:ea typeface="Arial"/>
              <a:cs typeface="Arial"/>
              <a:sym typeface="Arial"/>
            </a:endParaRPr>
          </a:p>
          <a:p>
            <a:pPr marL="457200" marR="0" lvl="0" indent="-317500" algn="l" rtl="0">
              <a:lnSpc>
                <a:spcPct val="107916"/>
              </a:lnSpc>
              <a:spcBef>
                <a:spcPts val="1800"/>
              </a:spcBef>
              <a:spcAft>
                <a:spcPts val="0"/>
              </a:spcAft>
              <a:buClr>
                <a:srgbClr val="000000"/>
              </a:buClr>
              <a:buSzPts val="1400"/>
              <a:buFont typeface="Arial"/>
              <a:buChar char="❏"/>
            </a:pPr>
            <a:r>
              <a:rPr lang="en-US" sz="1400" b="1" i="0" u="none" strike="noStrike" cap="none" dirty="0">
                <a:solidFill>
                  <a:srgbClr val="000000"/>
                </a:solidFill>
                <a:latin typeface="Arial"/>
                <a:ea typeface="Arial"/>
                <a:cs typeface="Arial"/>
                <a:sym typeface="Arial"/>
              </a:rPr>
              <a:t>Actionable: </a:t>
            </a:r>
            <a:r>
              <a:rPr lang="en-US" sz="1300" b="0" i="0" u="none" strike="noStrike" cap="none" dirty="0">
                <a:solidFill>
                  <a:srgbClr val="000000"/>
                </a:solidFill>
                <a:latin typeface="Arial"/>
                <a:ea typeface="Arial"/>
                <a:cs typeface="Arial"/>
                <a:sym typeface="Arial"/>
              </a:rPr>
              <a:t>Feedback identifies next steps for improvement, potentially including how to go about achieving the improvement</a:t>
            </a:r>
            <a:endParaRPr sz="1300" b="1" i="0" u="none" strike="noStrike" cap="none" dirty="0">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1011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5BFFC-FDCD-47E7-9BA7-2EAD31214ADF}"/>
              </a:ext>
            </a:extLst>
          </p:cNvPr>
          <p:cNvSpPr>
            <a:spLocks noGrp="1"/>
          </p:cNvSpPr>
          <p:nvPr>
            <p:ph type="title"/>
          </p:nvPr>
        </p:nvSpPr>
        <p:spPr/>
        <p:txBody>
          <a:bodyPr/>
          <a:lstStyle/>
          <a:p>
            <a:r>
              <a:rPr lang="en-US" dirty="0"/>
              <a:t>Feedback Expectations and Timeline</a:t>
            </a:r>
          </a:p>
        </p:txBody>
      </p:sp>
      <p:sp>
        <p:nvSpPr>
          <p:cNvPr id="3" name="Text Placeholder 2">
            <a:extLst>
              <a:ext uri="{FF2B5EF4-FFF2-40B4-BE49-F238E27FC236}">
                <a16:creationId xmlns:a16="http://schemas.microsoft.com/office/drawing/2014/main" id="{C3FB20B5-C93D-4DBA-A321-7B20A75EFDA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222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F1E9-4B17-4676-A150-A34BEC125D1D}"/>
              </a:ext>
            </a:extLst>
          </p:cNvPr>
          <p:cNvSpPr>
            <a:spLocks noGrp="1"/>
          </p:cNvSpPr>
          <p:nvPr>
            <p:ph type="title"/>
          </p:nvPr>
        </p:nvSpPr>
        <p:spPr/>
        <p:txBody>
          <a:bodyPr>
            <a:normAutofit/>
          </a:bodyPr>
          <a:lstStyle/>
          <a:p>
            <a:r>
              <a:rPr lang="en-US" sz="3600" b="1" dirty="0">
                <a:solidFill>
                  <a:schemeClr val="accent2"/>
                </a:solidFill>
                <a:latin typeface="+mj-lt"/>
              </a:rPr>
              <a:t>Purpose of the School Plan</a:t>
            </a:r>
          </a:p>
        </p:txBody>
      </p:sp>
      <p:graphicFrame>
        <p:nvGraphicFramePr>
          <p:cNvPr id="14" name="Content Placeholder 13">
            <a:extLst>
              <a:ext uri="{FF2B5EF4-FFF2-40B4-BE49-F238E27FC236}">
                <a16:creationId xmlns:a16="http://schemas.microsoft.com/office/drawing/2014/main" id="{4995A7CE-9C2C-4F7A-8352-F353EF7B1DEF}"/>
              </a:ext>
            </a:extLst>
          </p:cNvPr>
          <p:cNvGraphicFramePr>
            <a:graphicFrameLocks noGrp="1"/>
          </p:cNvGraphicFramePr>
          <p:nvPr>
            <p:ph sz="quarter" idx="4294967295"/>
            <p:extLst>
              <p:ext uri="{D42A27DB-BD31-4B8C-83A1-F6EECF244321}">
                <p14:modId xmlns:p14="http://schemas.microsoft.com/office/powerpoint/2010/main" val="2125002112"/>
              </p:ext>
            </p:extLst>
          </p:nvPr>
        </p:nvGraphicFramePr>
        <p:xfrm>
          <a:off x="533400" y="1447800"/>
          <a:ext cx="81915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a:extLst>
              <a:ext uri="{FF2B5EF4-FFF2-40B4-BE49-F238E27FC236}">
                <a16:creationId xmlns:a16="http://schemas.microsoft.com/office/drawing/2014/main" id="{FCDF3BA0-8089-4396-961B-47DEF0CBD4F9}"/>
              </a:ext>
            </a:extLst>
          </p:cNvPr>
          <p:cNvSpPr txBox="1">
            <a:spLocks/>
          </p:cNvSpPr>
          <p:nvPr/>
        </p:nvSpPr>
        <p:spPr>
          <a:xfrm>
            <a:off x="533400" y="1912496"/>
            <a:ext cx="8382000" cy="1219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E3524"/>
              </a:buClr>
              <a:buFont typeface="Wingdings" panose="05000000000000000000" pitchFamily="2" charset="2"/>
              <a:buChar char="§"/>
              <a:defRPr sz="240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latin typeface="Arial" panose="020B0604020202020204" pitchFamily="34" charset="0"/>
                <a:cs typeface="Arial" panose="020B0604020202020204" pitchFamily="34" charset="0"/>
              </a:rPr>
              <a:t>Helps schools create and implement a coherent theory of action for improving the performance of all of its students</a:t>
            </a:r>
          </a:p>
        </p:txBody>
      </p:sp>
    </p:spTree>
    <p:extLst>
      <p:ext uri="{BB962C8B-B14F-4D97-AF65-F5344CB8AC3E}">
        <p14:creationId xmlns:p14="http://schemas.microsoft.com/office/powerpoint/2010/main" val="235389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b71685fffd_0_699"/>
          <p:cNvSpPr txBox="1">
            <a:spLocks noGrp="1"/>
          </p:cNvSpPr>
          <p:nvPr>
            <p:ph type="title"/>
          </p:nvPr>
        </p:nvSpPr>
        <p:spPr>
          <a:xfrm>
            <a:off x="419100" y="365127"/>
            <a:ext cx="5813100" cy="1238400"/>
          </a:xfrm>
          <a:prstGeom prst="rect">
            <a:avLst/>
          </a:prstGeom>
        </p:spPr>
        <p:txBody>
          <a:bodyPr spcFirstLastPara="1" wrap="square" lIns="45700" tIns="45700" rIns="45700" bIns="45700" anchor="ctr" anchorCtr="0">
            <a:noAutofit/>
          </a:bodyPr>
          <a:lstStyle/>
          <a:p>
            <a:pPr marL="0" lvl="0" indent="0" algn="l" rtl="0">
              <a:spcBef>
                <a:spcPts val="0"/>
              </a:spcBef>
              <a:spcAft>
                <a:spcPts val="0"/>
              </a:spcAft>
              <a:buNone/>
            </a:pPr>
            <a:r>
              <a:rPr lang="en-US" dirty="0"/>
              <a:t>Vertical Alignment</a:t>
            </a:r>
            <a:endParaRPr dirty="0"/>
          </a:p>
        </p:txBody>
      </p:sp>
      <p:pic>
        <p:nvPicPr>
          <p:cNvPr id="335" name="Google Shape;335;gb71685fffd_0_699"/>
          <p:cNvPicPr preferRelativeResize="0"/>
          <p:nvPr/>
        </p:nvPicPr>
        <p:blipFill rotWithShape="1">
          <a:blip r:embed="rId3">
            <a:alphaModFix/>
          </a:blip>
          <a:srcRect/>
          <a:stretch/>
        </p:blipFill>
        <p:spPr>
          <a:xfrm>
            <a:off x="533400" y="3276600"/>
            <a:ext cx="293543" cy="914400"/>
          </a:xfrm>
          <a:prstGeom prst="rect">
            <a:avLst/>
          </a:prstGeom>
          <a:noFill/>
          <a:ln>
            <a:noFill/>
          </a:ln>
        </p:spPr>
      </p:pic>
      <p:sp>
        <p:nvSpPr>
          <p:cNvPr id="336" name="Google Shape;336;gb71685fffd_0_699"/>
          <p:cNvSpPr txBox="1"/>
          <p:nvPr/>
        </p:nvSpPr>
        <p:spPr>
          <a:xfrm>
            <a:off x="257066" y="2472269"/>
            <a:ext cx="20763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rgbClr val="00A4C7"/>
                </a:solidFill>
                <a:latin typeface="Arial"/>
                <a:ea typeface="Arial"/>
                <a:cs typeface="Arial"/>
                <a:sym typeface="Arial"/>
              </a:rPr>
              <a:t>School Plan Review Team</a:t>
            </a:r>
            <a:endParaRPr sz="1800" dirty="0">
              <a:solidFill>
                <a:srgbClr val="000000"/>
              </a:solidFill>
              <a:latin typeface="Arial"/>
              <a:ea typeface="Arial"/>
              <a:cs typeface="Arial"/>
              <a:sym typeface="Arial"/>
            </a:endParaRPr>
          </a:p>
        </p:txBody>
      </p:sp>
      <p:grpSp>
        <p:nvGrpSpPr>
          <p:cNvPr id="337" name="Google Shape;337;gb71685fffd_0_699"/>
          <p:cNvGrpSpPr/>
          <p:nvPr/>
        </p:nvGrpSpPr>
        <p:grpSpPr>
          <a:xfrm>
            <a:off x="3673442" y="1705409"/>
            <a:ext cx="1387126" cy="825490"/>
            <a:chOff x="2823099" y="3142450"/>
            <a:chExt cx="1387126" cy="825490"/>
          </a:xfrm>
        </p:grpSpPr>
        <p:pic>
          <p:nvPicPr>
            <p:cNvPr id="338" name="Google Shape;338;gb71685fffd_0_699"/>
            <p:cNvPicPr preferRelativeResize="0"/>
            <p:nvPr/>
          </p:nvPicPr>
          <p:blipFill rotWithShape="1">
            <a:blip r:embed="rId4">
              <a:alphaModFix/>
            </a:blip>
            <a:srcRect/>
            <a:stretch/>
          </p:blipFill>
          <p:spPr>
            <a:xfrm>
              <a:off x="2828544" y="3148768"/>
              <a:ext cx="1380744" cy="819172"/>
            </a:xfrm>
            <a:prstGeom prst="rect">
              <a:avLst/>
            </a:prstGeom>
            <a:noFill/>
            <a:ln>
              <a:noFill/>
            </a:ln>
          </p:spPr>
        </p:pic>
        <p:pic>
          <p:nvPicPr>
            <p:cNvPr id="339" name="Google Shape;339;gb71685fffd_0_699"/>
            <p:cNvPicPr preferRelativeResize="0"/>
            <p:nvPr/>
          </p:nvPicPr>
          <p:blipFill rotWithShape="1">
            <a:blip r:embed="rId5">
              <a:alphaModFix/>
            </a:blip>
            <a:srcRect/>
            <a:stretch/>
          </p:blipFill>
          <p:spPr>
            <a:xfrm>
              <a:off x="2823099" y="3142450"/>
              <a:ext cx="1387126" cy="822960"/>
            </a:xfrm>
            <a:prstGeom prst="rect">
              <a:avLst/>
            </a:prstGeom>
            <a:noFill/>
            <a:ln>
              <a:noFill/>
            </a:ln>
          </p:spPr>
        </p:pic>
      </p:grpSp>
      <p:grpSp>
        <p:nvGrpSpPr>
          <p:cNvPr id="340" name="Google Shape;340;gb71685fffd_0_699"/>
          <p:cNvGrpSpPr/>
          <p:nvPr/>
        </p:nvGrpSpPr>
        <p:grpSpPr>
          <a:xfrm>
            <a:off x="3570742" y="3169492"/>
            <a:ext cx="1390826" cy="914695"/>
            <a:chOff x="2819400" y="1210056"/>
            <a:chExt cx="1390826" cy="914695"/>
          </a:xfrm>
        </p:grpSpPr>
        <p:pic>
          <p:nvPicPr>
            <p:cNvPr id="341" name="Google Shape;341;gb71685fffd_0_699"/>
            <p:cNvPicPr preferRelativeResize="0"/>
            <p:nvPr/>
          </p:nvPicPr>
          <p:blipFill rotWithShape="1">
            <a:blip r:embed="rId6">
              <a:alphaModFix/>
            </a:blip>
            <a:srcRect/>
            <a:stretch/>
          </p:blipFill>
          <p:spPr>
            <a:xfrm>
              <a:off x="2819400" y="1210056"/>
              <a:ext cx="1389580" cy="914400"/>
            </a:xfrm>
            <a:prstGeom prst="rect">
              <a:avLst/>
            </a:prstGeom>
            <a:noFill/>
            <a:ln>
              <a:noFill/>
            </a:ln>
          </p:spPr>
        </p:pic>
        <p:pic>
          <p:nvPicPr>
            <p:cNvPr id="342" name="Google Shape;342;gb71685fffd_0_699"/>
            <p:cNvPicPr preferRelativeResize="0"/>
            <p:nvPr/>
          </p:nvPicPr>
          <p:blipFill rotWithShape="1">
            <a:blip r:embed="rId7">
              <a:alphaModFix/>
            </a:blip>
            <a:srcRect/>
            <a:stretch/>
          </p:blipFill>
          <p:spPr>
            <a:xfrm>
              <a:off x="2820646" y="1210351"/>
              <a:ext cx="1389580" cy="914400"/>
            </a:xfrm>
            <a:prstGeom prst="rect">
              <a:avLst/>
            </a:prstGeom>
            <a:noFill/>
            <a:ln>
              <a:noFill/>
            </a:ln>
          </p:spPr>
        </p:pic>
      </p:grpSp>
      <p:pic>
        <p:nvPicPr>
          <p:cNvPr id="343" name="Google Shape;343;gb71685fffd_0_699"/>
          <p:cNvPicPr preferRelativeResize="0"/>
          <p:nvPr/>
        </p:nvPicPr>
        <p:blipFill rotWithShape="1">
          <a:blip r:embed="rId8">
            <a:alphaModFix/>
          </a:blip>
          <a:srcRect/>
          <a:stretch/>
        </p:blipFill>
        <p:spPr>
          <a:xfrm>
            <a:off x="3905868" y="5021003"/>
            <a:ext cx="720575" cy="914400"/>
          </a:xfrm>
          <a:prstGeom prst="rect">
            <a:avLst/>
          </a:prstGeom>
          <a:noFill/>
          <a:ln>
            <a:noFill/>
          </a:ln>
        </p:spPr>
      </p:pic>
      <p:pic>
        <p:nvPicPr>
          <p:cNvPr id="344" name="Google Shape;344;gb71685fffd_0_699"/>
          <p:cNvPicPr preferRelativeResize="0"/>
          <p:nvPr/>
        </p:nvPicPr>
        <p:blipFill rotWithShape="1">
          <a:blip r:embed="rId9">
            <a:alphaModFix/>
          </a:blip>
          <a:srcRect/>
          <a:stretch/>
        </p:blipFill>
        <p:spPr>
          <a:xfrm>
            <a:off x="1103277" y="3276600"/>
            <a:ext cx="729962" cy="914400"/>
          </a:xfrm>
          <a:prstGeom prst="rect">
            <a:avLst/>
          </a:prstGeom>
          <a:noFill/>
          <a:ln>
            <a:noFill/>
          </a:ln>
        </p:spPr>
      </p:pic>
      <p:pic>
        <p:nvPicPr>
          <p:cNvPr id="345" name="Google Shape;345;gb71685fffd_0_699"/>
          <p:cNvPicPr preferRelativeResize="0"/>
          <p:nvPr/>
        </p:nvPicPr>
        <p:blipFill rotWithShape="1">
          <a:blip r:embed="rId3">
            <a:alphaModFix/>
          </a:blip>
          <a:srcRect/>
          <a:stretch/>
        </p:blipFill>
        <p:spPr>
          <a:xfrm>
            <a:off x="826950" y="3276600"/>
            <a:ext cx="293543" cy="914400"/>
          </a:xfrm>
          <a:prstGeom prst="rect">
            <a:avLst/>
          </a:prstGeom>
          <a:noFill/>
          <a:ln>
            <a:noFill/>
          </a:ln>
        </p:spPr>
      </p:pic>
      <p:sp>
        <p:nvSpPr>
          <p:cNvPr id="347" name="Google Shape;347;gb71685fffd_0_699"/>
          <p:cNvSpPr/>
          <p:nvPr/>
        </p:nvSpPr>
        <p:spPr>
          <a:xfrm>
            <a:off x="1935175" y="2132775"/>
            <a:ext cx="1686900" cy="3585300"/>
          </a:xfrm>
          <a:prstGeom prst="leftBrace">
            <a:avLst>
              <a:gd name="adj1" fmla="val 50000"/>
              <a:gd name="adj2" fmla="val 50000"/>
            </a:avLst>
          </a:prstGeom>
          <a:noFill/>
          <a:ln w="114300" cap="flat" cmpd="sng">
            <a:solidFill>
              <a:srgbClr val="FFC7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gb71685fffd_0_699"/>
          <p:cNvSpPr txBox="1"/>
          <p:nvPr/>
        </p:nvSpPr>
        <p:spPr>
          <a:xfrm>
            <a:off x="5810250" y="2132775"/>
            <a:ext cx="2371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Open Sans"/>
                <a:ea typeface="Open Sans"/>
                <a:cs typeface="Open Sans"/>
                <a:sym typeface="Open Sans"/>
              </a:rPr>
              <a:t>DISTRICT</a:t>
            </a:r>
            <a:endParaRPr sz="2400" b="1">
              <a:latin typeface="Open Sans"/>
              <a:ea typeface="Open Sans"/>
              <a:cs typeface="Open Sans"/>
              <a:sym typeface="Open Sans"/>
            </a:endParaRPr>
          </a:p>
        </p:txBody>
      </p:sp>
      <p:sp>
        <p:nvSpPr>
          <p:cNvPr id="349" name="Google Shape;349;gb71685fffd_0_699"/>
          <p:cNvSpPr txBox="1"/>
          <p:nvPr/>
        </p:nvSpPr>
        <p:spPr>
          <a:xfrm>
            <a:off x="5712500" y="3648375"/>
            <a:ext cx="2371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Open Sans"/>
                <a:ea typeface="Open Sans"/>
                <a:cs typeface="Open Sans"/>
                <a:sym typeface="Open Sans"/>
              </a:rPr>
              <a:t>SCHOOL</a:t>
            </a:r>
            <a:endParaRPr sz="2400" b="1">
              <a:latin typeface="Open Sans"/>
              <a:ea typeface="Open Sans"/>
              <a:cs typeface="Open Sans"/>
              <a:sym typeface="Open Sans"/>
            </a:endParaRPr>
          </a:p>
        </p:txBody>
      </p:sp>
      <p:sp>
        <p:nvSpPr>
          <p:cNvPr id="350" name="Google Shape;350;gb71685fffd_0_699"/>
          <p:cNvSpPr txBox="1"/>
          <p:nvPr/>
        </p:nvSpPr>
        <p:spPr>
          <a:xfrm>
            <a:off x="5618950" y="5255875"/>
            <a:ext cx="2371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Open Sans"/>
                <a:ea typeface="Open Sans"/>
                <a:cs typeface="Open Sans"/>
                <a:sym typeface="Open Sans"/>
              </a:rPr>
              <a:t>CLASSROOM</a:t>
            </a:r>
            <a:endParaRPr sz="2400" b="1">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27432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37125"/>
            <a:ext cx="2372586" cy="5256371"/>
          </a:xfrm>
        </p:spPr>
        <p:txBody>
          <a:bodyPr vert="horz" lIns="91440" tIns="45720" rIns="91440" bIns="45720" rtlCol="0" anchor="ctr">
            <a:normAutofit/>
          </a:bodyPr>
          <a:lstStyle/>
          <a:p>
            <a:pPr>
              <a:spcBef>
                <a:spcPct val="0"/>
              </a:spcBef>
            </a:pPr>
            <a:r>
              <a:rPr lang="en-US" sz="4400" kern="1200">
                <a:solidFill>
                  <a:schemeClr val="tx1"/>
                </a:solidFill>
                <a:latin typeface="+mj-lt"/>
                <a:ea typeface="+mj-ea"/>
                <a:cs typeface="+mj-cs"/>
              </a:rPr>
              <a:t>Review District Goals</a:t>
            </a:r>
          </a:p>
        </p:txBody>
      </p:sp>
      <p:graphicFrame>
        <p:nvGraphicFramePr>
          <p:cNvPr id="14" name="Text Placeholder 2">
            <a:extLst>
              <a:ext uri="{FF2B5EF4-FFF2-40B4-BE49-F238E27FC236}">
                <a16:creationId xmlns:a16="http://schemas.microsoft.com/office/drawing/2014/main" id="{530BE663-3F6C-4FF8-A3E4-B9AAF451C998}"/>
              </a:ext>
            </a:extLst>
          </p:cNvPr>
          <p:cNvGraphicFramePr/>
          <p:nvPr>
            <p:extLst>
              <p:ext uri="{D42A27DB-BD31-4B8C-83A1-F6EECF244321}">
                <p14:modId xmlns:p14="http://schemas.microsoft.com/office/powerpoint/2010/main" val="1034364004"/>
              </p:ext>
            </p:extLst>
          </p:nvPr>
        </p:nvGraphicFramePr>
        <p:xfrm>
          <a:off x="3386724" y="303591"/>
          <a:ext cx="5430033"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110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for Alignment</a:t>
            </a:r>
          </a:p>
        </p:txBody>
      </p:sp>
      <p:sp>
        <p:nvSpPr>
          <p:cNvPr id="5" name="Text Placeholder 4">
            <a:extLst>
              <a:ext uri="{FF2B5EF4-FFF2-40B4-BE49-F238E27FC236}">
                <a16:creationId xmlns:a16="http://schemas.microsoft.com/office/drawing/2014/main" id="{6B218EBA-BF13-4BB2-8E1B-B4A1393BAD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8167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School Planning Rubric</a:t>
            </a:r>
          </a:p>
        </p:txBody>
      </p:sp>
      <p:sp>
        <p:nvSpPr>
          <p:cNvPr id="5" name="Text Placeholder 4"/>
          <p:cNvSpPr>
            <a:spLocks noGrp="1"/>
          </p:cNvSpPr>
          <p:nvPr>
            <p:ph type="body" idx="1"/>
          </p:nvPr>
        </p:nvSpPr>
        <p:spPr/>
        <p:txBody>
          <a:bodyPr/>
          <a:lstStyle/>
          <a:p>
            <a:pPr marL="342900" indent="-342900">
              <a:buFont typeface="Arial" panose="020B0604020202020204" pitchFamily="34" charset="0"/>
              <a:buChar char="•"/>
            </a:pPr>
            <a:r>
              <a:rPr lang="en-US" dirty="0"/>
              <a:t>Now review each section of the school planning rubric.</a:t>
            </a:r>
          </a:p>
          <a:p>
            <a:endParaRPr lang="en-US" dirty="0"/>
          </a:p>
          <a:p>
            <a:pPr marL="342900" indent="-342900">
              <a:buFont typeface="Arial" panose="020B0604020202020204" pitchFamily="34" charset="0"/>
              <a:buChar char="•"/>
            </a:pPr>
            <a:r>
              <a:rPr lang="en-US" dirty="0"/>
              <a:t>Highlight what you notice needs to be included within school plans to meet the expectations outlined in each section.</a:t>
            </a:r>
          </a:p>
          <a:p>
            <a:endParaRPr lang="en-US" dirty="0"/>
          </a:p>
        </p:txBody>
      </p:sp>
    </p:spTree>
    <p:extLst>
      <p:ext uri="{BB962C8B-B14F-4D97-AF65-F5344CB8AC3E}">
        <p14:creationId xmlns:p14="http://schemas.microsoft.com/office/powerpoint/2010/main" val="393485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DAC38-3E52-4CB5-AC1E-37A7F72A68F8}"/>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3B348051-98E2-4D5A-9264-A8E7507664F0}"/>
              </a:ext>
            </a:extLst>
          </p:cNvPr>
          <p:cNvSpPr>
            <a:spLocks noGrp="1"/>
          </p:cNvSpPr>
          <p:nvPr>
            <p:ph type="body" idx="1"/>
          </p:nvPr>
        </p:nvSpPr>
        <p:spPr/>
        <p:txBody>
          <a:bodyPr>
            <a:normAutofit lnSpcReduction="10000"/>
          </a:bodyPr>
          <a:lstStyle/>
          <a:p>
            <a:pPr marL="571500" indent="-342900">
              <a:buFont typeface="Arial"/>
              <a:buChar char="•"/>
            </a:pPr>
            <a:r>
              <a:rPr lang="en-US" dirty="0"/>
              <a:t>What should we see in strong school level plans?</a:t>
            </a:r>
            <a:endParaRPr lang="en-US"/>
          </a:p>
          <a:p>
            <a:pPr marL="571500" indent="-342900">
              <a:buFont typeface="Arial"/>
              <a:buChar char="•"/>
            </a:pPr>
            <a:endParaRPr lang="en-US" dirty="0"/>
          </a:p>
          <a:p>
            <a:pPr marL="571500" indent="-342900">
              <a:buFont typeface="Arial"/>
              <a:buChar char="•"/>
            </a:pPr>
            <a:r>
              <a:rPr lang="en-US" dirty="0"/>
              <a:t>Why are these components important to school improvement planning?</a:t>
            </a:r>
          </a:p>
          <a:p>
            <a:pPr marL="571500" indent="-342900">
              <a:buFont typeface="Arial"/>
              <a:buChar char="•"/>
            </a:pPr>
            <a:endParaRPr lang="en-US" dirty="0"/>
          </a:p>
          <a:p>
            <a:pPr marL="571500" indent="-342900">
              <a:buFont typeface="Arial"/>
              <a:buChar char="•"/>
            </a:pPr>
            <a:r>
              <a:rPr lang="en-US" dirty="0"/>
              <a:t>How will providing feedback on these elements of school plans support our district in meeting our goals?</a:t>
            </a:r>
          </a:p>
        </p:txBody>
      </p:sp>
    </p:spTree>
    <p:extLst>
      <p:ext uri="{BB962C8B-B14F-4D97-AF65-F5344CB8AC3E}">
        <p14:creationId xmlns:p14="http://schemas.microsoft.com/office/powerpoint/2010/main" val="254845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gbe6a052361_0_0"/>
          <p:cNvSpPr txBox="1">
            <a:spLocks noGrp="1"/>
          </p:cNvSpPr>
          <p:nvPr>
            <p:ph type="title"/>
          </p:nvPr>
        </p:nvSpPr>
        <p:spPr>
          <a:xfrm>
            <a:off x="419100" y="365127"/>
            <a:ext cx="5813100" cy="1238400"/>
          </a:xfrm>
          <a:prstGeom prst="rect">
            <a:avLst/>
          </a:prstGeom>
        </p:spPr>
        <p:txBody>
          <a:bodyPr spcFirstLastPara="1" wrap="square" lIns="45700" tIns="45700" rIns="45700" bIns="45700" anchor="ctr" anchorCtr="0">
            <a:noAutofit/>
          </a:bodyPr>
          <a:lstStyle/>
          <a:p>
            <a:pPr marL="0" lvl="0" indent="0" algn="l" rtl="0">
              <a:spcBef>
                <a:spcPts val="0"/>
              </a:spcBef>
              <a:spcAft>
                <a:spcPts val="0"/>
              </a:spcAft>
              <a:buNone/>
            </a:pPr>
            <a:r>
              <a:rPr lang="en-US"/>
              <a:t>Criteria of Strong Feedback </a:t>
            </a:r>
            <a:endParaRPr/>
          </a:p>
        </p:txBody>
      </p:sp>
      <p:sp>
        <p:nvSpPr>
          <p:cNvPr id="589" name="Google Shape;589;gbe6a052361_0_0"/>
          <p:cNvSpPr/>
          <p:nvPr/>
        </p:nvSpPr>
        <p:spPr>
          <a:xfrm>
            <a:off x="1522150" y="1839600"/>
            <a:ext cx="7366800" cy="4782900"/>
          </a:xfrm>
          <a:prstGeom prst="flowChartAlternateProcess">
            <a:avLst/>
          </a:prstGeom>
          <a:solidFill>
            <a:schemeClr val="accent3">
              <a:alpha val="10590"/>
            </a:schemeClr>
          </a:solidFill>
          <a:ln w="1143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2200" b="1" i="0" u="none" strike="noStrike" cap="none" dirty="0">
                <a:solidFill>
                  <a:srgbClr val="000000"/>
                </a:solidFill>
                <a:latin typeface="Arial"/>
                <a:ea typeface="Arial"/>
                <a:cs typeface="Arial"/>
                <a:sym typeface="Arial"/>
              </a:rPr>
              <a:t>High Quality Feedback Criteria</a:t>
            </a:r>
            <a:endParaRPr sz="2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2200" b="1" i="0" u="none" strike="noStrike" cap="none" dirty="0">
              <a:solidFill>
                <a:srgbClr val="000000"/>
              </a:solidFill>
              <a:latin typeface="Arial"/>
              <a:ea typeface="Arial"/>
              <a:cs typeface="Arial"/>
              <a:sym typeface="Arial"/>
            </a:endParaRPr>
          </a:p>
          <a:p>
            <a:pPr marL="457200" marR="0" lvl="0" indent="-368300" algn="l" rtl="0">
              <a:lnSpc>
                <a:spcPct val="107916"/>
              </a:lnSpc>
              <a:spcBef>
                <a:spcPts val="0"/>
              </a:spcBef>
              <a:spcAft>
                <a:spcPts val="0"/>
              </a:spcAft>
              <a:buClr>
                <a:srgbClr val="000000"/>
              </a:buClr>
              <a:buSzPts val="2200"/>
              <a:buFont typeface="Arial"/>
              <a:buChar char="❏"/>
            </a:pPr>
            <a:r>
              <a:rPr lang="en-US" sz="2200" b="1" i="0" u="none" strike="noStrike" cap="none" dirty="0">
                <a:solidFill>
                  <a:srgbClr val="000000"/>
                </a:solidFill>
                <a:latin typeface="Arial"/>
                <a:ea typeface="Arial"/>
                <a:cs typeface="Arial"/>
                <a:sym typeface="Arial"/>
              </a:rPr>
              <a:t>Aligned to Rubric: </a:t>
            </a:r>
            <a:r>
              <a:rPr lang="en-US" sz="2200" b="0" i="0" u="none" strike="noStrike" cap="none" dirty="0">
                <a:solidFill>
                  <a:srgbClr val="000000"/>
                </a:solidFill>
                <a:latin typeface="Arial"/>
                <a:ea typeface="Arial"/>
                <a:cs typeface="Arial"/>
                <a:sym typeface="Arial"/>
              </a:rPr>
              <a:t>Feedback is specific and integrates language from the rubric</a:t>
            </a:r>
            <a:endParaRPr sz="2200" b="0" i="0" u="none" strike="noStrike" cap="none" dirty="0">
              <a:solidFill>
                <a:srgbClr val="000000"/>
              </a:solidFill>
              <a:latin typeface="Arial"/>
              <a:ea typeface="Arial"/>
              <a:cs typeface="Arial"/>
              <a:sym typeface="Arial"/>
            </a:endParaRPr>
          </a:p>
          <a:p>
            <a:pPr marL="457200" marR="0" lvl="0" indent="-368300" algn="l" rtl="0">
              <a:lnSpc>
                <a:spcPct val="107916"/>
              </a:lnSpc>
              <a:spcBef>
                <a:spcPts val="1800"/>
              </a:spcBef>
              <a:spcAft>
                <a:spcPts val="0"/>
              </a:spcAft>
              <a:buClr>
                <a:srgbClr val="000000"/>
              </a:buClr>
              <a:buSzPts val="2200"/>
              <a:buFont typeface="Arial"/>
              <a:buChar char="❏"/>
            </a:pPr>
            <a:r>
              <a:rPr lang="en-US" sz="2200" b="1" i="0" u="none" strike="noStrike" cap="none" dirty="0">
                <a:solidFill>
                  <a:srgbClr val="000000"/>
                </a:solidFill>
                <a:latin typeface="Arial"/>
                <a:ea typeface="Arial"/>
                <a:cs typeface="Arial"/>
                <a:sym typeface="Arial"/>
              </a:rPr>
              <a:t>Clear and Specific: </a:t>
            </a:r>
            <a:r>
              <a:rPr lang="en-US" sz="2200" b="0" i="0" u="none" strike="noStrike" cap="none" dirty="0">
                <a:solidFill>
                  <a:srgbClr val="000000"/>
                </a:solidFill>
                <a:latin typeface="Arial"/>
                <a:ea typeface="Arial"/>
                <a:cs typeface="Arial"/>
                <a:sym typeface="Arial"/>
              </a:rPr>
              <a:t>​Feedback is specific and leverages precise language that allows the district to know the change that needs to be made and why </a:t>
            </a:r>
            <a:endParaRPr sz="2200" b="0" i="0" u="none" strike="noStrike" cap="none" dirty="0">
              <a:solidFill>
                <a:srgbClr val="000000"/>
              </a:solidFill>
              <a:latin typeface="Arial"/>
              <a:ea typeface="Arial"/>
              <a:cs typeface="Arial"/>
              <a:sym typeface="Arial"/>
            </a:endParaRPr>
          </a:p>
          <a:p>
            <a:pPr marL="457200" marR="0" lvl="0" indent="-317500" algn="l" rtl="0">
              <a:lnSpc>
                <a:spcPct val="107916"/>
              </a:lnSpc>
              <a:spcBef>
                <a:spcPts val="1800"/>
              </a:spcBef>
              <a:spcAft>
                <a:spcPts val="0"/>
              </a:spcAft>
              <a:buClr>
                <a:srgbClr val="000000"/>
              </a:buClr>
              <a:buSzPts val="1400"/>
              <a:buFont typeface="Arial"/>
              <a:buChar char="❏"/>
            </a:pPr>
            <a:r>
              <a:rPr lang="en-US" sz="2200" b="1" i="0" u="none" strike="noStrike" cap="none" dirty="0">
                <a:solidFill>
                  <a:srgbClr val="000000"/>
                </a:solidFill>
                <a:latin typeface="Arial"/>
                <a:ea typeface="Arial"/>
                <a:cs typeface="Arial"/>
                <a:sym typeface="Arial"/>
              </a:rPr>
              <a:t>Actionable: </a:t>
            </a:r>
            <a:r>
              <a:rPr lang="en-US" sz="2100" b="0" i="0" u="none" strike="noStrike" cap="none" dirty="0">
                <a:solidFill>
                  <a:srgbClr val="000000"/>
                </a:solidFill>
                <a:latin typeface="Arial"/>
                <a:ea typeface="Arial"/>
                <a:cs typeface="Arial"/>
                <a:sym typeface="Arial"/>
              </a:rPr>
              <a:t>Feedback identifies next steps for improvement, potentially including how to go about achieving the improvement</a:t>
            </a:r>
            <a:endParaRPr sz="2100" b="1" i="0" u="none" strike="noStrike" cap="none" dirty="0">
              <a:solidFill>
                <a:srgbClr val="000000"/>
              </a:solidFill>
              <a:latin typeface="Arial"/>
              <a:ea typeface="Arial"/>
              <a:cs typeface="Arial"/>
              <a:sym typeface="Arial"/>
            </a:endParaRPr>
          </a:p>
          <a:p>
            <a:pPr marL="0" marR="0" lvl="0" indent="0" algn="l" rtl="0">
              <a:lnSpc>
                <a:spcPct val="100000"/>
              </a:lnSpc>
              <a:spcBef>
                <a:spcPts val="180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d5fb8d3ef5_0_5"/>
          <p:cNvSpPr txBox="1">
            <a:spLocks noGrp="1"/>
          </p:cNvSpPr>
          <p:nvPr>
            <p:ph type="title"/>
          </p:nvPr>
        </p:nvSpPr>
        <p:spPr>
          <a:xfrm>
            <a:off x="419100" y="365127"/>
            <a:ext cx="5813100" cy="1238400"/>
          </a:xfrm>
          <a:prstGeom prst="rect">
            <a:avLst/>
          </a:prstGeom>
        </p:spPr>
        <p:txBody>
          <a:bodyPr spcFirstLastPara="1" wrap="square" lIns="45700" tIns="45700" rIns="45700" bIns="45700" anchor="ctr" anchorCtr="0">
            <a:noAutofit/>
          </a:bodyPr>
          <a:lstStyle/>
          <a:p>
            <a:pPr marL="0" lvl="0" indent="0" algn="l" rtl="0">
              <a:spcBef>
                <a:spcPts val="0"/>
              </a:spcBef>
              <a:spcAft>
                <a:spcPts val="0"/>
              </a:spcAft>
              <a:buNone/>
            </a:pPr>
            <a:r>
              <a:rPr lang="en-US"/>
              <a:t>Aligned to Rubric </a:t>
            </a:r>
            <a:endParaRPr/>
          </a:p>
        </p:txBody>
      </p:sp>
      <p:sp>
        <p:nvSpPr>
          <p:cNvPr id="595" name="Google Shape;595;gd5fb8d3ef5_0_5"/>
          <p:cNvSpPr txBox="1">
            <a:spLocks noGrp="1"/>
          </p:cNvSpPr>
          <p:nvPr>
            <p:ph type="body" idx="1"/>
          </p:nvPr>
        </p:nvSpPr>
        <p:spPr>
          <a:xfrm>
            <a:off x="419100" y="1851025"/>
            <a:ext cx="5813100" cy="4115700"/>
          </a:xfrm>
          <a:prstGeom prst="rect">
            <a:avLst/>
          </a:prstGeom>
        </p:spPr>
        <p:txBody>
          <a:bodyPr spcFirstLastPara="1" wrap="square" lIns="45700" tIns="45700" rIns="45700" bIns="45700" anchor="t" anchorCtr="0">
            <a:noAutofit/>
          </a:bodyPr>
          <a:lstStyle/>
          <a:p>
            <a:pPr indent="-381000">
              <a:buChar char="●"/>
            </a:pPr>
            <a:r>
              <a:rPr lang="en-US" dirty="0"/>
              <a:t>Determine the specific ask and needs of the rubric. </a:t>
            </a:r>
            <a:endParaRPr dirty="0"/>
          </a:p>
          <a:p>
            <a:pPr lvl="1">
              <a:spcBef>
                <a:spcPts val="0"/>
              </a:spcBef>
              <a:buChar char="○"/>
            </a:pPr>
            <a:r>
              <a:rPr lang="en-US" dirty="0"/>
              <a:t>Ask yourself: what separates needs improvement vs meeting expectations?  </a:t>
            </a:r>
            <a:endParaRPr/>
          </a:p>
          <a:p>
            <a:pPr indent="-381000">
              <a:spcBef>
                <a:spcPts val="0"/>
              </a:spcBef>
              <a:buChar char="●"/>
            </a:pPr>
            <a:r>
              <a:rPr lang="en-US" dirty="0"/>
              <a:t>Feedback should include the same language and terms used within the rubric.</a:t>
            </a:r>
          </a:p>
        </p:txBody>
      </p:sp>
    </p:spTree>
  </p:cSld>
  <p:clrMapOvr>
    <a:masterClrMapping/>
  </p:clrMapOvr>
</p:sld>
</file>

<file path=ppt/theme/theme1.xml><?xml version="1.0" encoding="utf-8"?>
<a:theme xmlns:a="http://schemas.openxmlformats.org/drawingml/2006/main" name="Office Theme">
  <a:themeElements>
    <a:clrScheme name="Office Theme">
      <a:dk1>
        <a:srgbClr val="75787B"/>
      </a:dk1>
      <a:lt1>
        <a:srgbClr val="FFFFFF"/>
      </a:lt1>
      <a:dk2>
        <a:srgbClr val="A7A7A7"/>
      </a:dk2>
      <a:lt2>
        <a:srgbClr val="535353"/>
      </a:lt2>
      <a:accent1>
        <a:srgbClr val="75787B"/>
      </a:accent1>
      <a:accent2>
        <a:srgbClr val="002D72"/>
      </a:accent2>
      <a:accent3>
        <a:srgbClr val="E87722"/>
      </a:accent3>
      <a:accent4>
        <a:srgbClr val="2DCCD3"/>
      </a:accent4>
      <a:accent5>
        <a:srgbClr val="D2D755"/>
      </a:accent5>
      <a:accent6>
        <a:srgbClr val="5D797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5787B"/>
      </a:accent1>
      <a:accent2>
        <a:srgbClr val="002D72"/>
      </a:accent2>
      <a:accent3>
        <a:srgbClr val="E87722"/>
      </a:accent3>
      <a:accent4>
        <a:srgbClr val="2DCCD3"/>
      </a:accent4>
      <a:accent5>
        <a:srgbClr val="D2D755"/>
      </a:accent5>
      <a:accent6>
        <a:srgbClr val="5D797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CE9D8CDAC4BE42917099D172834E91" ma:contentTypeVersion="7" ma:contentTypeDescription="Create a new document." ma:contentTypeScope="" ma:versionID="25dcd876e55bd790ebaea8152ce2b94e">
  <xsd:schema xmlns:xsd="http://www.w3.org/2001/XMLSchema" xmlns:xs="http://www.w3.org/2001/XMLSchema" xmlns:p="http://schemas.microsoft.com/office/2006/metadata/properties" xmlns:ns2="8059e8d0-a071-49da-ad1f-c69a2b272853" xmlns:ns3="88bc45f0-fb64-44cc-bf44-f9f8397c9796" targetNamespace="http://schemas.microsoft.com/office/2006/metadata/properties" ma:root="true" ma:fieldsID="bb5c6a7a6f489db4ce7ff6c744d404a3" ns2:_="" ns3:_="">
    <xsd:import namespace="8059e8d0-a071-49da-ad1f-c69a2b272853"/>
    <xsd:import namespace="88bc45f0-fb64-44cc-bf44-f9f8397c97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9e8d0-a071-49da-ad1f-c69a2b2728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bc45f0-fb64-44cc-bf44-f9f8397c97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C9FFC3-ED6B-4499-B60B-9288BACC010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5E2427F-60F8-4764-9776-B7C96F8E6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59e8d0-a071-49da-ad1f-c69a2b272853"/>
    <ds:schemaRef ds:uri="88bc45f0-fb64-44cc-bf44-f9f8397c97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64483F-44D0-4818-957E-1AD0C6282A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TotalTime>
  <Words>1660</Words>
  <Application>Microsoft Office PowerPoint</Application>
  <PresentationFormat>On-screen Show (4:3)</PresentationFormat>
  <Paragraphs>274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Purpose of the School Plan</vt:lpstr>
      <vt:lpstr>Vertical Alignment</vt:lpstr>
      <vt:lpstr>Review District Goals</vt:lpstr>
      <vt:lpstr>Expectations for Alignment</vt:lpstr>
      <vt:lpstr>Review School Planning Rubric</vt:lpstr>
      <vt:lpstr>Discussion</vt:lpstr>
      <vt:lpstr>Criteria of Strong Feedback </vt:lpstr>
      <vt:lpstr>Aligned to Rubric </vt:lpstr>
      <vt:lpstr>Clear and Specific </vt:lpstr>
      <vt:lpstr>Actionable</vt:lpstr>
      <vt:lpstr>Practice: Sample Goal</vt:lpstr>
      <vt:lpstr>Drafting Feedback </vt:lpstr>
      <vt:lpstr>Sample Benchmark Indicator</vt:lpstr>
      <vt:lpstr>Drafting Feedback </vt:lpstr>
      <vt:lpstr>Sample Action Step</vt:lpstr>
      <vt:lpstr>Drafting Feedback </vt:lpstr>
      <vt:lpstr>Feedback Expectations and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Norton</dc:creator>
  <cp:lastModifiedBy>Elizabeth Norton</cp:lastModifiedBy>
  <cp:revision>18</cp:revision>
  <dcterms:modified xsi:type="dcterms:W3CDTF">2021-06-04T22:21:18Z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0x010100CBCE9D8CDAC4BE42917099D172834E91</vt:lpwstr>
  </property>
</Properties>
</file>