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3.xml" ContentType="application/vnd.openxmlformats-officedocument.presentationml.notesSlide+xml"/>
  <Override PartName="/ppt/comments/comment2.xml" ContentType="application/vnd.openxmlformats-officedocument.presentationml.comments+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267" r:id="rId3"/>
    <p:sldId id="257" r:id="rId4"/>
    <p:sldId id="268" r:id="rId5"/>
    <p:sldId id="270" r:id="rId6"/>
    <p:sldId id="272" r:id="rId7"/>
    <p:sldId id="271" r:id="rId8"/>
    <p:sldId id="273" r:id="rId9"/>
    <p:sldId id="269" r:id="rId10"/>
    <p:sldId id="281" r:id="rId11"/>
    <p:sldId id="274"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9" r:id="rId29"/>
    <p:sldId id="300" r:id="rId30"/>
    <p:sldId id="280" r:id="rId3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2823E6-2CD8-4FF2-B5D0-1F7F56BA4886}">
          <p14:sldIdLst>
            <p14:sldId id="256"/>
          </p14:sldIdLst>
        </p14:section>
        <p14:section name="Welcome + Objectives" id="{03DDC2D2-493D-4E2C-9C31-BA1074CE75EC}">
          <p14:sldIdLst>
            <p14:sldId id="267"/>
            <p14:sldId id="257"/>
            <p14:sldId id="268"/>
            <p14:sldId id="270"/>
          </p14:sldIdLst>
        </p14:section>
        <p14:section name="CLNA + Advisory Council" id="{6E146731-036A-446A-BDCC-00FD4247F1CC}">
          <p14:sldIdLst>
            <p14:sldId id="272"/>
            <p14:sldId id="271"/>
            <p14:sldId id="273"/>
          </p14:sldIdLst>
        </p14:section>
        <p14:section name="CLNA + Local Application" id="{85B0D13E-863B-4D9B-9614-F533E0339A6D}">
          <p14:sldIdLst>
            <p14:sldId id="269"/>
          </p14:sldIdLst>
        </p14:section>
        <p14:section name="CLNA Sections" id="{B26E24AD-18A1-4569-BCA7-D42DC2BCCC8D}">
          <p14:sldIdLst>
            <p14:sldId id="281"/>
            <p14:sldId id="274"/>
            <p14:sldId id="282"/>
            <p14:sldId id="283"/>
            <p14:sldId id="284"/>
            <p14:sldId id="285"/>
          </p14:sldIdLst>
        </p14:section>
        <p14:section name="Root Cause Analysis" id="{8AC9E013-9852-46D6-A768-8A56DD1336E9}">
          <p14:sldIdLst>
            <p14:sldId id="286"/>
            <p14:sldId id="287"/>
            <p14:sldId id="288"/>
            <p14:sldId id="289"/>
            <p14:sldId id="290"/>
            <p14:sldId id="291"/>
            <p14:sldId id="292"/>
            <p14:sldId id="293"/>
            <p14:sldId id="294"/>
            <p14:sldId id="295"/>
            <p14:sldId id="296"/>
            <p14:sldId id="297"/>
            <p14:sldId id="299"/>
            <p14:sldId id="300"/>
          </p14:sldIdLst>
        </p14:section>
        <p14:section name="What's Next?" id="{97A42711-2855-4017-A894-93786CD15CBF}">
          <p14:sldIdLst>
            <p14:sldId id="28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arlita Harrington" initials="CH" lastIdx="5" clrIdx="6">
    <p:extLst>
      <p:ext uri="{19B8F6BF-5375-455C-9EA6-DF929625EA0E}">
        <p15:presenceInfo xmlns:p15="http://schemas.microsoft.com/office/powerpoint/2012/main" userId="S::carlita.harrington@tnedu.gov::0a0dfe86-bbcc-472d-8369-b8beaae8ae3b" providerId="AD"/>
      </p:ext>
    </p:extLst>
  </p:cmAuthor>
  <p:cmAuthor id="1" name="Heather Justice" initials="HJ" lastIdx="26" clrIdx="0">
    <p:extLst>
      <p:ext uri="{19B8F6BF-5375-455C-9EA6-DF929625EA0E}">
        <p15:presenceInfo xmlns:p15="http://schemas.microsoft.com/office/powerpoint/2012/main" userId="S-1-5-21-2149558826-3324038498-27948981-152924" providerId="AD"/>
      </p:ext>
    </p:extLst>
  </p:cmAuthor>
  <p:cmAuthor id="8" name="Sarah Williams" initials="SW" lastIdx="2" clrIdx="7">
    <p:extLst>
      <p:ext uri="{19B8F6BF-5375-455C-9EA6-DF929625EA0E}">
        <p15:presenceInfo xmlns:p15="http://schemas.microsoft.com/office/powerpoint/2012/main" userId="S::sarah.williams6775@tnedu.gov::47dd1b65-974a-4ffb-8fa1-e4bf5b9a33cb" providerId="AD"/>
      </p:ext>
    </p:extLst>
  </p:cmAuthor>
  <p:cmAuthor id="2" name="Andrea Self" initials="AS" lastIdx="50" clrIdx="1">
    <p:extLst>
      <p:ext uri="{19B8F6BF-5375-455C-9EA6-DF929625EA0E}">
        <p15:presenceInfo xmlns:p15="http://schemas.microsoft.com/office/powerpoint/2012/main" userId="S-1-5-21-2149558826-3324038498-27948981-252665" providerId="AD"/>
      </p:ext>
    </p:extLst>
  </p:cmAuthor>
  <p:cmAuthor id="3" name="Kesha DeJarnett" initials="KD" lastIdx="12" clrIdx="2">
    <p:extLst>
      <p:ext uri="{19B8F6BF-5375-455C-9EA6-DF929625EA0E}">
        <p15:presenceInfo xmlns:p15="http://schemas.microsoft.com/office/powerpoint/2012/main" userId="S-1-5-21-2149558826-3324038498-27948981-306534" providerId="AD"/>
      </p:ext>
    </p:extLst>
  </p:cmAuthor>
  <p:cmAuthor id="4" name="Candi Norwood" initials="CN" lastIdx="2" clrIdx="3">
    <p:extLst>
      <p:ext uri="{19B8F6BF-5375-455C-9EA6-DF929625EA0E}">
        <p15:presenceInfo xmlns:p15="http://schemas.microsoft.com/office/powerpoint/2012/main" userId="S-1-5-21-2149558826-3324038498-27948981-257232" providerId="AD"/>
      </p:ext>
    </p:extLst>
  </p:cmAuthor>
  <p:cmAuthor id="5" name="Sheila K. Morris" initials="SKM" lastIdx="1" clrIdx="4">
    <p:extLst>
      <p:ext uri="{19B8F6BF-5375-455C-9EA6-DF929625EA0E}">
        <p15:presenceInfo xmlns:p15="http://schemas.microsoft.com/office/powerpoint/2012/main" userId="S-1-5-21-2149558826-3324038498-27948981-323122" providerId="AD"/>
      </p:ext>
    </p:extLst>
  </p:cmAuthor>
  <p:cmAuthor id="6" name="Sarah G. Williams" initials="SGW" lastIdx="20" clrIdx="5">
    <p:extLst>
      <p:ext uri="{19B8F6BF-5375-455C-9EA6-DF929625EA0E}">
        <p15:presenceInfo xmlns:p15="http://schemas.microsoft.com/office/powerpoint/2012/main" userId="S-1-5-21-2149558826-3324038498-27948981-4217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513A64-A630-8519-E5EF-A9F08063BB09}" v="49" dt="2019-09-26T20:32:22.865"/>
    <p1510:client id="{736B59FA-D117-76D6-F8D8-1F1F24F96171}" v="16" dt="2019-09-26T18:40:37.262"/>
    <p1510:client id="{81B83B46-A4BF-F4A1-08AD-3536EB3B2DA7}" v="147" dt="2019-10-04T18:29:51.782"/>
    <p1510:client id="{924E28C4-8175-532A-15DC-4353F1189257}" v="86" dt="2019-10-01T13:35:53.617"/>
    <p1510:client id="{A6238E6B-602E-69C3-9F2D-493AD1E91373}" v="4" dt="2019-09-30T21:04:04.089"/>
    <p1510:client id="{B2E3424B-B495-2A65-EF9B-9DA3E2D1D6EC}" v="34" dt="2019-10-07T15:50:06.715"/>
    <p1510:client id="{F0E1D4BC-A2F0-C186-FCF7-034DD1165A60}" v="18" dt="2019-09-26T20:24:56.0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ita Harrington" userId="S::carlita.harrington@tnedu.gov::0a0dfe86-bbcc-472d-8369-b8beaae8ae3b" providerId="AD" clId="Web-{52513A64-A630-8519-E5EF-A9F08063BB09}"/>
    <pc:docChg chg="modSld">
      <pc:chgData name="Carlita Harrington" userId="S::carlita.harrington@tnedu.gov::0a0dfe86-bbcc-472d-8369-b8beaae8ae3b" providerId="AD" clId="Web-{52513A64-A630-8519-E5EF-A9F08063BB09}" dt="2019-09-26T20:32:21.709" v="46" actId="20577"/>
      <pc:docMkLst>
        <pc:docMk/>
      </pc:docMkLst>
      <pc:sldChg chg="modSp">
        <pc:chgData name="Carlita Harrington" userId="S::carlita.harrington@tnedu.gov::0a0dfe86-bbcc-472d-8369-b8beaae8ae3b" providerId="AD" clId="Web-{52513A64-A630-8519-E5EF-A9F08063BB09}" dt="2019-09-26T20:25:54.238" v="10" actId="20577"/>
        <pc:sldMkLst>
          <pc:docMk/>
          <pc:sldMk cId="3439017641" sldId="269"/>
        </pc:sldMkLst>
        <pc:spChg chg="mod">
          <ac:chgData name="Carlita Harrington" userId="S::carlita.harrington@tnedu.gov::0a0dfe86-bbcc-472d-8369-b8beaae8ae3b" providerId="AD" clId="Web-{52513A64-A630-8519-E5EF-A9F08063BB09}" dt="2019-09-26T20:25:54.238" v="10" actId="20577"/>
          <ac:spMkLst>
            <pc:docMk/>
            <pc:sldMk cId="3439017641" sldId="269"/>
            <ac:spMk id="2" creationId="{00000000-0000-0000-0000-000000000000}"/>
          </ac:spMkLst>
        </pc:spChg>
      </pc:sldChg>
      <pc:sldChg chg="modSp">
        <pc:chgData name="Carlita Harrington" userId="S::carlita.harrington@tnedu.gov::0a0dfe86-bbcc-472d-8369-b8beaae8ae3b" providerId="AD" clId="Web-{52513A64-A630-8519-E5EF-A9F08063BB09}" dt="2019-09-26T20:26:27.316" v="27" actId="20577"/>
        <pc:sldMkLst>
          <pc:docMk/>
          <pc:sldMk cId="3209637239" sldId="270"/>
        </pc:sldMkLst>
        <pc:spChg chg="mod">
          <ac:chgData name="Carlita Harrington" userId="S::carlita.harrington@tnedu.gov::0a0dfe86-bbcc-472d-8369-b8beaae8ae3b" providerId="AD" clId="Web-{52513A64-A630-8519-E5EF-A9F08063BB09}" dt="2019-09-26T20:26:27.316" v="27" actId="20577"/>
          <ac:spMkLst>
            <pc:docMk/>
            <pc:sldMk cId="3209637239" sldId="270"/>
            <ac:spMk id="2" creationId="{00000000-0000-0000-0000-000000000000}"/>
          </ac:spMkLst>
        </pc:spChg>
      </pc:sldChg>
      <pc:sldChg chg="modSp addCm">
        <pc:chgData name="Carlita Harrington" userId="S::carlita.harrington@tnedu.gov::0a0dfe86-bbcc-472d-8369-b8beaae8ae3b" providerId="AD" clId="Web-{52513A64-A630-8519-E5EF-A9F08063BB09}" dt="2019-09-26T20:26:03.457" v="16" actId="20577"/>
        <pc:sldMkLst>
          <pc:docMk/>
          <pc:sldMk cId="3050684698" sldId="271"/>
        </pc:sldMkLst>
        <pc:spChg chg="mod">
          <ac:chgData name="Carlita Harrington" userId="S::carlita.harrington@tnedu.gov::0a0dfe86-bbcc-472d-8369-b8beaae8ae3b" providerId="AD" clId="Web-{52513A64-A630-8519-E5EF-A9F08063BB09}" dt="2019-09-26T20:26:03.457" v="16" actId="20577"/>
          <ac:spMkLst>
            <pc:docMk/>
            <pc:sldMk cId="3050684698" sldId="271"/>
            <ac:spMk id="2" creationId="{00000000-0000-0000-0000-000000000000}"/>
          </ac:spMkLst>
        </pc:spChg>
      </pc:sldChg>
      <pc:sldChg chg="modSp">
        <pc:chgData name="Carlita Harrington" userId="S::carlita.harrington@tnedu.gov::0a0dfe86-bbcc-472d-8369-b8beaae8ae3b" providerId="AD" clId="Web-{52513A64-A630-8519-E5EF-A9F08063BB09}" dt="2019-09-26T20:26:32.426" v="31" actId="20577"/>
        <pc:sldMkLst>
          <pc:docMk/>
          <pc:sldMk cId="340862611" sldId="272"/>
        </pc:sldMkLst>
        <pc:spChg chg="mod">
          <ac:chgData name="Carlita Harrington" userId="S::carlita.harrington@tnedu.gov::0a0dfe86-bbcc-472d-8369-b8beaae8ae3b" providerId="AD" clId="Web-{52513A64-A630-8519-E5EF-A9F08063BB09}" dt="2019-09-26T20:26:32.426" v="31" actId="20577"/>
          <ac:spMkLst>
            <pc:docMk/>
            <pc:sldMk cId="340862611" sldId="272"/>
            <ac:spMk id="2" creationId="{00000000-0000-0000-0000-000000000000}"/>
          </ac:spMkLst>
        </pc:spChg>
      </pc:sldChg>
      <pc:sldChg chg="modSp addCm">
        <pc:chgData name="Carlita Harrington" userId="S::carlita.harrington@tnedu.gov::0a0dfe86-bbcc-472d-8369-b8beaae8ae3b" providerId="AD" clId="Web-{52513A64-A630-8519-E5EF-A9F08063BB09}" dt="2019-09-26T20:26:00.863" v="14" actId="20577"/>
        <pc:sldMkLst>
          <pc:docMk/>
          <pc:sldMk cId="4182880256" sldId="273"/>
        </pc:sldMkLst>
        <pc:spChg chg="mod">
          <ac:chgData name="Carlita Harrington" userId="S::carlita.harrington@tnedu.gov::0a0dfe86-bbcc-472d-8369-b8beaae8ae3b" providerId="AD" clId="Web-{52513A64-A630-8519-E5EF-A9F08063BB09}" dt="2019-09-26T20:26:00.863" v="14" actId="20577"/>
          <ac:spMkLst>
            <pc:docMk/>
            <pc:sldMk cId="4182880256" sldId="273"/>
            <ac:spMk id="2" creationId="{00000000-0000-0000-0000-000000000000}"/>
          </ac:spMkLst>
        </pc:spChg>
      </pc:sldChg>
      <pc:sldChg chg="modSp">
        <pc:chgData name="Carlita Harrington" userId="S::carlita.harrington@tnedu.gov::0a0dfe86-bbcc-472d-8369-b8beaae8ae3b" providerId="AD" clId="Web-{52513A64-A630-8519-E5EF-A9F08063BB09}" dt="2019-09-26T20:25:44.707" v="6" actId="20577"/>
        <pc:sldMkLst>
          <pc:docMk/>
          <pc:sldMk cId="2037376023" sldId="281"/>
        </pc:sldMkLst>
        <pc:spChg chg="mod">
          <ac:chgData name="Carlita Harrington" userId="S::carlita.harrington@tnedu.gov::0a0dfe86-bbcc-472d-8369-b8beaae8ae3b" providerId="AD" clId="Web-{52513A64-A630-8519-E5EF-A9F08063BB09}" dt="2019-09-26T20:25:44.707" v="6" actId="20577"/>
          <ac:spMkLst>
            <pc:docMk/>
            <pc:sldMk cId="2037376023" sldId="281"/>
            <ac:spMk id="2" creationId="{00000000-0000-0000-0000-000000000000}"/>
          </ac:spMkLst>
        </pc:spChg>
      </pc:sldChg>
      <pc:sldChg chg="modSp addCm">
        <pc:chgData name="Carlita Harrington" userId="S::carlita.harrington@tnedu.gov::0a0dfe86-bbcc-472d-8369-b8beaae8ae3b" providerId="AD" clId="Web-{52513A64-A630-8519-E5EF-A9F08063BB09}" dt="2019-09-26T20:29:49.161" v="35"/>
        <pc:sldMkLst>
          <pc:docMk/>
          <pc:sldMk cId="3263338660" sldId="286"/>
        </pc:sldMkLst>
        <pc:spChg chg="mod">
          <ac:chgData name="Carlita Harrington" userId="S::carlita.harrington@tnedu.gov::0a0dfe86-bbcc-472d-8369-b8beaae8ae3b" providerId="AD" clId="Web-{52513A64-A630-8519-E5EF-A9F08063BB09}" dt="2019-09-26T20:28:33.770" v="34" actId="20577"/>
          <ac:spMkLst>
            <pc:docMk/>
            <pc:sldMk cId="3263338660" sldId="286"/>
            <ac:spMk id="305" creationId="{00000000-0000-0000-0000-000000000000}"/>
          </ac:spMkLst>
        </pc:spChg>
      </pc:sldChg>
      <pc:sldChg chg="modSp">
        <pc:chgData name="Carlita Harrington" userId="S::carlita.harrington@tnedu.gov::0a0dfe86-bbcc-472d-8369-b8beaae8ae3b" providerId="AD" clId="Web-{52513A64-A630-8519-E5EF-A9F08063BB09}" dt="2019-09-26T20:32:19.865" v="44" actId="20577"/>
        <pc:sldMkLst>
          <pc:docMk/>
          <pc:sldMk cId="2545577966" sldId="296"/>
        </pc:sldMkLst>
        <pc:spChg chg="mod">
          <ac:chgData name="Carlita Harrington" userId="S::carlita.harrington@tnedu.gov::0a0dfe86-bbcc-472d-8369-b8beaae8ae3b" providerId="AD" clId="Web-{52513A64-A630-8519-E5EF-A9F08063BB09}" dt="2019-09-26T20:32:19.865" v="44" actId="20577"/>
          <ac:spMkLst>
            <pc:docMk/>
            <pc:sldMk cId="2545577966" sldId="296"/>
            <ac:spMk id="2" creationId="{00000000-0000-0000-0000-000000000000}"/>
          </ac:spMkLst>
        </pc:spChg>
      </pc:sldChg>
    </pc:docChg>
  </pc:docChgLst>
  <pc:docChgLst>
    <pc:chgData name="Sarah Williams" userId="S::sarah.williams6775@tnedu.gov::47dd1b65-974a-4ffb-8fa1-e4bf5b9a33cb" providerId="AD" clId="Web-{A6238E6B-602E-69C3-9F2D-493AD1E91373}"/>
    <pc:docChg chg="">
      <pc:chgData name="Sarah Williams" userId="S::sarah.williams6775@tnedu.gov::47dd1b65-974a-4ffb-8fa1-e4bf5b9a33cb" providerId="AD" clId="Web-{A6238E6B-602E-69C3-9F2D-493AD1E91373}" dt="2019-09-30T21:04:04.089" v="3"/>
      <pc:docMkLst>
        <pc:docMk/>
      </pc:docMkLst>
      <pc:sldChg chg="addCm delCm">
        <pc:chgData name="Sarah Williams" userId="S::sarah.williams6775@tnedu.gov::47dd1b65-974a-4ffb-8fa1-e4bf5b9a33cb" providerId="AD" clId="Web-{A6238E6B-602E-69C3-9F2D-493AD1E91373}" dt="2019-09-30T21:03:26.151" v="2"/>
        <pc:sldMkLst>
          <pc:docMk/>
          <pc:sldMk cId="3050684698" sldId="271"/>
        </pc:sldMkLst>
      </pc:sldChg>
      <pc:sldChg chg="delCm">
        <pc:chgData name="Sarah Williams" userId="S::sarah.williams6775@tnedu.gov::47dd1b65-974a-4ffb-8fa1-e4bf5b9a33cb" providerId="AD" clId="Web-{A6238E6B-602E-69C3-9F2D-493AD1E91373}" dt="2019-09-30T21:03:21.183" v="1"/>
        <pc:sldMkLst>
          <pc:docMk/>
          <pc:sldMk cId="4182880256" sldId="273"/>
        </pc:sldMkLst>
      </pc:sldChg>
      <pc:sldChg chg="addCm">
        <pc:chgData name="Sarah Williams" userId="S::sarah.williams6775@tnedu.gov::47dd1b65-974a-4ffb-8fa1-e4bf5b9a33cb" providerId="AD" clId="Web-{A6238E6B-602E-69C3-9F2D-493AD1E91373}" dt="2019-09-30T21:04:04.089" v="3"/>
        <pc:sldMkLst>
          <pc:docMk/>
          <pc:sldMk cId="3263338660" sldId="286"/>
        </pc:sldMkLst>
      </pc:sldChg>
    </pc:docChg>
  </pc:docChgLst>
  <pc:docChgLst>
    <pc:chgData name="Sarah Williams" userId="S::sarah.williams6775@tnedu.gov::47dd1b65-974a-4ffb-8fa1-e4bf5b9a33cb" providerId="AD" clId="Web-{81B83B46-A4BF-F4A1-08AD-3536EB3B2DA7}"/>
    <pc:docChg chg="modSld">
      <pc:chgData name="Sarah Williams" userId="S::sarah.williams6775@tnedu.gov::47dd1b65-974a-4ffb-8fa1-e4bf5b9a33cb" providerId="AD" clId="Web-{81B83B46-A4BF-F4A1-08AD-3536EB3B2DA7}" dt="2019-10-04T18:29:51.782" v="140" actId="20577"/>
      <pc:docMkLst>
        <pc:docMk/>
      </pc:docMkLst>
      <pc:sldChg chg="modSp">
        <pc:chgData name="Sarah Williams" userId="S::sarah.williams6775@tnedu.gov::47dd1b65-974a-4ffb-8fa1-e4bf5b9a33cb" providerId="AD" clId="Web-{81B83B46-A4BF-F4A1-08AD-3536EB3B2DA7}" dt="2019-10-04T17:41:50.442" v="77" actId="20577"/>
        <pc:sldMkLst>
          <pc:docMk/>
          <pc:sldMk cId="2847447149" sldId="274"/>
        </pc:sldMkLst>
        <pc:spChg chg="mod">
          <ac:chgData name="Sarah Williams" userId="S::sarah.williams6775@tnedu.gov::47dd1b65-974a-4ffb-8fa1-e4bf5b9a33cb" providerId="AD" clId="Web-{81B83B46-A4BF-F4A1-08AD-3536EB3B2DA7}" dt="2019-10-04T17:41:50.442" v="77" actId="20577"/>
          <ac:spMkLst>
            <pc:docMk/>
            <pc:sldMk cId="2847447149" sldId="274"/>
            <ac:spMk id="2" creationId="{00000000-0000-0000-0000-000000000000}"/>
          </ac:spMkLst>
        </pc:spChg>
        <pc:spChg chg="mod">
          <ac:chgData name="Sarah Williams" userId="S::sarah.williams6775@tnedu.gov::47dd1b65-974a-4ffb-8fa1-e4bf5b9a33cb" providerId="AD" clId="Web-{81B83B46-A4BF-F4A1-08AD-3536EB3B2DA7}" dt="2019-10-04T17:29:47.029" v="6" actId="20577"/>
          <ac:spMkLst>
            <pc:docMk/>
            <pc:sldMk cId="2847447149" sldId="274"/>
            <ac:spMk id="3" creationId="{00000000-0000-0000-0000-000000000000}"/>
          </ac:spMkLst>
        </pc:spChg>
      </pc:sldChg>
      <pc:sldChg chg="modSp">
        <pc:chgData name="Sarah Williams" userId="S::sarah.williams6775@tnedu.gov::47dd1b65-974a-4ffb-8fa1-e4bf5b9a33cb" providerId="AD" clId="Web-{81B83B46-A4BF-F4A1-08AD-3536EB3B2DA7}" dt="2019-10-04T17:59:56.632" v="99" actId="20577"/>
        <pc:sldMkLst>
          <pc:docMk/>
          <pc:sldMk cId="1603630355" sldId="282"/>
        </pc:sldMkLst>
        <pc:spChg chg="mod">
          <ac:chgData name="Sarah Williams" userId="S::sarah.williams6775@tnedu.gov::47dd1b65-974a-4ffb-8fa1-e4bf5b9a33cb" providerId="AD" clId="Web-{81B83B46-A4BF-F4A1-08AD-3536EB3B2DA7}" dt="2019-10-04T17:59:56.632" v="99" actId="20577"/>
          <ac:spMkLst>
            <pc:docMk/>
            <pc:sldMk cId="1603630355" sldId="282"/>
            <ac:spMk id="2" creationId="{00000000-0000-0000-0000-000000000000}"/>
          </ac:spMkLst>
        </pc:spChg>
        <pc:spChg chg="mod">
          <ac:chgData name="Sarah Williams" userId="S::sarah.williams6775@tnedu.gov::47dd1b65-974a-4ffb-8fa1-e4bf5b9a33cb" providerId="AD" clId="Web-{81B83B46-A4BF-F4A1-08AD-3536EB3B2DA7}" dt="2019-10-04T17:54:44.904" v="93" actId="20577"/>
          <ac:spMkLst>
            <pc:docMk/>
            <pc:sldMk cId="1603630355" sldId="282"/>
            <ac:spMk id="3" creationId="{00000000-0000-0000-0000-000000000000}"/>
          </ac:spMkLst>
        </pc:spChg>
      </pc:sldChg>
      <pc:sldChg chg="modSp">
        <pc:chgData name="Sarah Williams" userId="S::sarah.williams6775@tnedu.gov::47dd1b65-974a-4ffb-8fa1-e4bf5b9a33cb" providerId="AD" clId="Web-{81B83B46-A4BF-F4A1-08AD-3536EB3B2DA7}" dt="2019-10-04T18:29:05.311" v="132" actId="20577"/>
        <pc:sldMkLst>
          <pc:docMk/>
          <pc:sldMk cId="3417170114" sldId="283"/>
        </pc:sldMkLst>
        <pc:spChg chg="mod">
          <ac:chgData name="Sarah Williams" userId="S::sarah.williams6775@tnedu.gov::47dd1b65-974a-4ffb-8fa1-e4bf5b9a33cb" providerId="AD" clId="Web-{81B83B46-A4BF-F4A1-08AD-3536EB3B2DA7}" dt="2019-10-04T18:29:05.311" v="132" actId="20577"/>
          <ac:spMkLst>
            <pc:docMk/>
            <pc:sldMk cId="3417170114" sldId="283"/>
            <ac:spMk id="2" creationId="{00000000-0000-0000-0000-000000000000}"/>
          </ac:spMkLst>
        </pc:spChg>
        <pc:spChg chg="mod">
          <ac:chgData name="Sarah Williams" userId="S::sarah.williams6775@tnedu.gov::47dd1b65-974a-4ffb-8fa1-e4bf5b9a33cb" providerId="AD" clId="Web-{81B83B46-A4BF-F4A1-08AD-3536EB3B2DA7}" dt="2019-10-04T17:30:10.608" v="20" actId="20577"/>
          <ac:spMkLst>
            <pc:docMk/>
            <pc:sldMk cId="3417170114" sldId="283"/>
            <ac:spMk id="3" creationId="{00000000-0000-0000-0000-000000000000}"/>
          </ac:spMkLst>
        </pc:spChg>
      </pc:sldChg>
      <pc:sldChg chg="modSp">
        <pc:chgData name="Sarah Williams" userId="S::sarah.williams6775@tnedu.gov::47dd1b65-974a-4ffb-8fa1-e4bf5b9a33cb" providerId="AD" clId="Web-{81B83B46-A4BF-F4A1-08AD-3536EB3B2DA7}" dt="2019-10-04T18:29:51.703" v="137" actId="20577"/>
        <pc:sldMkLst>
          <pc:docMk/>
          <pc:sldMk cId="1681733975" sldId="284"/>
        </pc:sldMkLst>
        <pc:spChg chg="mod">
          <ac:chgData name="Sarah Williams" userId="S::sarah.williams6775@tnedu.gov::47dd1b65-974a-4ffb-8fa1-e4bf5b9a33cb" providerId="AD" clId="Web-{81B83B46-A4BF-F4A1-08AD-3536EB3B2DA7}" dt="2019-10-04T18:29:51.703" v="137" actId="20577"/>
          <ac:spMkLst>
            <pc:docMk/>
            <pc:sldMk cId="1681733975" sldId="284"/>
            <ac:spMk id="2" creationId="{00000000-0000-0000-0000-000000000000}"/>
          </ac:spMkLst>
        </pc:spChg>
        <pc:spChg chg="mod">
          <ac:chgData name="Sarah Williams" userId="S::sarah.williams6775@tnedu.gov::47dd1b65-974a-4ffb-8fa1-e4bf5b9a33cb" providerId="AD" clId="Web-{81B83B46-A4BF-F4A1-08AD-3536EB3B2DA7}" dt="2019-10-04T18:16:36.945" v="130" actId="20577"/>
          <ac:spMkLst>
            <pc:docMk/>
            <pc:sldMk cId="1681733975" sldId="284"/>
            <ac:spMk id="3" creationId="{00000000-0000-0000-0000-000000000000}"/>
          </ac:spMkLst>
        </pc:spChg>
      </pc:sldChg>
      <pc:sldChg chg="modSp">
        <pc:chgData name="Sarah Williams" userId="S::sarah.williams6775@tnedu.gov::47dd1b65-974a-4ffb-8fa1-e4bf5b9a33cb" providerId="AD" clId="Web-{81B83B46-A4BF-F4A1-08AD-3536EB3B2DA7}" dt="2019-10-04T18:29:51.782" v="139" actId="20577"/>
        <pc:sldMkLst>
          <pc:docMk/>
          <pc:sldMk cId="3975071432" sldId="285"/>
        </pc:sldMkLst>
        <pc:spChg chg="mod">
          <ac:chgData name="Sarah Williams" userId="S::sarah.williams6775@tnedu.gov::47dd1b65-974a-4ffb-8fa1-e4bf5b9a33cb" providerId="AD" clId="Web-{81B83B46-A4BF-F4A1-08AD-3536EB3B2DA7}" dt="2019-10-04T18:29:51.782" v="139" actId="20577"/>
          <ac:spMkLst>
            <pc:docMk/>
            <pc:sldMk cId="3975071432" sldId="285"/>
            <ac:spMk id="2" creationId="{00000000-0000-0000-0000-000000000000}"/>
          </ac:spMkLst>
        </pc:spChg>
        <pc:spChg chg="mod">
          <ac:chgData name="Sarah Williams" userId="S::sarah.williams6775@tnedu.gov::47dd1b65-974a-4ffb-8fa1-e4bf5b9a33cb" providerId="AD" clId="Web-{81B83B46-A4BF-F4A1-08AD-3536EB3B2DA7}" dt="2019-10-04T17:31:19.845" v="65" actId="20577"/>
          <ac:spMkLst>
            <pc:docMk/>
            <pc:sldMk cId="3975071432" sldId="285"/>
            <ac:spMk id="3" creationId="{00000000-0000-0000-0000-000000000000}"/>
          </ac:spMkLst>
        </pc:spChg>
      </pc:sldChg>
    </pc:docChg>
  </pc:docChgLst>
  <pc:docChgLst>
    <pc:chgData name="Sarah Williams" userId="S::sarah.williams6775@tnedu.gov::47dd1b65-974a-4ffb-8fa1-e4bf5b9a33cb" providerId="AD" clId="Web-{B2E3424B-B495-2A65-EF9B-9DA3E2D1D6EC}"/>
    <pc:docChg chg="modSld">
      <pc:chgData name="Sarah Williams" userId="S::sarah.williams6775@tnedu.gov::47dd1b65-974a-4ffb-8fa1-e4bf5b9a33cb" providerId="AD" clId="Web-{B2E3424B-B495-2A65-EF9B-9DA3E2D1D6EC}" dt="2019-10-07T15:50:06.715" v="33" actId="20577"/>
      <pc:docMkLst>
        <pc:docMk/>
      </pc:docMkLst>
      <pc:sldChg chg="modSp">
        <pc:chgData name="Sarah Williams" userId="S::sarah.williams6775@tnedu.gov::47dd1b65-974a-4ffb-8fa1-e4bf5b9a33cb" providerId="AD" clId="Web-{B2E3424B-B495-2A65-EF9B-9DA3E2D1D6EC}" dt="2019-10-07T14:00:09.362" v="2" actId="20577"/>
        <pc:sldMkLst>
          <pc:docMk/>
          <pc:sldMk cId="2215708812" sldId="257"/>
        </pc:sldMkLst>
        <pc:spChg chg="mod">
          <ac:chgData name="Sarah Williams" userId="S::sarah.williams6775@tnedu.gov::47dd1b65-974a-4ffb-8fa1-e4bf5b9a33cb" providerId="AD" clId="Web-{B2E3424B-B495-2A65-EF9B-9DA3E2D1D6EC}" dt="2019-10-07T14:00:09.362" v="2" actId="20577"/>
          <ac:spMkLst>
            <pc:docMk/>
            <pc:sldMk cId="2215708812" sldId="257"/>
            <ac:spMk id="2" creationId="{00000000-0000-0000-0000-000000000000}"/>
          </ac:spMkLst>
        </pc:spChg>
      </pc:sldChg>
      <pc:sldChg chg="modSp">
        <pc:chgData name="Sarah Williams" userId="S::sarah.williams6775@tnedu.gov::47dd1b65-974a-4ffb-8fa1-e4bf5b9a33cb" providerId="AD" clId="Web-{B2E3424B-B495-2A65-EF9B-9DA3E2D1D6EC}" dt="2019-10-07T14:00:57.785" v="18" actId="20577"/>
        <pc:sldMkLst>
          <pc:docMk/>
          <pc:sldMk cId="1603630355" sldId="282"/>
        </pc:sldMkLst>
        <pc:spChg chg="mod">
          <ac:chgData name="Sarah Williams" userId="S::sarah.williams6775@tnedu.gov::47dd1b65-974a-4ffb-8fa1-e4bf5b9a33cb" providerId="AD" clId="Web-{B2E3424B-B495-2A65-EF9B-9DA3E2D1D6EC}" dt="2019-10-07T14:00:57.785" v="18" actId="20577"/>
          <ac:spMkLst>
            <pc:docMk/>
            <pc:sldMk cId="1603630355" sldId="282"/>
            <ac:spMk id="2" creationId="{00000000-0000-0000-0000-000000000000}"/>
          </ac:spMkLst>
        </pc:spChg>
      </pc:sldChg>
      <pc:sldChg chg="modSp">
        <pc:chgData name="Sarah Williams" userId="S::sarah.williams6775@tnedu.gov::47dd1b65-974a-4ffb-8fa1-e4bf5b9a33cb" providerId="AD" clId="Web-{B2E3424B-B495-2A65-EF9B-9DA3E2D1D6EC}" dt="2019-10-07T15:48:27.806" v="20" actId="20577"/>
        <pc:sldMkLst>
          <pc:docMk/>
          <pc:sldMk cId="3417170114" sldId="283"/>
        </pc:sldMkLst>
        <pc:spChg chg="mod">
          <ac:chgData name="Sarah Williams" userId="S::sarah.williams6775@tnedu.gov::47dd1b65-974a-4ffb-8fa1-e4bf5b9a33cb" providerId="AD" clId="Web-{B2E3424B-B495-2A65-EF9B-9DA3E2D1D6EC}" dt="2019-10-07T15:48:27.806" v="20" actId="20577"/>
          <ac:spMkLst>
            <pc:docMk/>
            <pc:sldMk cId="3417170114" sldId="283"/>
            <ac:spMk id="2" creationId="{00000000-0000-0000-0000-000000000000}"/>
          </ac:spMkLst>
        </pc:spChg>
      </pc:sldChg>
      <pc:sldChg chg="modSp">
        <pc:chgData name="Sarah Williams" userId="S::sarah.williams6775@tnedu.gov::47dd1b65-974a-4ffb-8fa1-e4bf5b9a33cb" providerId="AD" clId="Web-{B2E3424B-B495-2A65-EF9B-9DA3E2D1D6EC}" dt="2019-10-07T15:48:50.400" v="29" actId="20577"/>
        <pc:sldMkLst>
          <pc:docMk/>
          <pc:sldMk cId="1681733975" sldId="284"/>
        </pc:sldMkLst>
        <pc:spChg chg="mod">
          <ac:chgData name="Sarah Williams" userId="S::sarah.williams6775@tnedu.gov::47dd1b65-974a-4ffb-8fa1-e4bf5b9a33cb" providerId="AD" clId="Web-{B2E3424B-B495-2A65-EF9B-9DA3E2D1D6EC}" dt="2019-10-07T15:48:50.400" v="29" actId="20577"/>
          <ac:spMkLst>
            <pc:docMk/>
            <pc:sldMk cId="1681733975" sldId="284"/>
            <ac:spMk id="2" creationId="{00000000-0000-0000-0000-000000000000}"/>
          </ac:spMkLst>
        </pc:spChg>
      </pc:sldChg>
      <pc:sldChg chg="modSp">
        <pc:chgData name="Sarah Williams" userId="S::sarah.williams6775@tnedu.gov::47dd1b65-974a-4ffb-8fa1-e4bf5b9a33cb" providerId="AD" clId="Web-{B2E3424B-B495-2A65-EF9B-9DA3E2D1D6EC}" dt="2019-10-07T15:49:03.447" v="31" actId="20577"/>
        <pc:sldMkLst>
          <pc:docMk/>
          <pc:sldMk cId="3975071432" sldId="285"/>
        </pc:sldMkLst>
        <pc:spChg chg="mod">
          <ac:chgData name="Sarah Williams" userId="S::sarah.williams6775@tnedu.gov::47dd1b65-974a-4ffb-8fa1-e4bf5b9a33cb" providerId="AD" clId="Web-{B2E3424B-B495-2A65-EF9B-9DA3E2D1D6EC}" dt="2019-10-07T15:49:03.447" v="31" actId="20577"/>
          <ac:spMkLst>
            <pc:docMk/>
            <pc:sldMk cId="3975071432" sldId="285"/>
            <ac:spMk id="2" creationId="{00000000-0000-0000-0000-000000000000}"/>
          </ac:spMkLst>
        </pc:spChg>
      </pc:sldChg>
      <pc:sldChg chg="mod modShow">
        <pc:chgData name="Sarah Williams" userId="S::sarah.williams6775@tnedu.gov::47dd1b65-974a-4ffb-8fa1-e4bf5b9a33cb" providerId="AD" clId="Web-{B2E3424B-B495-2A65-EF9B-9DA3E2D1D6EC}" dt="2019-10-07T14:00:28.706" v="17"/>
        <pc:sldMkLst>
          <pc:docMk/>
          <pc:sldMk cId="3263338660" sldId="286"/>
        </pc:sldMkLst>
      </pc:sldChg>
      <pc:sldChg chg="mod modShow">
        <pc:chgData name="Sarah Williams" userId="S::sarah.williams6775@tnedu.gov::47dd1b65-974a-4ffb-8fa1-e4bf5b9a33cb" providerId="AD" clId="Web-{B2E3424B-B495-2A65-EF9B-9DA3E2D1D6EC}" dt="2019-10-07T14:00:27.456" v="4"/>
        <pc:sldMkLst>
          <pc:docMk/>
          <pc:sldMk cId="3641020335" sldId="287"/>
        </pc:sldMkLst>
      </pc:sldChg>
      <pc:sldChg chg="mod modShow">
        <pc:chgData name="Sarah Williams" userId="S::sarah.williams6775@tnedu.gov::47dd1b65-974a-4ffb-8fa1-e4bf5b9a33cb" providerId="AD" clId="Web-{B2E3424B-B495-2A65-EF9B-9DA3E2D1D6EC}" dt="2019-10-07T14:00:27.534" v="5"/>
        <pc:sldMkLst>
          <pc:docMk/>
          <pc:sldMk cId="778763028" sldId="288"/>
        </pc:sldMkLst>
      </pc:sldChg>
      <pc:sldChg chg="mod modShow">
        <pc:chgData name="Sarah Williams" userId="S::sarah.williams6775@tnedu.gov::47dd1b65-974a-4ffb-8fa1-e4bf5b9a33cb" providerId="AD" clId="Web-{B2E3424B-B495-2A65-EF9B-9DA3E2D1D6EC}" dt="2019-10-07T14:00:27.659" v="6"/>
        <pc:sldMkLst>
          <pc:docMk/>
          <pc:sldMk cId="2512751750" sldId="289"/>
        </pc:sldMkLst>
      </pc:sldChg>
      <pc:sldChg chg="mod modShow">
        <pc:chgData name="Sarah Williams" userId="S::sarah.williams6775@tnedu.gov::47dd1b65-974a-4ffb-8fa1-e4bf5b9a33cb" providerId="AD" clId="Web-{B2E3424B-B495-2A65-EF9B-9DA3E2D1D6EC}" dt="2019-10-07T14:00:27.737" v="7"/>
        <pc:sldMkLst>
          <pc:docMk/>
          <pc:sldMk cId="113652441" sldId="290"/>
        </pc:sldMkLst>
      </pc:sldChg>
      <pc:sldChg chg="mod modShow">
        <pc:chgData name="Sarah Williams" userId="S::sarah.williams6775@tnedu.gov::47dd1b65-974a-4ffb-8fa1-e4bf5b9a33cb" providerId="AD" clId="Web-{B2E3424B-B495-2A65-EF9B-9DA3E2D1D6EC}" dt="2019-10-07T14:00:27.816" v="8"/>
        <pc:sldMkLst>
          <pc:docMk/>
          <pc:sldMk cId="3583525379" sldId="291"/>
        </pc:sldMkLst>
      </pc:sldChg>
      <pc:sldChg chg="mod modShow">
        <pc:chgData name="Sarah Williams" userId="S::sarah.williams6775@tnedu.gov::47dd1b65-974a-4ffb-8fa1-e4bf5b9a33cb" providerId="AD" clId="Web-{B2E3424B-B495-2A65-EF9B-9DA3E2D1D6EC}" dt="2019-10-07T14:00:27.878" v="9"/>
        <pc:sldMkLst>
          <pc:docMk/>
          <pc:sldMk cId="3114846046" sldId="292"/>
        </pc:sldMkLst>
      </pc:sldChg>
      <pc:sldChg chg="mod modShow">
        <pc:chgData name="Sarah Williams" userId="S::sarah.williams6775@tnedu.gov::47dd1b65-974a-4ffb-8fa1-e4bf5b9a33cb" providerId="AD" clId="Web-{B2E3424B-B495-2A65-EF9B-9DA3E2D1D6EC}" dt="2019-10-07T14:00:28.034" v="10"/>
        <pc:sldMkLst>
          <pc:docMk/>
          <pc:sldMk cId="4277881778" sldId="293"/>
        </pc:sldMkLst>
      </pc:sldChg>
      <pc:sldChg chg="mod modShow">
        <pc:chgData name="Sarah Williams" userId="S::sarah.williams6775@tnedu.gov::47dd1b65-974a-4ffb-8fa1-e4bf5b9a33cb" providerId="AD" clId="Web-{B2E3424B-B495-2A65-EF9B-9DA3E2D1D6EC}" dt="2019-10-07T14:00:28.175" v="11"/>
        <pc:sldMkLst>
          <pc:docMk/>
          <pc:sldMk cId="2674309912" sldId="294"/>
        </pc:sldMkLst>
      </pc:sldChg>
      <pc:sldChg chg="mod modShow">
        <pc:chgData name="Sarah Williams" userId="S::sarah.williams6775@tnedu.gov::47dd1b65-974a-4ffb-8fa1-e4bf5b9a33cb" providerId="AD" clId="Web-{B2E3424B-B495-2A65-EF9B-9DA3E2D1D6EC}" dt="2019-10-07T14:00:28.316" v="12"/>
        <pc:sldMkLst>
          <pc:docMk/>
          <pc:sldMk cId="2643852877" sldId="295"/>
        </pc:sldMkLst>
      </pc:sldChg>
      <pc:sldChg chg="mod modShow">
        <pc:chgData name="Sarah Williams" userId="S::sarah.williams6775@tnedu.gov::47dd1b65-974a-4ffb-8fa1-e4bf5b9a33cb" providerId="AD" clId="Web-{B2E3424B-B495-2A65-EF9B-9DA3E2D1D6EC}" dt="2019-10-07T14:00:28.378" v="13"/>
        <pc:sldMkLst>
          <pc:docMk/>
          <pc:sldMk cId="2545577966" sldId="296"/>
        </pc:sldMkLst>
      </pc:sldChg>
      <pc:sldChg chg="mod modShow">
        <pc:chgData name="Sarah Williams" userId="S::sarah.williams6775@tnedu.gov::47dd1b65-974a-4ffb-8fa1-e4bf5b9a33cb" providerId="AD" clId="Web-{B2E3424B-B495-2A65-EF9B-9DA3E2D1D6EC}" dt="2019-10-07T14:00:28.457" v="14"/>
        <pc:sldMkLst>
          <pc:docMk/>
          <pc:sldMk cId="3801000449" sldId="297"/>
        </pc:sldMkLst>
      </pc:sldChg>
      <pc:sldChg chg="mod modShow">
        <pc:chgData name="Sarah Williams" userId="S::sarah.williams6775@tnedu.gov::47dd1b65-974a-4ffb-8fa1-e4bf5b9a33cb" providerId="AD" clId="Web-{B2E3424B-B495-2A65-EF9B-9DA3E2D1D6EC}" dt="2019-10-07T14:00:28.534" v="15"/>
        <pc:sldMkLst>
          <pc:docMk/>
          <pc:sldMk cId="333094986" sldId="299"/>
        </pc:sldMkLst>
      </pc:sldChg>
      <pc:sldChg chg="mod modShow">
        <pc:chgData name="Sarah Williams" userId="S::sarah.williams6775@tnedu.gov::47dd1b65-974a-4ffb-8fa1-e4bf5b9a33cb" providerId="AD" clId="Web-{B2E3424B-B495-2A65-EF9B-9DA3E2D1D6EC}" dt="2019-10-07T14:00:28.628" v="16"/>
        <pc:sldMkLst>
          <pc:docMk/>
          <pc:sldMk cId="1551640924" sldId="300"/>
        </pc:sldMkLst>
      </pc:sldChg>
    </pc:docChg>
  </pc:docChgLst>
  <pc:docChgLst>
    <pc:chgData name="Jerre Maynor" userId="S::jerre.maynor@tnedu.gov::9f6ca735-047c-4296-aa2a-1b7c18e2c788" providerId="AD" clId="Web-{F0E1D4BC-A2F0-C186-FCF7-034DD1165A60}"/>
    <pc:docChg chg="modSld">
      <pc:chgData name="Jerre Maynor" userId="S::jerre.maynor@tnedu.gov::9f6ca735-047c-4296-aa2a-1b7c18e2c788" providerId="AD" clId="Web-{F0E1D4BC-A2F0-C186-FCF7-034DD1165A60}" dt="2019-09-26T20:24:56.006" v="16" actId="20577"/>
      <pc:docMkLst>
        <pc:docMk/>
      </pc:docMkLst>
      <pc:sldChg chg="modSp">
        <pc:chgData name="Jerre Maynor" userId="S::jerre.maynor@tnedu.gov::9f6ca735-047c-4296-aa2a-1b7c18e2c788" providerId="AD" clId="Web-{F0E1D4BC-A2F0-C186-FCF7-034DD1165A60}" dt="2019-09-26T20:19:20.697" v="2" actId="20577"/>
        <pc:sldMkLst>
          <pc:docMk/>
          <pc:sldMk cId="1253786970" sldId="256"/>
        </pc:sldMkLst>
        <pc:spChg chg="mod">
          <ac:chgData name="Jerre Maynor" userId="S::jerre.maynor@tnedu.gov::9f6ca735-047c-4296-aa2a-1b7c18e2c788" providerId="AD" clId="Web-{F0E1D4BC-A2F0-C186-FCF7-034DD1165A60}" dt="2019-09-26T20:19:20.697" v="2" actId="20577"/>
          <ac:spMkLst>
            <pc:docMk/>
            <pc:sldMk cId="1253786970" sldId="256"/>
            <ac:spMk id="5" creationId="{00000000-0000-0000-0000-000000000000}"/>
          </ac:spMkLst>
        </pc:spChg>
      </pc:sldChg>
      <pc:sldChg chg="modSp">
        <pc:chgData name="Jerre Maynor" userId="S::jerre.maynor@tnedu.gov::9f6ca735-047c-4296-aa2a-1b7c18e2c788" providerId="AD" clId="Web-{F0E1D4BC-A2F0-C186-FCF7-034DD1165A60}" dt="2019-09-26T20:23:26.565" v="4" actId="20577"/>
        <pc:sldMkLst>
          <pc:docMk/>
          <pc:sldMk cId="3263338660" sldId="286"/>
        </pc:sldMkLst>
        <pc:spChg chg="mod">
          <ac:chgData name="Jerre Maynor" userId="S::jerre.maynor@tnedu.gov::9f6ca735-047c-4296-aa2a-1b7c18e2c788" providerId="AD" clId="Web-{F0E1D4BC-A2F0-C186-FCF7-034DD1165A60}" dt="2019-09-26T20:23:26.565" v="4" actId="20577"/>
          <ac:spMkLst>
            <pc:docMk/>
            <pc:sldMk cId="3263338660" sldId="286"/>
            <ac:spMk id="304" creationId="{00000000-0000-0000-0000-000000000000}"/>
          </ac:spMkLst>
        </pc:spChg>
      </pc:sldChg>
      <pc:sldChg chg="modSp">
        <pc:chgData name="Jerre Maynor" userId="S::jerre.maynor@tnedu.gov::9f6ca735-047c-4296-aa2a-1b7c18e2c788" providerId="AD" clId="Web-{F0E1D4BC-A2F0-C186-FCF7-034DD1165A60}" dt="2019-09-26T20:24:56.006" v="16" actId="20577"/>
        <pc:sldMkLst>
          <pc:docMk/>
          <pc:sldMk cId="3641020335" sldId="287"/>
        </pc:sldMkLst>
        <pc:spChg chg="mod">
          <ac:chgData name="Jerre Maynor" userId="S::jerre.maynor@tnedu.gov::9f6ca735-047c-4296-aa2a-1b7c18e2c788" providerId="AD" clId="Web-{F0E1D4BC-A2F0-C186-FCF7-034DD1165A60}" dt="2019-09-26T20:24:56.006" v="16" actId="20577"/>
          <ac:spMkLst>
            <pc:docMk/>
            <pc:sldMk cId="3641020335" sldId="287"/>
            <ac:spMk id="311" creationId="{00000000-0000-0000-0000-000000000000}"/>
          </ac:spMkLst>
        </pc:spChg>
      </pc:sldChg>
    </pc:docChg>
  </pc:docChgLst>
  <pc:docChgLst>
    <pc:chgData name="Sarah Williams" userId="S::sarah.williams6775@tnedu.gov::47dd1b65-974a-4ffb-8fa1-e4bf5b9a33cb" providerId="AD" clId="Web-{736B59FA-D117-76D6-F8D8-1F1F24F96171}"/>
    <pc:docChg chg="modSld">
      <pc:chgData name="Sarah Williams" userId="S::sarah.williams6775@tnedu.gov::47dd1b65-974a-4ffb-8fa1-e4bf5b9a33cb" providerId="AD" clId="Web-{736B59FA-D117-76D6-F8D8-1F1F24F96171}" dt="2019-09-26T18:40:37.262" v="15" actId="20577"/>
      <pc:docMkLst>
        <pc:docMk/>
      </pc:docMkLst>
      <pc:sldChg chg="modSp">
        <pc:chgData name="Sarah Williams" userId="S::sarah.williams6775@tnedu.gov::47dd1b65-974a-4ffb-8fa1-e4bf5b9a33cb" providerId="AD" clId="Web-{736B59FA-D117-76D6-F8D8-1F1F24F96171}" dt="2019-09-26T18:40:37.262" v="14" actId="20577"/>
        <pc:sldMkLst>
          <pc:docMk/>
          <pc:sldMk cId="2215708812" sldId="257"/>
        </pc:sldMkLst>
        <pc:spChg chg="mod">
          <ac:chgData name="Sarah Williams" userId="S::sarah.williams6775@tnedu.gov::47dd1b65-974a-4ffb-8fa1-e4bf5b9a33cb" providerId="AD" clId="Web-{736B59FA-D117-76D6-F8D8-1F1F24F96171}" dt="2019-09-26T18:40:37.262" v="14" actId="20577"/>
          <ac:spMkLst>
            <pc:docMk/>
            <pc:sldMk cId="2215708812" sldId="257"/>
            <ac:spMk id="2" creationId="{00000000-0000-0000-0000-000000000000}"/>
          </ac:spMkLst>
        </pc:spChg>
      </pc:sldChg>
    </pc:docChg>
  </pc:docChgLst>
  <pc:docChgLst>
    <pc:chgData name="Carlita Harrington" userId="S::carlita.harrington@tnedu.gov::0a0dfe86-bbcc-472d-8369-b8beaae8ae3b" providerId="AD" clId="Web-{924E28C4-8175-532A-15DC-4353F1189257}"/>
    <pc:docChg chg="modSld">
      <pc:chgData name="Carlita Harrington" userId="S::carlita.harrington@tnedu.gov::0a0dfe86-bbcc-472d-8369-b8beaae8ae3b" providerId="AD" clId="Web-{924E28C4-8175-532A-15DC-4353F1189257}" dt="2019-10-01T13:35:53.617" v="65"/>
      <pc:docMkLst>
        <pc:docMk/>
      </pc:docMkLst>
      <pc:sldChg chg="modSp">
        <pc:chgData name="Carlita Harrington" userId="S::carlita.harrington@tnedu.gov::0a0dfe86-bbcc-472d-8369-b8beaae8ae3b" providerId="AD" clId="Web-{924E28C4-8175-532A-15DC-4353F1189257}" dt="2019-10-01T13:28:33.448" v="7" actId="20577"/>
        <pc:sldMkLst>
          <pc:docMk/>
          <pc:sldMk cId="2847447149" sldId="274"/>
        </pc:sldMkLst>
        <pc:spChg chg="mod">
          <ac:chgData name="Carlita Harrington" userId="S::carlita.harrington@tnedu.gov::0a0dfe86-bbcc-472d-8369-b8beaae8ae3b" providerId="AD" clId="Web-{924E28C4-8175-532A-15DC-4353F1189257}" dt="2019-10-01T13:28:33.448" v="7" actId="20577"/>
          <ac:spMkLst>
            <pc:docMk/>
            <pc:sldMk cId="2847447149" sldId="274"/>
            <ac:spMk id="2" creationId="{00000000-0000-0000-0000-000000000000}"/>
          </ac:spMkLst>
        </pc:spChg>
      </pc:sldChg>
      <pc:sldChg chg="modSp">
        <pc:chgData name="Carlita Harrington" userId="S::carlita.harrington@tnedu.gov::0a0dfe86-bbcc-472d-8369-b8beaae8ae3b" providerId="AD" clId="Web-{924E28C4-8175-532A-15DC-4353F1189257}" dt="2019-10-01T13:28:47.573" v="15" actId="20577"/>
        <pc:sldMkLst>
          <pc:docMk/>
          <pc:sldMk cId="1603630355" sldId="282"/>
        </pc:sldMkLst>
        <pc:spChg chg="mod">
          <ac:chgData name="Carlita Harrington" userId="S::carlita.harrington@tnedu.gov::0a0dfe86-bbcc-472d-8369-b8beaae8ae3b" providerId="AD" clId="Web-{924E28C4-8175-532A-15DC-4353F1189257}" dt="2019-10-01T13:28:47.573" v="15" actId="20577"/>
          <ac:spMkLst>
            <pc:docMk/>
            <pc:sldMk cId="1603630355" sldId="282"/>
            <ac:spMk id="2" creationId="{00000000-0000-0000-0000-000000000000}"/>
          </ac:spMkLst>
        </pc:spChg>
      </pc:sldChg>
      <pc:sldChg chg="modSp">
        <pc:chgData name="Carlita Harrington" userId="S::carlita.harrington@tnedu.gov::0a0dfe86-bbcc-472d-8369-b8beaae8ae3b" providerId="AD" clId="Web-{924E28C4-8175-532A-15DC-4353F1189257}" dt="2019-10-01T13:28:59.510" v="23" actId="20577"/>
        <pc:sldMkLst>
          <pc:docMk/>
          <pc:sldMk cId="3417170114" sldId="283"/>
        </pc:sldMkLst>
        <pc:spChg chg="mod">
          <ac:chgData name="Carlita Harrington" userId="S::carlita.harrington@tnedu.gov::0a0dfe86-bbcc-472d-8369-b8beaae8ae3b" providerId="AD" clId="Web-{924E28C4-8175-532A-15DC-4353F1189257}" dt="2019-10-01T13:28:59.510" v="23" actId="20577"/>
          <ac:spMkLst>
            <pc:docMk/>
            <pc:sldMk cId="3417170114" sldId="283"/>
            <ac:spMk id="2" creationId="{00000000-0000-0000-0000-000000000000}"/>
          </ac:spMkLst>
        </pc:spChg>
      </pc:sldChg>
      <pc:sldChg chg="modSp">
        <pc:chgData name="Carlita Harrington" userId="S::carlita.harrington@tnedu.gov::0a0dfe86-bbcc-472d-8369-b8beaae8ae3b" providerId="AD" clId="Web-{924E28C4-8175-532A-15DC-4353F1189257}" dt="2019-10-01T13:29:21.448" v="31" actId="20577"/>
        <pc:sldMkLst>
          <pc:docMk/>
          <pc:sldMk cId="1681733975" sldId="284"/>
        </pc:sldMkLst>
        <pc:spChg chg="mod">
          <ac:chgData name="Carlita Harrington" userId="S::carlita.harrington@tnedu.gov::0a0dfe86-bbcc-472d-8369-b8beaae8ae3b" providerId="AD" clId="Web-{924E28C4-8175-532A-15DC-4353F1189257}" dt="2019-10-01T13:29:21.448" v="31" actId="20577"/>
          <ac:spMkLst>
            <pc:docMk/>
            <pc:sldMk cId="1681733975" sldId="284"/>
            <ac:spMk id="2" creationId="{00000000-0000-0000-0000-000000000000}"/>
          </ac:spMkLst>
        </pc:spChg>
      </pc:sldChg>
      <pc:sldChg chg="modSp">
        <pc:chgData name="Carlita Harrington" userId="S::carlita.harrington@tnedu.gov::0a0dfe86-bbcc-472d-8369-b8beaae8ae3b" providerId="AD" clId="Web-{924E28C4-8175-532A-15DC-4353F1189257}" dt="2019-10-01T13:29:30.417" v="39" actId="20577"/>
        <pc:sldMkLst>
          <pc:docMk/>
          <pc:sldMk cId="3975071432" sldId="285"/>
        </pc:sldMkLst>
        <pc:spChg chg="mod">
          <ac:chgData name="Carlita Harrington" userId="S::carlita.harrington@tnedu.gov::0a0dfe86-bbcc-472d-8369-b8beaae8ae3b" providerId="AD" clId="Web-{924E28C4-8175-532A-15DC-4353F1189257}" dt="2019-10-01T13:29:30.417" v="39" actId="20577"/>
          <ac:spMkLst>
            <pc:docMk/>
            <pc:sldMk cId="3975071432" sldId="285"/>
            <ac:spMk id="2" creationId="{00000000-0000-0000-0000-000000000000}"/>
          </ac:spMkLst>
        </pc:spChg>
      </pc:sldChg>
      <pc:sldChg chg="delCm">
        <pc:chgData name="Carlita Harrington" userId="S::carlita.harrington@tnedu.gov::0a0dfe86-bbcc-472d-8369-b8beaae8ae3b" providerId="AD" clId="Web-{924E28C4-8175-532A-15DC-4353F1189257}" dt="2019-10-01T13:27:34.336" v="0"/>
        <pc:sldMkLst>
          <pc:docMk/>
          <pc:sldMk cId="3263338660" sldId="286"/>
        </pc:sldMkLst>
      </pc:sldChg>
      <pc:sldChg chg="modSp">
        <pc:chgData name="Carlita Harrington" userId="S::carlita.harrington@tnedu.gov::0a0dfe86-bbcc-472d-8369-b8beaae8ae3b" providerId="AD" clId="Web-{924E28C4-8175-532A-15DC-4353F1189257}" dt="2019-10-01T13:30:43.279" v="47" actId="20577"/>
        <pc:sldMkLst>
          <pc:docMk/>
          <pc:sldMk cId="3641020335" sldId="287"/>
        </pc:sldMkLst>
        <pc:spChg chg="mod">
          <ac:chgData name="Carlita Harrington" userId="S::carlita.harrington@tnedu.gov::0a0dfe86-bbcc-472d-8369-b8beaae8ae3b" providerId="AD" clId="Web-{924E28C4-8175-532A-15DC-4353F1189257}" dt="2019-10-01T13:30:43.279" v="47" actId="20577"/>
          <ac:spMkLst>
            <pc:docMk/>
            <pc:sldMk cId="3641020335" sldId="287"/>
            <ac:spMk id="311" creationId="{00000000-0000-0000-0000-000000000000}"/>
          </ac:spMkLst>
        </pc:spChg>
      </pc:sldChg>
      <pc:sldChg chg="modSp">
        <pc:chgData name="Carlita Harrington" userId="S::carlita.harrington@tnedu.gov::0a0dfe86-bbcc-472d-8369-b8beaae8ae3b" providerId="AD" clId="Web-{924E28C4-8175-532A-15DC-4353F1189257}" dt="2019-10-01T13:30:58.561" v="48" actId="14100"/>
        <pc:sldMkLst>
          <pc:docMk/>
          <pc:sldMk cId="778763028" sldId="288"/>
        </pc:sldMkLst>
        <pc:spChg chg="mod">
          <ac:chgData name="Carlita Harrington" userId="S::carlita.harrington@tnedu.gov::0a0dfe86-bbcc-472d-8369-b8beaae8ae3b" providerId="AD" clId="Web-{924E28C4-8175-532A-15DC-4353F1189257}" dt="2019-10-01T13:30:58.561" v="48" actId="14100"/>
          <ac:spMkLst>
            <pc:docMk/>
            <pc:sldMk cId="778763028" sldId="288"/>
            <ac:spMk id="334" creationId="{00000000-0000-0000-0000-000000000000}"/>
          </ac:spMkLst>
        </pc:spChg>
      </pc:sldChg>
      <pc:sldChg chg="addCm">
        <pc:chgData name="Carlita Harrington" userId="S::carlita.harrington@tnedu.gov::0a0dfe86-bbcc-472d-8369-b8beaae8ae3b" providerId="AD" clId="Web-{924E28C4-8175-532A-15DC-4353F1189257}" dt="2019-10-01T13:35:53.617" v="65"/>
        <pc:sldMkLst>
          <pc:docMk/>
          <pc:sldMk cId="2512751750" sldId="289"/>
        </pc:sldMkLst>
      </pc:sldChg>
      <pc:sldChg chg="modSp addCm">
        <pc:chgData name="Carlita Harrington" userId="S::carlita.harrington@tnedu.gov::0a0dfe86-bbcc-472d-8369-b8beaae8ae3b" providerId="AD" clId="Web-{924E28C4-8175-532A-15DC-4353F1189257}" dt="2019-10-01T13:33:29.081" v="59"/>
        <pc:sldMkLst>
          <pc:docMk/>
          <pc:sldMk cId="2674309912" sldId="294"/>
        </pc:sldMkLst>
        <pc:graphicFrameChg chg="mod modGraphic">
          <ac:chgData name="Carlita Harrington" userId="S::carlita.harrington@tnedu.gov::0a0dfe86-bbcc-472d-8369-b8beaae8ae3b" providerId="AD" clId="Web-{924E28C4-8175-532A-15DC-4353F1189257}" dt="2019-10-01T13:33:12.049" v="58"/>
          <ac:graphicFrameMkLst>
            <pc:docMk/>
            <pc:sldMk cId="2674309912" sldId="294"/>
            <ac:graphicFrameMk id="343" creationId="{00000000-0000-0000-0000-000000000000}"/>
          </ac:graphicFrameMkLst>
        </pc:graphicFrameChg>
      </pc:sldChg>
      <pc:sldChg chg="modSp">
        <pc:chgData name="Carlita Harrington" userId="S::carlita.harrington@tnedu.gov::0a0dfe86-bbcc-472d-8369-b8beaae8ae3b" providerId="AD" clId="Web-{924E28C4-8175-532A-15DC-4353F1189257}" dt="2019-10-01T13:33:52.769" v="62" actId="20577"/>
        <pc:sldMkLst>
          <pc:docMk/>
          <pc:sldMk cId="3801000449" sldId="297"/>
        </pc:sldMkLst>
        <pc:spChg chg="mod">
          <ac:chgData name="Carlita Harrington" userId="S::carlita.harrington@tnedu.gov::0a0dfe86-bbcc-472d-8369-b8beaae8ae3b" providerId="AD" clId="Web-{924E28C4-8175-532A-15DC-4353F1189257}" dt="2019-10-01T13:33:52.769" v="62" actId="20577"/>
          <ac:spMkLst>
            <pc:docMk/>
            <pc:sldMk cId="3801000449" sldId="297"/>
            <ac:spMk id="2"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7" dt="2019-10-01T06:35:53.617" idx="5">
    <p:pos x="10" y="10"/>
    <p:text>this graphic needs to be adjusted its not clear even in presenter mode.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7" dt="2019-10-01T06:33:29.081" idx="4">
    <p:pos x="10" y="10"/>
    <p:text>please fix this graphic
</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A3CF75-B228-4395-9C65-A6C592AEC45D}" type="doc">
      <dgm:prSet loTypeId="urn:microsoft.com/office/officeart/2005/8/layout/process1" loCatId="process" qsTypeId="urn:microsoft.com/office/officeart/2005/8/quickstyle/simple1" qsCatId="simple" csTypeId="urn:microsoft.com/office/officeart/2005/8/colors/accent1_2" csCatId="accent1" phldr="1"/>
      <dgm:spPr/>
    </dgm:pt>
    <dgm:pt modelId="{CAACF0A2-0263-4146-BCBA-2A5B0EDF0AC3}">
      <dgm:prSet phldrT="[Text]"/>
      <dgm:spPr/>
      <dgm:t>
        <a:bodyPr/>
        <a:lstStyle/>
        <a:p>
          <a:r>
            <a:rPr lang="en-US"/>
            <a:t>Strong Root Cause Analysis</a:t>
          </a:r>
        </a:p>
      </dgm:t>
    </dgm:pt>
    <dgm:pt modelId="{A095557E-EC58-401F-88B6-96C3367A7751}" type="parTrans" cxnId="{BA84B7E2-63F3-47C0-9D8F-7AB5923A2D62}">
      <dgm:prSet/>
      <dgm:spPr/>
      <dgm:t>
        <a:bodyPr/>
        <a:lstStyle/>
        <a:p>
          <a:endParaRPr lang="en-US"/>
        </a:p>
      </dgm:t>
    </dgm:pt>
    <dgm:pt modelId="{C501C7AB-97BF-4FF8-A9AE-2246C5621FD8}" type="sibTrans" cxnId="{BA84B7E2-63F3-47C0-9D8F-7AB5923A2D62}">
      <dgm:prSet/>
      <dgm:spPr/>
      <dgm:t>
        <a:bodyPr/>
        <a:lstStyle/>
        <a:p>
          <a:endParaRPr lang="en-US"/>
        </a:p>
      </dgm:t>
    </dgm:pt>
    <dgm:pt modelId="{B45197F4-00F5-4018-B418-25822464D9A6}">
      <dgm:prSet phldrT="[Text]"/>
      <dgm:spPr/>
      <dgm:t>
        <a:bodyPr/>
        <a:lstStyle/>
        <a:p>
          <a:r>
            <a:rPr lang="en-US"/>
            <a:t>Impactful Theory of Action</a:t>
          </a:r>
        </a:p>
      </dgm:t>
    </dgm:pt>
    <dgm:pt modelId="{480A20EC-00A6-4324-B76E-FECC87F27BDB}" type="parTrans" cxnId="{DA203D1D-C6B2-4F45-A360-77B3A9E906D3}">
      <dgm:prSet/>
      <dgm:spPr/>
      <dgm:t>
        <a:bodyPr/>
        <a:lstStyle/>
        <a:p>
          <a:endParaRPr lang="en-US"/>
        </a:p>
      </dgm:t>
    </dgm:pt>
    <dgm:pt modelId="{2AFB6477-FCA9-475D-9CC5-305F6312FD45}" type="sibTrans" cxnId="{DA203D1D-C6B2-4F45-A360-77B3A9E906D3}">
      <dgm:prSet/>
      <dgm:spPr/>
      <dgm:t>
        <a:bodyPr/>
        <a:lstStyle/>
        <a:p>
          <a:endParaRPr lang="en-US"/>
        </a:p>
      </dgm:t>
    </dgm:pt>
    <dgm:pt modelId="{64BA98AD-A217-4DD6-BF25-41303C562A92}">
      <dgm:prSet phldrT="[Text]"/>
      <dgm:spPr/>
      <dgm:t>
        <a:bodyPr/>
        <a:lstStyle/>
        <a:p>
          <a:r>
            <a:rPr lang="en-US"/>
            <a:t>Strategy for Change</a:t>
          </a:r>
        </a:p>
      </dgm:t>
    </dgm:pt>
    <dgm:pt modelId="{B852815B-5795-42E5-B1A1-B9698F7EB8B5}" type="parTrans" cxnId="{0E813843-7AFB-46A1-ADEF-C56C6864AAA7}">
      <dgm:prSet/>
      <dgm:spPr/>
      <dgm:t>
        <a:bodyPr/>
        <a:lstStyle/>
        <a:p>
          <a:endParaRPr lang="en-US"/>
        </a:p>
      </dgm:t>
    </dgm:pt>
    <dgm:pt modelId="{1A73BA25-BD75-4241-A399-58D95910D866}" type="sibTrans" cxnId="{0E813843-7AFB-46A1-ADEF-C56C6864AAA7}">
      <dgm:prSet/>
      <dgm:spPr/>
      <dgm:t>
        <a:bodyPr/>
        <a:lstStyle/>
        <a:p>
          <a:endParaRPr lang="en-US"/>
        </a:p>
      </dgm:t>
    </dgm:pt>
    <dgm:pt modelId="{EDA57A6F-3AD9-4873-A1EC-E2E2C47B6B05}">
      <dgm:prSet phldrT="[Text]"/>
      <dgm:spPr/>
      <dgm:t>
        <a:bodyPr/>
        <a:lstStyle/>
        <a:p>
          <a:r>
            <a:rPr lang="en-US"/>
            <a:t>Addresses Root Causes</a:t>
          </a:r>
        </a:p>
      </dgm:t>
    </dgm:pt>
    <dgm:pt modelId="{ED8256E9-566B-47AB-B38E-7BD9D63233ED}" type="parTrans" cxnId="{10BF7F9B-5D2A-40AB-B525-9AACB5B5EE45}">
      <dgm:prSet/>
      <dgm:spPr/>
      <dgm:t>
        <a:bodyPr/>
        <a:lstStyle/>
        <a:p>
          <a:endParaRPr lang="en-US"/>
        </a:p>
      </dgm:t>
    </dgm:pt>
    <dgm:pt modelId="{322D811A-3792-4B75-AB76-5AFD8BBC95FD}" type="sibTrans" cxnId="{10BF7F9B-5D2A-40AB-B525-9AACB5B5EE45}">
      <dgm:prSet/>
      <dgm:spPr/>
      <dgm:t>
        <a:bodyPr/>
        <a:lstStyle/>
        <a:p>
          <a:endParaRPr lang="en-US"/>
        </a:p>
      </dgm:t>
    </dgm:pt>
    <dgm:pt modelId="{00CD0D1D-DCF5-44AC-8A97-AE6B03C5F7C3}">
      <dgm:prSet phldrT="[Text]"/>
      <dgm:spPr/>
      <dgm:t>
        <a:bodyPr/>
        <a:lstStyle/>
        <a:p>
          <a:r>
            <a:rPr lang="en-US"/>
            <a:t>Positively Impacts Needs</a:t>
          </a:r>
        </a:p>
      </dgm:t>
    </dgm:pt>
    <dgm:pt modelId="{1CB4EEF2-D087-440B-8EB7-8100EE0B7B32}" type="parTrans" cxnId="{66C4F152-6242-4562-A38F-2C0C00915157}">
      <dgm:prSet/>
      <dgm:spPr/>
      <dgm:t>
        <a:bodyPr/>
        <a:lstStyle/>
        <a:p>
          <a:endParaRPr lang="en-US"/>
        </a:p>
      </dgm:t>
    </dgm:pt>
    <dgm:pt modelId="{1D07A06D-B58E-434C-BB3C-0DF370328D94}" type="sibTrans" cxnId="{66C4F152-6242-4562-A38F-2C0C00915157}">
      <dgm:prSet/>
      <dgm:spPr/>
      <dgm:t>
        <a:bodyPr/>
        <a:lstStyle/>
        <a:p>
          <a:endParaRPr lang="en-US"/>
        </a:p>
      </dgm:t>
    </dgm:pt>
    <dgm:pt modelId="{07AD2A8D-90B4-4729-89C5-1C3589917516}" type="pres">
      <dgm:prSet presAssocID="{9EA3CF75-B228-4395-9C65-A6C592AEC45D}" presName="Name0" presStyleCnt="0">
        <dgm:presLayoutVars>
          <dgm:dir/>
          <dgm:resizeHandles val="exact"/>
        </dgm:presLayoutVars>
      </dgm:prSet>
      <dgm:spPr/>
    </dgm:pt>
    <dgm:pt modelId="{50B15178-255B-437C-9A7A-360C8509B21C}" type="pres">
      <dgm:prSet presAssocID="{CAACF0A2-0263-4146-BCBA-2A5B0EDF0AC3}" presName="node" presStyleLbl="node1" presStyleIdx="0" presStyleCnt="5">
        <dgm:presLayoutVars>
          <dgm:bulletEnabled val="1"/>
        </dgm:presLayoutVars>
      </dgm:prSet>
      <dgm:spPr/>
    </dgm:pt>
    <dgm:pt modelId="{3DA007CD-670B-40D4-A67B-CAF4738CCBBD}" type="pres">
      <dgm:prSet presAssocID="{C501C7AB-97BF-4FF8-A9AE-2246C5621FD8}" presName="sibTrans" presStyleLbl="sibTrans2D1" presStyleIdx="0" presStyleCnt="4"/>
      <dgm:spPr/>
    </dgm:pt>
    <dgm:pt modelId="{4BB22D65-6E59-41C5-A126-EB96BA310532}" type="pres">
      <dgm:prSet presAssocID="{C501C7AB-97BF-4FF8-A9AE-2246C5621FD8}" presName="connectorText" presStyleLbl="sibTrans2D1" presStyleIdx="0" presStyleCnt="4"/>
      <dgm:spPr/>
    </dgm:pt>
    <dgm:pt modelId="{459A08CA-9755-4247-BE39-85E77E84CFB6}" type="pres">
      <dgm:prSet presAssocID="{B45197F4-00F5-4018-B418-25822464D9A6}" presName="node" presStyleLbl="node1" presStyleIdx="1" presStyleCnt="5">
        <dgm:presLayoutVars>
          <dgm:bulletEnabled val="1"/>
        </dgm:presLayoutVars>
      </dgm:prSet>
      <dgm:spPr/>
    </dgm:pt>
    <dgm:pt modelId="{90E9C04C-2B02-4370-A682-BE1D6391D95D}" type="pres">
      <dgm:prSet presAssocID="{2AFB6477-FCA9-475D-9CC5-305F6312FD45}" presName="sibTrans" presStyleLbl="sibTrans2D1" presStyleIdx="1" presStyleCnt="4"/>
      <dgm:spPr/>
    </dgm:pt>
    <dgm:pt modelId="{F906B7BF-2FE8-4DAF-8450-BE731891DFC0}" type="pres">
      <dgm:prSet presAssocID="{2AFB6477-FCA9-475D-9CC5-305F6312FD45}" presName="connectorText" presStyleLbl="sibTrans2D1" presStyleIdx="1" presStyleCnt="4"/>
      <dgm:spPr/>
    </dgm:pt>
    <dgm:pt modelId="{0997E295-7F42-475B-A2EE-3DDCA3A2B783}" type="pres">
      <dgm:prSet presAssocID="{64BA98AD-A217-4DD6-BF25-41303C562A92}" presName="node" presStyleLbl="node1" presStyleIdx="2" presStyleCnt="5">
        <dgm:presLayoutVars>
          <dgm:bulletEnabled val="1"/>
        </dgm:presLayoutVars>
      </dgm:prSet>
      <dgm:spPr/>
    </dgm:pt>
    <dgm:pt modelId="{D365D410-5141-4D99-8FA2-21D76F60CFE0}" type="pres">
      <dgm:prSet presAssocID="{1A73BA25-BD75-4241-A399-58D95910D866}" presName="sibTrans" presStyleLbl="sibTrans2D1" presStyleIdx="2" presStyleCnt="4"/>
      <dgm:spPr/>
    </dgm:pt>
    <dgm:pt modelId="{EF90B105-C02B-4A0F-BAEF-462FE80F4700}" type="pres">
      <dgm:prSet presAssocID="{1A73BA25-BD75-4241-A399-58D95910D866}" presName="connectorText" presStyleLbl="sibTrans2D1" presStyleIdx="2" presStyleCnt="4"/>
      <dgm:spPr/>
    </dgm:pt>
    <dgm:pt modelId="{C7E7501F-D8FE-4F77-BA0E-6308DD4F7287}" type="pres">
      <dgm:prSet presAssocID="{EDA57A6F-3AD9-4873-A1EC-E2E2C47B6B05}" presName="node" presStyleLbl="node1" presStyleIdx="3" presStyleCnt="5">
        <dgm:presLayoutVars>
          <dgm:bulletEnabled val="1"/>
        </dgm:presLayoutVars>
      </dgm:prSet>
      <dgm:spPr/>
    </dgm:pt>
    <dgm:pt modelId="{C45630A8-15CD-4A4F-B47C-4807575F116C}" type="pres">
      <dgm:prSet presAssocID="{322D811A-3792-4B75-AB76-5AFD8BBC95FD}" presName="sibTrans" presStyleLbl="sibTrans2D1" presStyleIdx="3" presStyleCnt="4"/>
      <dgm:spPr/>
    </dgm:pt>
    <dgm:pt modelId="{009318B1-75AC-406C-895E-47AA20B2D43E}" type="pres">
      <dgm:prSet presAssocID="{322D811A-3792-4B75-AB76-5AFD8BBC95FD}" presName="connectorText" presStyleLbl="sibTrans2D1" presStyleIdx="3" presStyleCnt="4"/>
      <dgm:spPr/>
    </dgm:pt>
    <dgm:pt modelId="{CC86325F-F531-4D79-B7D3-506B3A1519AD}" type="pres">
      <dgm:prSet presAssocID="{00CD0D1D-DCF5-44AC-8A97-AE6B03C5F7C3}" presName="node" presStyleLbl="node1" presStyleIdx="4" presStyleCnt="5">
        <dgm:presLayoutVars>
          <dgm:bulletEnabled val="1"/>
        </dgm:presLayoutVars>
      </dgm:prSet>
      <dgm:spPr/>
    </dgm:pt>
  </dgm:ptLst>
  <dgm:cxnLst>
    <dgm:cxn modelId="{29A72B05-B181-4125-B918-CE0DA2E43224}" type="presOf" srcId="{1A73BA25-BD75-4241-A399-58D95910D866}" destId="{D365D410-5141-4D99-8FA2-21D76F60CFE0}" srcOrd="0" destOrd="0" presId="urn:microsoft.com/office/officeart/2005/8/layout/process1"/>
    <dgm:cxn modelId="{2C188607-02E1-4E62-B57C-0309FAA5C1FD}" type="presOf" srcId="{322D811A-3792-4B75-AB76-5AFD8BBC95FD}" destId="{C45630A8-15CD-4A4F-B47C-4807575F116C}" srcOrd="0" destOrd="0" presId="urn:microsoft.com/office/officeart/2005/8/layout/process1"/>
    <dgm:cxn modelId="{807C270E-9AEF-4DE0-8551-7C3D7B06B8A5}" type="presOf" srcId="{EDA57A6F-3AD9-4873-A1EC-E2E2C47B6B05}" destId="{C7E7501F-D8FE-4F77-BA0E-6308DD4F7287}" srcOrd="0" destOrd="0" presId="urn:microsoft.com/office/officeart/2005/8/layout/process1"/>
    <dgm:cxn modelId="{9EC4C611-A6DC-4B4E-A183-6B0C4CAA8628}" type="presOf" srcId="{CAACF0A2-0263-4146-BCBA-2A5B0EDF0AC3}" destId="{50B15178-255B-437C-9A7A-360C8509B21C}" srcOrd="0" destOrd="0" presId="urn:microsoft.com/office/officeart/2005/8/layout/process1"/>
    <dgm:cxn modelId="{DA203D1D-C6B2-4F45-A360-77B3A9E906D3}" srcId="{9EA3CF75-B228-4395-9C65-A6C592AEC45D}" destId="{B45197F4-00F5-4018-B418-25822464D9A6}" srcOrd="1" destOrd="0" parTransId="{480A20EC-00A6-4324-B76E-FECC87F27BDB}" sibTransId="{2AFB6477-FCA9-475D-9CC5-305F6312FD45}"/>
    <dgm:cxn modelId="{BD829F20-C4B3-4D5E-81B3-7183E84D0969}" type="presOf" srcId="{C501C7AB-97BF-4FF8-A9AE-2246C5621FD8}" destId="{3DA007CD-670B-40D4-A67B-CAF4738CCBBD}" srcOrd="0" destOrd="0" presId="urn:microsoft.com/office/officeart/2005/8/layout/process1"/>
    <dgm:cxn modelId="{37068F25-0563-4CE8-97C0-086EDA00FC0F}" type="presOf" srcId="{1A73BA25-BD75-4241-A399-58D95910D866}" destId="{EF90B105-C02B-4A0F-BAEF-462FE80F4700}" srcOrd="1" destOrd="0" presId="urn:microsoft.com/office/officeart/2005/8/layout/process1"/>
    <dgm:cxn modelId="{C9D85F27-6AE0-4EBB-966A-BA98E92B81F1}" type="presOf" srcId="{00CD0D1D-DCF5-44AC-8A97-AE6B03C5F7C3}" destId="{CC86325F-F531-4D79-B7D3-506B3A1519AD}" srcOrd="0" destOrd="0" presId="urn:microsoft.com/office/officeart/2005/8/layout/process1"/>
    <dgm:cxn modelId="{1BDE6F60-5BFD-44E3-8D2D-C92B27990EEE}" type="presOf" srcId="{9EA3CF75-B228-4395-9C65-A6C592AEC45D}" destId="{07AD2A8D-90B4-4729-89C5-1C3589917516}" srcOrd="0" destOrd="0" presId="urn:microsoft.com/office/officeart/2005/8/layout/process1"/>
    <dgm:cxn modelId="{0E813843-7AFB-46A1-ADEF-C56C6864AAA7}" srcId="{9EA3CF75-B228-4395-9C65-A6C592AEC45D}" destId="{64BA98AD-A217-4DD6-BF25-41303C562A92}" srcOrd="2" destOrd="0" parTransId="{B852815B-5795-42E5-B1A1-B9698F7EB8B5}" sibTransId="{1A73BA25-BD75-4241-A399-58D95910D866}"/>
    <dgm:cxn modelId="{FFE78B47-1B28-4A06-B37D-2FA78619CAF1}" type="presOf" srcId="{2AFB6477-FCA9-475D-9CC5-305F6312FD45}" destId="{F906B7BF-2FE8-4DAF-8450-BE731891DFC0}" srcOrd="1" destOrd="0" presId="urn:microsoft.com/office/officeart/2005/8/layout/process1"/>
    <dgm:cxn modelId="{1775126D-F83E-4C8A-823D-B024C0C8C6F6}" type="presOf" srcId="{2AFB6477-FCA9-475D-9CC5-305F6312FD45}" destId="{90E9C04C-2B02-4370-A682-BE1D6391D95D}" srcOrd="0" destOrd="0" presId="urn:microsoft.com/office/officeart/2005/8/layout/process1"/>
    <dgm:cxn modelId="{66C4F152-6242-4562-A38F-2C0C00915157}" srcId="{9EA3CF75-B228-4395-9C65-A6C592AEC45D}" destId="{00CD0D1D-DCF5-44AC-8A97-AE6B03C5F7C3}" srcOrd="4" destOrd="0" parTransId="{1CB4EEF2-D087-440B-8EB7-8100EE0B7B32}" sibTransId="{1D07A06D-B58E-434C-BB3C-0DF370328D94}"/>
    <dgm:cxn modelId="{BFB76884-3ED6-4881-AC03-CAC40D7C770D}" type="presOf" srcId="{322D811A-3792-4B75-AB76-5AFD8BBC95FD}" destId="{009318B1-75AC-406C-895E-47AA20B2D43E}" srcOrd="1" destOrd="0" presId="urn:microsoft.com/office/officeart/2005/8/layout/process1"/>
    <dgm:cxn modelId="{2E690788-7852-4294-B63D-E0F7C747E5F2}" type="presOf" srcId="{B45197F4-00F5-4018-B418-25822464D9A6}" destId="{459A08CA-9755-4247-BE39-85E77E84CFB6}" srcOrd="0" destOrd="0" presId="urn:microsoft.com/office/officeart/2005/8/layout/process1"/>
    <dgm:cxn modelId="{10BF7F9B-5D2A-40AB-B525-9AACB5B5EE45}" srcId="{9EA3CF75-B228-4395-9C65-A6C592AEC45D}" destId="{EDA57A6F-3AD9-4873-A1EC-E2E2C47B6B05}" srcOrd="3" destOrd="0" parTransId="{ED8256E9-566B-47AB-B38E-7BD9D63233ED}" sibTransId="{322D811A-3792-4B75-AB76-5AFD8BBC95FD}"/>
    <dgm:cxn modelId="{11D32DC8-C3CF-4FBA-A511-F41A98E0127C}" type="presOf" srcId="{C501C7AB-97BF-4FF8-A9AE-2246C5621FD8}" destId="{4BB22D65-6E59-41C5-A126-EB96BA310532}" srcOrd="1" destOrd="0" presId="urn:microsoft.com/office/officeart/2005/8/layout/process1"/>
    <dgm:cxn modelId="{BA84B7E2-63F3-47C0-9D8F-7AB5923A2D62}" srcId="{9EA3CF75-B228-4395-9C65-A6C592AEC45D}" destId="{CAACF0A2-0263-4146-BCBA-2A5B0EDF0AC3}" srcOrd="0" destOrd="0" parTransId="{A095557E-EC58-401F-88B6-96C3367A7751}" sibTransId="{C501C7AB-97BF-4FF8-A9AE-2246C5621FD8}"/>
    <dgm:cxn modelId="{9B5A84FB-6FED-4DA1-AD2A-F12BC34BD24E}" type="presOf" srcId="{64BA98AD-A217-4DD6-BF25-41303C562A92}" destId="{0997E295-7F42-475B-A2EE-3DDCA3A2B783}" srcOrd="0" destOrd="0" presId="urn:microsoft.com/office/officeart/2005/8/layout/process1"/>
    <dgm:cxn modelId="{C331E2D2-E947-41F4-84D3-7E9EE53AEED8}" type="presParOf" srcId="{07AD2A8D-90B4-4729-89C5-1C3589917516}" destId="{50B15178-255B-437C-9A7A-360C8509B21C}" srcOrd="0" destOrd="0" presId="urn:microsoft.com/office/officeart/2005/8/layout/process1"/>
    <dgm:cxn modelId="{A7FAF839-EBFB-46DB-8445-FD87A44F2738}" type="presParOf" srcId="{07AD2A8D-90B4-4729-89C5-1C3589917516}" destId="{3DA007CD-670B-40D4-A67B-CAF4738CCBBD}" srcOrd="1" destOrd="0" presId="urn:microsoft.com/office/officeart/2005/8/layout/process1"/>
    <dgm:cxn modelId="{E4F23CB0-AF0D-4C17-A923-E5A7E2814278}" type="presParOf" srcId="{3DA007CD-670B-40D4-A67B-CAF4738CCBBD}" destId="{4BB22D65-6E59-41C5-A126-EB96BA310532}" srcOrd="0" destOrd="0" presId="urn:microsoft.com/office/officeart/2005/8/layout/process1"/>
    <dgm:cxn modelId="{61A0AF33-42E4-42A1-ACFF-2EA3D9A5D52C}" type="presParOf" srcId="{07AD2A8D-90B4-4729-89C5-1C3589917516}" destId="{459A08CA-9755-4247-BE39-85E77E84CFB6}" srcOrd="2" destOrd="0" presId="urn:microsoft.com/office/officeart/2005/8/layout/process1"/>
    <dgm:cxn modelId="{C21CCB20-6DA7-4F61-A7AD-EF51081C462A}" type="presParOf" srcId="{07AD2A8D-90B4-4729-89C5-1C3589917516}" destId="{90E9C04C-2B02-4370-A682-BE1D6391D95D}" srcOrd="3" destOrd="0" presId="urn:microsoft.com/office/officeart/2005/8/layout/process1"/>
    <dgm:cxn modelId="{58877413-6A42-4182-A38C-550F5FDFBFC7}" type="presParOf" srcId="{90E9C04C-2B02-4370-A682-BE1D6391D95D}" destId="{F906B7BF-2FE8-4DAF-8450-BE731891DFC0}" srcOrd="0" destOrd="0" presId="urn:microsoft.com/office/officeart/2005/8/layout/process1"/>
    <dgm:cxn modelId="{4164CC80-FC5D-4EAA-BEE7-D2C9D5C5EBB7}" type="presParOf" srcId="{07AD2A8D-90B4-4729-89C5-1C3589917516}" destId="{0997E295-7F42-475B-A2EE-3DDCA3A2B783}" srcOrd="4" destOrd="0" presId="urn:microsoft.com/office/officeart/2005/8/layout/process1"/>
    <dgm:cxn modelId="{42E48736-5985-4BB9-B578-80B37DD50C05}" type="presParOf" srcId="{07AD2A8D-90B4-4729-89C5-1C3589917516}" destId="{D365D410-5141-4D99-8FA2-21D76F60CFE0}" srcOrd="5" destOrd="0" presId="urn:microsoft.com/office/officeart/2005/8/layout/process1"/>
    <dgm:cxn modelId="{E4430D53-4643-42C6-84B2-2BE820C1D4D9}" type="presParOf" srcId="{D365D410-5141-4D99-8FA2-21D76F60CFE0}" destId="{EF90B105-C02B-4A0F-BAEF-462FE80F4700}" srcOrd="0" destOrd="0" presId="urn:microsoft.com/office/officeart/2005/8/layout/process1"/>
    <dgm:cxn modelId="{02122FA6-B1A7-4766-9D53-69C4BCE3BD82}" type="presParOf" srcId="{07AD2A8D-90B4-4729-89C5-1C3589917516}" destId="{C7E7501F-D8FE-4F77-BA0E-6308DD4F7287}" srcOrd="6" destOrd="0" presId="urn:microsoft.com/office/officeart/2005/8/layout/process1"/>
    <dgm:cxn modelId="{937DBA8B-B18E-438E-A34E-1A88F2E748E9}" type="presParOf" srcId="{07AD2A8D-90B4-4729-89C5-1C3589917516}" destId="{C45630A8-15CD-4A4F-B47C-4807575F116C}" srcOrd="7" destOrd="0" presId="urn:microsoft.com/office/officeart/2005/8/layout/process1"/>
    <dgm:cxn modelId="{D239EE48-0295-4D7F-9D11-B945F06C818B}" type="presParOf" srcId="{C45630A8-15CD-4A4F-B47C-4807575F116C}" destId="{009318B1-75AC-406C-895E-47AA20B2D43E}" srcOrd="0" destOrd="0" presId="urn:microsoft.com/office/officeart/2005/8/layout/process1"/>
    <dgm:cxn modelId="{7F0FAE61-6F51-42E3-A3D9-C466BE62DC62}" type="presParOf" srcId="{07AD2A8D-90B4-4729-89C5-1C3589917516}" destId="{CC86325F-F531-4D79-B7D3-506B3A1519AD}"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E5DABB-9C3F-4A96-92B6-377FDAA7D26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E317C9C6-9981-4CD4-8CEB-31C683F2D5B7}">
      <dgm:prSet phldrT="[Text]"/>
      <dgm:spPr/>
      <dgm:t>
        <a:bodyPr/>
        <a:lstStyle/>
        <a:p>
          <a:r>
            <a:rPr lang="en-US"/>
            <a:t>EL Performance</a:t>
          </a:r>
        </a:p>
      </dgm:t>
    </dgm:pt>
    <dgm:pt modelId="{6F89E323-828B-44A4-A739-7A5398224975}" type="parTrans" cxnId="{B33A262F-32AB-45CC-92DD-147EB1378EC8}">
      <dgm:prSet/>
      <dgm:spPr/>
      <dgm:t>
        <a:bodyPr/>
        <a:lstStyle/>
        <a:p>
          <a:endParaRPr lang="en-US"/>
        </a:p>
      </dgm:t>
    </dgm:pt>
    <dgm:pt modelId="{C1C9A457-D954-41E5-845C-E23A64E53143}" type="sibTrans" cxnId="{B33A262F-32AB-45CC-92DD-147EB1378EC8}">
      <dgm:prSet/>
      <dgm:spPr/>
      <dgm:t>
        <a:bodyPr/>
        <a:lstStyle/>
        <a:p>
          <a:endParaRPr lang="en-US"/>
        </a:p>
      </dgm:t>
    </dgm:pt>
    <dgm:pt modelId="{02933CAB-B8CC-467E-83E7-B128731FE839}" type="asst">
      <dgm:prSet phldrT="[Text]"/>
      <dgm:spPr/>
      <dgm:t>
        <a:bodyPr/>
        <a:lstStyle/>
        <a:p>
          <a:r>
            <a:rPr lang="en-US"/>
            <a:t>Inadequate Differentiation of Instruction</a:t>
          </a:r>
        </a:p>
      </dgm:t>
    </dgm:pt>
    <dgm:pt modelId="{15EE965A-4201-44A7-9A23-6558F8BFF2A4}" type="parTrans" cxnId="{3FF75199-703D-4949-9FA9-382F4C1DE0BE}">
      <dgm:prSet/>
      <dgm:spPr/>
      <dgm:t>
        <a:bodyPr/>
        <a:lstStyle/>
        <a:p>
          <a:endParaRPr lang="en-US"/>
        </a:p>
      </dgm:t>
    </dgm:pt>
    <dgm:pt modelId="{A4F08915-5F1B-464F-B7C5-0983B4764684}" type="sibTrans" cxnId="{3FF75199-703D-4949-9FA9-382F4C1DE0BE}">
      <dgm:prSet/>
      <dgm:spPr/>
      <dgm:t>
        <a:bodyPr/>
        <a:lstStyle/>
        <a:p>
          <a:endParaRPr lang="en-US"/>
        </a:p>
      </dgm:t>
    </dgm:pt>
    <dgm:pt modelId="{0C6D0E06-1131-455B-8E14-88541930E61D}" type="asst">
      <dgm:prSet phldrT="[Text]"/>
      <dgm:spPr/>
      <dgm:t>
        <a:bodyPr/>
        <a:lstStyle/>
        <a:p>
          <a:r>
            <a:rPr lang="en-US"/>
            <a:t>Culture of Course Options</a:t>
          </a:r>
        </a:p>
      </dgm:t>
    </dgm:pt>
    <dgm:pt modelId="{49F041AA-C25F-4E9D-81AD-78E71ADCE9A2}" type="parTrans" cxnId="{051C5FCB-3261-440B-83EB-CFD681C99753}">
      <dgm:prSet/>
      <dgm:spPr/>
      <dgm:t>
        <a:bodyPr/>
        <a:lstStyle/>
        <a:p>
          <a:endParaRPr lang="en-US"/>
        </a:p>
      </dgm:t>
    </dgm:pt>
    <dgm:pt modelId="{0EAF7FE8-B3FE-4349-AA04-98319046B39F}" type="sibTrans" cxnId="{051C5FCB-3261-440B-83EB-CFD681C99753}">
      <dgm:prSet/>
      <dgm:spPr/>
      <dgm:t>
        <a:bodyPr/>
        <a:lstStyle/>
        <a:p>
          <a:endParaRPr lang="en-US"/>
        </a:p>
      </dgm:t>
    </dgm:pt>
    <dgm:pt modelId="{14D5A9E1-2E51-4DAC-A307-50F4D05A570C}" type="asst">
      <dgm:prSet phldrT="[Text]"/>
      <dgm:spPr/>
      <dgm:t>
        <a:bodyPr/>
        <a:lstStyle/>
        <a:p>
          <a:r>
            <a:rPr lang="en-US"/>
            <a:t>Scheduling into Courses</a:t>
          </a:r>
        </a:p>
      </dgm:t>
    </dgm:pt>
    <dgm:pt modelId="{676F0B87-244C-4C24-AA9C-E18DBC45A087}" type="parTrans" cxnId="{B3C12911-721D-495E-B87C-B57458CB69C1}">
      <dgm:prSet/>
      <dgm:spPr/>
      <dgm:t>
        <a:bodyPr/>
        <a:lstStyle/>
        <a:p>
          <a:endParaRPr lang="en-US"/>
        </a:p>
      </dgm:t>
    </dgm:pt>
    <dgm:pt modelId="{5DD565B0-A067-4800-9D0C-585D23E2AA9A}" type="sibTrans" cxnId="{B3C12911-721D-495E-B87C-B57458CB69C1}">
      <dgm:prSet/>
      <dgm:spPr/>
      <dgm:t>
        <a:bodyPr/>
        <a:lstStyle/>
        <a:p>
          <a:endParaRPr lang="en-US"/>
        </a:p>
      </dgm:t>
    </dgm:pt>
    <dgm:pt modelId="{92E63C44-F82D-4D91-8975-35AF8DDB1BC5}" type="asst">
      <dgm:prSet phldrT="[Text]"/>
      <dgm:spPr/>
      <dgm:t>
        <a:bodyPr/>
        <a:lstStyle/>
        <a:p>
          <a:r>
            <a:rPr lang="en-US"/>
            <a:t>Teacher Knowledge and Skill</a:t>
          </a:r>
        </a:p>
      </dgm:t>
    </dgm:pt>
    <dgm:pt modelId="{133EBF04-EBCE-4D22-9D57-44A49F5430DE}" type="parTrans" cxnId="{0825AD87-D1D1-4879-84EB-EFD82E5FD35B}">
      <dgm:prSet/>
      <dgm:spPr/>
      <dgm:t>
        <a:bodyPr/>
        <a:lstStyle/>
        <a:p>
          <a:endParaRPr lang="en-US"/>
        </a:p>
      </dgm:t>
    </dgm:pt>
    <dgm:pt modelId="{369ECD71-45F9-4427-9789-C916AFFBBB68}" type="sibTrans" cxnId="{0825AD87-D1D1-4879-84EB-EFD82E5FD35B}">
      <dgm:prSet/>
      <dgm:spPr/>
      <dgm:t>
        <a:bodyPr/>
        <a:lstStyle/>
        <a:p>
          <a:endParaRPr lang="en-US"/>
        </a:p>
      </dgm:t>
    </dgm:pt>
    <dgm:pt modelId="{A9BBFFFE-C191-41D9-90E0-417460769580}" type="asst">
      <dgm:prSet phldrT="[Text]"/>
      <dgm:spPr/>
      <dgm:t>
        <a:bodyPr/>
        <a:lstStyle/>
        <a:p>
          <a:r>
            <a:rPr lang="en-US"/>
            <a:t>Counselor Knowledge and Skill</a:t>
          </a:r>
        </a:p>
      </dgm:t>
    </dgm:pt>
    <dgm:pt modelId="{B55502F9-A907-40BD-80F6-6F93BCC7E153}" type="parTrans" cxnId="{292851A6-AE34-4490-BF9B-70B4F399F916}">
      <dgm:prSet/>
      <dgm:spPr/>
      <dgm:t>
        <a:bodyPr/>
        <a:lstStyle/>
        <a:p>
          <a:endParaRPr lang="en-US"/>
        </a:p>
      </dgm:t>
    </dgm:pt>
    <dgm:pt modelId="{1587342E-1BFC-47E8-9152-DDB1D7BD303C}" type="sibTrans" cxnId="{292851A6-AE34-4490-BF9B-70B4F399F916}">
      <dgm:prSet/>
      <dgm:spPr/>
      <dgm:t>
        <a:bodyPr/>
        <a:lstStyle/>
        <a:p>
          <a:endParaRPr lang="en-US"/>
        </a:p>
      </dgm:t>
    </dgm:pt>
    <dgm:pt modelId="{16FAAA0F-F6FE-410A-A8B9-8383290D9603}" type="asst">
      <dgm:prSet phldrT="[Text]"/>
      <dgm:spPr/>
      <dgm:t>
        <a:bodyPr/>
        <a:lstStyle/>
        <a:p>
          <a:r>
            <a:rPr lang="en-US"/>
            <a:t>Principal Expectations</a:t>
          </a:r>
        </a:p>
      </dgm:t>
    </dgm:pt>
    <dgm:pt modelId="{7DF6F3BE-679A-4E0B-84C4-AAE8F664E910}" type="parTrans" cxnId="{FC643A6D-322E-4A69-9B28-32F5F6E84905}">
      <dgm:prSet/>
      <dgm:spPr/>
      <dgm:t>
        <a:bodyPr/>
        <a:lstStyle/>
        <a:p>
          <a:endParaRPr lang="en-US"/>
        </a:p>
      </dgm:t>
    </dgm:pt>
    <dgm:pt modelId="{86B5056B-3473-48A4-AD55-636B498A1162}" type="sibTrans" cxnId="{FC643A6D-322E-4A69-9B28-32F5F6E84905}">
      <dgm:prSet/>
      <dgm:spPr/>
      <dgm:t>
        <a:bodyPr/>
        <a:lstStyle/>
        <a:p>
          <a:endParaRPr lang="en-US"/>
        </a:p>
      </dgm:t>
    </dgm:pt>
    <dgm:pt modelId="{150180E2-21B9-4614-B8DF-AB6815DE8F1B}" type="asst">
      <dgm:prSet phldrT="[Text]"/>
      <dgm:spPr/>
      <dgm:t>
        <a:bodyPr/>
        <a:lstStyle/>
        <a:p>
          <a:r>
            <a:rPr lang="en-US"/>
            <a:t>Data Access/Insufficient warning system</a:t>
          </a:r>
        </a:p>
      </dgm:t>
    </dgm:pt>
    <dgm:pt modelId="{FF63E9B6-89E2-4994-A344-59B63EBA70A8}" type="parTrans" cxnId="{7C80171E-5296-4213-BF87-6C93FCF1646B}">
      <dgm:prSet/>
      <dgm:spPr/>
      <dgm:t>
        <a:bodyPr/>
        <a:lstStyle/>
        <a:p>
          <a:endParaRPr lang="en-US"/>
        </a:p>
      </dgm:t>
    </dgm:pt>
    <dgm:pt modelId="{AE52BAE0-DBD2-406B-9648-1EE85FB933AE}" type="sibTrans" cxnId="{7C80171E-5296-4213-BF87-6C93FCF1646B}">
      <dgm:prSet/>
      <dgm:spPr/>
      <dgm:t>
        <a:bodyPr/>
        <a:lstStyle/>
        <a:p>
          <a:endParaRPr lang="en-US"/>
        </a:p>
      </dgm:t>
    </dgm:pt>
    <dgm:pt modelId="{84D815BF-FA00-45D0-B473-3927A4EC22DC}" type="pres">
      <dgm:prSet presAssocID="{F1E5DABB-9C3F-4A96-92B6-377FDAA7D26E}" presName="diagram" presStyleCnt="0">
        <dgm:presLayoutVars>
          <dgm:chPref val="1"/>
          <dgm:dir/>
          <dgm:animOne val="branch"/>
          <dgm:animLvl val="lvl"/>
          <dgm:resizeHandles val="exact"/>
        </dgm:presLayoutVars>
      </dgm:prSet>
      <dgm:spPr/>
    </dgm:pt>
    <dgm:pt modelId="{0670139C-C30A-4215-B2D6-0812F869D1AF}" type="pres">
      <dgm:prSet presAssocID="{E317C9C6-9981-4CD4-8CEB-31C683F2D5B7}" presName="root1" presStyleCnt="0"/>
      <dgm:spPr/>
    </dgm:pt>
    <dgm:pt modelId="{CD2FEDEA-EF73-4CD2-B06D-084CAAB77FF3}" type="pres">
      <dgm:prSet presAssocID="{E317C9C6-9981-4CD4-8CEB-31C683F2D5B7}" presName="LevelOneTextNode" presStyleLbl="node0" presStyleIdx="0" presStyleCnt="1">
        <dgm:presLayoutVars>
          <dgm:chPref val="3"/>
        </dgm:presLayoutVars>
      </dgm:prSet>
      <dgm:spPr/>
    </dgm:pt>
    <dgm:pt modelId="{5549BAF7-D0A1-424E-B401-77BAB3450C67}" type="pres">
      <dgm:prSet presAssocID="{E317C9C6-9981-4CD4-8CEB-31C683F2D5B7}" presName="level2hierChild" presStyleCnt="0"/>
      <dgm:spPr/>
    </dgm:pt>
    <dgm:pt modelId="{E11C9149-E9F2-48AD-9F36-5CE6FF2C3843}" type="pres">
      <dgm:prSet presAssocID="{15EE965A-4201-44A7-9A23-6558F8BFF2A4}" presName="conn2-1" presStyleLbl="parChTrans1D2" presStyleIdx="0" presStyleCnt="3"/>
      <dgm:spPr/>
    </dgm:pt>
    <dgm:pt modelId="{FF67C139-B609-4DF4-BB54-A5D7B80DCD3B}" type="pres">
      <dgm:prSet presAssocID="{15EE965A-4201-44A7-9A23-6558F8BFF2A4}" presName="connTx" presStyleLbl="parChTrans1D2" presStyleIdx="0" presStyleCnt="3"/>
      <dgm:spPr/>
    </dgm:pt>
    <dgm:pt modelId="{48518801-2859-4C2C-A551-50B7BCDEDEC3}" type="pres">
      <dgm:prSet presAssocID="{02933CAB-B8CC-467E-83E7-B128731FE839}" presName="root2" presStyleCnt="0"/>
      <dgm:spPr/>
    </dgm:pt>
    <dgm:pt modelId="{B78A5866-7B5E-4DE1-AA82-B51DE05F1054}" type="pres">
      <dgm:prSet presAssocID="{02933CAB-B8CC-467E-83E7-B128731FE839}" presName="LevelTwoTextNode" presStyleLbl="asst1" presStyleIdx="0" presStyleCnt="7">
        <dgm:presLayoutVars>
          <dgm:chPref val="3"/>
        </dgm:presLayoutVars>
      </dgm:prSet>
      <dgm:spPr/>
    </dgm:pt>
    <dgm:pt modelId="{ACE0E8C1-2110-4533-B38A-F977A164F169}" type="pres">
      <dgm:prSet presAssocID="{02933CAB-B8CC-467E-83E7-B128731FE839}" presName="level3hierChild" presStyleCnt="0"/>
      <dgm:spPr/>
    </dgm:pt>
    <dgm:pt modelId="{DD71869D-C6C9-4840-8B32-FAF16C4C84BC}" type="pres">
      <dgm:prSet presAssocID="{133EBF04-EBCE-4D22-9D57-44A49F5430DE}" presName="conn2-1" presStyleLbl="parChTrans1D3" presStyleIdx="0" presStyleCnt="4"/>
      <dgm:spPr/>
    </dgm:pt>
    <dgm:pt modelId="{384C50BB-B7AC-4F84-BE11-8B6D89DE4037}" type="pres">
      <dgm:prSet presAssocID="{133EBF04-EBCE-4D22-9D57-44A49F5430DE}" presName="connTx" presStyleLbl="parChTrans1D3" presStyleIdx="0" presStyleCnt="4"/>
      <dgm:spPr/>
    </dgm:pt>
    <dgm:pt modelId="{084C56DF-A895-421C-900D-A1CF79A3A4CD}" type="pres">
      <dgm:prSet presAssocID="{92E63C44-F82D-4D91-8975-35AF8DDB1BC5}" presName="root2" presStyleCnt="0"/>
      <dgm:spPr/>
    </dgm:pt>
    <dgm:pt modelId="{7F7EA5E3-D733-44D9-88A1-727CF082CE70}" type="pres">
      <dgm:prSet presAssocID="{92E63C44-F82D-4D91-8975-35AF8DDB1BC5}" presName="LevelTwoTextNode" presStyleLbl="asst1" presStyleIdx="1" presStyleCnt="7">
        <dgm:presLayoutVars>
          <dgm:chPref val="3"/>
        </dgm:presLayoutVars>
      </dgm:prSet>
      <dgm:spPr/>
    </dgm:pt>
    <dgm:pt modelId="{EBD8AB62-CEFE-45C6-BDCC-EAAD26BF733C}" type="pres">
      <dgm:prSet presAssocID="{92E63C44-F82D-4D91-8975-35AF8DDB1BC5}" presName="level3hierChild" presStyleCnt="0"/>
      <dgm:spPr/>
    </dgm:pt>
    <dgm:pt modelId="{820009AE-19A4-43B5-AB40-08F4F3AB69D9}" type="pres">
      <dgm:prSet presAssocID="{49F041AA-C25F-4E9D-81AD-78E71ADCE9A2}" presName="conn2-1" presStyleLbl="parChTrans1D2" presStyleIdx="1" presStyleCnt="3"/>
      <dgm:spPr/>
    </dgm:pt>
    <dgm:pt modelId="{56B670A8-9220-4D18-806D-B1666B08D938}" type="pres">
      <dgm:prSet presAssocID="{49F041AA-C25F-4E9D-81AD-78E71ADCE9A2}" presName="connTx" presStyleLbl="parChTrans1D2" presStyleIdx="1" presStyleCnt="3"/>
      <dgm:spPr/>
    </dgm:pt>
    <dgm:pt modelId="{5808E7FE-B276-4240-AC01-F83F597D15C0}" type="pres">
      <dgm:prSet presAssocID="{0C6D0E06-1131-455B-8E14-88541930E61D}" presName="root2" presStyleCnt="0"/>
      <dgm:spPr/>
    </dgm:pt>
    <dgm:pt modelId="{0CF58BCF-B884-4D00-A8E8-921E77045FD4}" type="pres">
      <dgm:prSet presAssocID="{0C6D0E06-1131-455B-8E14-88541930E61D}" presName="LevelTwoTextNode" presStyleLbl="asst1" presStyleIdx="2" presStyleCnt="7">
        <dgm:presLayoutVars>
          <dgm:chPref val="3"/>
        </dgm:presLayoutVars>
      </dgm:prSet>
      <dgm:spPr/>
    </dgm:pt>
    <dgm:pt modelId="{8A6B2924-92A2-40DB-9EAB-E8292BADC746}" type="pres">
      <dgm:prSet presAssocID="{0C6D0E06-1131-455B-8E14-88541930E61D}" presName="level3hierChild" presStyleCnt="0"/>
      <dgm:spPr/>
    </dgm:pt>
    <dgm:pt modelId="{6B87A113-7C89-4B80-ADD5-90DCCB1148E9}" type="pres">
      <dgm:prSet presAssocID="{676F0B87-244C-4C24-AA9C-E18DBC45A087}" presName="conn2-1" presStyleLbl="parChTrans1D2" presStyleIdx="2" presStyleCnt="3"/>
      <dgm:spPr/>
    </dgm:pt>
    <dgm:pt modelId="{1EF75499-0932-4586-BAFC-355A440DFFCF}" type="pres">
      <dgm:prSet presAssocID="{676F0B87-244C-4C24-AA9C-E18DBC45A087}" presName="connTx" presStyleLbl="parChTrans1D2" presStyleIdx="2" presStyleCnt="3"/>
      <dgm:spPr/>
    </dgm:pt>
    <dgm:pt modelId="{F3680346-9949-42D5-924D-82C4AA142D02}" type="pres">
      <dgm:prSet presAssocID="{14D5A9E1-2E51-4DAC-A307-50F4D05A570C}" presName="root2" presStyleCnt="0"/>
      <dgm:spPr/>
    </dgm:pt>
    <dgm:pt modelId="{AB45B0B5-1FF7-489B-A201-6D8BAF5F35FB}" type="pres">
      <dgm:prSet presAssocID="{14D5A9E1-2E51-4DAC-A307-50F4D05A570C}" presName="LevelTwoTextNode" presStyleLbl="asst1" presStyleIdx="3" presStyleCnt="7">
        <dgm:presLayoutVars>
          <dgm:chPref val="3"/>
        </dgm:presLayoutVars>
      </dgm:prSet>
      <dgm:spPr/>
    </dgm:pt>
    <dgm:pt modelId="{163FF793-291B-4873-BF53-26516E461EB2}" type="pres">
      <dgm:prSet presAssocID="{14D5A9E1-2E51-4DAC-A307-50F4D05A570C}" presName="level3hierChild" presStyleCnt="0"/>
      <dgm:spPr/>
    </dgm:pt>
    <dgm:pt modelId="{785C23A9-131A-420E-BA27-A71A976D403E}" type="pres">
      <dgm:prSet presAssocID="{B55502F9-A907-40BD-80F6-6F93BCC7E153}" presName="conn2-1" presStyleLbl="parChTrans1D3" presStyleIdx="1" presStyleCnt="4"/>
      <dgm:spPr/>
    </dgm:pt>
    <dgm:pt modelId="{4EAD4C71-DB08-456A-A06F-990A10CA1D59}" type="pres">
      <dgm:prSet presAssocID="{B55502F9-A907-40BD-80F6-6F93BCC7E153}" presName="connTx" presStyleLbl="parChTrans1D3" presStyleIdx="1" presStyleCnt="4"/>
      <dgm:spPr/>
    </dgm:pt>
    <dgm:pt modelId="{F034475A-447B-482F-B991-DF8B948766EC}" type="pres">
      <dgm:prSet presAssocID="{A9BBFFFE-C191-41D9-90E0-417460769580}" presName="root2" presStyleCnt="0"/>
      <dgm:spPr/>
    </dgm:pt>
    <dgm:pt modelId="{59564486-D0C1-4487-9332-DB0F1D1F22EB}" type="pres">
      <dgm:prSet presAssocID="{A9BBFFFE-C191-41D9-90E0-417460769580}" presName="LevelTwoTextNode" presStyleLbl="asst1" presStyleIdx="4" presStyleCnt="7">
        <dgm:presLayoutVars>
          <dgm:chPref val="3"/>
        </dgm:presLayoutVars>
      </dgm:prSet>
      <dgm:spPr/>
    </dgm:pt>
    <dgm:pt modelId="{B6462138-CEBA-42DC-B8CA-AE0065FC8312}" type="pres">
      <dgm:prSet presAssocID="{A9BBFFFE-C191-41D9-90E0-417460769580}" presName="level3hierChild" presStyleCnt="0"/>
      <dgm:spPr/>
    </dgm:pt>
    <dgm:pt modelId="{FCF8B96B-6279-432F-BE37-04FF9CBE03A9}" type="pres">
      <dgm:prSet presAssocID="{7DF6F3BE-679A-4E0B-84C4-AAE8F664E910}" presName="conn2-1" presStyleLbl="parChTrans1D3" presStyleIdx="2" presStyleCnt="4"/>
      <dgm:spPr/>
    </dgm:pt>
    <dgm:pt modelId="{357BD060-C9AC-492A-8DC6-3D24E2C305A1}" type="pres">
      <dgm:prSet presAssocID="{7DF6F3BE-679A-4E0B-84C4-AAE8F664E910}" presName="connTx" presStyleLbl="parChTrans1D3" presStyleIdx="2" presStyleCnt="4"/>
      <dgm:spPr/>
    </dgm:pt>
    <dgm:pt modelId="{688EC0D6-D8B2-4330-86F9-27FFC4448CAE}" type="pres">
      <dgm:prSet presAssocID="{16FAAA0F-F6FE-410A-A8B9-8383290D9603}" presName="root2" presStyleCnt="0"/>
      <dgm:spPr/>
    </dgm:pt>
    <dgm:pt modelId="{83567BBC-FCE2-4E38-8C4D-44374C040012}" type="pres">
      <dgm:prSet presAssocID="{16FAAA0F-F6FE-410A-A8B9-8383290D9603}" presName="LevelTwoTextNode" presStyleLbl="asst1" presStyleIdx="5" presStyleCnt="7">
        <dgm:presLayoutVars>
          <dgm:chPref val="3"/>
        </dgm:presLayoutVars>
      </dgm:prSet>
      <dgm:spPr/>
    </dgm:pt>
    <dgm:pt modelId="{FF5B8C16-C77E-4462-A132-EE41413F9FBB}" type="pres">
      <dgm:prSet presAssocID="{16FAAA0F-F6FE-410A-A8B9-8383290D9603}" presName="level3hierChild" presStyleCnt="0"/>
      <dgm:spPr/>
    </dgm:pt>
    <dgm:pt modelId="{1028BF58-44DD-4CDE-A219-D6A6A784D5E3}" type="pres">
      <dgm:prSet presAssocID="{FF63E9B6-89E2-4994-A344-59B63EBA70A8}" presName="conn2-1" presStyleLbl="parChTrans1D3" presStyleIdx="3" presStyleCnt="4"/>
      <dgm:spPr/>
    </dgm:pt>
    <dgm:pt modelId="{784C879D-455F-475B-978E-5CE91F944EC5}" type="pres">
      <dgm:prSet presAssocID="{FF63E9B6-89E2-4994-A344-59B63EBA70A8}" presName="connTx" presStyleLbl="parChTrans1D3" presStyleIdx="3" presStyleCnt="4"/>
      <dgm:spPr/>
    </dgm:pt>
    <dgm:pt modelId="{670C613D-AA9A-4A75-9EA7-82D37198E5E6}" type="pres">
      <dgm:prSet presAssocID="{150180E2-21B9-4614-B8DF-AB6815DE8F1B}" presName="root2" presStyleCnt="0"/>
      <dgm:spPr/>
    </dgm:pt>
    <dgm:pt modelId="{538E4DBB-4D95-4ACA-8073-F87D28C478C3}" type="pres">
      <dgm:prSet presAssocID="{150180E2-21B9-4614-B8DF-AB6815DE8F1B}" presName="LevelTwoTextNode" presStyleLbl="asst1" presStyleIdx="6" presStyleCnt="7">
        <dgm:presLayoutVars>
          <dgm:chPref val="3"/>
        </dgm:presLayoutVars>
      </dgm:prSet>
      <dgm:spPr/>
    </dgm:pt>
    <dgm:pt modelId="{3CDD33A3-C5DB-4B02-84E9-6A31838562BB}" type="pres">
      <dgm:prSet presAssocID="{150180E2-21B9-4614-B8DF-AB6815DE8F1B}" presName="level3hierChild" presStyleCnt="0"/>
      <dgm:spPr/>
    </dgm:pt>
  </dgm:ptLst>
  <dgm:cxnLst>
    <dgm:cxn modelId="{C4622F01-E0B0-4DBA-9851-43EB8F138BA1}" type="presOf" srcId="{FF63E9B6-89E2-4994-A344-59B63EBA70A8}" destId="{1028BF58-44DD-4CDE-A219-D6A6A784D5E3}" srcOrd="0" destOrd="0" presId="urn:microsoft.com/office/officeart/2005/8/layout/hierarchy2"/>
    <dgm:cxn modelId="{B3C12911-721D-495E-B87C-B57458CB69C1}" srcId="{E317C9C6-9981-4CD4-8CEB-31C683F2D5B7}" destId="{14D5A9E1-2E51-4DAC-A307-50F4D05A570C}" srcOrd="2" destOrd="0" parTransId="{676F0B87-244C-4C24-AA9C-E18DBC45A087}" sibTransId="{5DD565B0-A067-4800-9D0C-585D23E2AA9A}"/>
    <dgm:cxn modelId="{BDB08016-C63C-4A02-BBD9-E32076AA88AC}" type="presOf" srcId="{02933CAB-B8CC-467E-83E7-B128731FE839}" destId="{B78A5866-7B5E-4DE1-AA82-B51DE05F1054}" srcOrd="0" destOrd="0" presId="urn:microsoft.com/office/officeart/2005/8/layout/hierarchy2"/>
    <dgm:cxn modelId="{C0C83219-FA38-403B-BD26-9DC2216845EE}" type="presOf" srcId="{FF63E9B6-89E2-4994-A344-59B63EBA70A8}" destId="{784C879D-455F-475B-978E-5CE91F944EC5}" srcOrd="1" destOrd="0" presId="urn:microsoft.com/office/officeart/2005/8/layout/hierarchy2"/>
    <dgm:cxn modelId="{7C80171E-5296-4213-BF87-6C93FCF1646B}" srcId="{14D5A9E1-2E51-4DAC-A307-50F4D05A570C}" destId="{150180E2-21B9-4614-B8DF-AB6815DE8F1B}" srcOrd="2" destOrd="0" parTransId="{FF63E9B6-89E2-4994-A344-59B63EBA70A8}" sibTransId="{AE52BAE0-DBD2-406B-9648-1EE85FB933AE}"/>
    <dgm:cxn modelId="{419A4B22-F28A-4D9D-9479-9485BA887E9A}" type="presOf" srcId="{676F0B87-244C-4C24-AA9C-E18DBC45A087}" destId="{6B87A113-7C89-4B80-ADD5-90DCCB1148E9}" srcOrd="0" destOrd="0" presId="urn:microsoft.com/office/officeart/2005/8/layout/hierarchy2"/>
    <dgm:cxn modelId="{B3BEB62B-C1D1-4BAD-8D3F-47AA4314A29B}" type="presOf" srcId="{15EE965A-4201-44A7-9A23-6558F8BFF2A4}" destId="{E11C9149-E9F2-48AD-9F36-5CE6FF2C3843}" srcOrd="0" destOrd="0" presId="urn:microsoft.com/office/officeart/2005/8/layout/hierarchy2"/>
    <dgm:cxn modelId="{A307BF2B-FFE7-4400-8444-49257B165B65}" type="presOf" srcId="{0C6D0E06-1131-455B-8E14-88541930E61D}" destId="{0CF58BCF-B884-4D00-A8E8-921E77045FD4}" srcOrd="0" destOrd="0" presId="urn:microsoft.com/office/officeart/2005/8/layout/hierarchy2"/>
    <dgm:cxn modelId="{B33A262F-32AB-45CC-92DD-147EB1378EC8}" srcId="{F1E5DABB-9C3F-4A96-92B6-377FDAA7D26E}" destId="{E317C9C6-9981-4CD4-8CEB-31C683F2D5B7}" srcOrd="0" destOrd="0" parTransId="{6F89E323-828B-44A4-A739-7A5398224975}" sibTransId="{C1C9A457-D954-41E5-845C-E23A64E53143}"/>
    <dgm:cxn modelId="{D1C3B538-CE67-4E07-A4D8-2A71A8518025}" type="presOf" srcId="{B55502F9-A907-40BD-80F6-6F93BCC7E153}" destId="{785C23A9-131A-420E-BA27-A71A976D403E}" srcOrd="0" destOrd="0" presId="urn:microsoft.com/office/officeart/2005/8/layout/hierarchy2"/>
    <dgm:cxn modelId="{43AE4F62-FD4A-49AF-9D0F-6E4FEBA15963}" type="presOf" srcId="{49F041AA-C25F-4E9D-81AD-78E71ADCE9A2}" destId="{56B670A8-9220-4D18-806D-B1666B08D938}" srcOrd="1" destOrd="0" presId="urn:microsoft.com/office/officeart/2005/8/layout/hierarchy2"/>
    <dgm:cxn modelId="{B09D9747-F909-436D-8F89-AA1CF4C3D752}" type="presOf" srcId="{133EBF04-EBCE-4D22-9D57-44A49F5430DE}" destId="{DD71869D-C6C9-4840-8B32-FAF16C4C84BC}" srcOrd="0" destOrd="0" presId="urn:microsoft.com/office/officeart/2005/8/layout/hierarchy2"/>
    <dgm:cxn modelId="{FB884648-1709-4124-92D9-4D7E60B4E655}" type="presOf" srcId="{A9BBFFFE-C191-41D9-90E0-417460769580}" destId="{59564486-D0C1-4487-9332-DB0F1D1F22EB}" srcOrd="0" destOrd="0" presId="urn:microsoft.com/office/officeart/2005/8/layout/hierarchy2"/>
    <dgm:cxn modelId="{FC643A6D-322E-4A69-9B28-32F5F6E84905}" srcId="{14D5A9E1-2E51-4DAC-A307-50F4D05A570C}" destId="{16FAAA0F-F6FE-410A-A8B9-8383290D9603}" srcOrd="1" destOrd="0" parTransId="{7DF6F3BE-679A-4E0B-84C4-AAE8F664E910}" sibTransId="{86B5056B-3473-48A4-AD55-636B498A1162}"/>
    <dgm:cxn modelId="{EF628379-36FB-4BE0-8C3E-E656D4AC5C2F}" type="presOf" srcId="{14D5A9E1-2E51-4DAC-A307-50F4D05A570C}" destId="{AB45B0B5-1FF7-489B-A201-6D8BAF5F35FB}" srcOrd="0" destOrd="0" presId="urn:microsoft.com/office/officeart/2005/8/layout/hierarchy2"/>
    <dgm:cxn modelId="{3E808081-A290-499B-A8CA-058744AF584B}" type="presOf" srcId="{150180E2-21B9-4614-B8DF-AB6815DE8F1B}" destId="{538E4DBB-4D95-4ACA-8073-F87D28C478C3}" srcOrd="0" destOrd="0" presId="urn:microsoft.com/office/officeart/2005/8/layout/hierarchy2"/>
    <dgm:cxn modelId="{06B69E81-1394-4250-9FA1-B5F6002DB007}" type="presOf" srcId="{133EBF04-EBCE-4D22-9D57-44A49F5430DE}" destId="{384C50BB-B7AC-4F84-BE11-8B6D89DE4037}" srcOrd="1" destOrd="0" presId="urn:microsoft.com/office/officeart/2005/8/layout/hierarchy2"/>
    <dgm:cxn modelId="{0825AD87-D1D1-4879-84EB-EFD82E5FD35B}" srcId="{02933CAB-B8CC-467E-83E7-B128731FE839}" destId="{92E63C44-F82D-4D91-8975-35AF8DDB1BC5}" srcOrd="0" destOrd="0" parTransId="{133EBF04-EBCE-4D22-9D57-44A49F5430DE}" sibTransId="{369ECD71-45F9-4427-9789-C916AFFBBB68}"/>
    <dgm:cxn modelId="{1DB6DF8A-19B4-4FB7-B445-7028F44BB33F}" type="presOf" srcId="{7DF6F3BE-679A-4E0B-84C4-AAE8F664E910}" destId="{FCF8B96B-6279-432F-BE37-04FF9CBE03A9}" srcOrd="0" destOrd="0" presId="urn:microsoft.com/office/officeart/2005/8/layout/hierarchy2"/>
    <dgm:cxn modelId="{3FF75199-703D-4949-9FA9-382F4C1DE0BE}" srcId="{E317C9C6-9981-4CD4-8CEB-31C683F2D5B7}" destId="{02933CAB-B8CC-467E-83E7-B128731FE839}" srcOrd="0" destOrd="0" parTransId="{15EE965A-4201-44A7-9A23-6558F8BFF2A4}" sibTransId="{A4F08915-5F1B-464F-B7C5-0983B4764684}"/>
    <dgm:cxn modelId="{92282CA0-55AB-4395-ABBD-BFFB5C162AB3}" type="presOf" srcId="{F1E5DABB-9C3F-4A96-92B6-377FDAA7D26E}" destId="{84D815BF-FA00-45D0-B473-3927A4EC22DC}" srcOrd="0" destOrd="0" presId="urn:microsoft.com/office/officeart/2005/8/layout/hierarchy2"/>
    <dgm:cxn modelId="{334D09A5-17BF-49A1-B09E-0283C0CED51E}" type="presOf" srcId="{49F041AA-C25F-4E9D-81AD-78E71ADCE9A2}" destId="{820009AE-19A4-43B5-AB40-08F4F3AB69D9}" srcOrd="0" destOrd="0" presId="urn:microsoft.com/office/officeart/2005/8/layout/hierarchy2"/>
    <dgm:cxn modelId="{292851A6-AE34-4490-BF9B-70B4F399F916}" srcId="{14D5A9E1-2E51-4DAC-A307-50F4D05A570C}" destId="{A9BBFFFE-C191-41D9-90E0-417460769580}" srcOrd="0" destOrd="0" parTransId="{B55502F9-A907-40BD-80F6-6F93BCC7E153}" sibTransId="{1587342E-1BFC-47E8-9152-DDB1D7BD303C}"/>
    <dgm:cxn modelId="{051C5FCB-3261-440B-83EB-CFD681C99753}" srcId="{E317C9C6-9981-4CD4-8CEB-31C683F2D5B7}" destId="{0C6D0E06-1131-455B-8E14-88541930E61D}" srcOrd="1" destOrd="0" parTransId="{49F041AA-C25F-4E9D-81AD-78E71ADCE9A2}" sibTransId="{0EAF7FE8-B3FE-4349-AA04-98319046B39F}"/>
    <dgm:cxn modelId="{48258ACD-56BD-42E0-B073-E7EA2795A4E8}" type="presOf" srcId="{E317C9C6-9981-4CD4-8CEB-31C683F2D5B7}" destId="{CD2FEDEA-EF73-4CD2-B06D-084CAAB77FF3}" srcOrd="0" destOrd="0" presId="urn:microsoft.com/office/officeart/2005/8/layout/hierarchy2"/>
    <dgm:cxn modelId="{01DBD3D4-146E-4883-B7F9-D1C1DAABCF07}" type="presOf" srcId="{7DF6F3BE-679A-4E0B-84C4-AAE8F664E910}" destId="{357BD060-C9AC-492A-8DC6-3D24E2C305A1}" srcOrd="1" destOrd="0" presId="urn:microsoft.com/office/officeart/2005/8/layout/hierarchy2"/>
    <dgm:cxn modelId="{9CD750D8-792B-4EA7-8BFA-69853DECB84B}" type="presOf" srcId="{B55502F9-A907-40BD-80F6-6F93BCC7E153}" destId="{4EAD4C71-DB08-456A-A06F-990A10CA1D59}" srcOrd="1" destOrd="0" presId="urn:microsoft.com/office/officeart/2005/8/layout/hierarchy2"/>
    <dgm:cxn modelId="{7DA358E9-A88E-4FF0-B8DB-2ECC229A8C73}" type="presOf" srcId="{676F0B87-244C-4C24-AA9C-E18DBC45A087}" destId="{1EF75499-0932-4586-BAFC-355A440DFFCF}" srcOrd="1" destOrd="0" presId="urn:microsoft.com/office/officeart/2005/8/layout/hierarchy2"/>
    <dgm:cxn modelId="{D0F4AAEA-2BA5-4D5E-B745-757828C2B6D8}" type="presOf" srcId="{92E63C44-F82D-4D91-8975-35AF8DDB1BC5}" destId="{7F7EA5E3-D733-44D9-88A1-727CF082CE70}" srcOrd="0" destOrd="0" presId="urn:microsoft.com/office/officeart/2005/8/layout/hierarchy2"/>
    <dgm:cxn modelId="{CF700CF6-C7D1-4C98-ADB0-F9287819AD38}" type="presOf" srcId="{15EE965A-4201-44A7-9A23-6558F8BFF2A4}" destId="{FF67C139-B609-4DF4-BB54-A5D7B80DCD3B}" srcOrd="1" destOrd="0" presId="urn:microsoft.com/office/officeart/2005/8/layout/hierarchy2"/>
    <dgm:cxn modelId="{4DB45FF6-0462-4763-A25F-E46418F862DC}" type="presOf" srcId="{16FAAA0F-F6FE-410A-A8B9-8383290D9603}" destId="{83567BBC-FCE2-4E38-8C4D-44374C040012}" srcOrd="0" destOrd="0" presId="urn:microsoft.com/office/officeart/2005/8/layout/hierarchy2"/>
    <dgm:cxn modelId="{7D5100CF-5F12-4C48-A814-040A13C2231C}" type="presParOf" srcId="{84D815BF-FA00-45D0-B473-3927A4EC22DC}" destId="{0670139C-C30A-4215-B2D6-0812F869D1AF}" srcOrd="0" destOrd="0" presId="urn:microsoft.com/office/officeart/2005/8/layout/hierarchy2"/>
    <dgm:cxn modelId="{00255659-D473-4135-8D32-F694089D818F}" type="presParOf" srcId="{0670139C-C30A-4215-B2D6-0812F869D1AF}" destId="{CD2FEDEA-EF73-4CD2-B06D-084CAAB77FF3}" srcOrd="0" destOrd="0" presId="urn:microsoft.com/office/officeart/2005/8/layout/hierarchy2"/>
    <dgm:cxn modelId="{0AB3D0AA-43A4-4598-B849-379D1CCC2868}" type="presParOf" srcId="{0670139C-C30A-4215-B2D6-0812F869D1AF}" destId="{5549BAF7-D0A1-424E-B401-77BAB3450C67}" srcOrd="1" destOrd="0" presId="urn:microsoft.com/office/officeart/2005/8/layout/hierarchy2"/>
    <dgm:cxn modelId="{CE3ADEA7-C4FC-47A2-BFDD-8E6AC0543542}" type="presParOf" srcId="{5549BAF7-D0A1-424E-B401-77BAB3450C67}" destId="{E11C9149-E9F2-48AD-9F36-5CE6FF2C3843}" srcOrd="0" destOrd="0" presId="urn:microsoft.com/office/officeart/2005/8/layout/hierarchy2"/>
    <dgm:cxn modelId="{EFB9F578-0459-4FDB-8D19-18619E3E5127}" type="presParOf" srcId="{E11C9149-E9F2-48AD-9F36-5CE6FF2C3843}" destId="{FF67C139-B609-4DF4-BB54-A5D7B80DCD3B}" srcOrd="0" destOrd="0" presId="urn:microsoft.com/office/officeart/2005/8/layout/hierarchy2"/>
    <dgm:cxn modelId="{DBAB07DE-F6E7-49F1-B856-D69F76C176E9}" type="presParOf" srcId="{5549BAF7-D0A1-424E-B401-77BAB3450C67}" destId="{48518801-2859-4C2C-A551-50B7BCDEDEC3}" srcOrd="1" destOrd="0" presId="urn:microsoft.com/office/officeart/2005/8/layout/hierarchy2"/>
    <dgm:cxn modelId="{7406C03C-7636-480F-9259-EAF208B9EB26}" type="presParOf" srcId="{48518801-2859-4C2C-A551-50B7BCDEDEC3}" destId="{B78A5866-7B5E-4DE1-AA82-B51DE05F1054}" srcOrd="0" destOrd="0" presId="urn:microsoft.com/office/officeart/2005/8/layout/hierarchy2"/>
    <dgm:cxn modelId="{50BD2749-439C-47D6-96BD-281D9F8E0716}" type="presParOf" srcId="{48518801-2859-4C2C-A551-50B7BCDEDEC3}" destId="{ACE0E8C1-2110-4533-B38A-F977A164F169}" srcOrd="1" destOrd="0" presId="urn:microsoft.com/office/officeart/2005/8/layout/hierarchy2"/>
    <dgm:cxn modelId="{D27706BC-D5EC-4F20-908E-8329BFE6C8A8}" type="presParOf" srcId="{ACE0E8C1-2110-4533-B38A-F977A164F169}" destId="{DD71869D-C6C9-4840-8B32-FAF16C4C84BC}" srcOrd="0" destOrd="0" presId="urn:microsoft.com/office/officeart/2005/8/layout/hierarchy2"/>
    <dgm:cxn modelId="{5863153B-61F8-4052-A1FB-9BEAA67D2D01}" type="presParOf" srcId="{DD71869D-C6C9-4840-8B32-FAF16C4C84BC}" destId="{384C50BB-B7AC-4F84-BE11-8B6D89DE4037}" srcOrd="0" destOrd="0" presId="urn:microsoft.com/office/officeart/2005/8/layout/hierarchy2"/>
    <dgm:cxn modelId="{7A183196-2BA4-4928-964D-1AABA44BD69F}" type="presParOf" srcId="{ACE0E8C1-2110-4533-B38A-F977A164F169}" destId="{084C56DF-A895-421C-900D-A1CF79A3A4CD}" srcOrd="1" destOrd="0" presId="urn:microsoft.com/office/officeart/2005/8/layout/hierarchy2"/>
    <dgm:cxn modelId="{900D2603-7C6A-4063-9A4D-A0C9151712F6}" type="presParOf" srcId="{084C56DF-A895-421C-900D-A1CF79A3A4CD}" destId="{7F7EA5E3-D733-44D9-88A1-727CF082CE70}" srcOrd="0" destOrd="0" presId="urn:microsoft.com/office/officeart/2005/8/layout/hierarchy2"/>
    <dgm:cxn modelId="{DE1346B6-EDF1-4411-879B-BD0852320415}" type="presParOf" srcId="{084C56DF-A895-421C-900D-A1CF79A3A4CD}" destId="{EBD8AB62-CEFE-45C6-BDCC-EAAD26BF733C}" srcOrd="1" destOrd="0" presId="urn:microsoft.com/office/officeart/2005/8/layout/hierarchy2"/>
    <dgm:cxn modelId="{1F722453-FFDE-48AD-B38B-6EA48286C7CA}" type="presParOf" srcId="{5549BAF7-D0A1-424E-B401-77BAB3450C67}" destId="{820009AE-19A4-43B5-AB40-08F4F3AB69D9}" srcOrd="2" destOrd="0" presId="urn:microsoft.com/office/officeart/2005/8/layout/hierarchy2"/>
    <dgm:cxn modelId="{0B1B4B75-6788-40FA-94B3-364CD9F611EE}" type="presParOf" srcId="{820009AE-19A4-43B5-AB40-08F4F3AB69D9}" destId="{56B670A8-9220-4D18-806D-B1666B08D938}" srcOrd="0" destOrd="0" presId="urn:microsoft.com/office/officeart/2005/8/layout/hierarchy2"/>
    <dgm:cxn modelId="{6F757226-27D9-4CE5-A57C-DDEAD03FC590}" type="presParOf" srcId="{5549BAF7-D0A1-424E-B401-77BAB3450C67}" destId="{5808E7FE-B276-4240-AC01-F83F597D15C0}" srcOrd="3" destOrd="0" presId="urn:microsoft.com/office/officeart/2005/8/layout/hierarchy2"/>
    <dgm:cxn modelId="{6F9CDC1A-78DC-4E9A-AFE2-BEF621299083}" type="presParOf" srcId="{5808E7FE-B276-4240-AC01-F83F597D15C0}" destId="{0CF58BCF-B884-4D00-A8E8-921E77045FD4}" srcOrd="0" destOrd="0" presId="urn:microsoft.com/office/officeart/2005/8/layout/hierarchy2"/>
    <dgm:cxn modelId="{8641AB76-46C8-4C2E-9808-FDEBBD731562}" type="presParOf" srcId="{5808E7FE-B276-4240-AC01-F83F597D15C0}" destId="{8A6B2924-92A2-40DB-9EAB-E8292BADC746}" srcOrd="1" destOrd="0" presId="urn:microsoft.com/office/officeart/2005/8/layout/hierarchy2"/>
    <dgm:cxn modelId="{D121BE26-8733-4382-AE0D-EBEA87B3FC1D}" type="presParOf" srcId="{5549BAF7-D0A1-424E-B401-77BAB3450C67}" destId="{6B87A113-7C89-4B80-ADD5-90DCCB1148E9}" srcOrd="4" destOrd="0" presId="urn:microsoft.com/office/officeart/2005/8/layout/hierarchy2"/>
    <dgm:cxn modelId="{63F2E77C-205D-4202-909F-C7D1EF24B644}" type="presParOf" srcId="{6B87A113-7C89-4B80-ADD5-90DCCB1148E9}" destId="{1EF75499-0932-4586-BAFC-355A440DFFCF}" srcOrd="0" destOrd="0" presId="urn:microsoft.com/office/officeart/2005/8/layout/hierarchy2"/>
    <dgm:cxn modelId="{DEF5A628-978E-4269-958C-E79F7F8DFF62}" type="presParOf" srcId="{5549BAF7-D0A1-424E-B401-77BAB3450C67}" destId="{F3680346-9949-42D5-924D-82C4AA142D02}" srcOrd="5" destOrd="0" presId="urn:microsoft.com/office/officeart/2005/8/layout/hierarchy2"/>
    <dgm:cxn modelId="{CC4E3007-7807-4F7F-817B-E45B8AFB5649}" type="presParOf" srcId="{F3680346-9949-42D5-924D-82C4AA142D02}" destId="{AB45B0B5-1FF7-489B-A201-6D8BAF5F35FB}" srcOrd="0" destOrd="0" presId="urn:microsoft.com/office/officeart/2005/8/layout/hierarchy2"/>
    <dgm:cxn modelId="{DFBD8BC4-5295-4CD6-9661-246D1B56A9D3}" type="presParOf" srcId="{F3680346-9949-42D5-924D-82C4AA142D02}" destId="{163FF793-291B-4873-BF53-26516E461EB2}" srcOrd="1" destOrd="0" presId="urn:microsoft.com/office/officeart/2005/8/layout/hierarchy2"/>
    <dgm:cxn modelId="{0145EC55-0B11-46EF-95F6-4B7F0B75A891}" type="presParOf" srcId="{163FF793-291B-4873-BF53-26516E461EB2}" destId="{785C23A9-131A-420E-BA27-A71A976D403E}" srcOrd="0" destOrd="0" presId="urn:microsoft.com/office/officeart/2005/8/layout/hierarchy2"/>
    <dgm:cxn modelId="{96A3E9A8-9040-47C8-93F0-746C67FB8BA0}" type="presParOf" srcId="{785C23A9-131A-420E-BA27-A71A976D403E}" destId="{4EAD4C71-DB08-456A-A06F-990A10CA1D59}" srcOrd="0" destOrd="0" presId="urn:microsoft.com/office/officeart/2005/8/layout/hierarchy2"/>
    <dgm:cxn modelId="{32674706-DF70-466C-8092-65A499674B31}" type="presParOf" srcId="{163FF793-291B-4873-BF53-26516E461EB2}" destId="{F034475A-447B-482F-B991-DF8B948766EC}" srcOrd="1" destOrd="0" presId="urn:microsoft.com/office/officeart/2005/8/layout/hierarchy2"/>
    <dgm:cxn modelId="{7B0D606F-6DAE-4926-81C8-78CE4969A638}" type="presParOf" srcId="{F034475A-447B-482F-B991-DF8B948766EC}" destId="{59564486-D0C1-4487-9332-DB0F1D1F22EB}" srcOrd="0" destOrd="0" presId="urn:microsoft.com/office/officeart/2005/8/layout/hierarchy2"/>
    <dgm:cxn modelId="{2348D437-A750-4D67-9171-BA5C9D9FCC9C}" type="presParOf" srcId="{F034475A-447B-482F-B991-DF8B948766EC}" destId="{B6462138-CEBA-42DC-B8CA-AE0065FC8312}" srcOrd="1" destOrd="0" presId="urn:microsoft.com/office/officeart/2005/8/layout/hierarchy2"/>
    <dgm:cxn modelId="{C829BC8D-ACCC-444F-9602-74D62AFA6BFE}" type="presParOf" srcId="{163FF793-291B-4873-BF53-26516E461EB2}" destId="{FCF8B96B-6279-432F-BE37-04FF9CBE03A9}" srcOrd="2" destOrd="0" presId="urn:microsoft.com/office/officeart/2005/8/layout/hierarchy2"/>
    <dgm:cxn modelId="{E35C8FEF-A325-425D-9E22-45B11DFAB30E}" type="presParOf" srcId="{FCF8B96B-6279-432F-BE37-04FF9CBE03A9}" destId="{357BD060-C9AC-492A-8DC6-3D24E2C305A1}" srcOrd="0" destOrd="0" presId="urn:microsoft.com/office/officeart/2005/8/layout/hierarchy2"/>
    <dgm:cxn modelId="{D076944E-A003-44E0-ABA1-E5C98178B941}" type="presParOf" srcId="{163FF793-291B-4873-BF53-26516E461EB2}" destId="{688EC0D6-D8B2-4330-86F9-27FFC4448CAE}" srcOrd="3" destOrd="0" presId="urn:microsoft.com/office/officeart/2005/8/layout/hierarchy2"/>
    <dgm:cxn modelId="{AEE8B0BD-39EE-4526-8793-38590679F965}" type="presParOf" srcId="{688EC0D6-D8B2-4330-86F9-27FFC4448CAE}" destId="{83567BBC-FCE2-4E38-8C4D-44374C040012}" srcOrd="0" destOrd="0" presId="urn:microsoft.com/office/officeart/2005/8/layout/hierarchy2"/>
    <dgm:cxn modelId="{EC5250BB-1E21-42E3-82EE-5F03879D5FB8}" type="presParOf" srcId="{688EC0D6-D8B2-4330-86F9-27FFC4448CAE}" destId="{FF5B8C16-C77E-4462-A132-EE41413F9FBB}" srcOrd="1" destOrd="0" presId="urn:microsoft.com/office/officeart/2005/8/layout/hierarchy2"/>
    <dgm:cxn modelId="{28AC89F0-0377-44A4-842F-949C62574A31}" type="presParOf" srcId="{163FF793-291B-4873-BF53-26516E461EB2}" destId="{1028BF58-44DD-4CDE-A219-D6A6A784D5E3}" srcOrd="4" destOrd="0" presId="urn:microsoft.com/office/officeart/2005/8/layout/hierarchy2"/>
    <dgm:cxn modelId="{51FF2A0E-7E52-4B8B-8B34-17DE9DD71796}" type="presParOf" srcId="{1028BF58-44DD-4CDE-A219-D6A6A784D5E3}" destId="{784C879D-455F-475B-978E-5CE91F944EC5}" srcOrd="0" destOrd="0" presId="urn:microsoft.com/office/officeart/2005/8/layout/hierarchy2"/>
    <dgm:cxn modelId="{7C23A72B-74F9-4B03-A533-CE5DACF10243}" type="presParOf" srcId="{163FF793-291B-4873-BF53-26516E461EB2}" destId="{670C613D-AA9A-4A75-9EA7-82D37198E5E6}" srcOrd="5" destOrd="0" presId="urn:microsoft.com/office/officeart/2005/8/layout/hierarchy2"/>
    <dgm:cxn modelId="{5B9AA416-FB89-4834-A66D-C201CD5F5004}" type="presParOf" srcId="{670C613D-AA9A-4A75-9EA7-82D37198E5E6}" destId="{538E4DBB-4D95-4ACA-8073-F87D28C478C3}" srcOrd="0" destOrd="0" presId="urn:microsoft.com/office/officeart/2005/8/layout/hierarchy2"/>
    <dgm:cxn modelId="{C6AAC532-37FD-4870-A269-689D97419CB0}" type="presParOf" srcId="{670C613D-AA9A-4A75-9EA7-82D37198E5E6}" destId="{3CDD33A3-C5DB-4B02-84E9-6A31838562B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AF46F5-73C3-4C75-8921-76CF20BA89D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38D9F41-15A7-4BC1-BFF3-D353887E2B65}">
      <dgm:prSet phldrT="[Text]"/>
      <dgm:spPr/>
      <dgm:t>
        <a:bodyPr/>
        <a:lstStyle/>
        <a:p>
          <a:r>
            <a:rPr lang="en-US"/>
            <a:t>Course Access</a:t>
          </a:r>
        </a:p>
      </dgm:t>
    </dgm:pt>
    <dgm:pt modelId="{E789715F-F96F-4151-AEB1-475A42DA6073}" type="parTrans" cxnId="{2B470D91-B26D-4F13-A843-4F320710F157}">
      <dgm:prSet/>
      <dgm:spPr/>
      <dgm:t>
        <a:bodyPr/>
        <a:lstStyle/>
        <a:p>
          <a:endParaRPr lang="en-US"/>
        </a:p>
      </dgm:t>
    </dgm:pt>
    <dgm:pt modelId="{203F0E41-6F34-44E3-A2CD-834F5550B8DC}" type="sibTrans" cxnId="{2B470D91-B26D-4F13-A843-4F320710F157}">
      <dgm:prSet/>
      <dgm:spPr/>
      <dgm:t>
        <a:bodyPr/>
        <a:lstStyle/>
        <a:p>
          <a:endParaRPr lang="en-US"/>
        </a:p>
      </dgm:t>
    </dgm:pt>
    <dgm:pt modelId="{12184DCD-22FB-4990-8EE8-3EA5E07B28E1}">
      <dgm:prSet phldrT="[Text]"/>
      <dgm:spPr/>
      <dgm:t>
        <a:bodyPr/>
        <a:lstStyle/>
        <a:p>
          <a:r>
            <a:rPr lang="en-US"/>
            <a:t>Enrollment Structure</a:t>
          </a:r>
        </a:p>
      </dgm:t>
    </dgm:pt>
    <dgm:pt modelId="{A843ACBF-380A-49C3-BF88-F2D5C284037D}" type="parTrans" cxnId="{C8E68205-CA05-482C-8CCD-495CB28342F4}">
      <dgm:prSet/>
      <dgm:spPr/>
      <dgm:t>
        <a:bodyPr/>
        <a:lstStyle/>
        <a:p>
          <a:endParaRPr lang="en-US"/>
        </a:p>
      </dgm:t>
    </dgm:pt>
    <dgm:pt modelId="{885A6B3C-F49D-4F9A-855D-ACC8E9AF1219}" type="sibTrans" cxnId="{C8E68205-CA05-482C-8CCD-495CB28342F4}">
      <dgm:prSet/>
      <dgm:spPr/>
      <dgm:t>
        <a:bodyPr/>
        <a:lstStyle/>
        <a:p>
          <a:endParaRPr lang="en-US"/>
        </a:p>
      </dgm:t>
    </dgm:pt>
    <dgm:pt modelId="{0046C0A8-0B0D-4F37-943C-9453B31F1F5C}">
      <dgm:prSet phldrT="[Text]"/>
      <dgm:spPr/>
      <dgm:t>
        <a:bodyPr/>
        <a:lstStyle/>
        <a:p>
          <a:r>
            <a:rPr lang="en-US"/>
            <a:t>Data Access</a:t>
          </a:r>
        </a:p>
      </dgm:t>
    </dgm:pt>
    <dgm:pt modelId="{7B239044-A9EE-4314-A17A-20BB188B8185}" type="parTrans" cxnId="{BEDC6003-1999-4DE0-B04B-37099ACC2861}">
      <dgm:prSet/>
      <dgm:spPr/>
      <dgm:t>
        <a:bodyPr/>
        <a:lstStyle/>
        <a:p>
          <a:endParaRPr lang="en-US"/>
        </a:p>
      </dgm:t>
    </dgm:pt>
    <dgm:pt modelId="{E370E69F-D6DA-4D53-AF43-F53F1B44BEDB}" type="sibTrans" cxnId="{BEDC6003-1999-4DE0-B04B-37099ACC2861}">
      <dgm:prSet/>
      <dgm:spPr/>
      <dgm:t>
        <a:bodyPr/>
        <a:lstStyle/>
        <a:p>
          <a:endParaRPr lang="en-US"/>
        </a:p>
      </dgm:t>
    </dgm:pt>
    <dgm:pt modelId="{AEEB026F-5A86-4813-812D-87CF387B0CD2}">
      <dgm:prSet phldrT="[Text]"/>
      <dgm:spPr/>
      <dgm:t>
        <a:bodyPr/>
        <a:lstStyle/>
        <a:p>
          <a:r>
            <a:rPr lang="en-US"/>
            <a:t>PL Opportunities</a:t>
          </a:r>
        </a:p>
      </dgm:t>
    </dgm:pt>
    <dgm:pt modelId="{C02988CE-689C-45B1-AEC2-D0BE28FE11AE}" type="parTrans" cxnId="{5FE06987-8EED-40B5-B82E-518B0BDD2CD2}">
      <dgm:prSet/>
      <dgm:spPr/>
      <dgm:t>
        <a:bodyPr/>
        <a:lstStyle/>
        <a:p>
          <a:endParaRPr lang="en-US"/>
        </a:p>
      </dgm:t>
    </dgm:pt>
    <dgm:pt modelId="{E4B81548-7CC2-4F29-A9D9-9270D6F3821C}" type="sibTrans" cxnId="{5FE06987-8EED-40B5-B82E-518B0BDD2CD2}">
      <dgm:prSet/>
      <dgm:spPr/>
      <dgm:t>
        <a:bodyPr/>
        <a:lstStyle/>
        <a:p>
          <a:endParaRPr lang="en-US"/>
        </a:p>
      </dgm:t>
    </dgm:pt>
    <dgm:pt modelId="{A69FEBB7-D00A-4397-9C22-AB03E8E55DC6}">
      <dgm:prSet phldrT="[Text]"/>
      <dgm:spPr/>
      <dgm:t>
        <a:bodyPr/>
        <a:lstStyle/>
        <a:p>
          <a:r>
            <a:rPr lang="en-US"/>
            <a:t>Principal Expectations</a:t>
          </a:r>
        </a:p>
      </dgm:t>
    </dgm:pt>
    <dgm:pt modelId="{1D0B7688-24E3-450E-9EE8-079BE0A6DE68}" type="parTrans" cxnId="{61CE69DA-ECEE-4E42-93CD-2A6DCA9A5394}">
      <dgm:prSet/>
      <dgm:spPr/>
      <dgm:t>
        <a:bodyPr/>
        <a:lstStyle/>
        <a:p>
          <a:endParaRPr lang="en-US"/>
        </a:p>
      </dgm:t>
    </dgm:pt>
    <dgm:pt modelId="{FDCBA484-D594-4E4D-B312-8A1064D17C54}" type="sibTrans" cxnId="{61CE69DA-ECEE-4E42-93CD-2A6DCA9A5394}">
      <dgm:prSet/>
      <dgm:spPr/>
      <dgm:t>
        <a:bodyPr/>
        <a:lstStyle/>
        <a:p>
          <a:endParaRPr lang="en-US"/>
        </a:p>
      </dgm:t>
    </dgm:pt>
    <dgm:pt modelId="{D5C910D9-B95A-4D42-B7D4-A90F0BEB8DDC}">
      <dgm:prSet phldrT="[Text]"/>
      <dgm:spPr/>
      <dgm:t>
        <a:bodyPr/>
        <a:lstStyle/>
        <a:p>
          <a:r>
            <a:rPr lang="en-US"/>
            <a:t>Principal understanding of industry</a:t>
          </a:r>
        </a:p>
      </dgm:t>
    </dgm:pt>
    <dgm:pt modelId="{2089EB35-4A7B-466D-8393-ECA5AC3D4942}" type="parTrans" cxnId="{710F9CB9-EDB9-4348-B25D-DCE58332E622}">
      <dgm:prSet/>
      <dgm:spPr/>
      <dgm:t>
        <a:bodyPr/>
        <a:lstStyle/>
        <a:p>
          <a:endParaRPr lang="en-US"/>
        </a:p>
      </dgm:t>
    </dgm:pt>
    <dgm:pt modelId="{A0F66C8D-7C3A-4E1A-8747-B9A92C66CC49}" type="sibTrans" cxnId="{710F9CB9-EDB9-4348-B25D-DCE58332E622}">
      <dgm:prSet/>
      <dgm:spPr/>
      <dgm:t>
        <a:bodyPr/>
        <a:lstStyle/>
        <a:p>
          <a:endParaRPr lang="en-US"/>
        </a:p>
      </dgm:t>
    </dgm:pt>
    <dgm:pt modelId="{FEC60352-61B5-44BA-9F17-DC11494932A5}">
      <dgm:prSet phldrT="[Text]"/>
      <dgm:spPr/>
      <dgm:t>
        <a:bodyPr/>
        <a:lstStyle/>
        <a:p>
          <a:r>
            <a:rPr lang="en-US"/>
            <a:t>Understanding of program goals</a:t>
          </a:r>
        </a:p>
      </dgm:t>
    </dgm:pt>
    <dgm:pt modelId="{C9B29B90-1D27-4CF5-86D8-72F4E68FE40C}" type="parTrans" cxnId="{370DF564-CD2A-4398-B1B5-73161E9E4FDF}">
      <dgm:prSet/>
      <dgm:spPr/>
      <dgm:t>
        <a:bodyPr/>
        <a:lstStyle/>
        <a:p>
          <a:endParaRPr lang="en-US"/>
        </a:p>
      </dgm:t>
    </dgm:pt>
    <dgm:pt modelId="{4358A983-2CAE-4573-A497-E29EB8C4A882}" type="sibTrans" cxnId="{370DF564-CD2A-4398-B1B5-73161E9E4FDF}">
      <dgm:prSet/>
      <dgm:spPr/>
      <dgm:t>
        <a:bodyPr/>
        <a:lstStyle/>
        <a:p>
          <a:endParaRPr lang="en-US"/>
        </a:p>
      </dgm:t>
    </dgm:pt>
    <dgm:pt modelId="{A7F8F9F3-D2FA-4D0D-BB9B-2183CE2AB6E5}">
      <dgm:prSet phldrT="[Text]"/>
      <dgm:spPr/>
      <dgm:t>
        <a:bodyPr/>
        <a:lstStyle/>
        <a:p>
          <a:r>
            <a:rPr lang="en-US"/>
            <a:t>Role Expectations</a:t>
          </a:r>
        </a:p>
      </dgm:t>
    </dgm:pt>
    <dgm:pt modelId="{738145D0-5796-4C10-AEDB-5D80E884EB36}" type="parTrans" cxnId="{846E1BD7-49E4-4A21-BE43-B6BCCB376956}">
      <dgm:prSet/>
      <dgm:spPr/>
      <dgm:t>
        <a:bodyPr/>
        <a:lstStyle/>
        <a:p>
          <a:endParaRPr lang="en-US"/>
        </a:p>
      </dgm:t>
    </dgm:pt>
    <dgm:pt modelId="{4079885C-6ECA-4770-BE3A-2683EE25C39C}" type="sibTrans" cxnId="{846E1BD7-49E4-4A21-BE43-B6BCCB376956}">
      <dgm:prSet/>
      <dgm:spPr/>
      <dgm:t>
        <a:bodyPr/>
        <a:lstStyle/>
        <a:p>
          <a:endParaRPr lang="en-US"/>
        </a:p>
      </dgm:t>
    </dgm:pt>
    <dgm:pt modelId="{0A717B2A-A8C7-4FD0-8DC1-EB97E578AC17}">
      <dgm:prSet phldrT="[Text]"/>
      <dgm:spPr/>
      <dgm:t>
        <a:bodyPr/>
        <a:lstStyle/>
        <a:p>
          <a:r>
            <a:rPr lang="en-US"/>
            <a:t>Limited Options @ </a:t>
          </a:r>
          <a:r>
            <a:rPr lang="en-US" err="1"/>
            <a:t>schoosl</a:t>
          </a:r>
          <a:endParaRPr lang="en-US"/>
        </a:p>
      </dgm:t>
    </dgm:pt>
    <dgm:pt modelId="{0130D8BE-D74D-474E-926B-F2F204A0AEB3}" type="parTrans" cxnId="{59AF55F2-11A6-4CAF-89DD-DC36254A82E7}">
      <dgm:prSet/>
      <dgm:spPr/>
      <dgm:t>
        <a:bodyPr/>
        <a:lstStyle/>
        <a:p>
          <a:endParaRPr lang="en-US"/>
        </a:p>
      </dgm:t>
    </dgm:pt>
    <dgm:pt modelId="{6DED0F06-05EE-46D6-9CB7-F294B34257D4}" type="sibTrans" cxnId="{59AF55F2-11A6-4CAF-89DD-DC36254A82E7}">
      <dgm:prSet/>
      <dgm:spPr/>
      <dgm:t>
        <a:bodyPr/>
        <a:lstStyle/>
        <a:p>
          <a:endParaRPr lang="en-US"/>
        </a:p>
      </dgm:t>
    </dgm:pt>
    <dgm:pt modelId="{33B4795C-7907-4C0A-AAE1-6B5CBCD57114}">
      <dgm:prSet phldrT="[Text]"/>
      <dgm:spPr/>
      <dgm:t>
        <a:bodyPr/>
        <a:lstStyle/>
        <a:p>
          <a:r>
            <a:rPr lang="en-US"/>
            <a:t>Time Use</a:t>
          </a:r>
        </a:p>
      </dgm:t>
    </dgm:pt>
    <dgm:pt modelId="{31F2531E-8A90-40BF-8911-AA097CF616AE}" type="parTrans" cxnId="{E68AF1AD-DAA8-4810-BDD2-E096D31F5153}">
      <dgm:prSet/>
      <dgm:spPr/>
      <dgm:t>
        <a:bodyPr/>
        <a:lstStyle/>
        <a:p>
          <a:endParaRPr lang="en-US"/>
        </a:p>
      </dgm:t>
    </dgm:pt>
    <dgm:pt modelId="{99FD628B-2040-4FAF-9806-3941AD2E2C00}" type="sibTrans" cxnId="{E68AF1AD-DAA8-4810-BDD2-E096D31F5153}">
      <dgm:prSet/>
      <dgm:spPr/>
      <dgm:t>
        <a:bodyPr/>
        <a:lstStyle/>
        <a:p>
          <a:endParaRPr lang="en-US"/>
        </a:p>
      </dgm:t>
    </dgm:pt>
    <dgm:pt modelId="{6EBE2C0A-8FC8-4860-AA6D-DBB0951FA8CF}" type="pres">
      <dgm:prSet presAssocID="{E1AF46F5-73C3-4C75-8921-76CF20BA89D8}" presName="diagram" presStyleCnt="0">
        <dgm:presLayoutVars>
          <dgm:chPref val="1"/>
          <dgm:dir/>
          <dgm:animOne val="branch"/>
          <dgm:animLvl val="lvl"/>
          <dgm:resizeHandles val="exact"/>
        </dgm:presLayoutVars>
      </dgm:prSet>
      <dgm:spPr/>
    </dgm:pt>
    <dgm:pt modelId="{2DC3E103-ABD6-4A0C-A2D4-96FD7AD70113}" type="pres">
      <dgm:prSet presAssocID="{C38D9F41-15A7-4BC1-BFF3-D353887E2B65}" presName="root1" presStyleCnt="0"/>
      <dgm:spPr/>
    </dgm:pt>
    <dgm:pt modelId="{D493F639-B5FC-4B23-8DC2-39C39C0AC925}" type="pres">
      <dgm:prSet presAssocID="{C38D9F41-15A7-4BC1-BFF3-D353887E2B65}" presName="LevelOneTextNode" presStyleLbl="node0" presStyleIdx="0" presStyleCnt="1">
        <dgm:presLayoutVars>
          <dgm:chPref val="3"/>
        </dgm:presLayoutVars>
      </dgm:prSet>
      <dgm:spPr/>
    </dgm:pt>
    <dgm:pt modelId="{41020F95-F6BC-40B5-B4B4-13A4E14857CB}" type="pres">
      <dgm:prSet presAssocID="{C38D9F41-15A7-4BC1-BFF3-D353887E2B65}" presName="level2hierChild" presStyleCnt="0"/>
      <dgm:spPr/>
    </dgm:pt>
    <dgm:pt modelId="{2A531196-BFF2-45B7-A6EB-6AEFFA43CC1C}" type="pres">
      <dgm:prSet presAssocID="{A843ACBF-380A-49C3-BF88-F2D5C284037D}" presName="conn2-1" presStyleLbl="parChTrans1D2" presStyleIdx="0" presStyleCnt="2"/>
      <dgm:spPr/>
    </dgm:pt>
    <dgm:pt modelId="{9ADD3264-91CA-4FE3-AA38-CA248CA3F56D}" type="pres">
      <dgm:prSet presAssocID="{A843ACBF-380A-49C3-BF88-F2D5C284037D}" presName="connTx" presStyleLbl="parChTrans1D2" presStyleIdx="0" presStyleCnt="2"/>
      <dgm:spPr/>
    </dgm:pt>
    <dgm:pt modelId="{E5FD92D5-915C-468F-961F-5F8932769FBB}" type="pres">
      <dgm:prSet presAssocID="{12184DCD-22FB-4990-8EE8-3EA5E07B28E1}" presName="root2" presStyleCnt="0"/>
      <dgm:spPr/>
    </dgm:pt>
    <dgm:pt modelId="{363C9532-A1B0-4B9D-9B61-72FA9F3814BF}" type="pres">
      <dgm:prSet presAssocID="{12184DCD-22FB-4990-8EE8-3EA5E07B28E1}" presName="LevelTwoTextNode" presStyleLbl="node2" presStyleIdx="0" presStyleCnt="2">
        <dgm:presLayoutVars>
          <dgm:chPref val="3"/>
        </dgm:presLayoutVars>
      </dgm:prSet>
      <dgm:spPr/>
    </dgm:pt>
    <dgm:pt modelId="{ED409E0F-C3C8-4EF0-B6C3-F5043AA8F4F2}" type="pres">
      <dgm:prSet presAssocID="{12184DCD-22FB-4990-8EE8-3EA5E07B28E1}" presName="level3hierChild" presStyleCnt="0"/>
      <dgm:spPr/>
    </dgm:pt>
    <dgm:pt modelId="{EBDE53AE-9DB0-4804-9CCA-67AF055A37AB}" type="pres">
      <dgm:prSet presAssocID="{7B239044-A9EE-4314-A17A-20BB188B8185}" presName="conn2-1" presStyleLbl="parChTrans1D3" presStyleIdx="0" presStyleCnt="5"/>
      <dgm:spPr/>
    </dgm:pt>
    <dgm:pt modelId="{26A219C2-2EC0-43F5-82DA-DBA4DB9A3E1B}" type="pres">
      <dgm:prSet presAssocID="{7B239044-A9EE-4314-A17A-20BB188B8185}" presName="connTx" presStyleLbl="parChTrans1D3" presStyleIdx="0" presStyleCnt="5"/>
      <dgm:spPr/>
    </dgm:pt>
    <dgm:pt modelId="{0E7239FA-05C6-4C9E-943D-836107424E30}" type="pres">
      <dgm:prSet presAssocID="{0046C0A8-0B0D-4F37-943C-9453B31F1F5C}" presName="root2" presStyleCnt="0"/>
      <dgm:spPr/>
    </dgm:pt>
    <dgm:pt modelId="{E77F9815-490D-4800-A95D-8FDA14A508F9}" type="pres">
      <dgm:prSet presAssocID="{0046C0A8-0B0D-4F37-943C-9453B31F1F5C}" presName="LevelTwoTextNode" presStyleLbl="node3" presStyleIdx="0" presStyleCnt="5">
        <dgm:presLayoutVars>
          <dgm:chPref val="3"/>
        </dgm:presLayoutVars>
      </dgm:prSet>
      <dgm:spPr/>
    </dgm:pt>
    <dgm:pt modelId="{53ED77D1-6A04-42A1-9F56-0DB532D646A2}" type="pres">
      <dgm:prSet presAssocID="{0046C0A8-0B0D-4F37-943C-9453B31F1F5C}" presName="level3hierChild" presStyleCnt="0"/>
      <dgm:spPr/>
    </dgm:pt>
    <dgm:pt modelId="{E42BA454-3827-4922-985E-6FD851D179C5}" type="pres">
      <dgm:prSet presAssocID="{C02988CE-689C-45B1-AEC2-D0BE28FE11AE}" presName="conn2-1" presStyleLbl="parChTrans1D3" presStyleIdx="1" presStyleCnt="5"/>
      <dgm:spPr/>
    </dgm:pt>
    <dgm:pt modelId="{D62C30BE-8CCE-45DA-AE00-B02CC5548A9E}" type="pres">
      <dgm:prSet presAssocID="{C02988CE-689C-45B1-AEC2-D0BE28FE11AE}" presName="connTx" presStyleLbl="parChTrans1D3" presStyleIdx="1" presStyleCnt="5"/>
      <dgm:spPr/>
    </dgm:pt>
    <dgm:pt modelId="{9DC5F07B-FF10-484A-BE62-0AE3FF61E592}" type="pres">
      <dgm:prSet presAssocID="{AEEB026F-5A86-4813-812D-87CF387B0CD2}" presName="root2" presStyleCnt="0"/>
      <dgm:spPr/>
    </dgm:pt>
    <dgm:pt modelId="{3ED6978A-20F4-4DC1-A015-116195A03D44}" type="pres">
      <dgm:prSet presAssocID="{AEEB026F-5A86-4813-812D-87CF387B0CD2}" presName="LevelTwoTextNode" presStyleLbl="node3" presStyleIdx="1" presStyleCnt="5">
        <dgm:presLayoutVars>
          <dgm:chPref val="3"/>
        </dgm:presLayoutVars>
      </dgm:prSet>
      <dgm:spPr/>
    </dgm:pt>
    <dgm:pt modelId="{24CEE3C6-9ACF-463A-9FCC-102D2B708C10}" type="pres">
      <dgm:prSet presAssocID="{AEEB026F-5A86-4813-812D-87CF387B0CD2}" presName="level3hierChild" presStyleCnt="0"/>
      <dgm:spPr/>
    </dgm:pt>
    <dgm:pt modelId="{602DF556-E0FC-415C-ABB7-621ECD494CAE}" type="pres">
      <dgm:prSet presAssocID="{31F2531E-8A90-40BF-8911-AA097CF616AE}" presName="conn2-1" presStyleLbl="parChTrans1D3" presStyleIdx="2" presStyleCnt="5"/>
      <dgm:spPr/>
    </dgm:pt>
    <dgm:pt modelId="{944D08A1-3A88-4A73-84F0-C66635E85D49}" type="pres">
      <dgm:prSet presAssocID="{31F2531E-8A90-40BF-8911-AA097CF616AE}" presName="connTx" presStyleLbl="parChTrans1D3" presStyleIdx="2" presStyleCnt="5"/>
      <dgm:spPr/>
    </dgm:pt>
    <dgm:pt modelId="{FDD2C938-7EF8-47FC-875D-1F0FCF96E776}" type="pres">
      <dgm:prSet presAssocID="{33B4795C-7907-4C0A-AAE1-6B5CBCD57114}" presName="root2" presStyleCnt="0"/>
      <dgm:spPr/>
    </dgm:pt>
    <dgm:pt modelId="{062DBEF9-E701-449D-952B-D8C8D5ABD947}" type="pres">
      <dgm:prSet presAssocID="{33B4795C-7907-4C0A-AAE1-6B5CBCD57114}" presName="LevelTwoTextNode" presStyleLbl="node3" presStyleIdx="2" presStyleCnt="5">
        <dgm:presLayoutVars>
          <dgm:chPref val="3"/>
        </dgm:presLayoutVars>
      </dgm:prSet>
      <dgm:spPr/>
    </dgm:pt>
    <dgm:pt modelId="{CAFB693A-E541-4561-BB8E-A1A912285667}" type="pres">
      <dgm:prSet presAssocID="{33B4795C-7907-4C0A-AAE1-6B5CBCD57114}" presName="level3hierChild" presStyleCnt="0"/>
      <dgm:spPr/>
    </dgm:pt>
    <dgm:pt modelId="{AE0DC421-171F-4DC3-B327-6974CC121B8B}" type="pres">
      <dgm:prSet presAssocID="{738145D0-5796-4C10-AEDB-5D80E884EB36}" presName="conn2-1" presStyleLbl="parChTrans1D4" presStyleIdx="0" presStyleCnt="2"/>
      <dgm:spPr/>
    </dgm:pt>
    <dgm:pt modelId="{C6F8B35C-2AED-4FF1-8BBF-2F652786F676}" type="pres">
      <dgm:prSet presAssocID="{738145D0-5796-4C10-AEDB-5D80E884EB36}" presName="connTx" presStyleLbl="parChTrans1D4" presStyleIdx="0" presStyleCnt="2"/>
      <dgm:spPr/>
    </dgm:pt>
    <dgm:pt modelId="{CBB03AC6-9B66-495B-A62A-32AF97F3CFD6}" type="pres">
      <dgm:prSet presAssocID="{A7F8F9F3-D2FA-4D0D-BB9B-2183CE2AB6E5}" presName="root2" presStyleCnt="0"/>
      <dgm:spPr/>
    </dgm:pt>
    <dgm:pt modelId="{BADDF6EF-55EA-4D79-8281-01D849D6D1D2}" type="pres">
      <dgm:prSet presAssocID="{A7F8F9F3-D2FA-4D0D-BB9B-2183CE2AB6E5}" presName="LevelTwoTextNode" presStyleLbl="node4" presStyleIdx="0" presStyleCnt="2">
        <dgm:presLayoutVars>
          <dgm:chPref val="3"/>
        </dgm:presLayoutVars>
      </dgm:prSet>
      <dgm:spPr/>
    </dgm:pt>
    <dgm:pt modelId="{C33F75E7-6D39-40EE-80C8-63156DBC44DC}" type="pres">
      <dgm:prSet presAssocID="{A7F8F9F3-D2FA-4D0D-BB9B-2183CE2AB6E5}" presName="level3hierChild" presStyleCnt="0"/>
      <dgm:spPr/>
    </dgm:pt>
    <dgm:pt modelId="{180B3446-73FE-4D93-94F5-04E87A22BB83}" type="pres">
      <dgm:prSet presAssocID="{1D0B7688-24E3-450E-9EE8-079BE0A6DE68}" presName="conn2-1" presStyleLbl="parChTrans1D4" presStyleIdx="1" presStyleCnt="2"/>
      <dgm:spPr/>
    </dgm:pt>
    <dgm:pt modelId="{7786B9B3-E65A-45E6-BCE6-2107782BD58E}" type="pres">
      <dgm:prSet presAssocID="{1D0B7688-24E3-450E-9EE8-079BE0A6DE68}" presName="connTx" presStyleLbl="parChTrans1D4" presStyleIdx="1" presStyleCnt="2"/>
      <dgm:spPr/>
    </dgm:pt>
    <dgm:pt modelId="{3CFFCF9E-A982-47BF-B53A-8791070A6ABA}" type="pres">
      <dgm:prSet presAssocID="{A69FEBB7-D00A-4397-9C22-AB03E8E55DC6}" presName="root2" presStyleCnt="0"/>
      <dgm:spPr/>
    </dgm:pt>
    <dgm:pt modelId="{CF6B91EC-00A9-4998-AB32-23EE32EFF982}" type="pres">
      <dgm:prSet presAssocID="{A69FEBB7-D00A-4397-9C22-AB03E8E55DC6}" presName="LevelTwoTextNode" presStyleLbl="node4" presStyleIdx="1" presStyleCnt="2">
        <dgm:presLayoutVars>
          <dgm:chPref val="3"/>
        </dgm:presLayoutVars>
      </dgm:prSet>
      <dgm:spPr/>
    </dgm:pt>
    <dgm:pt modelId="{CC13CF15-321D-4F88-8C0E-CC3924BB2894}" type="pres">
      <dgm:prSet presAssocID="{A69FEBB7-D00A-4397-9C22-AB03E8E55DC6}" presName="level3hierChild" presStyleCnt="0"/>
      <dgm:spPr/>
    </dgm:pt>
    <dgm:pt modelId="{F261A5F9-A3B5-4525-9C64-3998782C548C}" type="pres">
      <dgm:prSet presAssocID="{0130D8BE-D74D-474E-926B-F2F204A0AEB3}" presName="conn2-1" presStyleLbl="parChTrans1D2" presStyleIdx="1" presStyleCnt="2"/>
      <dgm:spPr/>
    </dgm:pt>
    <dgm:pt modelId="{F4BF060B-EDBB-4485-8E50-97B6AC172B55}" type="pres">
      <dgm:prSet presAssocID="{0130D8BE-D74D-474E-926B-F2F204A0AEB3}" presName="connTx" presStyleLbl="parChTrans1D2" presStyleIdx="1" presStyleCnt="2"/>
      <dgm:spPr/>
    </dgm:pt>
    <dgm:pt modelId="{F9742977-2313-4E81-A8A3-2955EAEC680D}" type="pres">
      <dgm:prSet presAssocID="{0A717B2A-A8C7-4FD0-8DC1-EB97E578AC17}" presName="root2" presStyleCnt="0"/>
      <dgm:spPr/>
    </dgm:pt>
    <dgm:pt modelId="{477A4165-B3F9-4235-9FAB-74DE18984929}" type="pres">
      <dgm:prSet presAssocID="{0A717B2A-A8C7-4FD0-8DC1-EB97E578AC17}" presName="LevelTwoTextNode" presStyleLbl="node2" presStyleIdx="1" presStyleCnt="2">
        <dgm:presLayoutVars>
          <dgm:chPref val="3"/>
        </dgm:presLayoutVars>
      </dgm:prSet>
      <dgm:spPr/>
    </dgm:pt>
    <dgm:pt modelId="{F46AF00A-4FFC-4830-B0F4-63108B473260}" type="pres">
      <dgm:prSet presAssocID="{0A717B2A-A8C7-4FD0-8DC1-EB97E578AC17}" presName="level3hierChild" presStyleCnt="0"/>
      <dgm:spPr/>
    </dgm:pt>
    <dgm:pt modelId="{EFAA589F-1E14-4B28-8D65-FFC12F99C208}" type="pres">
      <dgm:prSet presAssocID="{2089EB35-4A7B-466D-8393-ECA5AC3D4942}" presName="conn2-1" presStyleLbl="parChTrans1D3" presStyleIdx="3" presStyleCnt="5"/>
      <dgm:spPr/>
    </dgm:pt>
    <dgm:pt modelId="{D56B345F-DA4F-4D79-BDF2-6E0DE80C544D}" type="pres">
      <dgm:prSet presAssocID="{2089EB35-4A7B-466D-8393-ECA5AC3D4942}" presName="connTx" presStyleLbl="parChTrans1D3" presStyleIdx="3" presStyleCnt="5"/>
      <dgm:spPr/>
    </dgm:pt>
    <dgm:pt modelId="{89FF449F-3075-4A12-AEF2-4D679D4B9701}" type="pres">
      <dgm:prSet presAssocID="{D5C910D9-B95A-4D42-B7D4-A90F0BEB8DDC}" presName="root2" presStyleCnt="0"/>
      <dgm:spPr/>
    </dgm:pt>
    <dgm:pt modelId="{221406E7-D3F2-4B64-9A8D-734228477C25}" type="pres">
      <dgm:prSet presAssocID="{D5C910D9-B95A-4D42-B7D4-A90F0BEB8DDC}" presName="LevelTwoTextNode" presStyleLbl="node3" presStyleIdx="3" presStyleCnt="5">
        <dgm:presLayoutVars>
          <dgm:chPref val="3"/>
        </dgm:presLayoutVars>
      </dgm:prSet>
      <dgm:spPr/>
    </dgm:pt>
    <dgm:pt modelId="{28B7314A-22DD-4D18-BA6A-3289D87E8A84}" type="pres">
      <dgm:prSet presAssocID="{D5C910D9-B95A-4D42-B7D4-A90F0BEB8DDC}" presName="level3hierChild" presStyleCnt="0"/>
      <dgm:spPr/>
    </dgm:pt>
    <dgm:pt modelId="{77F85293-514D-4B7D-8031-22E7BCB51F28}" type="pres">
      <dgm:prSet presAssocID="{C9B29B90-1D27-4CF5-86D8-72F4E68FE40C}" presName="conn2-1" presStyleLbl="parChTrans1D3" presStyleIdx="4" presStyleCnt="5"/>
      <dgm:spPr/>
    </dgm:pt>
    <dgm:pt modelId="{63535BBB-09DA-4FB3-AD1B-AA2A511900C7}" type="pres">
      <dgm:prSet presAssocID="{C9B29B90-1D27-4CF5-86D8-72F4E68FE40C}" presName="connTx" presStyleLbl="parChTrans1D3" presStyleIdx="4" presStyleCnt="5"/>
      <dgm:spPr/>
    </dgm:pt>
    <dgm:pt modelId="{46D49343-B874-40DF-B448-2353B0F606AF}" type="pres">
      <dgm:prSet presAssocID="{FEC60352-61B5-44BA-9F17-DC11494932A5}" presName="root2" presStyleCnt="0"/>
      <dgm:spPr/>
    </dgm:pt>
    <dgm:pt modelId="{4A1E4325-7ACD-489C-96C1-FC06464C9CC9}" type="pres">
      <dgm:prSet presAssocID="{FEC60352-61B5-44BA-9F17-DC11494932A5}" presName="LevelTwoTextNode" presStyleLbl="node3" presStyleIdx="4" presStyleCnt="5">
        <dgm:presLayoutVars>
          <dgm:chPref val="3"/>
        </dgm:presLayoutVars>
      </dgm:prSet>
      <dgm:spPr/>
    </dgm:pt>
    <dgm:pt modelId="{373A55C9-7CAC-48B3-BD84-C04C153AFA85}" type="pres">
      <dgm:prSet presAssocID="{FEC60352-61B5-44BA-9F17-DC11494932A5}" presName="level3hierChild" presStyleCnt="0"/>
      <dgm:spPr/>
    </dgm:pt>
  </dgm:ptLst>
  <dgm:cxnLst>
    <dgm:cxn modelId="{BEDC6003-1999-4DE0-B04B-37099ACC2861}" srcId="{12184DCD-22FB-4990-8EE8-3EA5E07B28E1}" destId="{0046C0A8-0B0D-4F37-943C-9453B31F1F5C}" srcOrd="0" destOrd="0" parTransId="{7B239044-A9EE-4314-A17A-20BB188B8185}" sibTransId="{E370E69F-D6DA-4D53-AF43-F53F1B44BEDB}"/>
    <dgm:cxn modelId="{C8E68205-CA05-482C-8CCD-495CB28342F4}" srcId="{C38D9F41-15A7-4BC1-BFF3-D353887E2B65}" destId="{12184DCD-22FB-4990-8EE8-3EA5E07B28E1}" srcOrd="0" destOrd="0" parTransId="{A843ACBF-380A-49C3-BF88-F2D5C284037D}" sibTransId="{885A6B3C-F49D-4F9A-855D-ACC8E9AF1219}"/>
    <dgm:cxn modelId="{9EA33E0D-8861-409A-BEE2-AE2AC6CBE7A6}" type="presOf" srcId="{C9B29B90-1D27-4CF5-86D8-72F4E68FE40C}" destId="{63535BBB-09DA-4FB3-AD1B-AA2A511900C7}" srcOrd="1" destOrd="0" presId="urn:microsoft.com/office/officeart/2005/8/layout/hierarchy2"/>
    <dgm:cxn modelId="{E92D061B-90D6-4743-B8BA-72E4C9B48749}" type="presOf" srcId="{7B239044-A9EE-4314-A17A-20BB188B8185}" destId="{26A219C2-2EC0-43F5-82DA-DBA4DB9A3E1B}" srcOrd="1" destOrd="0" presId="urn:microsoft.com/office/officeart/2005/8/layout/hierarchy2"/>
    <dgm:cxn modelId="{C863461C-EB72-4439-941E-7D749F98C294}" type="presOf" srcId="{7B239044-A9EE-4314-A17A-20BB188B8185}" destId="{EBDE53AE-9DB0-4804-9CCA-67AF055A37AB}" srcOrd="0" destOrd="0" presId="urn:microsoft.com/office/officeart/2005/8/layout/hierarchy2"/>
    <dgm:cxn modelId="{8B25001F-3A42-48C0-B231-174B49AF147C}" type="presOf" srcId="{C02988CE-689C-45B1-AEC2-D0BE28FE11AE}" destId="{D62C30BE-8CCE-45DA-AE00-B02CC5548A9E}" srcOrd="1" destOrd="0" presId="urn:microsoft.com/office/officeart/2005/8/layout/hierarchy2"/>
    <dgm:cxn modelId="{4AB2212F-40D3-4222-BDB9-B5286E319296}" type="presOf" srcId="{31F2531E-8A90-40BF-8911-AA097CF616AE}" destId="{602DF556-E0FC-415C-ABB7-621ECD494CAE}" srcOrd="0" destOrd="0" presId="urn:microsoft.com/office/officeart/2005/8/layout/hierarchy2"/>
    <dgm:cxn modelId="{3B8C2A30-87E1-4542-967B-B07E0B563309}" type="presOf" srcId="{738145D0-5796-4C10-AEDB-5D80E884EB36}" destId="{C6F8B35C-2AED-4FF1-8BBF-2F652786F676}" srcOrd="1" destOrd="0" presId="urn:microsoft.com/office/officeart/2005/8/layout/hierarchy2"/>
    <dgm:cxn modelId="{B48F9D5B-46D7-4642-92C4-06F9A0A5C0BA}" type="presOf" srcId="{E1AF46F5-73C3-4C75-8921-76CF20BA89D8}" destId="{6EBE2C0A-8FC8-4860-AA6D-DBB0951FA8CF}" srcOrd="0" destOrd="0" presId="urn:microsoft.com/office/officeart/2005/8/layout/hierarchy2"/>
    <dgm:cxn modelId="{B262DE5F-19FC-488C-83DA-F3DD2FA7BD83}" type="presOf" srcId="{A7F8F9F3-D2FA-4D0D-BB9B-2183CE2AB6E5}" destId="{BADDF6EF-55EA-4D79-8281-01D849D6D1D2}" srcOrd="0" destOrd="0" presId="urn:microsoft.com/office/officeart/2005/8/layout/hierarchy2"/>
    <dgm:cxn modelId="{645CDE42-D26A-479F-B60C-FD3B1D638C70}" type="presOf" srcId="{0A717B2A-A8C7-4FD0-8DC1-EB97E578AC17}" destId="{477A4165-B3F9-4235-9FAB-74DE18984929}" srcOrd="0" destOrd="0" presId="urn:microsoft.com/office/officeart/2005/8/layout/hierarchy2"/>
    <dgm:cxn modelId="{370DF564-CD2A-4398-B1B5-73161E9E4FDF}" srcId="{0A717B2A-A8C7-4FD0-8DC1-EB97E578AC17}" destId="{FEC60352-61B5-44BA-9F17-DC11494932A5}" srcOrd="1" destOrd="0" parTransId="{C9B29B90-1D27-4CF5-86D8-72F4E68FE40C}" sibTransId="{4358A983-2CAE-4573-A497-E29EB8C4A882}"/>
    <dgm:cxn modelId="{4040E745-CFBC-4756-9248-3888644568F0}" type="presOf" srcId="{C02988CE-689C-45B1-AEC2-D0BE28FE11AE}" destId="{E42BA454-3827-4922-985E-6FD851D179C5}" srcOrd="0" destOrd="0" presId="urn:microsoft.com/office/officeart/2005/8/layout/hierarchy2"/>
    <dgm:cxn modelId="{B438254F-FED9-43A9-9B43-38C0120E59FB}" type="presOf" srcId="{31F2531E-8A90-40BF-8911-AA097CF616AE}" destId="{944D08A1-3A88-4A73-84F0-C66635E85D49}" srcOrd="1" destOrd="0" presId="urn:microsoft.com/office/officeart/2005/8/layout/hierarchy2"/>
    <dgm:cxn modelId="{DB733F4F-02C6-446B-AEF9-B27F688249AC}" type="presOf" srcId="{A69FEBB7-D00A-4397-9C22-AB03E8E55DC6}" destId="{CF6B91EC-00A9-4998-AB32-23EE32EFF982}" srcOrd="0" destOrd="0" presId="urn:microsoft.com/office/officeart/2005/8/layout/hierarchy2"/>
    <dgm:cxn modelId="{1B7A4472-08AF-427B-B349-F463AC9FB675}" type="presOf" srcId="{C38D9F41-15A7-4BC1-BFF3-D353887E2B65}" destId="{D493F639-B5FC-4B23-8DC2-39C39C0AC925}" srcOrd="0" destOrd="0" presId="urn:microsoft.com/office/officeart/2005/8/layout/hierarchy2"/>
    <dgm:cxn modelId="{901E7856-FC34-49F0-A182-0E6166B8FBB3}" type="presOf" srcId="{2089EB35-4A7B-466D-8393-ECA5AC3D4942}" destId="{D56B345F-DA4F-4D79-BDF2-6E0DE80C544D}" srcOrd="1" destOrd="0" presId="urn:microsoft.com/office/officeart/2005/8/layout/hierarchy2"/>
    <dgm:cxn modelId="{23A18C57-2803-40B5-81E8-F366C54D2443}" type="presOf" srcId="{AEEB026F-5A86-4813-812D-87CF387B0CD2}" destId="{3ED6978A-20F4-4DC1-A015-116195A03D44}" srcOrd="0" destOrd="0" presId="urn:microsoft.com/office/officeart/2005/8/layout/hierarchy2"/>
    <dgm:cxn modelId="{9202D97B-FA55-478C-868E-48AE269730A7}" type="presOf" srcId="{FEC60352-61B5-44BA-9F17-DC11494932A5}" destId="{4A1E4325-7ACD-489C-96C1-FC06464C9CC9}" srcOrd="0" destOrd="0" presId="urn:microsoft.com/office/officeart/2005/8/layout/hierarchy2"/>
    <dgm:cxn modelId="{8882EA83-017B-4548-9EB3-2D4523A39A61}" type="presOf" srcId="{0130D8BE-D74D-474E-926B-F2F204A0AEB3}" destId="{F4BF060B-EDBB-4485-8E50-97B6AC172B55}" srcOrd="1" destOrd="0" presId="urn:microsoft.com/office/officeart/2005/8/layout/hierarchy2"/>
    <dgm:cxn modelId="{5FE06987-8EED-40B5-B82E-518B0BDD2CD2}" srcId="{12184DCD-22FB-4990-8EE8-3EA5E07B28E1}" destId="{AEEB026F-5A86-4813-812D-87CF387B0CD2}" srcOrd="1" destOrd="0" parTransId="{C02988CE-689C-45B1-AEC2-D0BE28FE11AE}" sibTransId="{E4B81548-7CC2-4F29-A9D9-9270D6F3821C}"/>
    <dgm:cxn modelId="{2B470D91-B26D-4F13-A843-4F320710F157}" srcId="{E1AF46F5-73C3-4C75-8921-76CF20BA89D8}" destId="{C38D9F41-15A7-4BC1-BFF3-D353887E2B65}" srcOrd="0" destOrd="0" parTransId="{E789715F-F96F-4151-AEB1-475A42DA6073}" sibTransId="{203F0E41-6F34-44E3-A2CD-834F5550B8DC}"/>
    <dgm:cxn modelId="{47BEA793-5753-4CFC-8045-ADE2DB93FD52}" type="presOf" srcId="{1D0B7688-24E3-450E-9EE8-079BE0A6DE68}" destId="{180B3446-73FE-4D93-94F5-04E87A22BB83}" srcOrd="0" destOrd="0" presId="urn:microsoft.com/office/officeart/2005/8/layout/hierarchy2"/>
    <dgm:cxn modelId="{69744F97-EC81-4CB7-949F-C78E0769E228}" type="presOf" srcId="{A843ACBF-380A-49C3-BF88-F2D5C284037D}" destId="{2A531196-BFF2-45B7-A6EB-6AEFFA43CC1C}" srcOrd="0" destOrd="0" presId="urn:microsoft.com/office/officeart/2005/8/layout/hierarchy2"/>
    <dgm:cxn modelId="{48B94EA0-0E14-4C99-9014-D0C22E89759D}" type="presOf" srcId="{A843ACBF-380A-49C3-BF88-F2D5C284037D}" destId="{9ADD3264-91CA-4FE3-AA38-CA248CA3F56D}" srcOrd="1" destOrd="0" presId="urn:microsoft.com/office/officeart/2005/8/layout/hierarchy2"/>
    <dgm:cxn modelId="{E68AF1AD-DAA8-4810-BDD2-E096D31F5153}" srcId="{12184DCD-22FB-4990-8EE8-3EA5E07B28E1}" destId="{33B4795C-7907-4C0A-AAE1-6B5CBCD57114}" srcOrd="2" destOrd="0" parTransId="{31F2531E-8A90-40BF-8911-AA097CF616AE}" sibTransId="{99FD628B-2040-4FAF-9806-3941AD2E2C00}"/>
    <dgm:cxn modelId="{B90773B9-358D-4C9A-9083-C3A151419AD3}" type="presOf" srcId="{C9B29B90-1D27-4CF5-86D8-72F4E68FE40C}" destId="{77F85293-514D-4B7D-8031-22E7BCB51F28}" srcOrd="0" destOrd="0" presId="urn:microsoft.com/office/officeart/2005/8/layout/hierarchy2"/>
    <dgm:cxn modelId="{710F9CB9-EDB9-4348-B25D-DCE58332E622}" srcId="{0A717B2A-A8C7-4FD0-8DC1-EB97E578AC17}" destId="{D5C910D9-B95A-4D42-B7D4-A90F0BEB8DDC}" srcOrd="0" destOrd="0" parTransId="{2089EB35-4A7B-466D-8393-ECA5AC3D4942}" sibTransId="{A0F66C8D-7C3A-4E1A-8747-B9A92C66CC49}"/>
    <dgm:cxn modelId="{F9A731BC-A588-4195-9914-1F052FF77E4A}" type="presOf" srcId="{12184DCD-22FB-4990-8EE8-3EA5E07B28E1}" destId="{363C9532-A1B0-4B9D-9B61-72FA9F3814BF}" srcOrd="0" destOrd="0" presId="urn:microsoft.com/office/officeart/2005/8/layout/hierarchy2"/>
    <dgm:cxn modelId="{A042BAC4-36FF-4C33-9573-9D5EE169F2E1}" type="presOf" srcId="{33B4795C-7907-4C0A-AAE1-6B5CBCD57114}" destId="{062DBEF9-E701-449D-952B-D8C8D5ABD947}" srcOrd="0" destOrd="0" presId="urn:microsoft.com/office/officeart/2005/8/layout/hierarchy2"/>
    <dgm:cxn modelId="{846E1BD7-49E4-4A21-BE43-B6BCCB376956}" srcId="{33B4795C-7907-4C0A-AAE1-6B5CBCD57114}" destId="{A7F8F9F3-D2FA-4D0D-BB9B-2183CE2AB6E5}" srcOrd="0" destOrd="0" parTransId="{738145D0-5796-4C10-AEDB-5D80E884EB36}" sibTransId="{4079885C-6ECA-4770-BE3A-2683EE25C39C}"/>
    <dgm:cxn modelId="{61CE69DA-ECEE-4E42-93CD-2A6DCA9A5394}" srcId="{A7F8F9F3-D2FA-4D0D-BB9B-2183CE2AB6E5}" destId="{A69FEBB7-D00A-4397-9C22-AB03E8E55DC6}" srcOrd="0" destOrd="0" parTransId="{1D0B7688-24E3-450E-9EE8-079BE0A6DE68}" sibTransId="{FDCBA484-D594-4E4D-B312-8A1064D17C54}"/>
    <dgm:cxn modelId="{29A53FDE-A42B-4319-9A4E-EF5C412B27A2}" type="presOf" srcId="{2089EB35-4A7B-466D-8393-ECA5AC3D4942}" destId="{EFAA589F-1E14-4B28-8D65-FFC12F99C208}" srcOrd="0" destOrd="0" presId="urn:microsoft.com/office/officeart/2005/8/layout/hierarchy2"/>
    <dgm:cxn modelId="{C4AB29E4-0F7A-4B3A-BE31-2DBE69936089}" type="presOf" srcId="{0046C0A8-0B0D-4F37-943C-9453B31F1F5C}" destId="{E77F9815-490D-4800-A95D-8FDA14A508F9}" srcOrd="0" destOrd="0" presId="urn:microsoft.com/office/officeart/2005/8/layout/hierarchy2"/>
    <dgm:cxn modelId="{3926B2EB-03EB-4FCF-847B-AB687665481C}" type="presOf" srcId="{0130D8BE-D74D-474E-926B-F2F204A0AEB3}" destId="{F261A5F9-A3B5-4525-9C64-3998782C548C}" srcOrd="0" destOrd="0" presId="urn:microsoft.com/office/officeart/2005/8/layout/hierarchy2"/>
    <dgm:cxn modelId="{78F847EF-D8FD-4207-84B8-7523E12889E8}" type="presOf" srcId="{1D0B7688-24E3-450E-9EE8-079BE0A6DE68}" destId="{7786B9B3-E65A-45E6-BCE6-2107782BD58E}" srcOrd="1" destOrd="0" presId="urn:microsoft.com/office/officeart/2005/8/layout/hierarchy2"/>
    <dgm:cxn modelId="{D411BBF0-F01E-4F84-9EE6-363EFF53938B}" type="presOf" srcId="{D5C910D9-B95A-4D42-B7D4-A90F0BEB8DDC}" destId="{221406E7-D3F2-4B64-9A8D-734228477C25}" srcOrd="0" destOrd="0" presId="urn:microsoft.com/office/officeart/2005/8/layout/hierarchy2"/>
    <dgm:cxn modelId="{59AF55F2-11A6-4CAF-89DD-DC36254A82E7}" srcId="{C38D9F41-15A7-4BC1-BFF3-D353887E2B65}" destId="{0A717B2A-A8C7-4FD0-8DC1-EB97E578AC17}" srcOrd="1" destOrd="0" parTransId="{0130D8BE-D74D-474E-926B-F2F204A0AEB3}" sibTransId="{6DED0F06-05EE-46D6-9CB7-F294B34257D4}"/>
    <dgm:cxn modelId="{508C9BFB-A0B5-4E88-905D-E22B6FE5375B}" type="presOf" srcId="{738145D0-5796-4C10-AEDB-5D80E884EB36}" destId="{AE0DC421-171F-4DC3-B327-6974CC121B8B}" srcOrd="0" destOrd="0" presId="urn:microsoft.com/office/officeart/2005/8/layout/hierarchy2"/>
    <dgm:cxn modelId="{4A3CC75B-C4DC-4659-B8BF-DA4CEE8A356C}" type="presParOf" srcId="{6EBE2C0A-8FC8-4860-AA6D-DBB0951FA8CF}" destId="{2DC3E103-ABD6-4A0C-A2D4-96FD7AD70113}" srcOrd="0" destOrd="0" presId="urn:microsoft.com/office/officeart/2005/8/layout/hierarchy2"/>
    <dgm:cxn modelId="{D7B8F1FB-BDB1-4BA1-962E-DA4B6F16848F}" type="presParOf" srcId="{2DC3E103-ABD6-4A0C-A2D4-96FD7AD70113}" destId="{D493F639-B5FC-4B23-8DC2-39C39C0AC925}" srcOrd="0" destOrd="0" presId="urn:microsoft.com/office/officeart/2005/8/layout/hierarchy2"/>
    <dgm:cxn modelId="{BAC377D7-BDC1-4DAF-9EB8-261297B9CEE3}" type="presParOf" srcId="{2DC3E103-ABD6-4A0C-A2D4-96FD7AD70113}" destId="{41020F95-F6BC-40B5-B4B4-13A4E14857CB}" srcOrd="1" destOrd="0" presId="urn:microsoft.com/office/officeart/2005/8/layout/hierarchy2"/>
    <dgm:cxn modelId="{1C47175B-A94E-43AD-935B-40C5113953D4}" type="presParOf" srcId="{41020F95-F6BC-40B5-B4B4-13A4E14857CB}" destId="{2A531196-BFF2-45B7-A6EB-6AEFFA43CC1C}" srcOrd="0" destOrd="0" presId="urn:microsoft.com/office/officeart/2005/8/layout/hierarchy2"/>
    <dgm:cxn modelId="{29FEA0D4-65A8-42DB-8AE9-024D021D97B1}" type="presParOf" srcId="{2A531196-BFF2-45B7-A6EB-6AEFFA43CC1C}" destId="{9ADD3264-91CA-4FE3-AA38-CA248CA3F56D}" srcOrd="0" destOrd="0" presId="urn:microsoft.com/office/officeart/2005/8/layout/hierarchy2"/>
    <dgm:cxn modelId="{6B490216-FEB8-45AA-9FDA-6F970F332FF8}" type="presParOf" srcId="{41020F95-F6BC-40B5-B4B4-13A4E14857CB}" destId="{E5FD92D5-915C-468F-961F-5F8932769FBB}" srcOrd="1" destOrd="0" presId="urn:microsoft.com/office/officeart/2005/8/layout/hierarchy2"/>
    <dgm:cxn modelId="{C7B4EF8B-BF54-45E3-B4EC-1848E2291527}" type="presParOf" srcId="{E5FD92D5-915C-468F-961F-5F8932769FBB}" destId="{363C9532-A1B0-4B9D-9B61-72FA9F3814BF}" srcOrd="0" destOrd="0" presId="urn:microsoft.com/office/officeart/2005/8/layout/hierarchy2"/>
    <dgm:cxn modelId="{EDC5CA06-EA79-405E-B561-8A659B58E033}" type="presParOf" srcId="{E5FD92D5-915C-468F-961F-5F8932769FBB}" destId="{ED409E0F-C3C8-4EF0-B6C3-F5043AA8F4F2}" srcOrd="1" destOrd="0" presId="urn:microsoft.com/office/officeart/2005/8/layout/hierarchy2"/>
    <dgm:cxn modelId="{E07ECE68-74F7-4861-A2FA-CA0DBE2EEAA4}" type="presParOf" srcId="{ED409E0F-C3C8-4EF0-B6C3-F5043AA8F4F2}" destId="{EBDE53AE-9DB0-4804-9CCA-67AF055A37AB}" srcOrd="0" destOrd="0" presId="urn:microsoft.com/office/officeart/2005/8/layout/hierarchy2"/>
    <dgm:cxn modelId="{3A070B50-FFEE-42C9-AB51-11B48F0CC78F}" type="presParOf" srcId="{EBDE53AE-9DB0-4804-9CCA-67AF055A37AB}" destId="{26A219C2-2EC0-43F5-82DA-DBA4DB9A3E1B}" srcOrd="0" destOrd="0" presId="urn:microsoft.com/office/officeart/2005/8/layout/hierarchy2"/>
    <dgm:cxn modelId="{5F7E8AA4-7775-4979-B15F-7E0E2473E406}" type="presParOf" srcId="{ED409E0F-C3C8-4EF0-B6C3-F5043AA8F4F2}" destId="{0E7239FA-05C6-4C9E-943D-836107424E30}" srcOrd="1" destOrd="0" presId="urn:microsoft.com/office/officeart/2005/8/layout/hierarchy2"/>
    <dgm:cxn modelId="{7BF2833C-1316-4DBA-A1C0-ABAE2C890401}" type="presParOf" srcId="{0E7239FA-05C6-4C9E-943D-836107424E30}" destId="{E77F9815-490D-4800-A95D-8FDA14A508F9}" srcOrd="0" destOrd="0" presId="urn:microsoft.com/office/officeart/2005/8/layout/hierarchy2"/>
    <dgm:cxn modelId="{494C3247-D5A7-4A4C-97EF-9D3DE6A26EB2}" type="presParOf" srcId="{0E7239FA-05C6-4C9E-943D-836107424E30}" destId="{53ED77D1-6A04-42A1-9F56-0DB532D646A2}" srcOrd="1" destOrd="0" presId="urn:microsoft.com/office/officeart/2005/8/layout/hierarchy2"/>
    <dgm:cxn modelId="{0112F778-990E-48D1-A676-22B7DBCDBF81}" type="presParOf" srcId="{ED409E0F-C3C8-4EF0-B6C3-F5043AA8F4F2}" destId="{E42BA454-3827-4922-985E-6FD851D179C5}" srcOrd="2" destOrd="0" presId="urn:microsoft.com/office/officeart/2005/8/layout/hierarchy2"/>
    <dgm:cxn modelId="{FB3B3C2C-DF6F-4856-A8BF-B5690D564846}" type="presParOf" srcId="{E42BA454-3827-4922-985E-6FD851D179C5}" destId="{D62C30BE-8CCE-45DA-AE00-B02CC5548A9E}" srcOrd="0" destOrd="0" presId="urn:microsoft.com/office/officeart/2005/8/layout/hierarchy2"/>
    <dgm:cxn modelId="{F9DFA7A1-816F-45B6-85A4-D167C0B1CF66}" type="presParOf" srcId="{ED409E0F-C3C8-4EF0-B6C3-F5043AA8F4F2}" destId="{9DC5F07B-FF10-484A-BE62-0AE3FF61E592}" srcOrd="3" destOrd="0" presId="urn:microsoft.com/office/officeart/2005/8/layout/hierarchy2"/>
    <dgm:cxn modelId="{F6B4526C-9E74-4EC5-90F8-D6C13DC27E49}" type="presParOf" srcId="{9DC5F07B-FF10-484A-BE62-0AE3FF61E592}" destId="{3ED6978A-20F4-4DC1-A015-116195A03D44}" srcOrd="0" destOrd="0" presId="urn:microsoft.com/office/officeart/2005/8/layout/hierarchy2"/>
    <dgm:cxn modelId="{FAE75108-F25C-4D6D-B282-E573D840CCD5}" type="presParOf" srcId="{9DC5F07B-FF10-484A-BE62-0AE3FF61E592}" destId="{24CEE3C6-9ACF-463A-9FCC-102D2B708C10}" srcOrd="1" destOrd="0" presId="urn:microsoft.com/office/officeart/2005/8/layout/hierarchy2"/>
    <dgm:cxn modelId="{2E7D2463-F1C2-451D-8A16-428307534A80}" type="presParOf" srcId="{ED409E0F-C3C8-4EF0-B6C3-F5043AA8F4F2}" destId="{602DF556-E0FC-415C-ABB7-621ECD494CAE}" srcOrd="4" destOrd="0" presId="urn:microsoft.com/office/officeart/2005/8/layout/hierarchy2"/>
    <dgm:cxn modelId="{739AB95C-3202-4E9B-9D66-2606A8163996}" type="presParOf" srcId="{602DF556-E0FC-415C-ABB7-621ECD494CAE}" destId="{944D08A1-3A88-4A73-84F0-C66635E85D49}" srcOrd="0" destOrd="0" presId="urn:microsoft.com/office/officeart/2005/8/layout/hierarchy2"/>
    <dgm:cxn modelId="{B9339E2E-DB3A-4788-8AD9-53036FA2C296}" type="presParOf" srcId="{ED409E0F-C3C8-4EF0-B6C3-F5043AA8F4F2}" destId="{FDD2C938-7EF8-47FC-875D-1F0FCF96E776}" srcOrd="5" destOrd="0" presId="urn:microsoft.com/office/officeart/2005/8/layout/hierarchy2"/>
    <dgm:cxn modelId="{1C82D14D-C4E7-403C-BF26-4D7DD2F3B726}" type="presParOf" srcId="{FDD2C938-7EF8-47FC-875D-1F0FCF96E776}" destId="{062DBEF9-E701-449D-952B-D8C8D5ABD947}" srcOrd="0" destOrd="0" presId="urn:microsoft.com/office/officeart/2005/8/layout/hierarchy2"/>
    <dgm:cxn modelId="{4101CD84-1628-41E2-80EC-051FB392F0A3}" type="presParOf" srcId="{FDD2C938-7EF8-47FC-875D-1F0FCF96E776}" destId="{CAFB693A-E541-4561-BB8E-A1A912285667}" srcOrd="1" destOrd="0" presId="urn:microsoft.com/office/officeart/2005/8/layout/hierarchy2"/>
    <dgm:cxn modelId="{A8192AAD-83D7-46A8-B1FE-E371AF2658A1}" type="presParOf" srcId="{CAFB693A-E541-4561-BB8E-A1A912285667}" destId="{AE0DC421-171F-4DC3-B327-6974CC121B8B}" srcOrd="0" destOrd="0" presId="urn:microsoft.com/office/officeart/2005/8/layout/hierarchy2"/>
    <dgm:cxn modelId="{71C81B73-28D8-4A41-8EEF-854E9F297299}" type="presParOf" srcId="{AE0DC421-171F-4DC3-B327-6974CC121B8B}" destId="{C6F8B35C-2AED-4FF1-8BBF-2F652786F676}" srcOrd="0" destOrd="0" presId="urn:microsoft.com/office/officeart/2005/8/layout/hierarchy2"/>
    <dgm:cxn modelId="{2A2BA406-32BC-4937-A5EC-CCE3CF5F2E53}" type="presParOf" srcId="{CAFB693A-E541-4561-BB8E-A1A912285667}" destId="{CBB03AC6-9B66-495B-A62A-32AF97F3CFD6}" srcOrd="1" destOrd="0" presId="urn:microsoft.com/office/officeart/2005/8/layout/hierarchy2"/>
    <dgm:cxn modelId="{726D2355-3CB5-4218-961C-CBB983770BBF}" type="presParOf" srcId="{CBB03AC6-9B66-495B-A62A-32AF97F3CFD6}" destId="{BADDF6EF-55EA-4D79-8281-01D849D6D1D2}" srcOrd="0" destOrd="0" presId="urn:microsoft.com/office/officeart/2005/8/layout/hierarchy2"/>
    <dgm:cxn modelId="{61B22313-A3F1-4D08-BB51-00F633993771}" type="presParOf" srcId="{CBB03AC6-9B66-495B-A62A-32AF97F3CFD6}" destId="{C33F75E7-6D39-40EE-80C8-63156DBC44DC}" srcOrd="1" destOrd="0" presId="urn:microsoft.com/office/officeart/2005/8/layout/hierarchy2"/>
    <dgm:cxn modelId="{3C7E39F3-4C5E-4F0D-B70C-D7FF1B55C2C2}" type="presParOf" srcId="{C33F75E7-6D39-40EE-80C8-63156DBC44DC}" destId="{180B3446-73FE-4D93-94F5-04E87A22BB83}" srcOrd="0" destOrd="0" presId="urn:microsoft.com/office/officeart/2005/8/layout/hierarchy2"/>
    <dgm:cxn modelId="{761235D1-1FA9-4736-B702-5F635BD5CA03}" type="presParOf" srcId="{180B3446-73FE-4D93-94F5-04E87A22BB83}" destId="{7786B9B3-E65A-45E6-BCE6-2107782BD58E}" srcOrd="0" destOrd="0" presId="urn:microsoft.com/office/officeart/2005/8/layout/hierarchy2"/>
    <dgm:cxn modelId="{F55EC218-A57F-40B8-B8FD-D57C409EE04C}" type="presParOf" srcId="{C33F75E7-6D39-40EE-80C8-63156DBC44DC}" destId="{3CFFCF9E-A982-47BF-B53A-8791070A6ABA}" srcOrd="1" destOrd="0" presId="urn:microsoft.com/office/officeart/2005/8/layout/hierarchy2"/>
    <dgm:cxn modelId="{4B0F9363-DDA9-4251-A640-D7D776F2CEB9}" type="presParOf" srcId="{3CFFCF9E-A982-47BF-B53A-8791070A6ABA}" destId="{CF6B91EC-00A9-4998-AB32-23EE32EFF982}" srcOrd="0" destOrd="0" presId="urn:microsoft.com/office/officeart/2005/8/layout/hierarchy2"/>
    <dgm:cxn modelId="{9ED9B172-1324-4D5F-AB06-F582412C22A5}" type="presParOf" srcId="{3CFFCF9E-A982-47BF-B53A-8791070A6ABA}" destId="{CC13CF15-321D-4F88-8C0E-CC3924BB2894}" srcOrd="1" destOrd="0" presId="urn:microsoft.com/office/officeart/2005/8/layout/hierarchy2"/>
    <dgm:cxn modelId="{69734645-619E-4B85-9E30-FFEAE53B8492}" type="presParOf" srcId="{41020F95-F6BC-40B5-B4B4-13A4E14857CB}" destId="{F261A5F9-A3B5-4525-9C64-3998782C548C}" srcOrd="2" destOrd="0" presId="urn:microsoft.com/office/officeart/2005/8/layout/hierarchy2"/>
    <dgm:cxn modelId="{8B482F81-F8D9-4861-8026-03A79BA99B57}" type="presParOf" srcId="{F261A5F9-A3B5-4525-9C64-3998782C548C}" destId="{F4BF060B-EDBB-4485-8E50-97B6AC172B55}" srcOrd="0" destOrd="0" presId="urn:microsoft.com/office/officeart/2005/8/layout/hierarchy2"/>
    <dgm:cxn modelId="{285AE4B0-8947-4C92-B397-E808350F94BC}" type="presParOf" srcId="{41020F95-F6BC-40B5-B4B4-13A4E14857CB}" destId="{F9742977-2313-4E81-A8A3-2955EAEC680D}" srcOrd="3" destOrd="0" presId="urn:microsoft.com/office/officeart/2005/8/layout/hierarchy2"/>
    <dgm:cxn modelId="{D456933E-EF57-430B-A42F-1787597E83C5}" type="presParOf" srcId="{F9742977-2313-4E81-A8A3-2955EAEC680D}" destId="{477A4165-B3F9-4235-9FAB-74DE18984929}" srcOrd="0" destOrd="0" presId="urn:microsoft.com/office/officeart/2005/8/layout/hierarchy2"/>
    <dgm:cxn modelId="{DF566C59-E366-412B-B104-899ED0EF4D57}" type="presParOf" srcId="{F9742977-2313-4E81-A8A3-2955EAEC680D}" destId="{F46AF00A-4FFC-4830-B0F4-63108B473260}" srcOrd="1" destOrd="0" presId="urn:microsoft.com/office/officeart/2005/8/layout/hierarchy2"/>
    <dgm:cxn modelId="{EA51C1FB-F6D1-4FC5-8ED6-C198D497ADE0}" type="presParOf" srcId="{F46AF00A-4FFC-4830-B0F4-63108B473260}" destId="{EFAA589F-1E14-4B28-8D65-FFC12F99C208}" srcOrd="0" destOrd="0" presId="urn:microsoft.com/office/officeart/2005/8/layout/hierarchy2"/>
    <dgm:cxn modelId="{BFE56F89-623D-4867-8B63-FCCD367E83B9}" type="presParOf" srcId="{EFAA589F-1E14-4B28-8D65-FFC12F99C208}" destId="{D56B345F-DA4F-4D79-BDF2-6E0DE80C544D}" srcOrd="0" destOrd="0" presId="urn:microsoft.com/office/officeart/2005/8/layout/hierarchy2"/>
    <dgm:cxn modelId="{2111660B-3CC3-4719-87C4-776B6F292EE5}" type="presParOf" srcId="{F46AF00A-4FFC-4830-B0F4-63108B473260}" destId="{89FF449F-3075-4A12-AEF2-4D679D4B9701}" srcOrd="1" destOrd="0" presId="urn:microsoft.com/office/officeart/2005/8/layout/hierarchy2"/>
    <dgm:cxn modelId="{D9375098-9ADA-4E7B-9F86-46E32924D3BD}" type="presParOf" srcId="{89FF449F-3075-4A12-AEF2-4D679D4B9701}" destId="{221406E7-D3F2-4B64-9A8D-734228477C25}" srcOrd="0" destOrd="0" presId="urn:microsoft.com/office/officeart/2005/8/layout/hierarchy2"/>
    <dgm:cxn modelId="{B420CF44-3D47-4FC6-A171-E0C9C175FA48}" type="presParOf" srcId="{89FF449F-3075-4A12-AEF2-4D679D4B9701}" destId="{28B7314A-22DD-4D18-BA6A-3289D87E8A84}" srcOrd="1" destOrd="0" presId="urn:microsoft.com/office/officeart/2005/8/layout/hierarchy2"/>
    <dgm:cxn modelId="{95A82F65-0F5B-4DAB-BCEA-D0D2AD492BEF}" type="presParOf" srcId="{F46AF00A-4FFC-4830-B0F4-63108B473260}" destId="{77F85293-514D-4B7D-8031-22E7BCB51F28}" srcOrd="2" destOrd="0" presId="urn:microsoft.com/office/officeart/2005/8/layout/hierarchy2"/>
    <dgm:cxn modelId="{54FD0F37-CF5F-4989-868C-ACD9350794A0}" type="presParOf" srcId="{77F85293-514D-4B7D-8031-22E7BCB51F28}" destId="{63535BBB-09DA-4FB3-AD1B-AA2A511900C7}" srcOrd="0" destOrd="0" presId="urn:microsoft.com/office/officeart/2005/8/layout/hierarchy2"/>
    <dgm:cxn modelId="{25BD0D45-75F9-4FD6-BA51-971FF2A0D82F}" type="presParOf" srcId="{F46AF00A-4FFC-4830-B0F4-63108B473260}" destId="{46D49343-B874-40DF-B448-2353B0F606AF}" srcOrd="3" destOrd="0" presId="urn:microsoft.com/office/officeart/2005/8/layout/hierarchy2"/>
    <dgm:cxn modelId="{C1FA5933-8540-48BE-95B2-48A1B0F62698}" type="presParOf" srcId="{46D49343-B874-40DF-B448-2353B0F606AF}" destId="{4A1E4325-7ACD-489C-96C1-FC06464C9CC9}" srcOrd="0" destOrd="0" presId="urn:microsoft.com/office/officeart/2005/8/layout/hierarchy2"/>
    <dgm:cxn modelId="{1624EAEF-E2C7-45F9-A79E-2A0CED922778}" type="presParOf" srcId="{46D49343-B874-40DF-B448-2353B0F606AF}" destId="{373A55C9-7CAC-48B3-BD84-C04C153AFA8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A3CF75-B228-4395-9C65-A6C592AEC45D}" type="doc">
      <dgm:prSet loTypeId="urn:microsoft.com/office/officeart/2005/8/layout/process1" loCatId="process" qsTypeId="urn:microsoft.com/office/officeart/2005/8/quickstyle/simple1" qsCatId="simple" csTypeId="urn:microsoft.com/office/officeart/2005/8/colors/accent1_2" csCatId="accent1" phldr="1"/>
      <dgm:spPr/>
    </dgm:pt>
    <dgm:pt modelId="{CAACF0A2-0263-4146-BCBA-2A5B0EDF0AC3}">
      <dgm:prSet phldrT="[Text]"/>
      <dgm:spPr/>
      <dgm:t>
        <a:bodyPr/>
        <a:lstStyle/>
        <a:p>
          <a:r>
            <a:rPr lang="en-US"/>
            <a:t>Strong Root Cause Analysis</a:t>
          </a:r>
        </a:p>
      </dgm:t>
    </dgm:pt>
    <dgm:pt modelId="{A095557E-EC58-401F-88B6-96C3367A7751}" type="parTrans" cxnId="{BA84B7E2-63F3-47C0-9D8F-7AB5923A2D62}">
      <dgm:prSet/>
      <dgm:spPr/>
      <dgm:t>
        <a:bodyPr/>
        <a:lstStyle/>
        <a:p>
          <a:endParaRPr lang="en-US"/>
        </a:p>
      </dgm:t>
    </dgm:pt>
    <dgm:pt modelId="{C501C7AB-97BF-4FF8-A9AE-2246C5621FD8}" type="sibTrans" cxnId="{BA84B7E2-63F3-47C0-9D8F-7AB5923A2D62}">
      <dgm:prSet/>
      <dgm:spPr/>
      <dgm:t>
        <a:bodyPr/>
        <a:lstStyle/>
        <a:p>
          <a:endParaRPr lang="en-US"/>
        </a:p>
      </dgm:t>
    </dgm:pt>
    <dgm:pt modelId="{B45197F4-00F5-4018-B418-25822464D9A6}">
      <dgm:prSet phldrT="[Text]"/>
      <dgm:spPr/>
      <dgm:t>
        <a:bodyPr/>
        <a:lstStyle/>
        <a:p>
          <a:r>
            <a:rPr lang="en-US"/>
            <a:t>Impactful Theory of Action</a:t>
          </a:r>
        </a:p>
      </dgm:t>
    </dgm:pt>
    <dgm:pt modelId="{480A20EC-00A6-4324-B76E-FECC87F27BDB}" type="parTrans" cxnId="{DA203D1D-C6B2-4F45-A360-77B3A9E906D3}">
      <dgm:prSet/>
      <dgm:spPr/>
      <dgm:t>
        <a:bodyPr/>
        <a:lstStyle/>
        <a:p>
          <a:endParaRPr lang="en-US"/>
        </a:p>
      </dgm:t>
    </dgm:pt>
    <dgm:pt modelId="{2AFB6477-FCA9-475D-9CC5-305F6312FD45}" type="sibTrans" cxnId="{DA203D1D-C6B2-4F45-A360-77B3A9E906D3}">
      <dgm:prSet/>
      <dgm:spPr/>
      <dgm:t>
        <a:bodyPr/>
        <a:lstStyle/>
        <a:p>
          <a:endParaRPr lang="en-US"/>
        </a:p>
      </dgm:t>
    </dgm:pt>
    <dgm:pt modelId="{64BA98AD-A217-4DD6-BF25-41303C562A92}">
      <dgm:prSet phldrT="[Text]"/>
      <dgm:spPr/>
      <dgm:t>
        <a:bodyPr/>
        <a:lstStyle/>
        <a:p>
          <a:r>
            <a:rPr lang="en-US"/>
            <a:t>Strategy for Change</a:t>
          </a:r>
        </a:p>
      </dgm:t>
    </dgm:pt>
    <dgm:pt modelId="{B852815B-5795-42E5-B1A1-B9698F7EB8B5}" type="parTrans" cxnId="{0E813843-7AFB-46A1-ADEF-C56C6864AAA7}">
      <dgm:prSet/>
      <dgm:spPr/>
      <dgm:t>
        <a:bodyPr/>
        <a:lstStyle/>
        <a:p>
          <a:endParaRPr lang="en-US"/>
        </a:p>
      </dgm:t>
    </dgm:pt>
    <dgm:pt modelId="{1A73BA25-BD75-4241-A399-58D95910D866}" type="sibTrans" cxnId="{0E813843-7AFB-46A1-ADEF-C56C6864AAA7}">
      <dgm:prSet/>
      <dgm:spPr/>
      <dgm:t>
        <a:bodyPr/>
        <a:lstStyle/>
        <a:p>
          <a:endParaRPr lang="en-US"/>
        </a:p>
      </dgm:t>
    </dgm:pt>
    <dgm:pt modelId="{EDA57A6F-3AD9-4873-A1EC-E2E2C47B6B05}">
      <dgm:prSet phldrT="[Text]"/>
      <dgm:spPr/>
      <dgm:t>
        <a:bodyPr/>
        <a:lstStyle/>
        <a:p>
          <a:r>
            <a:rPr lang="en-US"/>
            <a:t>Addresses Root Causes</a:t>
          </a:r>
        </a:p>
      </dgm:t>
    </dgm:pt>
    <dgm:pt modelId="{ED8256E9-566B-47AB-B38E-7BD9D63233ED}" type="parTrans" cxnId="{10BF7F9B-5D2A-40AB-B525-9AACB5B5EE45}">
      <dgm:prSet/>
      <dgm:spPr/>
      <dgm:t>
        <a:bodyPr/>
        <a:lstStyle/>
        <a:p>
          <a:endParaRPr lang="en-US"/>
        </a:p>
      </dgm:t>
    </dgm:pt>
    <dgm:pt modelId="{322D811A-3792-4B75-AB76-5AFD8BBC95FD}" type="sibTrans" cxnId="{10BF7F9B-5D2A-40AB-B525-9AACB5B5EE45}">
      <dgm:prSet/>
      <dgm:spPr/>
      <dgm:t>
        <a:bodyPr/>
        <a:lstStyle/>
        <a:p>
          <a:endParaRPr lang="en-US"/>
        </a:p>
      </dgm:t>
    </dgm:pt>
    <dgm:pt modelId="{00CD0D1D-DCF5-44AC-8A97-AE6B03C5F7C3}">
      <dgm:prSet phldrT="[Text]"/>
      <dgm:spPr/>
      <dgm:t>
        <a:bodyPr/>
        <a:lstStyle/>
        <a:p>
          <a:r>
            <a:rPr lang="en-US"/>
            <a:t>Positively Impacts Needs</a:t>
          </a:r>
        </a:p>
      </dgm:t>
    </dgm:pt>
    <dgm:pt modelId="{1CB4EEF2-D087-440B-8EB7-8100EE0B7B32}" type="parTrans" cxnId="{66C4F152-6242-4562-A38F-2C0C00915157}">
      <dgm:prSet/>
      <dgm:spPr/>
      <dgm:t>
        <a:bodyPr/>
        <a:lstStyle/>
        <a:p>
          <a:endParaRPr lang="en-US"/>
        </a:p>
      </dgm:t>
    </dgm:pt>
    <dgm:pt modelId="{1D07A06D-B58E-434C-BB3C-0DF370328D94}" type="sibTrans" cxnId="{66C4F152-6242-4562-A38F-2C0C00915157}">
      <dgm:prSet/>
      <dgm:spPr/>
      <dgm:t>
        <a:bodyPr/>
        <a:lstStyle/>
        <a:p>
          <a:endParaRPr lang="en-US"/>
        </a:p>
      </dgm:t>
    </dgm:pt>
    <dgm:pt modelId="{07AD2A8D-90B4-4729-89C5-1C3589917516}" type="pres">
      <dgm:prSet presAssocID="{9EA3CF75-B228-4395-9C65-A6C592AEC45D}" presName="Name0" presStyleCnt="0">
        <dgm:presLayoutVars>
          <dgm:dir/>
          <dgm:resizeHandles val="exact"/>
        </dgm:presLayoutVars>
      </dgm:prSet>
      <dgm:spPr/>
    </dgm:pt>
    <dgm:pt modelId="{50B15178-255B-437C-9A7A-360C8509B21C}" type="pres">
      <dgm:prSet presAssocID="{CAACF0A2-0263-4146-BCBA-2A5B0EDF0AC3}" presName="node" presStyleLbl="node1" presStyleIdx="0" presStyleCnt="5">
        <dgm:presLayoutVars>
          <dgm:bulletEnabled val="1"/>
        </dgm:presLayoutVars>
      </dgm:prSet>
      <dgm:spPr/>
    </dgm:pt>
    <dgm:pt modelId="{3DA007CD-670B-40D4-A67B-CAF4738CCBBD}" type="pres">
      <dgm:prSet presAssocID="{C501C7AB-97BF-4FF8-A9AE-2246C5621FD8}" presName="sibTrans" presStyleLbl="sibTrans2D1" presStyleIdx="0" presStyleCnt="4"/>
      <dgm:spPr/>
    </dgm:pt>
    <dgm:pt modelId="{4BB22D65-6E59-41C5-A126-EB96BA310532}" type="pres">
      <dgm:prSet presAssocID="{C501C7AB-97BF-4FF8-A9AE-2246C5621FD8}" presName="connectorText" presStyleLbl="sibTrans2D1" presStyleIdx="0" presStyleCnt="4"/>
      <dgm:spPr/>
    </dgm:pt>
    <dgm:pt modelId="{459A08CA-9755-4247-BE39-85E77E84CFB6}" type="pres">
      <dgm:prSet presAssocID="{B45197F4-00F5-4018-B418-25822464D9A6}" presName="node" presStyleLbl="node1" presStyleIdx="1" presStyleCnt="5">
        <dgm:presLayoutVars>
          <dgm:bulletEnabled val="1"/>
        </dgm:presLayoutVars>
      </dgm:prSet>
      <dgm:spPr/>
    </dgm:pt>
    <dgm:pt modelId="{90E9C04C-2B02-4370-A682-BE1D6391D95D}" type="pres">
      <dgm:prSet presAssocID="{2AFB6477-FCA9-475D-9CC5-305F6312FD45}" presName="sibTrans" presStyleLbl="sibTrans2D1" presStyleIdx="1" presStyleCnt="4"/>
      <dgm:spPr/>
    </dgm:pt>
    <dgm:pt modelId="{F906B7BF-2FE8-4DAF-8450-BE731891DFC0}" type="pres">
      <dgm:prSet presAssocID="{2AFB6477-FCA9-475D-9CC5-305F6312FD45}" presName="connectorText" presStyleLbl="sibTrans2D1" presStyleIdx="1" presStyleCnt="4"/>
      <dgm:spPr/>
    </dgm:pt>
    <dgm:pt modelId="{0997E295-7F42-475B-A2EE-3DDCA3A2B783}" type="pres">
      <dgm:prSet presAssocID="{64BA98AD-A217-4DD6-BF25-41303C562A92}" presName="node" presStyleLbl="node1" presStyleIdx="2" presStyleCnt="5">
        <dgm:presLayoutVars>
          <dgm:bulletEnabled val="1"/>
        </dgm:presLayoutVars>
      </dgm:prSet>
      <dgm:spPr/>
    </dgm:pt>
    <dgm:pt modelId="{D365D410-5141-4D99-8FA2-21D76F60CFE0}" type="pres">
      <dgm:prSet presAssocID="{1A73BA25-BD75-4241-A399-58D95910D866}" presName="sibTrans" presStyleLbl="sibTrans2D1" presStyleIdx="2" presStyleCnt="4"/>
      <dgm:spPr/>
    </dgm:pt>
    <dgm:pt modelId="{EF90B105-C02B-4A0F-BAEF-462FE80F4700}" type="pres">
      <dgm:prSet presAssocID="{1A73BA25-BD75-4241-A399-58D95910D866}" presName="connectorText" presStyleLbl="sibTrans2D1" presStyleIdx="2" presStyleCnt="4"/>
      <dgm:spPr/>
    </dgm:pt>
    <dgm:pt modelId="{C7E7501F-D8FE-4F77-BA0E-6308DD4F7287}" type="pres">
      <dgm:prSet presAssocID="{EDA57A6F-3AD9-4873-A1EC-E2E2C47B6B05}" presName="node" presStyleLbl="node1" presStyleIdx="3" presStyleCnt="5">
        <dgm:presLayoutVars>
          <dgm:bulletEnabled val="1"/>
        </dgm:presLayoutVars>
      </dgm:prSet>
      <dgm:spPr/>
    </dgm:pt>
    <dgm:pt modelId="{C45630A8-15CD-4A4F-B47C-4807575F116C}" type="pres">
      <dgm:prSet presAssocID="{322D811A-3792-4B75-AB76-5AFD8BBC95FD}" presName="sibTrans" presStyleLbl="sibTrans2D1" presStyleIdx="3" presStyleCnt="4"/>
      <dgm:spPr/>
    </dgm:pt>
    <dgm:pt modelId="{009318B1-75AC-406C-895E-47AA20B2D43E}" type="pres">
      <dgm:prSet presAssocID="{322D811A-3792-4B75-AB76-5AFD8BBC95FD}" presName="connectorText" presStyleLbl="sibTrans2D1" presStyleIdx="3" presStyleCnt="4"/>
      <dgm:spPr/>
    </dgm:pt>
    <dgm:pt modelId="{CC86325F-F531-4D79-B7D3-506B3A1519AD}" type="pres">
      <dgm:prSet presAssocID="{00CD0D1D-DCF5-44AC-8A97-AE6B03C5F7C3}" presName="node" presStyleLbl="node1" presStyleIdx="4" presStyleCnt="5">
        <dgm:presLayoutVars>
          <dgm:bulletEnabled val="1"/>
        </dgm:presLayoutVars>
      </dgm:prSet>
      <dgm:spPr/>
    </dgm:pt>
  </dgm:ptLst>
  <dgm:cxnLst>
    <dgm:cxn modelId="{1B94DC0B-F5E0-4B8F-AEE2-6FD4C12AA436}" type="presOf" srcId="{B45197F4-00F5-4018-B418-25822464D9A6}" destId="{459A08CA-9755-4247-BE39-85E77E84CFB6}" srcOrd="0" destOrd="0" presId="urn:microsoft.com/office/officeart/2005/8/layout/process1"/>
    <dgm:cxn modelId="{34489013-73BE-43F5-8CF1-A478A9191175}" type="presOf" srcId="{9EA3CF75-B228-4395-9C65-A6C592AEC45D}" destId="{07AD2A8D-90B4-4729-89C5-1C3589917516}" srcOrd="0" destOrd="0" presId="urn:microsoft.com/office/officeart/2005/8/layout/process1"/>
    <dgm:cxn modelId="{DA203D1D-C6B2-4F45-A360-77B3A9E906D3}" srcId="{9EA3CF75-B228-4395-9C65-A6C592AEC45D}" destId="{B45197F4-00F5-4018-B418-25822464D9A6}" srcOrd="1" destOrd="0" parTransId="{480A20EC-00A6-4324-B76E-FECC87F27BDB}" sibTransId="{2AFB6477-FCA9-475D-9CC5-305F6312FD45}"/>
    <dgm:cxn modelId="{DEB51A22-4B9D-44A2-AB1F-09B97C83719A}" type="presOf" srcId="{64BA98AD-A217-4DD6-BF25-41303C562A92}" destId="{0997E295-7F42-475B-A2EE-3DDCA3A2B783}" srcOrd="0" destOrd="0" presId="urn:microsoft.com/office/officeart/2005/8/layout/process1"/>
    <dgm:cxn modelId="{9D469735-3BCD-4D28-A6F7-D2C2F7665AEC}" type="presOf" srcId="{C501C7AB-97BF-4FF8-A9AE-2246C5621FD8}" destId="{3DA007CD-670B-40D4-A67B-CAF4738CCBBD}" srcOrd="0" destOrd="0" presId="urn:microsoft.com/office/officeart/2005/8/layout/process1"/>
    <dgm:cxn modelId="{302C9A40-B66C-41EC-A2D7-9FD5B15D22F9}" type="presOf" srcId="{00CD0D1D-DCF5-44AC-8A97-AE6B03C5F7C3}" destId="{CC86325F-F531-4D79-B7D3-506B3A1519AD}" srcOrd="0" destOrd="0" presId="urn:microsoft.com/office/officeart/2005/8/layout/process1"/>
    <dgm:cxn modelId="{3261085E-F1D4-4E8B-9F69-F131481948BB}" type="presOf" srcId="{322D811A-3792-4B75-AB76-5AFD8BBC95FD}" destId="{009318B1-75AC-406C-895E-47AA20B2D43E}" srcOrd="1" destOrd="0" presId="urn:microsoft.com/office/officeart/2005/8/layout/process1"/>
    <dgm:cxn modelId="{0E813843-7AFB-46A1-ADEF-C56C6864AAA7}" srcId="{9EA3CF75-B228-4395-9C65-A6C592AEC45D}" destId="{64BA98AD-A217-4DD6-BF25-41303C562A92}" srcOrd="2" destOrd="0" parTransId="{B852815B-5795-42E5-B1A1-B9698F7EB8B5}" sibTransId="{1A73BA25-BD75-4241-A399-58D95910D866}"/>
    <dgm:cxn modelId="{B385E251-1C4B-4B17-A09A-0E084B40D836}" type="presOf" srcId="{C501C7AB-97BF-4FF8-A9AE-2246C5621FD8}" destId="{4BB22D65-6E59-41C5-A126-EB96BA310532}" srcOrd="1" destOrd="0" presId="urn:microsoft.com/office/officeart/2005/8/layout/process1"/>
    <dgm:cxn modelId="{66C4F152-6242-4562-A38F-2C0C00915157}" srcId="{9EA3CF75-B228-4395-9C65-A6C592AEC45D}" destId="{00CD0D1D-DCF5-44AC-8A97-AE6B03C5F7C3}" srcOrd="4" destOrd="0" parTransId="{1CB4EEF2-D087-440B-8EB7-8100EE0B7B32}" sibTransId="{1D07A06D-B58E-434C-BB3C-0DF370328D94}"/>
    <dgm:cxn modelId="{BFB7398D-4F1D-40B5-90BB-0D2B142AD068}" type="presOf" srcId="{322D811A-3792-4B75-AB76-5AFD8BBC95FD}" destId="{C45630A8-15CD-4A4F-B47C-4807575F116C}" srcOrd="0" destOrd="0" presId="urn:microsoft.com/office/officeart/2005/8/layout/process1"/>
    <dgm:cxn modelId="{CA786D94-7D61-4CC1-A498-67740B8F2546}" type="presOf" srcId="{EDA57A6F-3AD9-4873-A1EC-E2E2C47B6B05}" destId="{C7E7501F-D8FE-4F77-BA0E-6308DD4F7287}" srcOrd="0" destOrd="0" presId="urn:microsoft.com/office/officeart/2005/8/layout/process1"/>
    <dgm:cxn modelId="{10BF7F9B-5D2A-40AB-B525-9AACB5B5EE45}" srcId="{9EA3CF75-B228-4395-9C65-A6C592AEC45D}" destId="{EDA57A6F-3AD9-4873-A1EC-E2E2C47B6B05}" srcOrd="3" destOrd="0" parTransId="{ED8256E9-566B-47AB-B38E-7BD9D63233ED}" sibTransId="{322D811A-3792-4B75-AB76-5AFD8BBC95FD}"/>
    <dgm:cxn modelId="{B22F45A9-A8A6-40C4-835A-AD47252651E8}" type="presOf" srcId="{2AFB6477-FCA9-475D-9CC5-305F6312FD45}" destId="{F906B7BF-2FE8-4DAF-8450-BE731891DFC0}" srcOrd="1" destOrd="0" presId="urn:microsoft.com/office/officeart/2005/8/layout/process1"/>
    <dgm:cxn modelId="{8B060FB4-844E-4024-956C-BB4DC8209546}" type="presOf" srcId="{2AFB6477-FCA9-475D-9CC5-305F6312FD45}" destId="{90E9C04C-2B02-4370-A682-BE1D6391D95D}" srcOrd="0" destOrd="0" presId="urn:microsoft.com/office/officeart/2005/8/layout/process1"/>
    <dgm:cxn modelId="{97B7BDBF-2866-4286-8355-EF76593477C0}" type="presOf" srcId="{1A73BA25-BD75-4241-A399-58D95910D866}" destId="{EF90B105-C02B-4A0F-BAEF-462FE80F4700}" srcOrd="1" destOrd="0" presId="urn:microsoft.com/office/officeart/2005/8/layout/process1"/>
    <dgm:cxn modelId="{7E3172C1-412C-442B-BE56-D17106F9037C}" type="presOf" srcId="{CAACF0A2-0263-4146-BCBA-2A5B0EDF0AC3}" destId="{50B15178-255B-437C-9A7A-360C8509B21C}" srcOrd="0" destOrd="0" presId="urn:microsoft.com/office/officeart/2005/8/layout/process1"/>
    <dgm:cxn modelId="{88679ECF-08AF-44BC-8CEA-CD97FF120DEF}" type="presOf" srcId="{1A73BA25-BD75-4241-A399-58D95910D866}" destId="{D365D410-5141-4D99-8FA2-21D76F60CFE0}" srcOrd="0" destOrd="0" presId="urn:microsoft.com/office/officeart/2005/8/layout/process1"/>
    <dgm:cxn modelId="{BA84B7E2-63F3-47C0-9D8F-7AB5923A2D62}" srcId="{9EA3CF75-B228-4395-9C65-A6C592AEC45D}" destId="{CAACF0A2-0263-4146-BCBA-2A5B0EDF0AC3}" srcOrd="0" destOrd="0" parTransId="{A095557E-EC58-401F-88B6-96C3367A7751}" sibTransId="{C501C7AB-97BF-4FF8-A9AE-2246C5621FD8}"/>
    <dgm:cxn modelId="{4D4EDA82-65C4-41F3-BC95-4A3EBBF27F98}" type="presParOf" srcId="{07AD2A8D-90B4-4729-89C5-1C3589917516}" destId="{50B15178-255B-437C-9A7A-360C8509B21C}" srcOrd="0" destOrd="0" presId="urn:microsoft.com/office/officeart/2005/8/layout/process1"/>
    <dgm:cxn modelId="{3CF797D4-5FB6-495A-AC4E-E5BE9F00B3A6}" type="presParOf" srcId="{07AD2A8D-90B4-4729-89C5-1C3589917516}" destId="{3DA007CD-670B-40D4-A67B-CAF4738CCBBD}" srcOrd="1" destOrd="0" presId="urn:microsoft.com/office/officeart/2005/8/layout/process1"/>
    <dgm:cxn modelId="{459F04B0-DDCB-4D2F-95AE-88552A8EB360}" type="presParOf" srcId="{3DA007CD-670B-40D4-A67B-CAF4738CCBBD}" destId="{4BB22D65-6E59-41C5-A126-EB96BA310532}" srcOrd="0" destOrd="0" presId="urn:microsoft.com/office/officeart/2005/8/layout/process1"/>
    <dgm:cxn modelId="{815D723E-3101-4133-A74F-4F4FD8E99DCC}" type="presParOf" srcId="{07AD2A8D-90B4-4729-89C5-1C3589917516}" destId="{459A08CA-9755-4247-BE39-85E77E84CFB6}" srcOrd="2" destOrd="0" presId="urn:microsoft.com/office/officeart/2005/8/layout/process1"/>
    <dgm:cxn modelId="{F7783D93-C96F-4FD7-A3F4-E0BA50826214}" type="presParOf" srcId="{07AD2A8D-90B4-4729-89C5-1C3589917516}" destId="{90E9C04C-2B02-4370-A682-BE1D6391D95D}" srcOrd="3" destOrd="0" presId="urn:microsoft.com/office/officeart/2005/8/layout/process1"/>
    <dgm:cxn modelId="{58311CA7-CFFF-4CF8-BC3B-9CAFB63B1765}" type="presParOf" srcId="{90E9C04C-2B02-4370-A682-BE1D6391D95D}" destId="{F906B7BF-2FE8-4DAF-8450-BE731891DFC0}" srcOrd="0" destOrd="0" presId="urn:microsoft.com/office/officeart/2005/8/layout/process1"/>
    <dgm:cxn modelId="{7DE4CFCC-4ECE-4231-8BF5-1C6ED5442E94}" type="presParOf" srcId="{07AD2A8D-90B4-4729-89C5-1C3589917516}" destId="{0997E295-7F42-475B-A2EE-3DDCA3A2B783}" srcOrd="4" destOrd="0" presId="urn:microsoft.com/office/officeart/2005/8/layout/process1"/>
    <dgm:cxn modelId="{38964350-6AC8-4BC6-89CB-4D7329CF6116}" type="presParOf" srcId="{07AD2A8D-90B4-4729-89C5-1C3589917516}" destId="{D365D410-5141-4D99-8FA2-21D76F60CFE0}" srcOrd="5" destOrd="0" presId="urn:microsoft.com/office/officeart/2005/8/layout/process1"/>
    <dgm:cxn modelId="{FFAD6447-B419-445D-839E-35A61085503A}" type="presParOf" srcId="{D365D410-5141-4D99-8FA2-21D76F60CFE0}" destId="{EF90B105-C02B-4A0F-BAEF-462FE80F4700}" srcOrd="0" destOrd="0" presId="urn:microsoft.com/office/officeart/2005/8/layout/process1"/>
    <dgm:cxn modelId="{A44E3CFB-43A9-413F-833A-04990AB20117}" type="presParOf" srcId="{07AD2A8D-90B4-4729-89C5-1C3589917516}" destId="{C7E7501F-D8FE-4F77-BA0E-6308DD4F7287}" srcOrd="6" destOrd="0" presId="urn:microsoft.com/office/officeart/2005/8/layout/process1"/>
    <dgm:cxn modelId="{7123ADBF-1D0B-4373-A178-8606E61A55E2}" type="presParOf" srcId="{07AD2A8D-90B4-4729-89C5-1C3589917516}" destId="{C45630A8-15CD-4A4F-B47C-4807575F116C}" srcOrd="7" destOrd="0" presId="urn:microsoft.com/office/officeart/2005/8/layout/process1"/>
    <dgm:cxn modelId="{2424DCC1-D57F-49BA-A8A8-00F3FCC91673}" type="presParOf" srcId="{C45630A8-15CD-4A4F-B47C-4807575F116C}" destId="{009318B1-75AC-406C-895E-47AA20B2D43E}" srcOrd="0" destOrd="0" presId="urn:microsoft.com/office/officeart/2005/8/layout/process1"/>
    <dgm:cxn modelId="{1475089B-4B32-43AF-BB6C-3D2717699327}" type="presParOf" srcId="{07AD2A8D-90B4-4729-89C5-1C3589917516}" destId="{CC86325F-F531-4D79-B7D3-506B3A1519AD}"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15178-255B-437C-9A7A-360C8509B21C}">
      <dsp:nvSpPr>
        <dsp:cNvPr id="0" name=""/>
        <dsp:cNvSpPr/>
      </dsp:nvSpPr>
      <dsp:spPr>
        <a:xfrm>
          <a:off x="4092"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Strong Root Cause Analysis</a:t>
          </a:r>
        </a:p>
      </dsp:txBody>
      <dsp:txXfrm>
        <a:off x="41253" y="1634043"/>
        <a:ext cx="1194437" cy="1257875"/>
      </dsp:txXfrm>
    </dsp:sp>
    <dsp:sp modelId="{3DA007CD-670B-40D4-A67B-CAF4738CCBBD}">
      <dsp:nvSpPr>
        <dsp:cNvPr id="0" name=""/>
        <dsp:cNvSpPr/>
      </dsp:nvSpPr>
      <dsp:spPr>
        <a:xfrm>
          <a:off x="1399728" y="2105655"/>
          <a:ext cx="268977" cy="3146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399728" y="2168585"/>
        <a:ext cx="188284" cy="188792"/>
      </dsp:txXfrm>
    </dsp:sp>
    <dsp:sp modelId="{459A08CA-9755-4247-BE39-85E77E84CFB6}">
      <dsp:nvSpPr>
        <dsp:cNvPr id="0" name=""/>
        <dsp:cNvSpPr/>
      </dsp:nvSpPr>
      <dsp:spPr>
        <a:xfrm>
          <a:off x="1780356"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Impactful Theory of Action</a:t>
          </a:r>
        </a:p>
      </dsp:txBody>
      <dsp:txXfrm>
        <a:off x="1817517" y="1634043"/>
        <a:ext cx="1194437" cy="1257875"/>
      </dsp:txXfrm>
    </dsp:sp>
    <dsp:sp modelId="{90E9C04C-2B02-4370-A682-BE1D6391D95D}">
      <dsp:nvSpPr>
        <dsp:cNvPr id="0" name=""/>
        <dsp:cNvSpPr/>
      </dsp:nvSpPr>
      <dsp:spPr>
        <a:xfrm>
          <a:off x="3175992" y="2105655"/>
          <a:ext cx="268977" cy="3146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175992" y="2168585"/>
        <a:ext cx="188284" cy="188792"/>
      </dsp:txXfrm>
    </dsp:sp>
    <dsp:sp modelId="{0997E295-7F42-475B-A2EE-3DDCA3A2B783}">
      <dsp:nvSpPr>
        <dsp:cNvPr id="0" name=""/>
        <dsp:cNvSpPr/>
      </dsp:nvSpPr>
      <dsp:spPr>
        <a:xfrm>
          <a:off x="3556620"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Strategy for Change</a:t>
          </a:r>
        </a:p>
      </dsp:txBody>
      <dsp:txXfrm>
        <a:off x="3593781" y="1634043"/>
        <a:ext cx="1194437" cy="1257875"/>
      </dsp:txXfrm>
    </dsp:sp>
    <dsp:sp modelId="{D365D410-5141-4D99-8FA2-21D76F60CFE0}">
      <dsp:nvSpPr>
        <dsp:cNvPr id="0" name=""/>
        <dsp:cNvSpPr/>
      </dsp:nvSpPr>
      <dsp:spPr>
        <a:xfrm>
          <a:off x="4952255" y="2105655"/>
          <a:ext cx="268977" cy="3146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952255" y="2168585"/>
        <a:ext cx="188284" cy="188792"/>
      </dsp:txXfrm>
    </dsp:sp>
    <dsp:sp modelId="{C7E7501F-D8FE-4F77-BA0E-6308DD4F7287}">
      <dsp:nvSpPr>
        <dsp:cNvPr id="0" name=""/>
        <dsp:cNvSpPr/>
      </dsp:nvSpPr>
      <dsp:spPr>
        <a:xfrm>
          <a:off x="5332883"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Addresses Root Causes</a:t>
          </a:r>
        </a:p>
      </dsp:txBody>
      <dsp:txXfrm>
        <a:off x="5370044" y="1634043"/>
        <a:ext cx="1194437" cy="1257875"/>
      </dsp:txXfrm>
    </dsp:sp>
    <dsp:sp modelId="{C45630A8-15CD-4A4F-B47C-4807575F116C}">
      <dsp:nvSpPr>
        <dsp:cNvPr id="0" name=""/>
        <dsp:cNvSpPr/>
      </dsp:nvSpPr>
      <dsp:spPr>
        <a:xfrm>
          <a:off x="6728519" y="2105655"/>
          <a:ext cx="268977" cy="3146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6728519" y="2168585"/>
        <a:ext cx="188284" cy="188792"/>
      </dsp:txXfrm>
    </dsp:sp>
    <dsp:sp modelId="{CC86325F-F531-4D79-B7D3-506B3A1519AD}">
      <dsp:nvSpPr>
        <dsp:cNvPr id="0" name=""/>
        <dsp:cNvSpPr/>
      </dsp:nvSpPr>
      <dsp:spPr>
        <a:xfrm>
          <a:off x="7109147"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Positively Impacts Needs</a:t>
          </a:r>
        </a:p>
      </dsp:txBody>
      <dsp:txXfrm>
        <a:off x="7146308" y="1634043"/>
        <a:ext cx="1194437" cy="1257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FEDEA-EF73-4CD2-B06D-084CAAB77FF3}">
      <dsp:nvSpPr>
        <dsp:cNvPr id="0" name=""/>
        <dsp:cNvSpPr/>
      </dsp:nvSpPr>
      <dsp:spPr>
        <a:xfrm>
          <a:off x="328019" y="1170164"/>
          <a:ext cx="2033147" cy="10165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EL Performance</a:t>
          </a:r>
        </a:p>
      </dsp:txBody>
      <dsp:txXfrm>
        <a:off x="357793" y="1199938"/>
        <a:ext cx="1973599" cy="957025"/>
      </dsp:txXfrm>
    </dsp:sp>
    <dsp:sp modelId="{E11C9149-E9F2-48AD-9F36-5CE6FF2C3843}">
      <dsp:nvSpPr>
        <dsp:cNvPr id="0" name=""/>
        <dsp:cNvSpPr/>
      </dsp:nvSpPr>
      <dsp:spPr>
        <a:xfrm rot="18289469">
          <a:off x="2055741" y="1073706"/>
          <a:ext cx="1424110" cy="40429"/>
        </a:xfrm>
        <a:custGeom>
          <a:avLst/>
          <a:gdLst/>
          <a:ahLst/>
          <a:cxnLst/>
          <a:rect l="0" t="0" r="0" b="0"/>
          <a:pathLst>
            <a:path>
              <a:moveTo>
                <a:pt x="0" y="20214"/>
              </a:moveTo>
              <a:lnTo>
                <a:pt x="1424110" y="2021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32194" y="1058318"/>
        <a:ext cx="71205" cy="71205"/>
      </dsp:txXfrm>
    </dsp:sp>
    <dsp:sp modelId="{B78A5866-7B5E-4DE1-AA82-B51DE05F1054}">
      <dsp:nvSpPr>
        <dsp:cNvPr id="0" name=""/>
        <dsp:cNvSpPr/>
      </dsp:nvSpPr>
      <dsp:spPr>
        <a:xfrm>
          <a:off x="3174426" y="1104"/>
          <a:ext cx="2033147" cy="10165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Inadequate Differentiation of Instruction</a:t>
          </a:r>
        </a:p>
      </dsp:txBody>
      <dsp:txXfrm>
        <a:off x="3204200" y="30878"/>
        <a:ext cx="1973599" cy="957025"/>
      </dsp:txXfrm>
    </dsp:sp>
    <dsp:sp modelId="{DD71869D-C6C9-4840-8B32-FAF16C4C84BC}">
      <dsp:nvSpPr>
        <dsp:cNvPr id="0" name=""/>
        <dsp:cNvSpPr/>
      </dsp:nvSpPr>
      <dsp:spPr>
        <a:xfrm>
          <a:off x="5207573" y="489176"/>
          <a:ext cx="813258" cy="40429"/>
        </a:xfrm>
        <a:custGeom>
          <a:avLst/>
          <a:gdLst/>
          <a:ahLst/>
          <a:cxnLst/>
          <a:rect l="0" t="0" r="0" b="0"/>
          <a:pathLst>
            <a:path>
              <a:moveTo>
                <a:pt x="0" y="20214"/>
              </a:moveTo>
              <a:lnTo>
                <a:pt x="813258" y="2021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93871" y="489060"/>
        <a:ext cx="40662" cy="40662"/>
      </dsp:txXfrm>
    </dsp:sp>
    <dsp:sp modelId="{7F7EA5E3-D733-44D9-88A1-727CF082CE70}">
      <dsp:nvSpPr>
        <dsp:cNvPr id="0" name=""/>
        <dsp:cNvSpPr/>
      </dsp:nvSpPr>
      <dsp:spPr>
        <a:xfrm>
          <a:off x="6020832" y="1104"/>
          <a:ext cx="2033147" cy="10165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Teacher Knowledge and Skill</a:t>
          </a:r>
        </a:p>
      </dsp:txBody>
      <dsp:txXfrm>
        <a:off x="6050606" y="30878"/>
        <a:ext cx="1973599" cy="957025"/>
      </dsp:txXfrm>
    </dsp:sp>
    <dsp:sp modelId="{820009AE-19A4-43B5-AB40-08F4F3AB69D9}">
      <dsp:nvSpPr>
        <dsp:cNvPr id="0" name=""/>
        <dsp:cNvSpPr/>
      </dsp:nvSpPr>
      <dsp:spPr>
        <a:xfrm>
          <a:off x="2361167" y="1658236"/>
          <a:ext cx="813258" cy="40429"/>
        </a:xfrm>
        <a:custGeom>
          <a:avLst/>
          <a:gdLst/>
          <a:ahLst/>
          <a:cxnLst/>
          <a:rect l="0" t="0" r="0" b="0"/>
          <a:pathLst>
            <a:path>
              <a:moveTo>
                <a:pt x="0" y="20214"/>
              </a:moveTo>
              <a:lnTo>
                <a:pt x="813258" y="2021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47465" y="1658120"/>
        <a:ext cx="40662" cy="40662"/>
      </dsp:txXfrm>
    </dsp:sp>
    <dsp:sp modelId="{0CF58BCF-B884-4D00-A8E8-921E77045FD4}">
      <dsp:nvSpPr>
        <dsp:cNvPr id="0" name=""/>
        <dsp:cNvSpPr/>
      </dsp:nvSpPr>
      <dsp:spPr>
        <a:xfrm>
          <a:off x="3174426" y="1170164"/>
          <a:ext cx="2033147" cy="10165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Culture of Course Options</a:t>
          </a:r>
        </a:p>
      </dsp:txBody>
      <dsp:txXfrm>
        <a:off x="3204200" y="1199938"/>
        <a:ext cx="1973599" cy="957025"/>
      </dsp:txXfrm>
    </dsp:sp>
    <dsp:sp modelId="{6B87A113-7C89-4B80-ADD5-90DCCB1148E9}">
      <dsp:nvSpPr>
        <dsp:cNvPr id="0" name=""/>
        <dsp:cNvSpPr/>
      </dsp:nvSpPr>
      <dsp:spPr>
        <a:xfrm rot="3310531">
          <a:off x="2055741" y="2242766"/>
          <a:ext cx="1424110" cy="40429"/>
        </a:xfrm>
        <a:custGeom>
          <a:avLst/>
          <a:gdLst/>
          <a:ahLst/>
          <a:cxnLst/>
          <a:rect l="0" t="0" r="0" b="0"/>
          <a:pathLst>
            <a:path>
              <a:moveTo>
                <a:pt x="0" y="20214"/>
              </a:moveTo>
              <a:lnTo>
                <a:pt x="1424110" y="2021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32194" y="2227378"/>
        <a:ext cx="71205" cy="71205"/>
      </dsp:txXfrm>
    </dsp:sp>
    <dsp:sp modelId="{AB45B0B5-1FF7-489B-A201-6D8BAF5F35FB}">
      <dsp:nvSpPr>
        <dsp:cNvPr id="0" name=""/>
        <dsp:cNvSpPr/>
      </dsp:nvSpPr>
      <dsp:spPr>
        <a:xfrm>
          <a:off x="3174426" y="2339224"/>
          <a:ext cx="2033147" cy="10165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Scheduling into Courses</a:t>
          </a:r>
        </a:p>
      </dsp:txBody>
      <dsp:txXfrm>
        <a:off x="3204200" y="2368998"/>
        <a:ext cx="1973599" cy="957025"/>
      </dsp:txXfrm>
    </dsp:sp>
    <dsp:sp modelId="{785C23A9-131A-420E-BA27-A71A976D403E}">
      <dsp:nvSpPr>
        <dsp:cNvPr id="0" name=""/>
        <dsp:cNvSpPr/>
      </dsp:nvSpPr>
      <dsp:spPr>
        <a:xfrm rot="18289469">
          <a:off x="4902147" y="2242766"/>
          <a:ext cx="1424110" cy="40429"/>
        </a:xfrm>
        <a:custGeom>
          <a:avLst/>
          <a:gdLst/>
          <a:ahLst/>
          <a:cxnLst/>
          <a:rect l="0" t="0" r="0" b="0"/>
          <a:pathLst>
            <a:path>
              <a:moveTo>
                <a:pt x="0" y="20214"/>
              </a:moveTo>
              <a:lnTo>
                <a:pt x="1424110" y="2021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78600" y="2227378"/>
        <a:ext cx="71205" cy="71205"/>
      </dsp:txXfrm>
    </dsp:sp>
    <dsp:sp modelId="{59564486-D0C1-4487-9332-DB0F1D1F22EB}">
      <dsp:nvSpPr>
        <dsp:cNvPr id="0" name=""/>
        <dsp:cNvSpPr/>
      </dsp:nvSpPr>
      <dsp:spPr>
        <a:xfrm>
          <a:off x="6020832" y="1170164"/>
          <a:ext cx="2033147" cy="10165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Counselor Knowledge and Skill</a:t>
          </a:r>
        </a:p>
      </dsp:txBody>
      <dsp:txXfrm>
        <a:off x="6050606" y="1199938"/>
        <a:ext cx="1973599" cy="957025"/>
      </dsp:txXfrm>
    </dsp:sp>
    <dsp:sp modelId="{FCF8B96B-6279-432F-BE37-04FF9CBE03A9}">
      <dsp:nvSpPr>
        <dsp:cNvPr id="0" name=""/>
        <dsp:cNvSpPr/>
      </dsp:nvSpPr>
      <dsp:spPr>
        <a:xfrm>
          <a:off x="5207573" y="2827296"/>
          <a:ext cx="813258" cy="40429"/>
        </a:xfrm>
        <a:custGeom>
          <a:avLst/>
          <a:gdLst/>
          <a:ahLst/>
          <a:cxnLst/>
          <a:rect l="0" t="0" r="0" b="0"/>
          <a:pathLst>
            <a:path>
              <a:moveTo>
                <a:pt x="0" y="20214"/>
              </a:moveTo>
              <a:lnTo>
                <a:pt x="813258" y="2021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93871" y="2827179"/>
        <a:ext cx="40662" cy="40662"/>
      </dsp:txXfrm>
    </dsp:sp>
    <dsp:sp modelId="{83567BBC-FCE2-4E38-8C4D-44374C040012}">
      <dsp:nvSpPr>
        <dsp:cNvPr id="0" name=""/>
        <dsp:cNvSpPr/>
      </dsp:nvSpPr>
      <dsp:spPr>
        <a:xfrm>
          <a:off x="6020832" y="2339224"/>
          <a:ext cx="2033147" cy="10165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Principal Expectations</a:t>
          </a:r>
        </a:p>
      </dsp:txBody>
      <dsp:txXfrm>
        <a:off x="6050606" y="2368998"/>
        <a:ext cx="1973599" cy="957025"/>
      </dsp:txXfrm>
    </dsp:sp>
    <dsp:sp modelId="{1028BF58-44DD-4CDE-A219-D6A6A784D5E3}">
      <dsp:nvSpPr>
        <dsp:cNvPr id="0" name=""/>
        <dsp:cNvSpPr/>
      </dsp:nvSpPr>
      <dsp:spPr>
        <a:xfrm rot="3310531">
          <a:off x="4902147" y="3411826"/>
          <a:ext cx="1424110" cy="40429"/>
        </a:xfrm>
        <a:custGeom>
          <a:avLst/>
          <a:gdLst/>
          <a:ahLst/>
          <a:cxnLst/>
          <a:rect l="0" t="0" r="0" b="0"/>
          <a:pathLst>
            <a:path>
              <a:moveTo>
                <a:pt x="0" y="20214"/>
              </a:moveTo>
              <a:lnTo>
                <a:pt x="1424110" y="20214"/>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78600" y="3396438"/>
        <a:ext cx="71205" cy="71205"/>
      </dsp:txXfrm>
    </dsp:sp>
    <dsp:sp modelId="{538E4DBB-4D95-4ACA-8073-F87D28C478C3}">
      <dsp:nvSpPr>
        <dsp:cNvPr id="0" name=""/>
        <dsp:cNvSpPr/>
      </dsp:nvSpPr>
      <dsp:spPr>
        <a:xfrm>
          <a:off x="6020832" y="3508284"/>
          <a:ext cx="2033147" cy="101657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t>Data Access/Insufficient warning system</a:t>
          </a:r>
        </a:p>
      </dsp:txBody>
      <dsp:txXfrm>
        <a:off x="6050606" y="3538058"/>
        <a:ext cx="1973599" cy="9570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3F639-B5FC-4B23-8DC2-39C39C0AC925}">
      <dsp:nvSpPr>
        <dsp:cNvPr id="0" name=""/>
        <dsp:cNvSpPr/>
      </dsp:nvSpPr>
      <dsp:spPr>
        <a:xfrm>
          <a:off x="4926" y="2128202"/>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Course Access</a:t>
          </a:r>
        </a:p>
      </dsp:txBody>
      <dsp:txXfrm>
        <a:off x="23503" y="2146779"/>
        <a:ext cx="1231353" cy="597099"/>
      </dsp:txXfrm>
    </dsp:sp>
    <dsp:sp modelId="{2A531196-BFF2-45B7-A6EB-6AEFFA43CC1C}">
      <dsp:nvSpPr>
        <dsp:cNvPr id="0" name=""/>
        <dsp:cNvSpPr/>
      </dsp:nvSpPr>
      <dsp:spPr>
        <a:xfrm rot="17945813">
          <a:off x="1005424" y="1976847"/>
          <a:ext cx="1043420" cy="25224"/>
        </a:xfrm>
        <a:custGeom>
          <a:avLst/>
          <a:gdLst/>
          <a:ahLst/>
          <a:cxnLst/>
          <a:rect l="0" t="0" r="0" b="0"/>
          <a:pathLst>
            <a:path>
              <a:moveTo>
                <a:pt x="0" y="12612"/>
              </a:moveTo>
              <a:lnTo>
                <a:pt x="1043420" y="1261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01049" y="1963374"/>
        <a:ext cx="52171" cy="52171"/>
      </dsp:txXfrm>
    </dsp:sp>
    <dsp:sp modelId="{363C9532-A1B0-4B9D-9B61-72FA9F3814BF}">
      <dsp:nvSpPr>
        <dsp:cNvPr id="0" name=""/>
        <dsp:cNvSpPr/>
      </dsp:nvSpPr>
      <dsp:spPr>
        <a:xfrm>
          <a:off x="1780836" y="1216463"/>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Enrollment Structure</a:t>
          </a:r>
        </a:p>
      </dsp:txBody>
      <dsp:txXfrm>
        <a:off x="1799413" y="1235040"/>
        <a:ext cx="1231353" cy="597099"/>
      </dsp:txXfrm>
    </dsp:sp>
    <dsp:sp modelId="{EBDE53AE-9DB0-4804-9CCA-67AF055A37AB}">
      <dsp:nvSpPr>
        <dsp:cNvPr id="0" name=""/>
        <dsp:cNvSpPr/>
      </dsp:nvSpPr>
      <dsp:spPr>
        <a:xfrm rot="18289469">
          <a:off x="2858784" y="1156281"/>
          <a:ext cx="888521" cy="25224"/>
        </a:xfrm>
        <a:custGeom>
          <a:avLst/>
          <a:gdLst/>
          <a:ahLst/>
          <a:cxnLst/>
          <a:rect l="0" t="0" r="0" b="0"/>
          <a:pathLst>
            <a:path>
              <a:moveTo>
                <a:pt x="0" y="12612"/>
              </a:moveTo>
              <a:lnTo>
                <a:pt x="888521" y="126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80831" y="1146681"/>
        <a:ext cx="44426" cy="44426"/>
      </dsp:txXfrm>
    </dsp:sp>
    <dsp:sp modelId="{E77F9815-490D-4800-A95D-8FDA14A508F9}">
      <dsp:nvSpPr>
        <dsp:cNvPr id="0" name=""/>
        <dsp:cNvSpPr/>
      </dsp:nvSpPr>
      <dsp:spPr>
        <a:xfrm>
          <a:off x="3556746" y="487071"/>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Data Access</a:t>
          </a:r>
        </a:p>
      </dsp:txBody>
      <dsp:txXfrm>
        <a:off x="3575323" y="505648"/>
        <a:ext cx="1231353" cy="597099"/>
      </dsp:txXfrm>
    </dsp:sp>
    <dsp:sp modelId="{E42BA454-3827-4922-985E-6FD851D179C5}">
      <dsp:nvSpPr>
        <dsp:cNvPr id="0" name=""/>
        <dsp:cNvSpPr/>
      </dsp:nvSpPr>
      <dsp:spPr>
        <a:xfrm>
          <a:off x="3049343" y="1520977"/>
          <a:ext cx="507402" cy="25224"/>
        </a:xfrm>
        <a:custGeom>
          <a:avLst/>
          <a:gdLst/>
          <a:ahLst/>
          <a:cxnLst/>
          <a:rect l="0" t="0" r="0" b="0"/>
          <a:pathLst>
            <a:path>
              <a:moveTo>
                <a:pt x="0" y="12612"/>
              </a:moveTo>
              <a:lnTo>
                <a:pt x="507402" y="126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90359" y="1520904"/>
        <a:ext cx="25370" cy="25370"/>
      </dsp:txXfrm>
    </dsp:sp>
    <dsp:sp modelId="{3ED6978A-20F4-4DC1-A015-116195A03D44}">
      <dsp:nvSpPr>
        <dsp:cNvPr id="0" name=""/>
        <dsp:cNvSpPr/>
      </dsp:nvSpPr>
      <dsp:spPr>
        <a:xfrm>
          <a:off x="3556746" y="1216463"/>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PL Opportunities</a:t>
          </a:r>
        </a:p>
      </dsp:txBody>
      <dsp:txXfrm>
        <a:off x="3575323" y="1235040"/>
        <a:ext cx="1231353" cy="597099"/>
      </dsp:txXfrm>
    </dsp:sp>
    <dsp:sp modelId="{602DF556-E0FC-415C-ABB7-621ECD494CAE}">
      <dsp:nvSpPr>
        <dsp:cNvPr id="0" name=""/>
        <dsp:cNvSpPr/>
      </dsp:nvSpPr>
      <dsp:spPr>
        <a:xfrm rot="3310531">
          <a:off x="2858784" y="1885673"/>
          <a:ext cx="888521" cy="25224"/>
        </a:xfrm>
        <a:custGeom>
          <a:avLst/>
          <a:gdLst/>
          <a:ahLst/>
          <a:cxnLst/>
          <a:rect l="0" t="0" r="0" b="0"/>
          <a:pathLst>
            <a:path>
              <a:moveTo>
                <a:pt x="0" y="12612"/>
              </a:moveTo>
              <a:lnTo>
                <a:pt x="888521" y="126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80831" y="1876072"/>
        <a:ext cx="44426" cy="44426"/>
      </dsp:txXfrm>
    </dsp:sp>
    <dsp:sp modelId="{062DBEF9-E701-449D-952B-D8C8D5ABD947}">
      <dsp:nvSpPr>
        <dsp:cNvPr id="0" name=""/>
        <dsp:cNvSpPr/>
      </dsp:nvSpPr>
      <dsp:spPr>
        <a:xfrm>
          <a:off x="3556746" y="1945854"/>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Time Use</a:t>
          </a:r>
        </a:p>
      </dsp:txBody>
      <dsp:txXfrm>
        <a:off x="3575323" y="1964431"/>
        <a:ext cx="1231353" cy="597099"/>
      </dsp:txXfrm>
    </dsp:sp>
    <dsp:sp modelId="{AE0DC421-171F-4DC3-B327-6974CC121B8B}">
      <dsp:nvSpPr>
        <dsp:cNvPr id="0" name=""/>
        <dsp:cNvSpPr/>
      </dsp:nvSpPr>
      <dsp:spPr>
        <a:xfrm>
          <a:off x="4825253" y="2250369"/>
          <a:ext cx="507402" cy="25224"/>
        </a:xfrm>
        <a:custGeom>
          <a:avLst/>
          <a:gdLst/>
          <a:ahLst/>
          <a:cxnLst/>
          <a:rect l="0" t="0" r="0" b="0"/>
          <a:pathLst>
            <a:path>
              <a:moveTo>
                <a:pt x="0" y="12612"/>
              </a:moveTo>
              <a:lnTo>
                <a:pt x="507402" y="126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66269" y="2250296"/>
        <a:ext cx="25370" cy="25370"/>
      </dsp:txXfrm>
    </dsp:sp>
    <dsp:sp modelId="{BADDF6EF-55EA-4D79-8281-01D849D6D1D2}">
      <dsp:nvSpPr>
        <dsp:cNvPr id="0" name=""/>
        <dsp:cNvSpPr/>
      </dsp:nvSpPr>
      <dsp:spPr>
        <a:xfrm>
          <a:off x="5332656" y="1945854"/>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Role Expectations</a:t>
          </a:r>
        </a:p>
      </dsp:txBody>
      <dsp:txXfrm>
        <a:off x="5351233" y="1964431"/>
        <a:ext cx="1231353" cy="597099"/>
      </dsp:txXfrm>
    </dsp:sp>
    <dsp:sp modelId="{180B3446-73FE-4D93-94F5-04E87A22BB83}">
      <dsp:nvSpPr>
        <dsp:cNvPr id="0" name=""/>
        <dsp:cNvSpPr/>
      </dsp:nvSpPr>
      <dsp:spPr>
        <a:xfrm>
          <a:off x="6601163" y="2250369"/>
          <a:ext cx="507402" cy="25224"/>
        </a:xfrm>
        <a:custGeom>
          <a:avLst/>
          <a:gdLst/>
          <a:ahLst/>
          <a:cxnLst/>
          <a:rect l="0" t="0" r="0" b="0"/>
          <a:pathLst>
            <a:path>
              <a:moveTo>
                <a:pt x="0" y="12612"/>
              </a:moveTo>
              <a:lnTo>
                <a:pt x="507402" y="126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842180" y="2250296"/>
        <a:ext cx="25370" cy="25370"/>
      </dsp:txXfrm>
    </dsp:sp>
    <dsp:sp modelId="{CF6B91EC-00A9-4998-AB32-23EE32EFF982}">
      <dsp:nvSpPr>
        <dsp:cNvPr id="0" name=""/>
        <dsp:cNvSpPr/>
      </dsp:nvSpPr>
      <dsp:spPr>
        <a:xfrm>
          <a:off x="7108566" y="1945854"/>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Principal Expectations</a:t>
          </a:r>
        </a:p>
      </dsp:txBody>
      <dsp:txXfrm>
        <a:off x="7127143" y="1964431"/>
        <a:ext cx="1231353" cy="597099"/>
      </dsp:txXfrm>
    </dsp:sp>
    <dsp:sp modelId="{F261A5F9-A3B5-4525-9C64-3998782C548C}">
      <dsp:nvSpPr>
        <dsp:cNvPr id="0" name=""/>
        <dsp:cNvSpPr/>
      </dsp:nvSpPr>
      <dsp:spPr>
        <a:xfrm rot="3654187">
          <a:off x="1005424" y="2888586"/>
          <a:ext cx="1043420" cy="25224"/>
        </a:xfrm>
        <a:custGeom>
          <a:avLst/>
          <a:gdLst/>
          <a:ahLst/>
          <a:cxnLst/>
          <a:rect l="0" t="0" r="0" b="0"/>
          <a:pathLst>
            <a:path>
              <a:moveTo>
                <a:pt x="0" y="12612"/>
              </a:moveTo>
              <a:lnTo>
                <a:pt x="1043420" y="12612"/>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501049" y="2875113"/>
        <a:ext cx="52171" cy="52171"/>
      </dsp:txXfrm>
    </dsp:sp>
    <dsp:sp modelId="{477A4165-B3F9-4235-9FAB-74DE18984929}">
      <dsp:nvSpPr>
        <dsp:cNvPr id="0" name=""/>
        <dsp:cNvSpPr/>
      </dsp:nvSpPr>
      <dsp:spPr>
        <a:xfrm>
          <a:off x="1780836" y="3039942"/>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Limited Options @ </a:t>
          </a:r>
          <a:r>
            <a:rPr lang="en-US" sz="1200" kern="1200" err="1"/>
            <a:t>schoosl</a:t>
          </a:r>
          <a:endParaRPr lang="en-US" sz="1200" kern="1200"/>
        </a:p>
      </dsp:txBody>
      <dsp:txXfrm>
        <a:off x="1799413" y="3058519"/>
        <a:ext cx="1231353" cy="597099"/>
      </dsp:txXfrm>
    </dsp:sp>
    <dsp:sp modelId="{EFAA589F-1E14-4B28-8D65-FFC12F99C208}">
      <dsp:nvSpPr>
        <dsp:cNvPr id="0" name=""/>
        <dsp:cNvSpPr/>
      </dsp:nvSpPr>
      <dsp:spPr>
        <a:xfrm rot="19457599">
          <a:off x="2990610" y="3162108"/>
          <a:ext cx="624868" cy="25224"/>
        </a:xfrm>
        <a:custGeom>
          <a:avLst/>
          <a:gdLst/>
          <a:ahLst/>
          <a:cxnLst/>
          <a:rect l="0" t="0" r="0" b="0"/>
          <a:pathLst>
            <a:path>
              <a:moveTo>
                <a:pt x="0" y="12612"/>
              </a:moveTo>
              <a:lnTo>
                <a:pt x="624868" y="126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87423" y="3159099"/>
        <a:ext cx="31243" cy="31243"/>
      </dsp:txXfrm>
    </dsp:sp>
    <dsp:sp modelId="{221406E7-D3F2-4B64-9A8D-734228477C25}">
      <dsp:nvSpPr>
        <dsp:cNvPr id="0" name=""/>
        <dsp:cNvSpPr/>
      </dsp:nvSpPr>
      <dsp:spPr>
        <a:xfrm>
          <a:off x="3556746" y="2675246"/>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Principal understanding of industry</a:t>
          </a:r>
        </a:p>
      </dsp:txBody>
      <dsp:txXfrm>
        <a:off x="3575323" y="2693823"/>
        <a:ext cx="1231353" cy="597099"/>
      </dsp:txXfrm>
    </dsp:sp>
    <dsp:sp modelId="{77F85293-514D-4B7D-8031-22E7BCB51F28}">
      <dsp:nvSpPr>
        <dsp:cNvPr id="0" name=""/>
        <dsp:cNvSpPr/>
      </dsp:nvSpPr>
      <dsp:spPr>
        <a:xfrm rot="2142401">
          <a:off x="2990610" y="3526804"/>
          <a:ext cx="624868" cy="25224"/>
        </a:xfrm>
        <a:custGeom>
          <a:avLst/>
          <a:gdLst/>
          <a:ahLst/>
          <a:cxnLst/>
          <a:rect l="0" t="0" r="0" b="0"/>
          <a:pathLst>
            <a:path>
              <a:moveTo>
                <a:pt x="0" y="12612"/>
              </a:moveTo>
              <a:lnTo>
                <a:pt x="624868" y="126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87423" y="3523795"/>
        <a:ext cx="31243" cy="31243"/>
      </dsp:txXfrm>
    </dsp:sp>
    <dsp:sp modelId="{4A1E4325-7ACD-489C-96C1-FC06464C9CC9}">
      <dsp:nvSpPr>
        <dsp:cNvPr id="0" name=""/>
        <dsp:cNvSpPr/>
      </dsp:nvSpPr>
      <dsp:spPr>
        <a:xfrm>
          <a:off x="3556746" y="3404637"/>
          <a:ext cx="1268507" cy="6342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t>Understanding of program goals</a:t>
          </a:r>
        </a:p>
      </dsp:txBody>
      <dsp:txXfrm>
        <a:off x="3575323" y="3423214"/>
        <a:ext cx="1231353" cy="5970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15178-255B-437C-9A7A-360C8509B21C}">
      <dsp:nvSpPr>
        <dsp:cNvPr id="0" name=""/>
        <dsp:cNvSpPr/>
      </dsp:nvSpPr>
      <dsp:spPr>
        <a:xfrm>
          <a:off x="4092"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Strong Root Cause Analysis</a:t>
          </a:r>
        </a:p>
      </dsp:txBody>
      <dsp:txXfrm>
        <a:off x="41253" y="1634043"/>
        <a:ext cx="1194437" cy="1257875"/>
      </dsp:txXfrm>
    </dsp:sp>
    <dsp:sp modelId="{3DA007CD-670B-40D4-A67B-CAF4738CCBBD}">
      <dsp:nvSpPr>
        <dsp:cNvPr id="0" name=""/>
        <dsp:cNvSpPr/>
      </dsp:nvSpPr>
      <dsp:spPr>
        <a:xfrm>
          <a:off x="1399728" y="2105655"/>
          <a:ext cx="268977" cy="3146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399728" y="2168585"/>
        <a:ext cx="188284" cy="188792"/>
      </dsp:txXfrm>
    </dsp:sp>
    <dsp:sp modelId="{459A08CA-9755-4247-BE39-85E77E84CFB6}">
      <dsp:nvSpPr>
        <dsp:cNvPr id="0" name=""/>
        <dsp:cNvSpPr/>
      </dsp:nvSpPr>
      <dsp:spPr>
        <a:xfrm>
          <a:off x="1780356"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Impactful Theory of Action</a:t>
          </a:r>
        </a:p>
      </dsp:txBody>
      <dsp:txXfrm>
        <a:off x="1817517" y="1634043"/>
        <a:ext cx="1194437" cy="1257875"/>
      </dsp:txXfrm>
    </dsp:sp>
    <dsp:sp modelId="{90E9C04C-2B02-4370-A682-BE1D6391D95D}">
      <dsp:nvSpPr>
        <dsp:cNvPr id="0" name=""/>
        <dsp:cNvSpPr/>
      </dsp:nvSpPr>
      <dsp:spPr>
        <a:xfrm>
          <a:off x="3175992" y="2105655"/>
          <a:ext cx="268977" cy="3146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175992" y="2168585"/>
        <a:ext cx="188284" cy="188792"/>
      </dsp:txXfrm>
    </dsp:sp>
    <dsp:sp modelId="{0997E295-7F42-475B-A2EE-3DDCA3A2B783}">
      <dsp:nvSpPr>
        <dsp:cNvPr id="0" name=""/>
        <dsp:cNvSpPr/>
      </dsp:nvSpPr>
      <dsp:spPr>
        <a:xfrm>
          <a:off x="3556620"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Strategy for Change</a:t>
          </a:r>
        </a:p>
      </dsp:txBody>
      <dsp:txXfrm>
        <a:off x="3593781" y="1634043"/>
        <a:ext cx="1194437" cy="1257875"/>
      </dsp:txXfrm>
    </dsp:sp>
    <dsp:sp modelId="{D365D410-5141-4D99-8FA2-21D76F60CFE0}">
      <dsp:nvSpPr>
        <dsp:cNvPr id="0" name=""/>
        <dsp:cNvSpPr/>
      </dsp:nvSpPr>
      <dsp:spPr>
        <a:xfrm>
          <a:off x="4952255" y="2105655"/>
          <a:ext cx="268977" cy="3146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952255" y="2168585"/>
        <a:ext cx="188284" cy="188792"/>
      </dsp:txXfrm>
    </dsp:sp>
    <dsp:sp modelId="{C7E7501F-D8FE-4F77-BA0E-6308DD4F7287}">
      <dsp:nvSpPr>
        <dsp:cNvPr id="0" name=""/>
        <dsp:cNvSpPr/>
      </dsp:nvSpPr>
      <dsp:spPr>
        <a:xfrm>
          <a:off x="5332883"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Addresses Root Causes</a:t>
          </a:r>
        </a:p>
      </dsp:txBody>
      <dsp:txXfrm>
        <a:off x="5370044" y="1634043"/>
        <a:ext cx="1194437" cy="1257875"/>
      </dsp:txXfrm>
    </dsp:sp>
    <dsp:sp modelId="{C45630A8-15CD-4A4F-B47C-4807575F116C}">
      <dsp:nvSpPr>
        <dsp:cNvPr id="0" name=""/>
        <dsp:cNvSpPr/>
      </dsp:nvSpPr>
      <dsp:spPr>
        <a:xfrm>
          <a:off x="6728519" y="2105655"/>
          <a:ext cx="268977" cy="31465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6728519" y="2168585"/>
        <a:ext cx="188284" cy="188792"/>
      </dsp:txXfrm>
    </dsp:sp>
    <dsp:sp modelId="{CC86325F-F531-4D79-B7D3-506B3A1519AD}">
      <dsp:nvSpPr>
        <dsp:cNvPr id="0" name=""/>
        <dsp:cNvSpPr/>
      </dsp:nvSpPr>
      <dsp:spPr>
        <a:xfrm>
          <a:off x="7109147" y="1596882"/>
          <a:ext cx="1268759" cy="133219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Positively Impacts Needs</a:t>
          </a:r>
        </a:p>
      </dsp:txBody>
      <dsp:txXfrm>
        <a:off x="7146308" y="1634043"/>
        <a:ext cx="1194437" cy="125787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82" tIns="46241" rIns="92482" bIns="46241" rtlCol="0"/>
          <a:lstStyle>
            <a:lvl1pPr algn="r">
              <a:defRPr sz="1200"/>
            </a:lvl1pPr>
          </a:lstStyle>
          <a:p>
            <a:fld id="{06E76DBC-4E76-4B38-85CC-A19801C27F8F}" type="datetimeFigureOut">
              <a:rPr lang="en-US" smtClean="0"/>
              <a:t>10/7/2019</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82" tIns="46241" rIns="92482" bIns="46241"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82" tIns="46241" rIns="92482" bIns="46241" rtlCol="0" anchor="b"/>
          <a:lstStyle>
            <a:lvl1pPr algn="r">
              <a:defRPr sz="1200"/>
            </a:lvl1pPr>
          </a:lstStyle>
          <a:p>
            <a:fld id="{183FDC87-1548-4CA1-A503-1120A9ECD09B}" type="slidenum">
              <a:rPr lang="en-US" smtClean="0"/>
              <a:t>‹#›</a:t>
            </a:fld>
            <a:endParaRPr lang="en-US"/>
          </a:p>
        </p:txBody>
      </p:sp>
    </p:spTree>
    <p:extLst>
      <p:ext uri="{BB962C8B-B14F-4D97-AF65-F5344CB8AC3E}">
        <p14:creationId xmlns:p14="http://schemas.microsoft.com/office/powerpoint/2010/main" val="3603654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1" rIns="92482" bIns="46241"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2" tIns="46241" rIns="92482" bIns="46241" rtlCol="0"/>
          <a:lstStyle>
            <a:lvl1pPr algn="r">
              <a:defRPr sz="1200"/>
            </a:lvl1pPr>
          </a:lstStyle>
          <a:p>
            <a:fld id="{8D70764A-B111-44B3-AE37-A9C6790043FE}" type="datetimeFigureOut">
              <a:rPr lang="en-US" smtClean="0"/>
              <a:t>10/7/2019</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1" rIns="92482" bIns="46241"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1" rIns="92482" bIns="4624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2" tIns="46241" rIns="92482" bIns="46241"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2" tIns="46241" rIns="92482" bIns="46241"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a:p>
        </p:txBody>
      </p:sp>
    </p:spTree>
    <p:extLst>
      <p:ext uri="{BB962C8B-B14F-4D97-AF65-F5344CB8AC3E}">
        <p14:creationId xmlns:p14="http://schemas.microsoft.com/office/powerpoint/2010/main" val="831606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3 min </a:t>
            </a:r>
            <a:r>
              <a:rPr lang="en-US" b="0" baseline="0"/>
              <a:t>| Information Sharing Slide</a:t>
            </a:r>
          </a:p>
          <a:p>
            <a:endParaRPr lang="en-US" b="0" baseline="0"/>
          </a:p>
        </p:txBody>
      </p:sp>
      <p:sp>
        <p:nvSpPr>
          <p:cNvPr id="4" name="Slide Number Placeholder 3"/>
          <p:cNvSpPr>
            <a:spLocks noGrp="1"/>
          </p:cNvSpPr>
          <p:nvPr>
            <p:ph type="sldNum" sz="quarter" idx="10"/>
          </p:nvPr>
        </p:nvSpPr>
        <p:spPr/>
        <p:txBody>
          <a:bodyPr/>
          <a:lstStyle/>
          <a:p>
            <a:fld id="{EF3C1CD0-D833-4B0D-BF33-74A8E63C0BDA}" type="slidenum">
              <a:rPr lang="en-US" smtClean="0"/>
              <a:t>10</a:t>
            </a:fld>
            <a:endParaRPr lang="en-US"/>
          </a:p>
        </p:txBody>
      </p:sp>
    </p:spTree>
    <p:extLst>
      <p:ext uri="{BB962C8B-B14F-4D97-AF65-F5344CB8AC3E}">
        <p14:creationId xmlns:p14="http://schemas.microsoft.com/office/powerpoint/2010/main" val="2957415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5 min </a:t>
            </a:r>
            <a:r>
              <a:rPr lang="en-US" b="0" baseline="0"/>
              <a:t>| Exploring Slide</a:t>
            </a:r>
          </a:p>
          <a:p>
            <a:endParaRPr lang="en-US" b="0" baseline="0"/>
          </a:p>
          <a:p>
            <a:r>
              <a:rPr lang="en-US" b="0" baseline="0"/>
              <a:t>Using the CLNA Guide, review the questions in section 1. </a:t>
            </a:r>
          </a:p>
          <a:p>
            <a:endParaRPr lang="en-US" b="0" baseline="0"/>
          </a:p>
          <a:p>
            <a:r>
              <a:rPr lang="en-US" b="1" baseline="0"/>
              <a:t>Activity: </a:t>
            </a:r>
            <a:r>
              <a:rPr lang="en-US" b="0" baseline="0"/>
              <a:t>Have participants identify at least one question where they need input from advisory council members. </a:t>
            </a:r>
          </a:p>
          <a:p>
            <a:endParaRPr lang="en-US" b="0" baseline="0"/>
          </a:p>
          <a:p>
            <a:r>
              <a:rPr lang="en-US" b="0" baseline="0"/>
              <a:t>Possible answer(s): </a:t>
            </a:r>
          </a:p>
          <a:p>
            <a:pPr marL="171450" indent="-171450">
              <a:buFont typeface="Arial" panose="020B0604020202020204" pitchFamily="34" charset="0"/>
              <a:buChar char="•"/>
            </a:pPr>
            <a:r>
              <a:rPr lang="en-US" b="0" baseline="0"/>
              <a:t>Question 2 – need input/information/solutions from counselors</a:t>
            </a:r>
          </a:p>
          <a:p>
            <a:pPr marL="171450" indent="-171450">
              <a:buFont typeface="Arial" panose="020B0604020202020204" pitchFamily="34" charset="0"/>
              <a:buChar char="•"/>
            </a:pPr>
            <a:r>
              <a:rPr lang="en-US" b="0" baseline="0"/>
              <a:t>Question 3 – need input/information/solutions from special population representatives</a:t>
            </a:r>
            <a:endParaRPr lang="en-US" b="1" baseline="0"/>
          </a:p>
          <a:p>
            <a:endParaRPr lang="en-US" b="0" baseline="0"/>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11</a:t>
            </a:fld>
            <a:endParaRPr lang="en-US"/>
          </a:p>
        </p:txBody>
      </p:sp>
    </p:spTree>
    <p:extLst>
      <p:ext uri="{BB962C8B-B14F-4D97-AF65-F5344CB8AC3E}">
        <p14:creationId xmlns:p14="http://schemas.microsoft.com/office/powerpoint/2010/main" val="623544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5 min </a:t>
            </a:r>
            <a:r>
              <a:rPr lang="en-US" b="0" baseline="0"/>
              <a:t>| Exploring Slide</a:t>
            </a:r>
          </a:p>
          <a:p>
            <a:endParaRPr lang="en-US" b="0" baseline="0"/>
          </a:p>
          <a:p>
            <a:r>
              <a:rPr lang="en-US" b="0" baseline="0"/>
              <a:t>Before investigating this section further, make the connection to the SSQI indicators. Note that this section is looking at size, quality, and alignment. The connection to the SSQI is strong though the vocabulary switches out scope/alignment.  Note that the last question is looking at the SSQIs. </a:t>
            </a:r>
          </a:p>
          <a:p>
            <a:endParaRPr lang="en-US" b="0" baseline="0"/>
          </a:p>
          <a:p>
            <a:r>
              <a:rPr lang="en-US" b="0" baseline="0"/>
              <a:t>Using the CLNA Guide, review the questions in section 2. </a:t>
            </a:r>
          </a:p>
          <a:p>
            <a:endParaRPr lang="en-US" b="0" baseline="0"/>
          </a:p>
          <a:p>
            <a:r>
              <a:rPr lang="en-US" b="1" baseline="0"/>
              <a:t>Activity: </a:t>
            </a:r>
            <a:r>
              <a:rPr lang="en-US" b="0" baseline="0"/>
              <a:t>Have participants identify at least one question where they need input from advisory council members. </a:t>
            </a:r>
          </a:p>
          <a:p>
            <a:endParaRPr lang="en-US" b="0" baseline="0"/>
          </a:p>
          <a:p>
            <a:r>
              <a:rPr lang="en-US" b="0" baseline="0"/>
              <a:t>Possible answer(s): </a:t>
            </a:r>
          </a:p>
          <a:p>
            <a:pPr marL="171450" indent="-171450">
              <a:buFont typeface="Arial" panose="020B0604020202020204" pitchFamily="34" charset="0"/>
              <a:buChar char="•"/>
            </a:pPr>
            <a:r>
              <a:rPr lang="en-US" b="0" baseline="0"/>
              <a:t>Question 2 – counselors and industry partners</a:t>
            </a:r>
          </a:p>
          <a:p>
            <a:pPr marL="171450" indent="-171450">
              <a:buFont typeface="Arial" panose="020B0604020202020204" pitchFamily="34" charset="0"/>
              <a:buChar char="•"/>
            </a:pPr>
            <a:r>
              <a:rPr lang="en-US" b="0" baseline="0"/>
              <a:t>Question 3 – counselors</a:t>
            </a:r>
          </a:p>
          <a:p>
            <a:pPr marL="171450" indent="-171450">
              <a:buFont typeface="Arial" panose="020B0604020202020204" pitchFamily="34" charset="0"/>
              <a:buChar char="•"/>
            </a:pPr>
            <a:r>
              <a:rPr lang="en-US" b="0" baseline="0"/>
              <a:t>Question 6 – counselors</a:t>
            </a:r>
          </a:p>
          <a:p>
            <a:pPr marL="171450" indent="-171450">
              <a:buFont typeface="Arial" panose="020B0604020202020204" pitchFamily="34" charset="0"/>
              <a:buChar char="•"/>
            </a:pPr>
            <a:r>
              <a:rPr lang="en-US" b="0" baseline="0"/>
              <a:t>Question 7 – postsecondary partners</a:t>
            </a:r>
          </a:p>
          <a:p>
            <a:pPr marL="171450" indent="-171450">
              <a:buFont typeface="Arial" panose="020B0604020202020204" pitchFamily="34" charset="0"/>
              <a:buChar char="•"/>
            </a:pPr>
            <a:endParaRPr lang="en-US" b="1" baseline="0"/>
          </a:p>
          <a:p>
            <a:endParaRPr lang="en-US" b="0" baseline="0"/>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12</a:t>
            </a:fld>
            <a:endParaRPr lang="en-US"/>
          </a:p>
        </p:txBody>
      </p:sp>
    </p:spTree>
    <p:extLst>
      <p:ext uri="{BB962C8B-B14F-4D97-AF65-F5344CB8AC3E}">
        <p14:creationId xmlns:p14="http://schemas.microsoft.com/office/powerpoint/2010/main" val="1617278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5 min </a:t>
            </a:r>
            <a:r>
              <a:rPr lang="en-US" b="0" baseline="0"/>
              <a:t>| Exploring Slide</a:t>
            </a:r>
          </a:p>
          <a:p>
            <a:endParaRPr lang="en-US" b="0" baseline="0"/>
          </a:p>
          <a:p>
            <a:r>
              <a:rPr lang="en-US" b="0" baseline="0"/>
              <a:t>Using the CLNA Guide, review the questions in section 3. As a reminder, Perkins IV was focused on sustaining programs, Perkins V is focused on innovation. This is highlighted best in this section. Here, LEAs will use data to </a:t>
            </a:r>
            <a:r>
              <a:rPr lang="en-US" b="0" baseline="0" err="1"/>
              <a:t>forcast</a:t>
            </a:r>
            <a:r>
              <a:rPr lang="en-US" b="0" baseline="0"/>
              <a:t> shifts in workforce needs and then develop long-term plans to meet those needs. This could identify programs that need to be phased out and new programs to bring on board. When used to the fullest, this section will help guide the conversation of planning for those changes to support the labor market needs. </a:t>
            </a:r>
          </a:p>
          <a:p>
            <a:endParaRPr lang="en-US" b="0" baseline="0"/>
          </a:p>
          <a:p>
            <a:pPr marL="0" indent="0">
              <a:buFont typeface="Arial" panose="020B0604020202020204" pitchFamily="34" charset="0"/>
              <a:buNone/>
            </a:pPr>
            <a:r>
              <a:rPr lang="en-US" b="0" baseline="0"/>
              <a:t>This section will rely heavily on industry partners, workforce boards, and similar members of the advisory council. </a:t>
            </a:r>
          </a:p>
          <a:p>
            <a:endParaRPr lang="en-US" b="0" baseline="0"/>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13</a:t>
            </a:fld>
            <a:endParaRPr lang="en-US"/>
          </a:p>
        </p:txBody>
      </p:sp>
    </p:spTree>
    <p:extLst>
      <p:ext uri="{BB962C8B-B14F-4D97-AF65-F5344CB8AC3E}">
        <p14:creationId xmlns:p14="http://schemas.microsoft.com/office/powerpoint/2010/main" val="21606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5 min </a:t>
            </a:r>
            <a:r>
              <a:rPr lang="en-US" b="0" baseline="0"/>
              <a:t>| Exploring Slide</a:t>
            </a:r>
          </a:p>
          <a:p>
            <a:endParaRPr lang="en-US" b="0" baseline="0"/>
          </a:p>
          <a:p>
            <a:r>
              <a:rPr lang="en-US" b="0" baseline="0"/>
              <a:t>Using the CLNA Guide, review the questions in section 4. </a:t>
            </a:r>
          </a:p>
          <a:p>
            <a:endParaRPr lang="en-US" b="0" baseline="0"/>
          </a:p>
          <a:p>
            <a:pPr marL="0" indent="0">
              <a:buFont typeface="Arial" panose="020B0604020202020204" pitchFamily="34" charset="0"/>
              <a:buNone/>
            </a:pPr>
            <a:endParaRPr lang="en-US" b="1" baseline="0"/>
          </a:p>
          <a:p>
            <a:endParaRPr lang="en-US" b="0" baseline="0"/>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14</a:t>
            </a:fld>
            <a:endParaRPr lang="en-US"/>
          </a:p>
        </p:txBody>
      </p:sp>
    </p:spTree>
    <p:extLst>
      <p:ext uri="{BB962C8B-B14F-4D97-AF65-F5344CB8AC3E}">
        <p14:creationId xmlns:p14="http://schemas.microsoft.com/office/powerpoint/2010/main" val="3988490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5 min </a:t>
            </a:r>
            <a:r>
              <a:rPr lang="en-US" b="0" baseline="0"/>
              <a:t>| Exploring Slide</a:t>
            </a:r>
          </a:p>
          <a:p>
            <a:endParaRPr lang="en-US" b="0" baseline="0"/>
          </a:p>
          <a:p>
            <a:r>
              <a:rPr lang="en-US" b="0" baseline="0"/>
              <a:t>Using the CLNA Guide, review the questions in section 5. </a:t>
            </a:r>
          </a:p>
          <a:p>
            <a:endParaRPr lang="en-US" b="0" baseline="0"/>
          </a:p>
          <a:p>
            <a:pPr marL="0" indent="0">
              <a:buFont typeface="Arial" panose="020B0604020202020204" pitchFamily="34" charset="0"/>
              <a:buNone/>
            </a:pPr>
            <a:endParaRPr lang="en-US" b="1" baseline="0"/>
          </a:p>
          <a:p>
            <a:endParaRPr lang="en-US" b="0" baseline="0"/>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15</a:t>
            </a:fld>
            <a:endParaRPr lang="en-US"/>
          </a:p>
        </p:txBody>
      </p:sp>
    </p:spTree>
    <p:extLst>
      <p:ext uri="{BB962C8B-B14F-4D97-AF65-F5344CB8AC3E}">
        <p14:creationId xmlns:p14="http://schemas.microsoft.com/office/powerpoint/2010/main" val="2913794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4b7d2ed0c9_2_40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g4b7d2ed0c9_2_40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r>
              <a:rPr lang="en-US" b="1" baseline="0"/>
              <a:t>3 min </a:t>
            </a:r>
            <a:r>
              <a:rPr lang="en-US" b="0" baseline="0"/>
              <a:t>| Information Sharing Slide</a:t>
            </a:r>
          </a:p>
          <a:p>
            <a:endParaRPr lang="en-US" b="0" baseline="0"/>
          </a:p>
          <a:p>
            <a:r>
              <a:rPr lang="en-US" b="0" baseline="0"/>
              <a:t>This month we will explore the idea of Root Cause Analysis. How familiar are directors with root cause analysis? While there are a number of slides for this section, the intention for this session is to introduce the idea and start a conversation. We will practice at the Fall CTE Director’s Meeting. The expectation is that each district do at least one root cause analysis this year. </a:t>
            </a:r>
          </a:p>
        </p:txBody>
      </p:sp>
      <p:sp>
        <p:nvSpPr>
          <p:cNvPr id="301" name="Google Shape;301;g4b7d2ed0c9_2_40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16</a:t>
            </a:fld>
            <a:endParaRPr/>
          </a:p>
        </p:txBody>
      </p:sp>
    </p:spTree>
    <p:extLst>
      <p:ext uri="{BB962C8B-B14F-4D97-AF65-F5344CB8AC3E}">
        <p14:creationId xmlns:p14="http://schemas.microsoft.com/office/powerpoint/2010/main" val="1727992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4b7d2ed0c9_2_4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8" name="Google Shape;308;g4b7d2ed0c9_2_4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r>
              <a:rPr lang="en-US" b="1" baseline="0"/>
              <a:t>3 min </a:t>
            </a:r>
            <a:r>
              <a:rPr lang="en-US" b="0" baseline="0"/>
              <a:t>| Information Sharing Slide</a:t>
            </a:r>
          </a:p>
          <a:p>
            <a:endParaRPr lang="en-US" b="0" baseline="0"/>
          </a:p>
          <a:p>
            <a:r>
              <a:rPr lang="en-US" b="0" baseline="0"/>
              <a:t>Using the CLNA Guide, review the questions in section 5. </a:t>
            </a:r>
          </a:p>
          <a:p>
            <a:pPr marL="0" lvl="0" indent="0" algn="l" rtl="0">
              <a:spcBef>
                <a:spcPts val="0"/>
              </a:spcBef>
              <a:spcAft>
                <a:spcPts val="0"/>
              </a:spcAft>
              <a:buNone/>
            </a:pPr>
            <a:r>
              <a:rPr lang="en"/>
              <a:t>You have likely used different protocols and processes to conduct a root cause analysis - and many of them will lead to the same answers. Through</a:t>
            </a:r>
            <a:r>
              <a:rPr lang="en" baseline="0"/>
              <a:t> our district planning work we have emphasized </a:t>
            </a:r>
            <a:r>
              <a:rPr lang="en"/>
              <a:t>use of the 5 Whys protocol for its simplicity. In our TELN work we used the fishbone diagr</a:t>
            </a:r>
            <a:endParaRPr/>
          </a:p>
        </p:txBody>
      </p:sp>
      <p:sp>
        <p:nvSpPr>
          <p:cNvPr id="309" name="Google Shape;309;g4b7d2ed0c9_2_4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17</a:t>
            </a:fld>
            <a:endParaRPr/>
          </a:p>
        </p:txBody>
      </p:sp>
    </p:spTree>
    <p:extLst>
      <p:ext uri="{BB962C8B-B14F-4D97-AF65-F5344CB8AC3E}">
        <p14:creationId xmlns:p14="http://schemas.microsoft.com/office/powerpoint/2010/main" val="900279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4b7d2ed0c9_2_4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1" name="Google Shape;331;g4b7d2ed0c9_2_4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r>
              <a:rPr lang="en-US" b="1" baseline="0"/>
              <a:t>5 min </a:t>
            </a:r>
            <a:r>
              <a:rPr lang="en-US" b="0" baseline="0"/>
              <a:t>| Information Sharing Slide</a:t>
            </a:r>
          </a:p>
        </p:txBody>
      </p:sp>
      <p:sp>
        <p:nvSpPr>
          <p:cNvPr id="332" name="Google Shape;332;g4b7d2ed0c9_2_4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18</a:t>
            </a:fld>
            <a:endParaRPr/>
          </a:p>
        </p:txBody>
      </p:sp>
    </p:spTree>
    <p:extLst>
      <p:ext uri="{BB962C8B-B14F-4D97-AF65-F5344CB8AC3E}">
        <p14:creationId xmlns:p14="http://schemas.microsoft.com/office/powerpoint/2010/main" val="2761819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3 min </a:t>
            </a:r>
            <a:r>
              <a:rPr lang="en-US" b="0" baseline="0"/>
              <a:t>| Information Sharing Slide</a:t>
            </a:r>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20</a:t>
            </a:fld>
            <a:endParaRPr lang="en-US"/>
          </a:p>
        </p:txBody>
      </p:sp>
    </p:spTree>
    <p:extLst>
      <p:ext uri="{BB962C8B-B14F-4D97-AF65-F5344CB8AC3E}">
        <p14:creationId xmlns:p14="http://schemas.microsoft.com/office/powerpoint/2010/main" val="1852482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a:t>
            </a:fld>
            <a:endParaRPr lang="en-US"/>
          </a:p>
        </p:txBody>
      </p:sp>
    </p:spTree>
    <p:extLst>
      <p:ext uri="{BB962C8B-B14F-4D97-AF65-F5344CB8AC3E}">
        <p14:creationId xmlns:p14="http://schemas.microsoft.com/office/powerpoint/2010/main" val="2995854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3 min </a:t>
            </a:r>
            <a:r>
              <a:rPr lang="en-US" b="0" baseline="0"/>
              <a:t>| Information Sharing Slide</a:t>
            </a:r>
          </a:p>
          <a:p>
            <a:endParaRPr lang="en-US"/>
          </a:p>
          <a:p>
            <a:r>
              <a:rPr lang="en-US"/>
              <a:t>A strong</a:t>
            </a:r>
            <a:r>
              <a:rPr lang="en-US" baseline="0"/>
              <a:t> root cause analysis should lead to an impactful theory of action. </a:t>
            </a:r>
          </a:p>
          <a:p>
            <a:r>
              <a:rPr lang="en-US" baseline="0"/>
              <a:t>That theory of action should help us select an aligned strategy for change.</a:t>
            </a:r>
          </a:p>
          <a:p>
            <a:r>
              <a:rPr lang="en-US" baseline="0"/>
              <a:t>Implementing that strategy should address the root causes.</a:t>
            </a:r>
          </a:p>
          <a:p>
            <a:r>
              <a:rPr lang="en-US" baseline="0"/>
              <a:t>Addressing the root causes should positively impact the areas of need. </a:t>
            </a:r>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21</a:t>
            </a:fld>
            <a:endParaRPr lang="en-US"/>
          </a:p>
        </p:txBody>
      </p:sp>
    </p:spTree>
    <p:extLst>
      <p:ext uri="{BB962C8B-B14F-4D97-AF65-F5344CB8AC3E}">
        <p14:creationId xmlns:p14="http://schemas.microsoft.com/office/powerpoint/2010/main" val="25347409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OPTIONAL | 3 min </a:t>
            </a:r>
            <a:r>
              <a:rPr lang="en-US" b="0" baseline="0"/>
              <a:t>| Information Sharing Slide</a:t>
            </a:r>
          </a:p>
          <a:p>
            <a:endParaRPr lang="en-US"/>
          </a:p>
          <a:p>
            <a:r>
              <a:rPr lang="en-US"/>
              <a:t>What data might I</a:t>
            </a:r>
            <a:r>
              <a:rPr lang="en-US" baseline="0"/>
              <a:t> have asked this CTE director to bring to the conversation? How might that assist in this conversation?</a:t>
            </a:r>
          </a:p>
          <a:p>
            <a:endParaRPr lang="en-US" baseline="0"/>
          </a:p>
          <a:p>
            <a:r>
              <a:rPr lang="en-US" baseline="0"/>
              <a:t>Possible hypotheses I thought of ahead of time: For EL population is this potentially about </a:t>
            </a:r>
            <a:r>
              <a:rPr lang="en-US" sz="1200" kern="1200">
                <a:solidFill>
                  <a:schemeClr val="tx1"/>
                </a:solidFill>
                <a:effectLst/>
                <a:latin typeface="+mn-lt"/>
                <a:ea typeface="+mn-ea"/>
                <a:cs typeface="+mn-cs"/>
              </a:rPr>
              <a:t>Access? Instruction? Family Engagement?</a:t>
            </a:r>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22</a:t>
            </a:fld>
            <a:endParaRPr lang="en-US"/>
          </a:p>
        </p:txBody>
      </p:sp>
    </p:spTree>
    <p:extLst>
      <p:ext uri="{BB962C8B-B14F-4D97-AF65-F5344CB8AC3E}">
        <p14:creationId xmlns:p14="http://schemas.microsoft.com/office/powerpoint/2010/main" val="2882669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OPTIONAL | 3 min </a:t>
            </a:r>
            <a:r>
              <a:rPr lang="en-US" b="0" baseline="0"/>
              <a:t>| Information Sharing Slide</a:t>
            </a:r>
          </a:p>
          <a:p>
            <a:endParaRPr lang="en-US"/>
          </a:p>
          <a:p>
            <a:r>
              <a:rPr lang="en-US"/>
              <a:t>What stands out to you in this</a:t>
            </a:r>
            <a:r>
              <a:rPr lang="en-US" baseline="0"/>
              <a:t> example?</a:t>
            </a:r>
          </a:p>
          <a:p>
            <a:r>
              <a:rPr lang="en-US" baseline="0"/>
              <a:t>Is this root cause focused on the greatest area of need? How do you know?</a:t>
            </a:r>
          </a:p>
          <a:p>
            <a:r>
              <a:rPr lang="en-US" baseline="0"/>
              <a:t>What might you do next if you were working with this leader?</a:t>
            </a:r>
          </a:p>
          <a:p>
            <a:endParaRPr lang="en-US" baseline="0"/>
          </a:p>
          <a:p>
            <a:r>
              <a:rPr lang="en-US" baseline="0"/>
              <a:t>Distinguish the low hanging fruit here…acknowledge when/how it could be addressed…refocus to the greater need. </a:t>
            </a:r>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23</a:t>
            </a:fld>
            <a:endParaRPr lang="en-US"/>
          </a:p>
        </p:txBody>
      </p:sp>
    </p:spTree>
    <p:extLst>
      <p:ext uri="{BB962C8B-B14F-4D97-AF65-F5344CB8AC3E}">
        <p14:creationId xmlns:p14="http://schemas.microsoft.com/office/powerpoint/2010/main" val="2437836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4b7d2ed0c9_2_4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g4b7d2ed0c9_2_44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OPTIONAL | 3 min </a:t>
            </a:r>
            <a:r>
              <a:rPr lang="en-US" b="0" baseline="0"/>
              <a:t>| Information Sharing Slide</a:t>
            </a:r>
          </a:p>
          <a:p>
            <a:pPr marL="0" lvl="0" indent="0" algn="l" rtl="0">
              <a:spcBef>
                <a:spcPts val="0"/>
              </a:spcBef>
              <a:spcAft>
                <a:spcPts val="0"/>
              </a:spcAft>
              <a:buNone/>
            </a:pPr>
            <a:endParaRPr lang="en-US"/>
          </a:p>
          <a:p>
            <a:pPr marL="0" lvl="0" indent="0" algn="l" rtl="0">
              <a:spcBef>
                <a:spcPts val="0"/>
              </a:spcBef>
              <a:spcAft>
                <a:spcPts val="0"/>
              </a:spcAft>
              <a:buNone/>
            </a:pPr>
            <a:r>
              <a:rPr lang="en-US"/>
              <a:t>Second example- using the 5 whys protocol</a:t>
            </a:r>
          </a:p>
          <a:p>
            <a:pPr marL="0" lvl="0" indent="0" algn="l" rtl="0">
              <a:spcBef>
                <a:spcPts val="0"/>
              </a:spcBef>
              <a:spcAft>
                <a:spcPts val="0"/>
              </a:spcAft>
              <a:buNone/>
            </a:pPr>
            <a:endParaRPr lang="en-US"/>
          </a:p>
          <a:p>
            <a:pPr marL="0" lvl="0" indent="0" algn="l" rtl="0">
              <a:spcBef>
                <a:spcPts val="0"/>
              </a:spcBef>
              <a:spcAft>
                <a:spcPts val="0"/>
              </a:spcAft>
              <a:buNone/>
            </a:pPr>
            <a:r>
              <a:rPr lang="en-US"/>
              <a:t>What</a:t>
            </a:r>
            <a:r>
              <a:rPr lang="en-US" baseline="0"/>
              <a:t> are the strengths of this analysis? What are the gaps? </a:t>
            </a:r>
          </a:p>
          <a:p>
            <a:pPr marL="0" lvl="0" indent="0" algn="l" rtl="0">
              <a:spcBef>
                <a:spcPts val="0"/>
              </a:spcBef>
              <a:spcAft>
                <a:spcPts val="0"/>
              </a:spcAft>
              <a:buNone/>
            </a:pPr>
            <a:r>
              <a:rPr lang="en-US" baseline="0"/>
              <a:t>When and how might this protocol be helpful? </a:t>
            </a:r>
            <a:endParaRPr/>
          </a:p>
        </p:txBody>
      </p:sp>
      <p:sp>
        <p:nvSpPr>
          <p:cNvPr id="339" name="Google Shape;339;g4b7d2ed0c9_2_44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24</a:t>
            </a:fld>
            <a:endParaRPr/>
          </a:p>
        </p:txBody>
      </p:sp>
    </p:spTree>
    <p:extLst>
      <p:ext uri="{BB962C8B-B14F-4D97-AF65-F5344CB8AC3E}">
        <p14:creationId xmlns:p14="http://schemas.microsoft.com/office/powerpoint/2010/main" val="32174514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OPTIONAL | 3 min </a:t>
            </a:r>
            <a:r>
              <a:rPr lang="en-US" b="0" baseline="0"/>
              <a:t>| Information Sharing Slide</a:t>
            </a:r>
          </a:p>
          <a:p>
            <a:endParaRPr lang="en-US"/>
          </a:p>
          <a:p>
            <a:r>
              <a:rPr lang="en-US"/>
              <a:t>One of the things I did as</a:t>
            </a:r>
            <a:r>
              <a:rPr lang="en-US" baseline="0"/>
              <a:t> a coach was to label and synthesize the director’s thinking…I paraphrased a lot…you said…let’s call that…does that sound right?</a:t>
            </a:r>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25</a:t>
            </a:fld>
            <a:endParaRPr lang="en-US"/>
          </a:p>
        </p:txBody>
      </p:sp>
    </p:spTree>
    <p:extLst>
      <p:ext uri="{BB962C8B-B14F-4D97-AF65-F5344CB8AC3E}">
        <p14:creationId xmlns:p14="http://schemas.microsoft.com/office/powerpoint/2010/main" val="36707752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OPTIONAL | 3 min </a:t>
            </a:r>
            <a:r>
              <a:rPr lang="en-US" b="0" baseline="0"/>
              <a:t>| Information Sharing Slide</a:t>
            </a:r>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26</a:t>
            </a:fld>
            <a:endParaRPr lang="en-US"/>
          </a:p>
        </p:txBody>
      </p:sp>
    </p:spTree>
    <p:extLst>
      <p:ext uri="{BB962C8B-B14F-4D97-AF65-F5344CB8AC3E}">
        <p14:creationId xmlns:p14="http://schemas.microsoft.com/office/powerpoint/2010/main" val="17612443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OPTIONAL | 3 min </a:t>
            </a:r>
            <a:r>
              <a:rPr lang="en-US" b="0" baseline="0"/>
              <a:t>| Information Sharing Slide</a:t>
            </a:r>
          </a:p>
          <a:p>
            <a:endParaRPr lang="en-US"/>
          </a:p>
          <a:p>
            <a:r>
              <a:rPr lang="en-US"/>
              <a:t>CTE</a:t>
            </a:r>
            <a:r>
              <a:rPr lang="en-US" baseline="0"/>
              <a:t> Director decided to start small so he could potentially leverage these leaders and possibly exemplar programs they create together to scale these improvements district wide in the future. </a:t>
            </a:r>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27</a:t>
            </a:fld>
            <a:endParaRPr lang="en-US"/>
          </a:p>
        </p:txBody>
      </p:sp>
    </p:spTree>
    <p:extLst>
      <p:ext uri="{BB962C8B-B14F-4D97-AF65-F5344CB8AC3E}">
        <p14:creationId xmlns:p14="http://schemas.microsoft.com/office/powerpoint/2010/main" val="3333481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3 min </a:t>
            </a:r>
            <a:r>
              <a:rPr lang="en-US" b="0" baseline="0"/>
              <a:t>| Information Sharing Slide</a:t>
            </a:r>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28</a:t>
            </a:fld>
            <a:endParaRPr lang="en-US"/>
          </a:p>
        </p:txBody>
      </p:sp>
    </p:spTree>
    <p:extLst>
      <p:ext uri="{BB962C8B-B14F-4D97-AF65-F5344CB8AC3E}">
        <p14:creationId xmlns:p14="http://schemas.microsoft.com/office/powerpoint/2010/main" val="4192080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a:t>3 min </a:t>
            </a:r>
            <a:r>
              <a:rPr lang="en-US" b="0" baseline="0"/>
              <a:t>| Information Sharing Slide</a:t>
            </a:r>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29</a:t>
            </a:fld>
            <a:endParaRPr lang="en-US"/>
          </a:p>
        </p:txBody>
      </p:sp>
    </p:spTree>
    <p:extLst>
      <p:ext uri="{BB962C8B-B14F-4D97-AF65-F5344CB8AC3E}">
        <p14:creationId xmlns:p14="http://schemas.microsoft.com/office/powerpoint/2010/main" val="29817232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30</a:t>
            </a:fld>
            <a:endParaRPr lang="en-US"/>
          </a:p>
        </p:txBody>
      </p:sp>
    </p:spTree>
    <p:extLst>
      <p:ext uri="{BB962C8B-B14F-4D97-AF65-F5344CB8AC3E}">
        <p14:creationId xmlns:p14="http://schemas.microsoft.com/office/powerpoint/2010/main" val="1595753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b="1"/>
              <a:t>2 min </a:t>
            </a:r>
            <a:r>
              <a:rPr lang="en-US" b="0"/>
              <a:t>| Information Sharing slide</a:t>
            </a:r>
            <a:endParaRPr lang="en-US" b="1" baseline="0"/>
          </a:p>
          <a:p>
            <a:pPr>
              <a:spcBef>
                <a:spcPct val="0"/>
              </a:spcBef>
            </a:pPr>
            <a:endParaRPr lang="en-US" baseline="0"/>
          </a:p>
          <a:p>
            <a:pPr>
              <a:spcBef>
                <a:spcPct val="0"/>
              </a:spcBef>
            </a:pPr>
            <a:r>
              <a:rPr lang="en-US" baseline="0"/>
              <a:t>Say: “Today is going to be a busy but good day…” review objectives.</a:t>
            </a:r>
            <a:endParaRPr lang="en-US">
              <a:cs typeface="Calibri"/>
            </a:endParaRPr>
          </a:p>
          <a:p>
            <a:pPr>
              <a:spcBef>
                <a:spcPct val="0"/>
              </a:spcBef>
            </a:pPr>
            <a:endParaRPr lang="en-US"/>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3</a:t>
            </a:fld>
            <a:endParaRPr lang="en-US"/>
          </a:p>
        </p:txBody>
      </p:sp>
    </p:spTree>
    <p:extLst>
      <p:ext uri="{BB962C8B-B14F-4D97-AF65-F5344CB8AC3E}">
        <p14:creationId xmlns:p14="http://schemas.microsoft.com/office/powerpoint/2010/main" val="3042694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3 min</a:t>
            </a:r>
            <a:r>
              <a:rPr lang="en-US" b="0" baseline="0"/>
              <a:t> | Information Sharing slide</a:t>
            </a:r>
            <a:endParaRPr lang="en-US" b="1"/>
          </a:p>
          <a:p>
            <a:endParaRPr lang="en-US" b="0"/>
          </a:p>
          <a:p>
            <a:r>
              <a:rPr lang="en-US" b="0"/>
              <a:t>Review this</a:t>
            </a:r>
            <a:r>
              <a:rPr lang="en-US" b="0" baseline="0"/>
              <a:t> new graphic with directors. Note that during this meeting we are growing on the size, scope, and quality indicators to turn and focus on the local needs assessment, which will inform all goals in future local applications. </a:t>
            </a:r>
            <a:endParaRPr lang="en-US" b="0"/>
          </a:p>
        </p:txBody>
      </p:sp>
      <p:sp>
        <p:nvSpPr>
          <p:cNvPr id="4" name="Slide Number Placeholder 3"/>
          <p:cNvSpPr>
            <a:spLocks noGrp="1"/>
          </p:cNvSpPr>
          <p:nvPr>
            <p:ph type="sldNum" sz="quarter" idx="10"/>
          </p:nvPr>
        </p:nvSpPr>
        <p:spPr/>
        <p:txBody>
          <a:bodyPr/>
          <a:lstStyle/>
          <a:p>
            <a:fld id="{EF3C1CD0-D833-4B0D-BF33-74A8E63C0BDA}" type="slidenum">
              <a:rPr lang="en-US" smtClean="0"/>
              <a:t>4</a:t>
            </a:fld>
            <a:endParaRPr lang="en-US"/>
          </a:p>
        </p:txBody>
      </p:sp>
    </p:spTree>
    <p:extLst>
      <p:ext uri="{BB962C8B-B14F-4D97-AF65-F5344CB8AC3E}">
        <p14:creationId xmlns:p14="http://schemas.microsoft.com/office/powerpoint/2010/main" val="1907985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5</a:t>
            </a:r>
            <a:r>
              <a:rPr lang="en-US" b="1" baseline="0"/>
              <a:t> min </a:t>
            </a:r>
            <a:r>
              <a:rPr lang="en-US" baseline="0"/>
              <a:t>| Information Sharing slide</a:t>
            </a:r>
          </a:p>
          <a:p>
            <a:endParaRPr lang="en-US" baseline="0"/>
          </a:p>
          <a:p>
            <a:r>
              <a:rPr lang="en-US"/>
              <a:t>The</a:t>
            </a:r>
            <a:r>
              <a:rPr lang="en-US" baseline="0"/>
              <a:t> requirement for the CLNA is referenced on the following pages of the Perkins V book. </a:t>
            </a:r>
          </a:p>
          <a:p>
            <a:pPr marL="171450" indent="-171450">
              <a:buFont typeface="Arial" panose="020B0604020202020204" pitchFamily="34" charset="0"/>
              <a:buChar char="•"/>
            </a:pPr>
            <a:r>
              <a:rPr lang="en-US" baseline="0"/>
              <a:t>Page 39 | narrative from </a:t>
            </a:r>
            <a:r>
              <a:rPr lang="en-US" baseline="0" err="1"/>
              <a:t>Brustein</a:t>
            </a:r>
            <a:r>
              <a:rPr lang="en-US" baseline="0"/>
              <a:t> with references to law</a:t>
            </a:r>
          </a:p>
          <a:p>
            <a:pPr marL="171450" indent="-171450">
              <a:buFont typeface="Arial" panose="020B0604020202020204" pitchFamily="34" charset="0"/>
              <a:buChar char="•"/>
            </a:pPr>
            <a:r>
              <a:rPr lang="en-US" baseline="0"/>
              <a:t>Page 209 | beginning of the law, section 134(c)</a:t>
            </a:r>
          </a:p>
          <a:p>
            <a:pPr marL="171450" indent="-171450">
              <a:buFont typeface="Arial" panose="020B0604020202020204" pitchFamily="34" charset="0"/>
              <a:buChar char="•"/>
            </a:pPr>
            <a:endParaRPr lang="en-US" baseline="0"/>
          </a:p>
          <a:p>
            <a:pPr marL="0" indent="0">
              <a:buFont typeface="Arial" panose="020B0604020202020204" pitchFamily="34" charset="0"/>
              <a:buNone/>
            </a:pPr>
            <a:r>
              <a:rPr lang="en-US" baseline="0"/>
              <a:t>The last bullet point is pivotal to get across. Below </a:t>
            </a:r>
          </a:p>
        </p:txBody>
      </p:sp>
      <p:sp>
        <p:nvSpPr>
          <p:cNvPr id="4" name="Slide Number Placeholder 3"/>
          <p:cNvSpPr>
            <a:spLocks noGrp="1"/>
          </p:cNvSpPr>
          <p:nvPr>
            <p:ph type="sldNum" sz="quarter" idx="10"/>
          </p:nvPr>
        </p:nvSpPr>
        <p:spPr/>
        <p:txBody>
          <a:bodyPr/>
          <a:lstStyle/>
          <a:p>
            <a:fld id="{EF3C1CD0-D833-4B0D-BF33-74A8E63C0BDA}" type="slidenum">
              <a:rPr lang="en-US" smtClean="0"/>
              <a:t>5</a:t>
            </a:fld>
            <a:endParaRPr lang="en-US"/>
          </a:p>
        </p:txBody>
      </p:sp>
    </p:spTree>
    <p:extLst>
      <p:ext uri="{BB962C8B-B14F-4D97-AF65-F5344CB8AC3E}">
        <p14:creationId xmlns:p14="http://schemas.microsoft.com/office/powerpoint/2010/main" val="694512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5 min</a:t>
            </a:r>
            <a:r>
              <a:rPr lang="en-US" b="0"/>
              <a:t> | Information + Activity Slide</a:t>
            </a:r>
          </a:p>
          <a:p>
            <a:endParaRPr lang="en-US" b="0"/>
          </a:p>
          <a:p>
            <a:r>
              <a:rPr lang="en-US" b="1" baseline="0"/>
              <a:t>Activity: </a:t>
            </a:r>
            <a:r>
              <a:rPr lang="en-US" b="0" baseline="0"/>
              <a:t>Have this slide printed. Give participates 1-2 minutes to identify members that are not currently represented on their advisory councils. Some answers may include: counselors, parents/students, representatives of special populations (beyond special education), representatives of agencies serving out-of-school youth, homeless children and youth, and at-risk youth, representatives of Indian tribes and tribal organizations. </a:t>
            </a:r>
            <a:endParaRPr lang="en-US" b="1"/>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a:p>
        </p:txBody>
      </p:sp>
    </p:spTree>
    <p:extLst>
      <p:ext uri="{BB962C8B-B14F-4D97-AF65-F5344CB8AC3E}">
        <p14:creationId xmlns:p14="http://schemas.microsoft.com/office/powerpoint/2010/main" val="2446116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5 min </a:t>
            </a:r>
            <a:r>
              <a:rPr lang="en-US" b="0" baseline="0"/>
              <a:t>| Information Sharing Slide</a:t>
            </a:r>
          </a:p>
          <a:p>
            <a:endParaRPr lang="en-US" b="0" baseline="0"/>
          </a:p>
          <a:p>
            <a:r>
              <a:rPr lang="en-US" b="0" baseline="0"/>
              <a:t>This information comes directly from the questions asked after September’s Study Council regarding stakeholder engagement. As we review the comments left by your peers, </a:t>
            </a:r>
            <a:r>
              <a:rPr lang="en-US" b="1" baseline="0"/>
              <a:t>make note of strategies </a:t>
            </a:r>
            <a:r>
              <a:rPr lang="en-US" b="0" baseline="0"/>
              <a:t>you can use to reach out to those that have not previously been on your advisory councils and/or have been marginalized. </a:t>
            </a:r>
          </a:p>
          <a:p>
            <a:endParaRPr lang="en-US" b="0" baseline="0"/>
          </a:p>
          <a:p>
            <a:r>
              <a:rPr lang="en-US" b="0" baseline="0"/>
              <a:t>Survey Question 1: What strategies have you taken to reach stakeholders who are traditionally been marginalized and the new stakeholders identified in Perkins V? How have you diversified and expanded the voices at the table? What have you gained from these efforts thus far?</a:t>
            </a:r>
          </a:p>
          <a:p>
            <a:endParaRPr lang="en-US" b="0" baseline="0"/>
          </a:p>
        </p:txBody>
      </p:sp>
      <p:sp>
        <p:nvSpPr>
          <p:cNvPr id="4" name="Slide Number Placeholder 3"/>
          <p:cNvSpPr>
            <a:spLocks noGrp="1"/>
          </p:cNvSpPr>
          <p:nvPr>
            <p:ph type="sldNum" sz="quarter" idx="10"/>
          </p:nvPr>
        </p:nvSpPr>
        <p:spPr/>
        <p:txBody>
          <a:bodyPr/>
          <a:lstStyle/>
          <a:p>
            <a:fld id="{EF3C1CD0-D833-4B0D-BF33-74A8E63C0BDA}" type="slidenum">
              <a:rPr lang="en-US" smtClean="0"/>
              <a:t>7</a:t>
            </a:fld>
            <a:endParaRPr lang="en-US"/>
          </a:p>
        </p:txBody>
      </p:sp>
    </p:spTree>
    <p:extLst>
      <p:ext uri="{BB962C8B-B14F-4D97-AF65-F5344CB8AC3E}">
        <p14:creationId xmlns:p14="http://schemas.microsoft.com/office/powerpoint/2010/main" val="1773424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5 min </a:t>
            </a:r>
            <a:r>
              <a:rPr lang="en-US" b="0" baseline="0"/>
              <a:t>| Information Sharing Slide</a:t>
            </a:r>
          </a:p>
          <a:p>
            <a:endParaRPr lang="en-US" b="0" baseline="0"/>
          </a:p>
          <a:p>
            <a:r>
              <a:rPr lang="en-US" b="0" baseline="0"/>
              <a:t>This information comes directly from the questions asked after September’s Study Council regarding stakeholder engagement. Here are some takeaways that your peers who have expanded their advisory councils have heard back from their stakeholders. </a:t>
            </a:r>
          </a:p>
          <a:p>
            <a:endParaRPr lang="en-US" b="0" baseline="0"/>
          </a:p>
          <a:p>
            <a:r>
              <a:rPr lang="en-US" b="0" baseline="0"/>
              <a:t>Survey Question 3: What are the most important takeaways you have gotten from stakeholder engagement to date? </a:t>
            </a:r>
          </a:p>
          <a:p>
            <a:endParaRPr lang="en-US" b="0" baseline="0"/>
          </a:p>
        </p:txBody>
      </p:sp>
      <p:sp>
        <p:nvSpPr>
          <p:cNvPr id="4" name="Slide Number Placeholder 3"/>
          <p:cNvSpPr>
            <a:spLocks noGrp="1"/>
          </p:cNvSpPr>
          <p:nvPr>
            <p:ph type="sldNum" sz="quarter" idx="10"/>
          </p:nvPr>
        </p:nvSpPr>
        <p:spPr/>
        <p:txBody>
          <a:bodyPr/>
          <a:lstStyle/>
          <a:p>
            <a:fld id="{EF3C1CD0-D833-4B0D-BF33-74A8E63C0BDA}" type="slidenum">
              <a:rPr lang="en-US" smtClean="0"/>
              <a:t>8</a:t>
            </a:fld>
            <a:endParaRPr lang="en-US"/>
          </a:p>
        </p:txBody>
      </p:sp>
    </p:spTree>
    <p:extLst>
      <p:ext uri="{BB962C8B-B14F-4D97-AF65-F5344CB8AC3E}">
        <p14:creationId xmlns:p14="http://schemas.microsoft.com/office/powerpoint/2010/main" val="1859684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a:t>5 min </a:t>
            </a:r>
            <a:r>
              <a:rPr lang="en-US" b="0" baseline="0"/>
              <a:t>| Information Sharing Slide</a:t>
            </a:r>
          </a:p>
          <a:p>
            <a:endParaRPr lang="en-US" b="0" baseline="0"/>
          </a:p>
          <a:p>
            <a:r>
              <a:rPr lang="en-US"/>
              <a:t>Note:</a:t>
            </a:r>
            <a:r>
              <a:rPr lang="en-US" baseline="0"/>
              <a:t> </a:t>
            </a:r>
          </a:p>
          <a:p>
            <a:r>
              <a:rPr lang="en-US" baseline="0"/>
              <a:t>You can not stress strongly enough the last two points. The CLNA will inform the goals, action steps, and spending of funds in the local application. There will be no deviation or exception. It must connect – and connect clearly. </a:t>
            </a:r>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9</a:t>
            </a:fld>
            <a:endParaRPr lang="en-US"/>
          </a:p>
        </p:txBody>
      </p:sp>
    </p:spTree>
    <p:extLst>
      <p:ext uri="{BB962C8B-B14F-4D97-AF65-F5344CB8AC3E}">
        <p14:creationId xmlns:p14="http://schemas.microsoft.com/office/powerpoint/2010/main" val="1492195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a:t>Insert Presentation Title</a:t>
            </a:r>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a:solidFill>
                  <a:schemeClr val="tx2"/>
                </a:solidFill>
                <a:latin typeface="+mn-lt"/>
              </a:rPr>
              <a:t>Presenter Name | Job Title | Team/Office/Division | Date</a:t>
            </a:r>
          </a:p>
        </p:txBody>
      </p:sp>
    </p:spTree>
    <p:extLst>
      <p:ext uri="{BB962C8B-B14F-4D97-AF65-F5344CB8AC3E}">
        <p14:creationId xmlns:p14="http://schemas.microsoft.com/office/powerpoint/2010/main"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a:t>Level 1 bullet points (default is 24-point font)</a:t>
            </a:r>
          </a:p>
          <a:p>
            <a:pPr lvl="1"/>
            <a:r>
              <a:rPr lang="en-US"/>
              <a:t>Level 2 bullet points (default is 22-point font)</a:t>
            </a:r>
          </a:p>
          <a:p>
            <a:pPr lvl="2"/>
            <a:r>
              <a:rPr lang="en-US"/>
              <a:t>Level 3 bullet points (default is 20-point font)</a:t>
            </a:r>
          </a:p>
          <a:p>
            <a:pPr lvl="3"/>
            <a:r>
              <a:rPr lang="en-US"/>
              <a:t>Level 4 bullet points (default is 18-point font)</a:t>
            </a:r>
          </a:p>
          <a:p>
            <a:pPr lvl="4"/>
            <a:r>
              <a:rPr lang="en-US"/>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a:t>Insert Slide Heading </a:t>
            </a: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a:p>
        </p:txBody>
      </p:sp>
    </p:spTree>
    <p:extLst>
      <p:ext uri="{BB962C8B-B14F-4D97-AF65-F5344CB8AC3E}">
        <p14:creationId xmlns:p14="http://schemas.microsoft.com/office/powerpoint/2010/main" val="120270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295400"/>
            <a:ext cx="4114800" cy="4525963"/>
          </a:xfrm>
        </p:spPr>
        <p:txBody>
          <a:bodyPr/>
          <a:lstStyle>
            <a:lvl1pPr>
              <a:defRPr sz="2200" baseline="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a:t>Level 1 bullet points (default is 22-point font for two-column layout)</a:t>
            </a:r>
          </a:p>
          <a:p>
            <a:pPr lvl="1"/>
            <a:r>
              <a:rPr lang="en-US"/>
              <a:t>Level 2 bullet points (default is 20-point font)</a:t>
            </a:r>
          </a:p>
          <a:p>
            <a:pPr lvl="2"/>
            <a:r>
              <a:rPr lang="en-US"/>
              <a:t>Level 3 bullet points (default is 18-point font)</a:t>
            </a:r>
          </a:p>
          <a:p>
            <a:pPr lvl="3"/>
            <a:r>
              <a:rPr lang="en-US"/>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a:t>Insert Slide Heading</a:t>
            </a:r>
          </a:p>
        </p:txBody>
      </p:sp>
      <p:sp>
        <p:nvSpPr>
          <p:cNvPr id="10" name="Content Placeholder 2"/>
          <p:cNvSpPr>
            <a:spLocks noGrp="1"/>
          </p:cNvSpPr>
          <p:nvPr>
            <p:ph sz="half" idx="13" hasCustomPrompt="1"/>
          </p:nvPr>
        </p:nvSpPr>
        <p:spPr>
          <a:xfrm>
            <a:off x="4572000" y="1295400"/>
            <a:ext cx="4114800" cy="4525963"/>
          </a:xfrm>
        </p:spPr>
        <p:txBody>
          <a:bodyPr/>
          <a:lstStyle>
            <a:lvl1pPr>
              <a:defRPr sz="22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a:t>Level 1 bullet points (default is 22-point font for two-column layout)</a:t>
            </a:r>
          </a:p>
          <a:p>
            <a:pPr lvl="1"/>
            <a:r>
              <a:rPr lang="en-US"/>
              <a:t>Level 2 bullet points (default is 20-point font)</a:t>
            </a:r>
          </a:p>
          <a:p>
            <a:pPr lvl="2"/>
            <a:r>
              <a:rPr lang="en-US"/>
              <a:t>Level 3 bullet points (default is 18-point font)</a:t>
            </a:r>
          </a:p>
          <a:p>
            <a:pPr lvl="3"/>
            <a:r>
              <a:rPr lang="en-US"/>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a:p>
        </p:txBody>
      </p:sp>
    </p:spTree>
    <p:extLst>
      <p:ext uri="{BB962C8B-B14F-4D97-AF65-F5344CB8AC3E}">
        <p14:creationId xmlns:p14="http://schemas.microsoft.com/office/powerpoint/2010/main"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a:p>
        </p:txBody>
      </p:sp>
    </p:spTree>
    <p:extLst>
      <p:ext uri="{BB962C8B-B14F-4D97-AF65-F5344CB8AC3E}">
        <p14:creationId xmlns:p14="http://schemas.microsoft.com/office/powerpoint/2010/main"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81000" y="228600"/>
            <a:ext cx="8305800" cy="914400"/>
          </a:xfrm>
        </p:spPr>
        <p:txBody>
          <a:bodyPr/>
          <a:lstStyle>
            <a:lvl1pPr>
              <a:defRPr/>
            </a:lvl1pPr>
          </a:lstStyle>
          <a:p>
            <a:r>
              <a:rPr lang="en-US"/>
              <a:t>Insert Slide Heading</a:t>
            </a:r>
          </a:p>
        </p:txBody>
      </p:sp>
    </p:spTree>
    <p:extLst>
      <p:ext uri="{BB962C8B-B14F-4D97-AF65-F5344CB8AC3E}">
        <p14:creationId xmlns:p14="http://schemas.microsoft.com/office/powerpoint/2010/main"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i="0">
                <a:solidFill>
                  <a:schemeClr val="bg1"/>
                </a:solidFill>
                <a:effectLst/>
                <a:latin typeface="PermianSlabSerifTypeface"/>
                <a:cs typeface="PermianSlabSerifTypeface"/>
              </a:rPr>
              <a:t>Presenter</a:t>
            </a:r>
            <a:r>
              <a:rPr lang="en-US" sz="3000" b="1" i="0" baseline="0">
                <a:solidFill>
                  <a:schemeClr val="bg1"/>
                </a:solidFill>
                <a:effectLst/>
                <a:latin typeface="PermianSlabSerifTypeface"/>
                <a:cs typeface="PermianSlabSerifTypeface"/>
              </a:rPr>
              <a:t> Name</a:t>
            </a:r>
            <a:br>
              <a:rPr lang="en-US" sz="3000" b="1" i="0" baseline="0">
                <a:solidFill>
                  <a:schemeClr val="bg1"/>
                </a:solidFill>
                <a:effectLst/>
                <a:latin typeface="PermianSlabSerifTypeface"/>
                <a:cs typeface="PermianSlabSerifTypeface"/>
              </a:rPr>
            </a:br>
            <a:r>
              <a:rPr lang="en-US" sz="3000" b="1" i="0" baseline="0">
                <a:solidFill>
                  <a:schemeClr val="bg1"/>
                </a:solidFill>
                <a:effectLst/>
                <a:latin typeface="PermianSlabSerifTypeface"/>
                <a:cs typeface="PermianSlabSerifTypeface"/>
              </a:rPr>
              <a:t>Title</a:t>
            </a:r>
            <a:br>
              <a:rPr lang="en-US" sz="3000" b="1" i="0" baseline="0">
                <a:solidFill>
                  <a:schemeClr val="bg1"/>
                </a:solidFill>
                <a:effectLst/>
                <a:latin typeface="PermianSlabSerifTypeface"/>
                <a:cs typeface="PermianSlabSerifTypeface"/>
              </a:rPr>
            </a:br>
            <a:r>
              <a:rPr lang="en-US" sz="3000" b="1" i="0" baseline="0">
                <a:solidFill>
                  <a:schemeClr val="bg1"/>
                </a:solidFill>
                <a:effectLst/>
                <a:latin typeface="PermianSlabSerifTypeface"/>
                <a:cs typeface="PermianSlabSerifTypeface"/>
              </a:rPr>
              <a:t>Team/Office/Division</a:t>
            </a:r>
          </a:p>
          <a:p>
            <a:r>
              <a:rPr lang="en-US" sz="3000" b="1" i="0" baseline="0">
                <a:solidFill>
                  <a:schemeClr val="bg1"/>
                </a:solidFill>
                <a:effectLst/>
                <a:latin typeface="PermianSlabSerifTypeface"/>
                <a:cs typeface="PermianSlabSerifTypeface"/>
              </a:rPr>
              <a:t>Email Address</a:t>
            </a:r>
          </a:p>
          <a:p>
            <a:r>
              <a:rPr lang="en-US" sz="3000" b="1" i="0" baseline="0">
                <a:solidFill>
                  <a:schemeClr val="bg1"/>
                </a:solidFill>
                <a:effectLst/>
                <a:latin typeface="PermianSlabSerifTypeface"/>
                <a:cs typeface="PermianSlabSerifTypeface"/>
              </a:rPr>
              <a:t>Phone Number</a:t>
            </a:r>
            <a:endParaRPr lang="en-US" sz="3000" b="1" i="0">
              <a:solidFill>
                <a:schemeClr val="bg1"/>
              </a:solidFill>
              <a:effectLst/>
              <a:latin typeface="PermianSlabSerifTypeface"/>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19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a:solidFill>
                  <a:schemeClr val="bg1"/>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a:solidFill>
                  <a:srgbClr val="1B365D"/>
                </a:solidFill>
                <a:latin typeface="Open Sans"/>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Slide ">
  <p:cSld name="1_Content Slide ">
    <p:spTree>
      <p:nvGrpSpPr>
        <p:cNvPr id="1" name="Shape 58"/>
        <p:cNvGrpSpPr/>
        <p:nvPr/>
      </p:nvGrpSpPr>
      <p:grpSpPr>
        <a:xfrm>
          <a:off x="0" y="0"/>
          <a:ext cx="0" cy="0"/>
          <a:chOff x="0" y="0"/>
          <a:chExt cx="0" cy="0"/>
        </a:xfrm>
      </p:grpSpPr>
      <p:sp>
        <p:nvSpPr>
          <p:cNvPr id="59" name="Google Shape;59;p15"/>
          <p:cNvSpPr txBox="1">
            <a:spLocks noGrp="1"/>
          </p:cNvSpPr>
          <p:nvPr>
            <p:ph type="body" idx="1"/>
          </p:nvPr>
        </p:nvSpPr>
        <p:spPr>
          <a:xfrm>
            <a:off x="304800" y="1295400"/>
            <a:ext cx="8382000" cy="4525963"/>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SzPts val="2400"/>
              <a:buChar char="▪"/>
              <a:defRPr>
                <a:solidFill>
                  <a:schemeClr val="accent1"/>
                </a:solidFill>
                <a:latin typeface="Open Sans"/>
                <a:ea typeface="Open Sans"/>
                <a:cs typeface="Open Sans"/>
                <a:sym typeface="Open Sans"/>
              </a:defRPr>
            </a:lvl1pPr>
            <a:lvl2pPr marL="914400" lvl="1" indent="-368300" algn="l">
              <a:spcBef>
                <a:spcPts val="440"/>
              </a:spcBef>
              <a:spcAft>
                <a:spcPts val="0"/>
              </a:spcAft>
              <a:buSzPts val="2200"/>
              <a:buChar char="–"/>
              <a:defRPr>
                <a:solidFill>
                  <a:schemeClr val="accent1"/>
                </a:solidFill>
                <a:latin typeface="Open Sans"/>
                <a:ea typeface="Open Sans"/>
                <a:cs typeface="Open Sans"/>
                <a:sym typeface="Open Sans"/>
              </a:defRPr>
            </a:lvl2pPr>
            <a:lvl3pPr marL="1371600" lvl="2" indent="-355600" algn="l">
              <a:spcBef>
                <a:spcPts val="400"/>
              </a:spcBef>
              <a:spcAft>
                <a:spcPts val="0"/>
              </a:spcAft>
              <a:buSzPts val="2000"/>
              <a:buChar char="•"/>
              <a:defRPr>
                <a:solidFill>
                  <a:schemeClr val="accent1"/>
                </a:solidFill>
                <a:latin typeface="Open Sans"/>
                <a:ea typeface="Open Sans"/>
                <a:cs typeface="Open Sans"/>
                <a:sym typeface="Open Sans"/>
              </a:defRPr>
            </a:lvl3pPr>
            <a:lvl4pPr marL="1828800" lvl="3" indent="-342900" algn="l">
              <a:spcBef>
                <a:spcPts val="360"/>
              </a:spcBef>
              <a:spcAft>
                <a:spcPts val="0"/>
              </a:spcAft>
              <a:buSzPts val="1800"/>
              <a:buChar char="o"/>
              <a:defRPr>
                <a:solidFill>
                  <a:schemeClr val="accent1"/>
                </a:solidFill>
                <a:latin typeface="Open Sans"/>
                <a:ea typeface="Open Sans"/>
                <a:cs typeface="Open Sans"/>
                <a:sym typeface="Open Sans"/>
              </a:defRPr>
            </a:lvl4pPr>
            <a:lvl5pPr marL="2286000" lvl="4" indent="-330200" algn="l">
              <a:spcBef>
                <a:spcPts val="320"/>
              </a:spcBef>
              <a:spcAft>
                <a:spcPts val="0"/>
              </a:spcAft>
              <a:buSzPts val="1600"/>
              <a:buChar char="»"/>
              <a:defRPr>
                <a:solidFill>
                  <a:schemeClr val="accent1"/>
                </a:solidFill>
                <a:latin typeface="Open Sans"/>
                <a:ea typeface="Open Sans"/>
                <a:cs typeface="Open Sans"/>
                <a:sym typeface="Open Sans"/>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15"/>
          <p:cNvSpPr/>
          <p:nvPr/>
        </p:nvSpPr>
        <p:spPr>
          <a:xfrm>
            <a:off x="0" y="228600"/>
            <a:ext cx="9144000" cy="914400"/>
          </a:xfrm>
          <a:prstGeom prst="rect">
            <a:avLst/>
          </a:prstGeom>
          <a:solidFill>
            <a:srgbClr val="1B365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1" name="Google Shape;61;p15"/>
          <p:cNvSpPr txBox="1">
            <a:spLocks noGrp="1"/>
          </p:cNvSpPr>
          <p:nvPr>
            <p:ph type="title"/>
          </p:nvPr>
        </p:nvSpPr>
        <p:spPr>
          <a:xfrm>
            <a:off x="304800" y="228600"/>
            <a:ext cx="8305800" cy="9144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lt1"/>
              </a:buClr>
              <a:buSzPts val="3200"/>
              <a:buFont typeface="Georgia"/>
              <a:buNone/>
              <a:defRPr>
                <a:latin typeface="Georgia"/>
                <a:ea typeface="Georgia"/>
                <a:cs typeface="Georgia"/>
                <a:sym typeface="Georg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5"/>
          <p:cNvSpPr/>
          <p:nvPr/>
        </p:nvSpPr>
        <p:spPr>
          <a:xfrm>
            <a:off x="0" y="5999376"/>
            <a:ext cx="9144000" cy="858625"/>
          </a:xfrm>
          <a:prstGeom prst="rect">
            <a:avLst/>
          </a:prstGeom>
          <a:solidFill>
            <a:srgbClr val="CDCDC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63" name="Google Shape;63;p15"/>
          <p:cNvPicPr preferRelativeResize="0"/>
          <p:nvPr/>
        </p:nvPicPr>
        <p:blipFill rotWithShape="1">
          <a:blip r:embed="rId2">
            <a:alphaModFix/>
          </a:blip>
          <a:srcRect/>
          <a:stretch/>
        </p:blipFill>
        <p:spPr>
          <a:xfrm>
            <a:off x="228601" y="6108904"/>
            <a:ext cx="1212725" cy="639563"/>
          </a:xfrm>
          <a:prstGeom prst="rect">
            <a:avLst/>
          </a:prstGeom>
          <a:noFill/>
          <a:ln>
            <a:noFill/>
          </a:ln>
        </p:spPr>
      </p:pic>
      <p:sp>
        <p:nvSpPr>
          <p:cNvPr id="64" name="Google Shape;64;p15"/>
          <p:cNvSpPr txBox="1">
            <a:spLocks noGrp="1"/>
          </p:cNvSpPr>
          <p:nvPr>
            <p:ph type="sldNum" idx="12"/>
          </p:nvPr>
        </p:nvSpPr>
        <p:spPr>
          <a:xfrm>
            <a:off x="8229600" y="6356351"/>
            <a:ext cx="457200" cy="36512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b="0" i="0" u="none" strike="noStrike" cap="none">
                <a:solidFill>
                  <a:srgbClr val="6E7073"/>
                </a:solidFill>
                <a:latin typeface="Arial"/>
                <a:ea typeface="Arial"/>
                <a:cs typeface="Arial"/>
                <a:sym typeface="Arial"/>
              </a:defRPr>
            </a:lvl1pPr>
            <a:lvl2pPr marL="0" marR="0" lvl="1" indent="0" algn="r" rtl="0">
              <a:spcBef>
                <a:spcPts val="0"/>
              </a:spcBef>
              <a:buNone/>
              <a:defRPr sz="1400" b="0" i="0" u="none" strike="noStrike" cap="none">
                <a:solidFill>
                  <a:srgbClr val="6E7073"/>
                </a:solidFill>
                <a:latin typeface="Arial"/>
                <a:ea typeface="Arial"/>
                <a:cs typeface="Arial"/>
                <a:sym typeface="Arial"/>
              </a:defRPr>
            </a:lvl2pPr>
            <a:lvl3pPr marL="0" marR="0" lvl="2" indent="0" algn="r" rtl="0">
              <a:spcBef>
                <a:spcPts val="0"/>
              </a:spcBef>
              <a:buNone/>
              <a:defRPr sz="1400" b="0" i="0" u="none" strike="noStrike" cap="none">
                <a:solidFill>
                  <a:srgbClr val="6E7073"/>
                </a:solidFill>
                <a:latin typeface="Arial"/>
                <a:ea typeface="Arial"/>
                <a:cs typeface="Arial"/>
                <a:sym typeface="Arial"/>
              </a:defRPr>
            </a:lvl3pPr>
            <a:lvl4pPr marL="0" marR="0" lvl="3" indent="0" algn="r" rtl="0">
              <a:spcBef>
                <a:spcPts val="0"/>
              </a:spcBef>
              <a:buNone/>
              <a:defRPr sz="1400" b="0" i="0" u="none" strike="noStrike" cap="none">
                <a:solidFill>
                  <a:srgbClr val="6E7073"/>
                </a:solidFill>
                <a:latin typeface="Arial"/>
                <a:ea typeface="Arial"/>
                <a:cs typeface="Arial"/>
                <a:sym typeface="Arial"/>
              </a:defRPr>
            </a:lvl4pPr>
            <a:lvl5pPr marL="0" marR="0" lvl="4" indent="0" algn="r" rtl="0">
              <a:spcBef>
                <a:spcPts val="0"/>
              </a:spcBef>
              <a:buNone/>
              <a:defRPr sz="1400" b="0" i="0" u="none" strike="noStrike" cap="none">
                <a:solidFill>
                  <a:srgbClr val="6E7073"/>
                </a:solidFill>
                <a:latin typeface="Arial"/>
                <a:ea typeface="Arial"/>
                <a:cs typeface="Arial"/>
                <a:sym typeface="Arial"/>
              </a:defRPr>
            </a:lvl5pPr>
            <a:lvl6pPr marL="0" marR="0" lvl="5" indent="0" algn="r" rtl="0">
              <a:spcBef>
                <a:spcPts val="0"/>
              </a:spcBef>
              <a:buNone/>
              <a:defRPr sz="1400" b="0" i="0" u="none" strike="noStrike" cap="none">
                <a:solidFill>
                  <a:srgbClr val="6E7073"/>
                </a:solidFill>
                <a:latin typeface="Arial"/>
                <a:ea typeface="Arial"/>
                <a:cs typeface="Arial"/>
                <a:sym typeface="Arial"/>
              </a:defRPr>
            </a:lvl6pPr>
            <a:lvl7pPr marL="0" marR="0" lvl="6" indent="0" algn="r" rtl="0">
              <a:spcBef>
                <a:spcPts val="0"/>
              </a:spcBef>
              <a:buNone/>
              <a:defRPr sz="1400" b="0" i="0" u="none" strike="noStrike" cap="none">
                <a:solidFill>
                  <a:srgbClr val="6E7073"/>
                </a:solidFill>
                <a:latin typeface="Arial"/>
                <a:ea typeface="Arial"/>
                <a:cs typeface="Arial"/>
                <a:sym typeface="Arial"/>
              </a:defRPr>
            </a:lvl7pPr>
            <a:lvl8pPr marL="0" marR="0" lvl="7" indent="0" algn="r" rtl="0">
              <a:spcBef>
                <a:spcPts val="0"/>
              </a:spcBef>
              <a:buNone/>
              <a:defRPr sz="1400" b="0" i="0" u="none" strike="noStrike" cap="none">
                <a:solidFill>
                  <a:srgbClr val="6E7073"/>
                </a:solidFill>
                <a:latin typeface="Arial"/>
                <a:ea typeface="Arial"/>
                <a:cs typeface="Arial"/>
                <a:sym typeface="Arial"/>
              </a:defRPr>
            </a:lvl8pPr>
            <a:lvl9pPr marL="0" marR="0" lvl="8" indent="0" algn="r" rtl="0">
              <a:spcBef>
                <a:spcPts val="0"/>
              </a:spcBef>
              <a:buNone/>
              <a:defRPr sz="1400" b="0" i="0" u="none" strike="noStrike" cap="none">
                <a:solidFill>
                  <a:srgbClr val="6E7073"/>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2922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1" r:id="rId7"/>
    <p:sldLayoutId id="2147483660" r:id="rId8"/>
    <p:sldLayoutId id="2147483662" r:id="rId9"/>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581400" y="4038600"/>
            <a:ext cx="5562600" cy="2019300"/>
          </a:xfrm>
        </p:spPr>
        <p:txBody>
          <a:bodyPr/>
          <a:lstStyle/>
          <a:p>
            <a:r>
              <a:rPr lang="en-US"/>
              <a:t>SMART Goal Overview</a:t>
            </a:r>
            <a:br>
              <a:rPr lang="en-US"/>
            </a:br>
            <a:r>
              <a:rPr lang="en-US"/>
              <a:t>2019-2020</a:t>
            </a:r>
          </a:p>
        </p:txBody>
      </p:sp>
      <p:sp>
        <p:nvSpPr>
          <p:cNvPr id="5" name="TextBox 4"/>
          <p:cNvSpPr txBox="1"/>
          <p:nvPr/>
        </p:nvSpPr>
        <p:spPr>
          <a:xfrm>
            <a:off x="228600" y="381000"/>
            <a:ext cx="4267200" cy="6278642"/>
          </a:xfrm>
          <a:prstGeom prst="rect">
            <a:avLst/>
          </a:prstGeom>
          <a:noFill/>
        </p:spPr>
        <p:txBody>
          <a:bodyPr wrap="square" rtlCol="0" anchor="t">
            <a:spAutoFit/>
          </a:bodyPr>
          <a:lstStyle/>
          <a:p>
            <a:r>
              <a:rPr lang="en-US" b="1">
                <a:solidFill>
                  <a:srgbClr val="FF0000"/>
                </a:solidFill>
                <a:latin typeface="Open Sans" panose="020B0606030504020204" pitchFamily="34" charset="0"/>
                <a:ea typeface="Open Sans" panose="020B0606030504020204" pitchFamily="34" charset="0"/>
                <a:cs typeface="Open Sans" panose="020B0606030504020204" pitchFamily="34" charset="0"/>
              </a:rPr>
              <a:t>Training Plan</a:t>
            </a:r>
          </a:p>
          <a:p>
            <a:pPr marL="285750" indent="-285750">
              <a:buFont typeface="Arial" panose="020B0604020202020204" pitchFamily="34" charset="0"/>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Facilitator information </a:t>
            </a:r>
          </a:p>
          <a:p>
            <a:pPr marL="742950" lvl="1" indent="-285750">
              <a:buFont typeface="Arial" panose="020B0604020202020204" pitchFamily="34" charset="0"/>
              <a:buChar char="•"/>
            </a:pPr>
            <a:r>
              <a:rPr lang="en-US" sz="1600">
                <a:solidFill>
                  <a:srgbClr val="000000"/>
                </a:solidFill>
                <a:latin typeface="Open Sans"/>
                <a:ea typeface="Open Sans" panose="020B0606030504020204" pitchFamily="34" charset="0"/>
                <a:cs typeface="Open Sans" panose="020B0606030504020204" pitchFamily="34" charset="0"/>
              </a:rPr>
              <a:t>Facilitator timing on each slide. </a:t>
            </a:r>
            <a:endPar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1200150" lvl="2" indent="-285750">
              <a:buFont typeface="Arial" panose="020B0604020202020204" pitchFamily="34" charset="0"/>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Total time:  </a:t>
            </a:r>
            <a:r>
              <a:rPr lang="en-US" sz="1600">
                <a:solidFill>
                  <a:srgbClr val="FF0000"/>
                </a:solidFill>
                <a:latin typeface="Open Sans" panose="020B0606030504020204" pitchFamily="34" charset="0"/>
                <a:ea typeface="Open Sans" panose="020B0606030504020204" pitchFamily="34" charset="0"/>
                <a:cs typeface="Open Sans" panose="020B0606030504020204" pitchFamily="34" charset="0"/>
              </a:rPr>
              <a:t>60 </a:t>
            </a: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minutes without root cause example. </a:t>
            </a:r>
          </a:p>
          <a:p>
            <a:pPr marL="742950" lvl="1" indent="-285750">
              <a:buFont typeface="Arial" panose="020B0604020202020204" pitchFamily="34" charset="0"/>
              <a:buChar char="•"/>
            </a:pPr>
            <a:r>
              <a:rPr lang="en-US" sz="1600">
                <a:solidFill>
                  <a:srgbClr val="000000"/>
                </a:solidFill>
                <a:latin typeface="Open Sans"/>
                <a:ea typeface="Open Sans" panose="020B0606030504020204" pitchFamily="34" charset="0"/>
                <a:cs typeface="Open Sans" panose="020B0606030504020204" pitchFamily="34" charset="0"/>
              </a:rPr>
              <a:t>Facilitator notes on each slide</a:t>
            </a:r>
          </a:p>
          <a:p>
            <a:pPr marL="285750" indent="-285750">
              <a:buFont typeface="Arial" panose="020B0604020202020204" pitchFamily="34" charset="0"/>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Be aware of: </a:t>
            </a:r>
          </a:p>
          <a:p>
            <a:pPr marL="742950" lvl="1" indent="-285750">
              <a:buFont typeface="Arial" panose="020B0604020202020204" pitchFamily="34" charset="0"/>
              <a:buChar char="•"/>
            </a:pPr>
            <a:r>
              <a:rPr lang="en-US" sz="1600" b="1">
                <a:solidFill>
                  <a:srgbClr val="000000"/>
                </a:solidFill>
                <a:latin typeface="Open Sans"/>
                <a:ea typeface="Open Sans" panose="020B0606030504020204" pitchFamily="34" charset="0"/>
                <a:cs typeface="Open Sans" panose="020B0606030504020204" pitchFamily="34" charset="0"/>
              </a:rPr>
              <a:t>Timing</a:t>
            </a:r>
            <a:r>
              <a:rPr lang="en-US" sz="1600">
                <a:solidFill>
                  <a:srgbClr val="000000"/>
                </a:solidFill>
                <a:latin typeface="Open Sans"/>
                <a:ea typeface="Open Sans" panose="020B0606030504020204" pitchFamily="34" charset="0"/>
                <a:cs typeface="Open Sans" panose="020B0606030504020204" pitchFamily="34" charset="0"/>
              </a:rPr>
              <a:t>. There is a lot of content for this month. Ensure that conversations stay on track and on the objectives. Top priorities – make sure advisory councils are updated and explore CLNA Guide</a:t>
            </a:r>
          </a:p>
          <a:p>
            <a:pPr marL="742950" lvl="1" indent="-285750">
              <a:buFont typeface="Arial" panose="020B0604020202020204" pitchFamily="34" charset="0"/>
              <a:buChar char="•"/>
            </a:pPr>
            <a:r>
              <a:rPr lang="en-US" sz="1600" b="1">
                <a:solidFill>
                  <a:srgbClr val="000000"/>
                </a:solidFill>
                <a:latin typeface="Open Sans"/>
                <a:ea typeface="Open Sans" panose="020B0606030504020204" pitchFamily="34" charset="0"/>
                <a:cs typeface="Open Sans" panose="020B0606030504020204" pitchFamily="34" charset="0"/>
              </a:rPr>
              <a:t>‘How it used to be’. </a:t>
            </a:r>
            <a:r>
              <a:rPr lang="en-US" sz="1600">
                <a:solidFill>
                  <a:srgbClr val="000000"/>
                </a:solidFill>
                <a:latin typeface="Open Sans"/>
                <a:ea typeface="Open Sans" panose="020B0606030504020204" pitchFamily="34" charset="0"/>
                <a:cs typeface="Open Sans" panose="020B0606030504020204" pitchFamily="34" charset="0"/>
              </a:rPr>
              <a:t>We need to model the Perkins V way – yes it is different. It is OK to connect to Perkins IV for those who need the connection, but be aware of spending too much time on this. </a:t>
            </a:r>
          </a:p>
          <a:p>
            <a:pPr marL="742950" lvl="1" indent="-285750">
              <a:buFont typeface="Arial" panose="020B0604020202020204" pitchFamily="34" charset="0"/>
              <a:buChar char="•"/>
            </a:pPr>
            <a:r>
              <a:rPr lang="en-US" sz="1600" b="1">
                <a:solidFill>
                  <a:srgbClr val="000000"/>
                </a:solidFill>
                <a:latin typeface="Open Sans" panose="020B0606030504020204" pitchFamily="34" charset="0"/>
                <a:ea typeface="Open Sans" panose="020B0606030504020204" pitchFamily="34" charset="0"/>
                <a:cs typeface="Open Sans" panose="020B0606030504020204" pitchFamily="34" charset="0"/>
              </a:rPr>
              <a:t>Root Cause</a:t>
            </a: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 We are starting the conversation with root causes. Encourage directors to work with their counterparts in their district who have gone through training with other CORE staff. </a:t>
            </a:r>
            <a:endParaRPr lang="en-US" sz="1600" b="1">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p:cNvSpPr txBox="1"/>
          <p:nvPr/>
        </p:nvSpPr>
        <p:spPr>
          <a:xfrm>
            <a:off x="4953000" y="376881"/>
            <a:ext cx="3968578" cy="4339650"/>
          </a:xfrm>
          <a:prstGeom prst="rect">
            <a:avLst/>
          </a:prstGeom>
          <a:noFill/>
        </p:spPr>
        <p:txBody>
          <a:bodyPr wrap="square" rtlCol="0" anchor="t">
            <a:spAutoFit/>
          </a:bodyPr>
          <a:lstStyle/>
          <a:p>
            <a:r>
              <a:rPr lang="en-US" b="1">
                <a:solidFill>
                  <a:srgbClr val="FF0000"/>
                </a:solidFill>
                <a:latin typeface="Open Sans" panose="020B0606030504020204" pitchFamily="34" charset="0"/>
                <a:ea typeface="Open Sans" panose="020B0606030504020204" pitchFamily="34" charset="0"/>
                <a:cs typeface="Open Sans" panose="020B0606030504020204" pitchFamily="34" charset="0"/>
              </a:rPr>
              <a:t>Participant Printed Materials:</a:t>
            </a:r>
          </a:p>
          <a:p>
            <a:pPr marL="342900" indent="-342900">
              <a:buFont typeface="Arial" panose="020B0604020202020204" pitchFamily="34" charset="0"/>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Agenda</a:t>
            </a:r>
          </a:p>
          <a:p>
            <a:pPr marL="342900" indent="-342900">
              <a:buFont typeface="Arial" panose="020B0604020202020204" pitchFamily="34" charset="0"/>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CLNA Stakeholder Engagement Tracker</a:t>
            </a:r>
          </a:p>
          <a:p>
            <a:endParaRPr lang="en-US" sz="160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r>
              <a:rPr lang="en-US" b="1">
                <a:solidFill>
                  <a:srgbClr val="FF0000"/>
                </a:solidFill>
                <a:latin typeface="Open Sans" panose="020B0606030504020204" pitchFamily="34" charset="0"/>
                <a:ea typeface="Open Sans" panose="020B0606030504020204" pitchFamily="34" charset="0"/>
                <a:cs typeface="Open Sans" panose="020B0606030504020204" pitchFamily="34" charset="0"/>
              </a:rPr>
              <a:t>Bring these supplies:</a:t>
            </a:r>
          </a:p>
          <a:p>
            <a:pPr marL="342900" indent="-342900">
              <a:buFont typeface="Arial" panose="020B0604020202020204" pitchFamily="34" charset="0"/>
              <a:buChar char="•"/>
            </a:pPr>
            <a:r>
              <a:rPr lang="en-US" sz="1600">
                <a:solidFill>
                  <a:srgbClr val="000000"/>
                </a:solidFill>
                <a:latin typeface="Open Sans"/>
                <a:ea typeface="Open Sans" panose="020B0606030504020204" pitchFamily="34" charset="0"/>
                <a:cs typeface="Open Sans" panose="020B0606030504020204" pitchFamily="34" charset="0"/>
              </a:rPr>
              <a:t>Perkins V book</a:t>
            </a:r>
          </a:p>
          <a:p>
            <a:pPr marL="342900" indent="-342900">
              <a:buFont typeface="Arial" panose="020B0604020202020204" pitchFamily="34" charset="0"/>
              <a:buChar char="•"/>
            </a:pPr>
            <a:r>
              <a:rPr lang="en-US" sz="1600">
                <a:solidFill>
                  <a:srgbClr val="000000"/>
                </a:solidFill>
                <a:latin typeface="Open Sans"/>
                <a:ea typeface="Open Sans" panose="020B0606030504020204" pitchFamily="34" charset="0"/>
                <a:cs typeface="Open Sans" panose="020B0606030504020204" pitchFamily="34" charset="0"/>
              </a:rPr>
              <a:t>Small Post-its</a:t>
            </a:r>
            <a:endPar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Pens</a:t>
            </a:r>
          </a:p>
          <a:p>
            <a:pPr marL="342900" indent="-342900">
              <a:buFont typeface="Arial" panose="020B0604020202020204" pitchFamily="34" charset="0"/>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Highlighters</a:t>
            </a:r>
          </a:p>
          <a:p>
            <a:endParaRPr lang="en-US" sz="1600">
              <a:latin typeface="Open Sans"/>
              <a:ea typeface="Open Sans" panose="020B0606030504020204" pitchFamily="34" charset="0"/>
              <a:cs typeface="Open Sans" panose="020B0606030504020204" pitchFamily="34" charset="0"/>
            </a:endParaRPr>
          </a:p>
          <a:p>
            <a:r>
              <a:rPr lang="en-US" sz="1600" b="1">
                <a:solidFill>
                  <a:srgbClr val="FF0000"/>
                </a:solidFill>
                <a:latin typeface="Open Sans" panose="020B0606030504020204" pitchFamily="34" charset="0"/>
                <a:ea typeface="Open Sans" panose="020B0606030504020204" pitchFamily="34" charset="0"/>
                <a:cs typeface="Open Sans" panose="020B0606030504020204" pitchFamily="34" charset="0"/>
              </a:rPr>
              <a:t>Feedback to CTE</a:t>
            </a:r>
          </a:p>
          <a:p>
            <a:pPr marL="342900" indent="-342900">
              <a:buFont typeface="Arial" panose="020B0604020202020204" pitchFamily="34" charset="0"/>
              <a:buChar char="•"/>
            </a:pPr>
            <a:r>
              <a:rPr lang="en-US" sz="1600">
                <a:solidFill>
                  <a:srgbClr val="000000"/>
                </a:solidFill>
                <a:latin typeface="Open Sans" panose="020B0606030504020204" pitchFamily="34" charset="0"/>
                <a:ea typeface="Open Sans" panose="020B0606030504020204" pitchFamily="34" charset="0"/>
                <a:cs typeface="Open Sans" panose="020B0606030504020204" pitchFamily="34" charset="0"/>
              </a:rPr>
              <a:t>A conversation will be had between CTE and CORE Consultants prior to the Fall CTE Director Meeting to identify areas of understanding and possible areas of additional focus. </a:t>
            </a:r>
          </a:p>
        </p:txBody>
      </p:sp>
    </p:spTree>
    <p:extLst>
      <p:ext uri="{BB962C8B-B14F-4D97-AF65-F5344CB8AC3E}">
        <p14:creationId xmlns:p14="http://schemas.microsoft.com/office/powerpoint/2010/main" val="1253786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a:t>Purpose: </a:t>
            </a:r>
          </a:p>
          <a:p>
            <a:pPr lvl="1"/>
            <a:r>
              <a:rPr lang="en-US">
                <a:latin typeface="Open Sans"/>
              </a:rPr>
              <a:t>provide questions that LEAs will respond to within </a:t>
            </a:r>
            <a:r>
              <a:rPr lang="en-US" err="1">
                <a:latin typeface="Open Sans"/>
              </a:rPr>
              <a:t>ePlan</a:t>
            </a:r>
            <a:r>
              <a:rPr lang="en-US">
                <a:latin typeface="Open Sans"/>
              </a:rPr>
              <a:t> as part of the overall local application. </a:t>
            </a:r>
            <a:endParaRPr lang="en-US"/>
          </a:p>
          <a:p>
            <a:pPr lvl="1"/>
            <a:r>
              <a:rPr lang="en-US">
                <a:latin typeface="Open Sans"/>
              </a:rPr>
              <a:t>Identify data sources that can be used to answer questions</a:t>
            </a:r>
          </a:p>
          <a:p>
            <a:pPr marL="0" indent="0">
              <a:buNone/>
            </a:pPr>
            <a:r>
              <a:rPr lang="en-US"/>
              <a:t>Layout</a:t>
            </a:r>
          </a:p>
          <a:p>
            <a:pPr lvl="1"/>
            <a:r>
              <a:rPr lang="en-US"/>
              <a:t>Five sections</a:t>
            </a:r>
          </a:p>
          <a:p>
            <a:pPr lvl="2"/>
            <a:r>
              <a:rPr lang="en-US"/>
              <a:t>State provided data </a:t>
            </a:r>
          </a:p>
          <a:p>
            <a:pPr lvl="2"/>
            <a:r>
              <a:rPr lang="en-US"/>
              <a:t>LEA provided data </a:t>
            </a:r>
          </a:p>
          <a:p>
            <a:pPr lvl="2"/>
            <a:r>
              <a:rPr lang="en-US"/>
              <a:t>Questions to be answered in </a:t>
            </a:r>
            <a:r>
              <a:rPr lang="en-US" err="1"/>
              <a:t>ePlan</a:t>
            </a:r>
            <a:endParaRPr lang="en-US"/>
          </a:p>
          <a:p>
            <a:pPr lvl="2"/>
            <a:r>
              <a:rPr lang="en-US"/>
              <a:t>Deep Dive Questions</a:t>
            </a:r>
          </a:p>
          <a:p>
            <a:pPr lvl="1"/>
            <a:r>
              <a:rPr lang="en-US"/>
              <a:t>Stakeholder Engagement </a:t>
            </a:r>
          </a:p>
        </p:txBody>
      </p:sp>
      <p:sp>
        <p:nvSpPr>
          <p:cNvPr id="3" name="Title 2"/>
          <p:cNvSpPr>
            <a:spLocks noGrp="1"/>
          </p:cNvSpPr>
          <p:nvPr>
            <p:ph type="title"/>
          </p:nvPr>
        </p:nvSpPr>
        <p:spPr/>
        <p:txBody>
          <a:bodyPr/>
          <a:lstStyle/>
          <a:p>
            <a:r>
              <a:rPr lang="en-US"/>
              <a:t>CLNA Guide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a:p>
        </p:txBody>
      </p:sp>
    </p:spTree>
    <p:extLst>
      <p:ext uri="{BB962C8B-B14F-4D97-AF65-F5344CB8AC3E}">
        <p14:creationId xmlns:p14="http://schemas.microsoft.com/office/powerpoint/2010/main" val="203737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b="1" dirty="0">
                <a:latin typeface="Open Sans"/>
              </a:rPr>
              <a:t>Purpose: </a:t>
            </a:r>
            <a:r>
              <a:rPr lang="en-US" dirty="0">
                <a:latin typeface="Open Sans"/>
              </a:rPr>
              <a:t>Evaluation of your learners’ performance on state accountability measures in the aggregate and disaggregated by race, gender, migrant status, and special population groups. </a:t>
            </a:r>
            <a:endParaRPr lang="en-US"/>
          </a:p>
          <a:p>
            <a:pPr marL="0" indent="0">
              <a:buNone/>
            </a:pPr>
            <a:endParaRPr lang="en-US"/>
          </a:p>
          <a:p>
            <a:pPr marL="0" indent="0">
              <a:buNone/>
            </a:pPr>
            <a:r>
              <a:rPr lang="en-US" b="1" dirty="0">
                <a:latin typeface="Open Sans"/>
              </a:rPr>
              <a:t>Data Source(s): </a:t>
            </a:r>
            <a:r>
              <a:rPr lang="en-US" dirty="0">
                <a:latin typeface="Open Sans"/>
              </a:rPr>
              <a:t>Core Indicator Report</a:t>
            </a:r>
          </a:p>
          <a:p>
            <a:endParaRPr lang="en-US"/>
          </a:p>
          <a:p>
            <a:pPr marL="0" indent="0">
              <a:buNone/>
            </a:pPr>
            <a:r>
              <a:rPr lang="en-US" b="1" dirty="0">
                <a:latin typeface="Open Sans"/>
              </a:rPr>
              <a:t>Number of Required Questions</a:t>
            </a:r>
            <a:r>
              <a:rPr lang="en-US" dirty="0">
                <a:latin typeface="Open Sans"/>
              </a:rPr>
              <a:t>: 3</a:t>
            </a:r>
            <a:endParaRPr lang="en-US" b="1" dirty="0">
              <a:latin typeface="Open Sans"/>
            </a:endParaRPr>
          </a:p>
          <a:p>
            <a:pPr marL="0" indent="0">
              <a:buNone/>
            </a:pPr>
            <a:endParaRPr lang="en-US"/>
          </a:p>
        </p:txBody>
      </p:sp>
      <p:sp>
        <p:nvSpPr>
          <p:cNvPr id="3" name="Title 2"/>
          <p:cNvSpPr>
            <a:spLocks noGrp="1"/>
          </p:cNvSpPr>
          <p:nvPr>
            <p:ph type="title"/>
          </p:nvPr>
        </p:nvSpPr>
        <p:spPr/>
        <p:txBody>
          <a:bodyPr/>
          <a:lstStyle/>
          <a:p>
            <a:r>
              <a:rPr lang="en-US" dirty="0">
                <a:latin typeface="PermianSlabSerifTypeface"/>
              </a:rPr>
              <a:t>Section 1 | Performance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a:p>
        </p:txBody>
      </p:sp>
    </p:spTree>
    <p:extLst>
      <p:ext uri="{BB962C8B-B14F-4D97-AF65-F5344CB8AC3E}">
        <p14:creationId xmlns:p14="http://schemas.microsoft.com/office/powerpoint/2010/main" val="2847447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b="1">
                <a:latin typeface="Open Sans"/>
              </a:rPr>
              <a:t>Purpose: </a:t>
            </a:r>
            <a:r>
              <a:rPr lang="en-US"/>
              <a:t>In this section, Perkins V requires LEAs to evaluate their programs of study, as a whole and individually, to address industry demand, student need, and meet the definition of “size, scope, and quality.” </a:t>
            </a:r>
            <a:endParaRPr lang="en-US" dirty="0">
              <a:solidFill>
                <a:srgbClr val="FF0000"/>
              </a:solidFill>
              <a:latin typeface="Open Sans"/>
            </a:endParaRPr>
          </a:p>
          <a:p>
            <a:pPr marL="0" indent="0">
              <a:buNone/>
            </a:pPr>
            <a:endParaRPr lang="en-US"/>
          </a:p>
          <a:p>
            <a:pPr marL="0" indent="0">
              <a:buNone/>
            </a:pPr>
            <a:r>
              <a:rPr lang="en-US" b="1" dirty="0">
                <a:latin typeface="Open Sans"/>
              </a:rPr>
              <a:t>Data Source(s): </a:t>
            </a:r>
            <a:r>
              <a:rPr lang="en-US" dirty="0">
                <a:latin typeface="Open Sans"/>
              </a:rPr>
              <a:t>regional labor market data, local labor market data, LEA POS offered, middle school course offerings and enrollment, CTSO members, WBL participation</a:t>
            </a:r>
          </a:p>
          <a:p>
            <a:endParaRPr lang="en-US"/>
          </a:p>
          <a:p>
            <a:pPr marL="0" indent="0">
              <a:buNone/>
            </a:pPr>
            <a:r>
              <a:rPr lang="en-US" b="1" dirty="0">
                <a:latin typeface="Open Sans"/>
              </a:rPr>
              <a:t>Number of Required Questions</a:t>
            </a:r>
            <a:r>
              <a:rPr lang="en-US" dirty="0">
                <a:latin typeface="Open Sans"/>
              </a:rPr>
              <a:t>: 7</a:t>
            </a:r>
            <a:endParaRPr lang="en-US" b="1" dirty="0">
              <a:latin typeface="Open Sans"/>
            </a:endParaRPr>
          </a:p>
          <a:p>
            <a:pPr marL="0" indent="0">
              <a:buNone/>
            </a:pPr>
            <a:endParaRPr lang="en-US"/>
          </a:p>
        </p:txBody>
      </p:sp>
      <p:sp>
        <p:nvSpPr>
          <p:cNvPr id="3" name="Title 2"/>
          <p:cNvSpPr>
            <a:spLocks noGrp="1"/>
          </p:cNvSpPr>
          <p:nvPr>
            <p:ph type="title"/>
          </p:nvPr>
        </p:nvSpPr>
        <p:spPr/>
        <p:txBody>
          <a:bodyPr>
            <a:normAutofit/>
          </a:bodyPr>
          <a:lstStyle/>
          <a:p>
            <a:r>
              <a:rPr lang="en-US" dirty="0">
                <a:latin typeface="PermianSlabSerifTypeface"/>
              </a:rPr>
              <a:t>Section 2 | Justify Alignment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a:p>
        </p:txBody>
      </p:sp>
    </p:spTree>
    <p:extLst>
      <p:ext uri="{BB962C8B-B14F-4D97-AF65-F5344CB8AC3E}">
        <p14:creationId xmlns:p14="http://schemas.microsoft.com/office/powerpoint/2010/main" val="1603630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b="1" dirty="0">
                <a:latin typeface="Open Sans"/>
              </a:rPr>
              <a:t>Goal: </a:t>
            </a:r>
            <a:r>
              <a:rPr lang="en-US" dirty="0">
                <a:latin typeface="Open Sans"/>
              </a:rPr>
              <a:t>Evaluate alignment between programs of study offered and labor market needs of the local area and region – now and in the future. </a:t>
            </a:r>
            <a:endParaRPr lang="en-US"/>
          </a:p>
          <a:p>
            <a:pPr marL="0" indent="0">
              <a:buNone/>
            </a:pPr>
            <a:endParaRPr lang="en-US"/>
          </a:p>
          <a:p>
            <a:pPr marL="0" indent="0">
              <a:buNone/>
            </a:pPr>
            <a:r>
              <a:rPr lang="en-US" b="1" dirty="0">
                <a:latin typeface="Open Sans"/>
              </a:rPr>
              <a:t>Data Source(s): </a:t>
            </a:r>
            <a:r>
              <a:rPr lang="en-US" dirty="0">
                <a:latin typeface="Open Sans"/>
              </a:rPr>
              <a:t>regional labor market data, local labor market data, LEA POS offered, middle school course offerings and enrollment, CTSO members, WBL participation</a:t>
            </a:r>
          </a:p>
          <a:p>
            <a:endParaRPr lang="en-US"/>
          </a:p>
          <a:p>
            <a:pPr marL="0" indent="0">
              <a:buNone/>
            </a:pPr>
            <a:r>
              <a:rPr lang="en-US" b="1" dirty="0">
                <a:latin typeface="Open Sans"/>
              </a:rPr>
              <a:t>Number of Required Questions</a:t>
            </a:r>
            <a:r>
              <a:rPr lang="en-US" dirty="0">
                <a:latin typeface="Open Sans"/>
              </a:rPr>
              <a:t>: 5</a:t>
            </a:r>
            <a:endParaRPr lang="en-US" b="1" dirty="0">
              <a:latin typeface="Open Sans"/>
            </a:endParaRPr>
          </a:p>
          <a:p>
            <a:pPr marL="0" indent="0">
              <a:buNone/>
            </a:pPr>
            <a:endParaRPr lang="en-US"/>
          </a:p>
        </p:txBody>
      </p:sp>
      <p:sp>
        <p:nvSpPr>
          <p:cNvPr id="3" name="Title 2"/>
          <p:cNvSpPr>
            <a:spLocks noGrp="1"/>
          </p:cNvSpPr>
          <p:nvPr>
            <p:ph type="title"/>
          </p:nvPr>
        </p:nvSpPr>
        <p:spPr/>
        <p:txBody>
          <a:bodyPr>
            <a:normAutofit/>
          </a:bodyPr>
          <a:lstStyle/>
          <a:p>
            <a:r>
              <a:rPr lang="en-US" dirty="0">
                <a:latin typeface="PermianSlabSerifTypeface"/>
              </a:rPr>
              <a:t>Section 3 | Growth Opportunities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a:p>
        </p:txBody>
      </p:sp>
    </p:spTree>
    <p:extLst>
      <p:ext uri="{BB962C8B-B14F-4D97-AF65-F5344CB8AC3E}">
        <p14:creationId xmlns:p14="http://schemas.microsoft.com/office/powerpoint/2010/main" val="3417170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b="1" dirty="0">
                <a:latin typeface="Open Sans"/>
              </a:rPr>
              <a:t>Goal: </a:t>
            </a:r>
            <a:r>
              <a:rPr lang="en-US" dirty="0">
                <a:latin typeface="Open Sans"/>
              </a:rPr>
              <a:t>Assess and develop plans to improve quality of staff through recruitment, retention, and professional development, with particular attention paid to diversity in the profession</a:t>
            </a:r>
          </a:p>
          <a:p>
            <a:pPr marL="0" indent="0">
              <a:buNone/>
            </a:pPr>
            <a:endParaRPr lang="en-US"/>
          </a:p>
          <a:p>
            <a:pPr marL="0" indent="0">
              <a:buNone/>
            </a:pPr>
            <a:r>
              <a:rPr lang="en-US" b="1" dirty="0">
                <a:latin typeface="Open Sans"/>
              </a:rPr>
              <a:t>Data Source(s): </a:t>
            </a:r>
            <a:r>
              <a:rPr lang="en-US" dirty="0">
                <a:latin typeface="Open Sans"/>
              </a:rPr>
              <a:t>teacher history, teacher earned certifications, teacher professional development hours and activities.</a:t>
            </a:r>
          </a:p>
          <a:p>
            <a:endParaRPr lang="en-US"/>
          </a:p>
          <a:p>
            <a:pPr marL="0" indent="0">
              <a:buNone/>
            </a:pPr>
            <a:r>
              <a:rPr lang="en-US" b="1">
                <a:latin typeface="Open Sans"/>
              </a:rPr>
              <a:t>Number of Required Questions</a:t>
            </a:r>
            <a:r>
              <a:rPr lang="en-US">
                <a:latin typeface="Open Sans"/>
              </a:rPr>
              <a:t>: 3</a:t>
            </a:r>
            <a:endParaRPr lang="en-US"/>
          </a:p>
          <a:p>
            <a:pPr marL="0" indent="0">
              <a:buNone/>
            </a:pPr>
            <a:endParaRPr lang="en-US"/>
          </a:p>
        </p:txBody>
      </p:sp>
      <p:sp>
        <p:nvSpPr>
          <p:cNvPr id="3" name="Title 2"/>
          <p:cNvSpPr>
            <a:spLocks noGrp="1"/>
          </p:cNvSpPr>
          <p:nvPr>
            <p:ph type="title"/>
          </p:nvPr>
        </p:nvSpPr>
        <p:spPr>
          <a:xfrm>
            <a:off x="304800" y="228600"/>
            <a:ext cx="8838732" cy="914400"/>
          </a:xfrm>
        </p:spPr>
        <p:txBody>
          <a:bodyPr>
            <a:normAutofit fontScale="90000"/>
          </a:bodyPr>
          <a:lstStyle/>
          <a:p>
            <a:r>
              <a:rPr lang="en-US" dirty="0">
                <a:latin typeface="PermianSlabSerifTypeface"/>
              </a:rPr>
              <a:t>Section 4 | Recruitment, Retention, and Training of Educators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a:p>
        </p:txBody>
      </p:sp>
    </p:spTree>
    <p:extLst>
      <p:ext uri="{BB962C8B-B14F-4D97-AF65-F5344CB8AC3E}">
        <p14:creationId xmlns:p14="http://schemas.microsoft.com/office/powerpoint/2010/main" val="1681733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b="1" dirty="0">
                <a:latin typeface="Open Sans"/>
              </a:rPr>
              <a:t>Goal: </a:t>
            </a:r>
            <a:r>
              <a:rPr lang="en-US" dirty="0">
                <a:latin typeface="Open Sans"/>
              </a:rPr>
              <a:t>Evaluate progress in providing equal access to CTE programs, particularly CTE programs that lead to strong positive outcomes for learners, and in providing CTE in ways that maximize success for special populations, especially in programs of study leading to high-skill, high-wage, or in-demand industry sectors or occupations.</a:t>
            </a:r>
          </a:p>
          <a:p>
            <a:pPr marL="0" indent="0">
              <a:buNone/>
            </a:pPr>
            <a:endParaRPr lang="en-US"/>
          </a:p>
          <a:p>
            <a:pPr marL="0" indent="0">
              <a:buNone/>
            </a:pPr>
            <a:r>
              <a:rPr lang="en-US" b="1" dirty="0">
                <a:latin typeface="Open Sans"/>
              </a:rPr>
              <a:t>Data Source(s): </a:t>
            </a:r>
            <a:r>
              <a:rPr lang="en-US" dirty="0">
                <a:latin typeface="Open Sans"/>
              </a:rPr>
              <a:t>Core Indicator Report</a:t>
            </a:r>
          </a:p>
          <a:p>
            <a:endParaRPr lang="en-US"/>
          </a:p>
          <a:p>
            <a:pPr marL="0" indent="0">
              <a:buNone/>
            </a:pPr>
            <a:r>
              <a:rPr lang="en-US" b="1" dirty="0">
                <a:latin typeface="Open Sans"/>
              </a:rPr>
              <a:t>Number of Required Questions</a:t>
            </a:r>
            <a:r>
              <a:rPr lang="en-US" dirty="0">
                <a:latin typeface="Open Sans"/>
              </a:rPr>
              <a:t>: 4</a:t>
            </a:r>
            <a:endParaRPr lang="en-US" b="1">
              <a:latin typeface="Open Sans"/>
            </a:endParaRPr>
          </a:p>
          <a:p>
            <a:pPr marL="0" indent="0">
              <a:buNone/>
            </a:pPr>
            <a:endParaRPr lang="en-US"/>
          </a:p>
        </p:txBody>
      </p:sp>
      <p:sp>
        <p:nvSpPr>
          <p:cNvPr id="3" name="Title 2"/>
          <p:cNvSpPr>
            <a:spLocks noGrp="1"/>
          </p:cNvSpPr>
          <p:nvPr>
            <p:ph type="title"/>
          </p:nvPr>
        </p:nvSpPr>
        <p:spPr/>
        <p:txBody>
          <a:bodyPr>
            <a:normAutofit/>
          </a:bodyPr>
          <a:lstStyle/>
          <a:p>
            <a:r>
              <a:rPr lang="en-US" dirty="0">
                <a:latin typeface="PermianSlabSerifTypeface"/>
              </a:rPr>
              <a:t>Section 5 | Access and Equitable Participation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a:p>
        </p:txBody>
      </p:sp>
    </p:spTree>
    <p:extLst>
      <p:ext uri="{BB962C8B-B14F-4D97-AF65-F5344CB8AC3E}">
        <p14:creationId xmlns:p14="http://schemas.microsoft.com/office/powerpoint/2010/main" val="3975071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Shape 302"/>
        <p:cNvGrpSpPr/>
        <p:nvPr/>
      </p:nvGrpSpPr>
      <p:grpSpPr>
        <a:xfrm>
          <a:off x="0" y="0"/>
          <a:ext cx="0" cy="0"/>
          <a:chOff x="0" y="0"/>
          <a:chExt cx="0" cy="0"/>
        </a:xfrm>
      </p:grpSpPr>
      <p:sp>
        <p:nvSpPr>
          <p:cNvPr id="303" name="Google Shape;303;p48"/>
          <p:cNvSpPr txBox="1">
            <a:spLocks noGrp="1"/>
          </p:cNvSpPr>
          <p:nvPr>
            <p:ph type="body" idx="1"/>
          </p:nvPr>
        </p:nvSpPr>
        <p:spPr>
          <a:xfrm>
            <a:off x="292100" y="1371600"/>
            <a:ext cx="8382000" cy="2000100"/>
          </a:xfrm>
          <a:prstGeom prst="rect">
            <a:avLst/>
          </a:prstGeom>
          <a:noFill/>
          <a:ln>
            <a:noFill/>
          </a:ln>
        </p:spPr>
        <p:txBody>
          <a:bodyPr spcFirstLastPara="1" vert="horz" wrap="square" lIns="91425" tIns="45700" rIns="91425" bIns="45700" rtlCol="0" anchor="t" anchorCtr="0">
            <a:noAutofit/>
          </a:bodyPr>
          <a:lstStyle/>
          <a:p>
            <a:pPr marL="0" indent="0">
              <a:lnSpc>
                <a:spcPct val="110000"/>
              </a:lnSpc>
              <a:spcBef>
                <a:spcPts val="0"/>
              </a:spcBef>
              <a:buNone/>
            </a:pPr>
            <a:r>
              <a:rPr lang="en" sz="2000"/>
              <a:t>A root-cause analysis attempts to identify the underlying factors that explain why a performance gap exists. It:</a:t>
            </a:r>
            <a:endParaRPr sz="2000"/>
          </a:p>
          <a:p>
            <a:pPr marL="342900" indent="-317500">
              <a:spcBef>
                <a:spcPts val="440"/>
              </a:spcBef>
              <a:buSzPts val="1800"/>
              <a:buFont typeface="Wingdings" panose="05000000000000000000" pitchFamily="2" charset="2"/>
              <a:buChar char="§"/>
            </a:pPr>
            <a:r>
              <a:rPr lang="en" sz="1800"/>
              <a:t>Identifies factors that are within the school or district’s control to act on, and if addressed, would result in improved performance</a:t>
            </a:r>
            <a:endParaRPr sz="1800"/>
          </a:p>
          <a:p>
            <a:pPr marL="342900" indent="-330200">
              <a:spcBef>
                <a:spcPts val="440"/>
              </a:spcBef>
              <a:buSzPts val="2000"/>
              <a:buFont typeface="Wingdings" panose="05000000000000000000" pitchFamily="2" charset="2"/>
              <a:buChar char="§"/>
            </a:pPr>
            <a:r>
              <a:rPr lang="en" sz="1800"/>
              <a:t>Helps target strategies to address the root causes behind gaps and school/student needs</a:t>
            </a:r>
            <a:r>
              <a:rPr lang="en" sz="2000"/>
              <a:t> </a:t>
            </a:r>
            <a:endParaRPr sz="2000"/>
          </a:p>
        </p:txBody>
      </p:sp>
      <p:sp>
        <p:nvSpPr>
          <p:cNvPr id="304" name="Google Shape;304;p48"/>
          <p:cNvSpPr txBox="1">
            <a:spLocks noGrp="1"/>
          </p:cNvSpPr>
          <p:nvPr>
            <p:ph type="title"/>
          </p:nvPr>
        </p:nvSpPr>
        <p:spPr>
          <a:xfrm>
            <a:off x="304800" y="381000"/>
            <a:ext cx="8305800" cy="685800"/>
          </a:xfrm>
          <a:prstGeom prst="rect">
            <a:avLst/>
          </a:prstGeom>
          <a:noFill/>
          <a:ln>
            <a:noFill/>
          </a:ln>
        </p:spPr>
        <p:txBody>
          <a:bodyPr spcFirstLastPara="1" vert="horz" wrap="square" lIns="91425" tIns="45700" rIns="91425" bIns="45700" rtlCol="0" anchor="ctr" anchorCtr="0">
            <a:noAutofit/>
          </a:bodyPr>
          <a:lstStyle/>
          <a:p>
            <a:r>
              <a:rPr lang="en"/>
              <a:t>Why Conduct a Root Cause Analysis?</a:t>
            </a:r>
            <a:endParaRPr/>
          </a:p>
        </p:txBody>
      </p:sp>
      <p:sp>
        <p:nvSpPr>
          <p:cNvPr id="305" name="Google Shape;305;p48"/>
          <p:cNvSpPr txBox="1"/>
          <p:nvPr/>
        </p:nvSpPr>
        <p:spPr>
          <a:xfrm>
            <a:off x="0" y="3943350"/>
            <a:ext cx="9144000" cy="1314600"/>
          </a:xfrm>
          <a:prstGeom prst="rect">
            <a:avLst/>
          </a:prstGeom>
          <a:solidFill>
            <a:srgbClr val="C1D2ED"/>
          </a:solidFill>
          <a:ln>
            <a:noFill/>
          </a:ln>
        </p:spPr>
        <p:txBody>
          <a:bodyPr spcFirstLastPara="1" wrap="square" lIns="91425" tIns="45700" rIns="91425" bIns="45700" anchor="t" anchorCtr="0">
            <a:noAutofit/>
          </a:bodyPr>
          <a:lstStyle/>
          <a:p>
            <a:pPr marL="231775">
              <a:buClr>
                <a:srgbClr val="EE3524"/>
              </a:buClr>
              <a:buSzPts val="2200"/>
            </a:pPr>
            <a:r>
              <a:rPr lang="en">
                <a:solidFill>
                  <a:schemeClr val="accent1"/>
                </a:solidFill>
                <a:latin typeface="Open Sans"/>
                <a:ea typeface="Open Sans"/>
                <a:cs typeface="Open Sans"/>
                <a:sym typeface="Open Sans"/>
              </a:rPr>
              <a:t>A strong root cause analysis should:</a:t>
            </a:r>
            <a:endParaRPr lang="en-US">
              <a:solidFill>
                <a:schemeClr val="accent1"/>
              </a:solidFill>
            </a:endParaRPr>
          </a:p>
          <a:p>
            <a:pPr marL="806450" indent="-311150">
              <a:spcBef>
                <a:spcPts val="440"/>
              </a:spcBef>
              <a:buClr>
                <a:srgbClr val="FF0000"/>
              </a:buClr>
              <a:buSzPts val="1700"/>
              <a:buFont typeface="Noto Sans Symbols"/>
              <a:buChar char="❖"/>
            </a:pPr>
            <a:r>
              <a:rPr lang="en">
                <a:solidFill>
                  <a:schemeClr val="accent1"/>
                </a:solidFill>
                <a:latin typeface="Open Sans"/>
                <a:ea typeface="Open Sans"/>
                <a:cs typeface="Open Sans"/>
                <a:sym typeface="Open Sans"/>
              </a:rPr>
              <a:t>Be based on data</a:t>
            </a:r>
            <a:endParaRPr>
              <a:solidFill>
                <a:schemeClr val="accent1"/>
              </a:solidFill>
            </a:endParaRPr>
          </a:p>
          <a:p>
            <a:pPr marL="806450" indent="-311150">
              <a:spcBef>
                <a:spcPts val="440"/>
              </a:spcBef>
              <a:buClr>
                <a:srgbClr val="FF0000"/>
              </a:buClr>
              <a:buSzPts val="1700"/>
              <a:buFont typeface="Noto Sans Symbols"/>
              <a:buChar char="❖"/>
            </a:pPr>
            <a:r>
              <a:rPr lang="en">
                <a:solidFill>
                  <a:schemeClr val="accent1"/>
                </a:solidFill>
                <a:latin typeface="Open Sans"/>
                <a:ea typeface="Open Sans"/>
                <a:cs typeface="Open Sans"/>
                <a:sym typeface="Open Sans"/>
              </a:rPr>
              <a:t>Involve the team of leaders developing the plan</a:t>
            </a:r>
            <a:endParaRPr>
              <a:solidFill>
                <a:schemeClr val="accent1"/>
              </a:solidFill>
            </a:endParaRPr>
          </a:p>
          <a:p>
            <a:pPr marL="806450" indent="-311150">
              <a:spcBef>
                <a:spcPts val="440"/>
              </a:spcBef>
              <a:buClr>
                <a:srgbClr val="FF0000"/>
              </a:buClr>
              <a:buSzPts val="1700"/>
              <a:buFont typeface="Noto Sans Symbols"/>
              <a:buChar char="❖"/>
            </a:pPr>
            <a:r>
              <a:rPr lang="en">
                <a:solidFill>
                  <a:schemeClr val="accent1"/>
                </a:solidFill>
                <a:latin typeface="Open Sans"/>
                <a:ea typeface="Open Sans"/>
                <a:cs typeface="Open Sans"/>
                <a:sym typeface="Open Sans"/>
              </a:rPr>
              <a:t>Keep asking </a:t>
            </a:r>
            <a:r>
              <a:rPr lang="en" i="1">
                <a:solidFill>
                  <a:schemeClr val="accent1"/>
                </a:solidFill>
                <a:latin typeface="Open Sans"/>
                <a:ea typeface="Open Sans"/>
                <a:cs typeface="Open Sans"/>
                <a:sym typeface="Open Sans"/>
              </a:rPr>
              <a:t>why</a:t>
            </a:r>
            <a:r>
              <a:rPr lang="en">
                <a:solidFill>
                  <a:schemeClr val="accent1"/>
                </a:solidFill>
                <a:latin typeface="Open Sans"/>
                <a:ea typeface="Open Sans"/>
                <a:cs typeface="Open Sans"/>
                <a:sym typeface="Open Sans"/>
              </a:rPr>
              <a:t> until getting to the source of the problem</a:t>
            </a:r>
            <a:endParaRPr>
              <a:solidFill>
                <a:schemeClr val="accent1"/>
              </a:solidFill>
            </a:endParaRPr>
          </a:p>
          <a:p>
            <a:pPr marL="806450" indent="-203200">
              <a:spcBef>
                <a:spcPts val="440"/>
              </a:spcBef>
              <a:buClr>
                <a:srgbClr val="FF0000"/>
              </a:buClr>
              <a:buSzPts val="2200"/>
            </a:pPr>
            <a:endParaRPr>
              <a:solidFill>
                <a:schemeClr val="accent1"/>
              </a:solidFill>
              <a:latin typeface="Open Sans"/>
              <a:ea typeface="Open Sans"/>
              <a:cs typeface="Open Sans"/>
            </a:endParaRPr>
          </a:p>
        </p:txBody>
      </p:sp>
    </p:spTree>
    <p:extLst>
      <p:ext uri="{BB962C8B-B14F-4D97-AF65-F5344CB8AC3E}">
        <p14:creationId xmlns:p14="http://schemas.microsoft.com/office/powerpoint/2010/main" val="3263338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Shape 310"/>
        <p:cNvGrpSpPr/>
        <p:nvPr/>
      </p:nvGrpSpPr>
      <p:grpSpPr>
        <a:xfrm>
          <a:off x="0" y="0"/>
          <a:ext cx="0" cy="0"/>
          <a:chOff x="0" y="0"/>
          <a:chExt cx="0" cy="0"/>
        </a:xfrm>
      </p:grpSpPr>
      <p:sp>
        <p:nvSpPr>
          <p:cNvPr id="311" name="Google Shape;311;p49"/>
          <p:cNvSpPr txBox="1">
            <a:spLocks noGrp="1"/>
          </p:cNvSpPr>
          <p:nvPr>
            <p:ph type="body" idx="1"/>
          </p:nvPr>
        </p:nvSpPr>
        <p:spPr>
          <a:xfrm>
            <a:off x="304800" y="1611180"/>
            <a:ext cx="8521755" cy="3272820"/>
          </a:xfrm>
          <a:prstGeom prst="rect">
            <a:avLst/>
          </a:prstGeom>
          <a:noFill/>
          <a:ln>
            <a:noFill/>
          </a:ln>
        </p:spPr>
        <p:txBody>
          <a:bodyPr spcFirstLastPara="1" vert="horz" wrap="square" lIns="91425" tIns="45700" rIns="91425" bIns="45700" rtlCol="0" anchor="t" anchorCtr="0">
            <a:noAutofit/>
          </a:bodyPr>
          <a:lstStyle/>
          <a:p>
            <a:pPr marL="356870" indent="-342900">
              <a:lnSpc>
                <a:spcPct val="110000"/>
              </a:lnSpc>
              <a:spcBef>
                <a:spcPts val="0"/>
              </a:spcBef>
              <a:buSzPts val="2000"/>
              <a:buFont typeface="Wingdings" panose="05000000000000000000" pitchFamily="2" charset="2"/>
              <a:buChar char="§"/>
            </a:pPr>
            <a:endParaRPr lang="en" sz="1800" dirty="0"/>
          </a:p>
          <a:p>
            <a:pPr marL="356870" indent="-342900">
              <a:lnSpc>
                <a:spcPct val="110000"/>
              </a:lnSpc>
              <a:spcBef>
                <a:spcPts val="0"/>
              </a:spcBef>
              <a:buSzPts val="2000"/>
              <a:buFont typeface="Wingdings" panose="05000000000000000000" pitchFamily="2" charset="2"/>
              <a:buChar char="§"/>
            </a:pPr>
            <a:r>
              <a:rPr lang="en" sz="1800" dirty="0"/>
              <a:t>There are many protocols and frameworks for conducting a root cause analysis, all of which ultimately boil down to asking "</a:t>
            </a:r>
            <a:r>
              <a:rPr lang="en" sz="1800" b="1" i="1" dirty="0"/>
              <a:t>why?"</a:t>
            </a:r>
            <a:endParaRPr lang="en-US" sz="1800"/>
          </a:p>
          <a:p>
            <a:pPr marL="356870" indent="-342900">
              <a:lnSpc>
                <a:spcPct val="110000"/>
              </a:lnSpc>
              <a:spcBef>
                <a:spcPts val="1000"/>
              </a:spcBef>
              <a:buSzPts val="2000"/>
              <a:buFont typeface="Wingdings" panose="05000000000000000000" pitchFamily="2" charset="2"/>
              <a:buChar char="§"/>
            </a:pPr>
            <a:r>
              <a:rPr lang="en" sz="1800" dirty="0"/>
              <a:t>“5 Whys” is an iterative process developed by the founder of Toyota in 1930s whereby teams ask “why” at least five times to identify why something is happening </a:t>
            </a:r>
            <a:endParaRPr sz="1800" dirty="0"/>
          </a:p>
          <a:p>
            <a:pPr marL="356870" indent="-342900">
              <a:lnSpc>
                <a:spcPct val="110000"/>
              </a:lnSpc>
              <a:spcBef>
                <a:spcPts val="1000"/>
              </a:spcBef>
              <a:buSzPts val="2000"/>
              <a:buFont typeface="Wingdings" panose="05000000000000000000" pitchFamily="2" charset="2"/>
              <a:buChar char="§"/>
            </a:pPr>
            <a:r>
              <a:rPr lang="en" sz="1800" dirty="0"/>
              <a:t>5 is a rule of thumb. Key point is to stop asking “why?” when the useful responses stop coming or the solution falls outside of school control. </a:t>
            </a:r>
            <a:endParaRPr sz="1800"/>
          </a:p>
          <a:p>
            <a:pPr marL="0" indent="0">
              <a:lnSpc>
                <a:spcPct val="110000"/>
              </a:lnSpc>
              <a:spcBef>
                <a:spcPts val="407"/>
              </a:spcBef>
              <a:buSzPts val="2035"/>
              <a:buNone/>
            </a:pPr>
            <a:endParaRPr sz="2035"/>
          </a:p>
        </p:txBody>
      </p:sp>
      <p:sp>
        <p:nvSpPr>
          <p:cNvPr id="312" name="Google Shape;312;p49"/>
          <p:cNvSpPr txBox="1">
            <a:spLocks noGrp="1"/>
          </p:cNvSpPr>
          <p:nvPr>
            <p:ph type="title"/>
          </p:nvPr>
        </p:nvSpPr>
        <p:spPr>
          <a:xfrm>
            <a:off x="304800" y="304800"/>
            <a:ext cx="8305800" cy="685800"/>
          </a:xfrm>
          <a:prstGeom prst="rect">
            <a:avLst/>
          </a:prstGeom>
          <a:noFill/>
          <a:ln>
            <a:noFill/>
          </a:ln>
        </p:spPr>
        <p:txBody>
          <a:bodyPr spcFirstLastPara="1" vert="horz" wrap="square" lIns="91425" tIns="45700" rIns="91425" bIns="45700" rtlCol="0" anchor="ctr" anchorCtr="0">
            <a:noAutofit/>
          </a:bodyPr>
          <a:lstStyle/>
          <a:p>
            <a:pPr>
              <a:buSzPts val="2880"/>
            </a:pPr>
            <a:r>
              <a:rPr lang="en"/>
              <a:t>Overview: The 5 Whys</a:t>
            </a:r>
            <a:endParaRPr/>
          </a:p>
        </p:txBody>
      </p:sp>
    </p:spTree>
    <p:extLst>
      <p:ext uri="{BB962C8B-B14F-4D97-AF65-F5344CB8AC3E}">
        <p14:creationId xmlns:p14="http://schemas.microsoft.com/office/powerpoint/2010/main" val="3641020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Shape 333"/>
        <p:cNvGrpSpPr/>
        <p:nvPr/>
      </p:nvGrpSpPr>
      <p:grpSpPr>
        <a:xfrm>
          <a:off x="0" y="0"/>
          <a:ext cx="0" cy="0"/>
          <a:chOff x="0" y="0"/>
          <a:chExt cx="0" cy="0"/>
        </a:xfrm>
      </p:grpSpPr>
      <p:sp>
        <p:nvSpPr>
          <p:cNvPr id="334" name="Google Shape;334;p52"/>
          <p:cNvSpPr txBox="1">
            <a:spLocks noGrp="1"/>
          </p:cNvSpPr>
          <p:nvPr>
            <p:ph type="body" idx="1"/>
          </p:nvPr>
        </p:nvSpPr>
        <p:spPr>
          <a:xfrm>
            <a:off x="190500" y="1371600"/>
            <a:ext cx="8839200" cy="4272024"/>
          </a:xfrm>
          <a:prstGeom prst="rect">
            <a:avLst/>
          </a:prstGeom>
          <a:noFill/>
          <a:ln>
            <a:noFill/>
          </a:ln>
        </p:spPr>
        <p:txBody>
          <a:bodyPr spcFirstLastPara="1" vert="horz" wrap="square" lIns="91425" tIns="45700" rIns="91425" bIns="45700" rtlCol="0" anchor="t" anchorCtr="0">
            <a:noAutofit/>
          </a:bodyPr>
          <a:lstStyle/>
          <a:p>
            <a:pPr marL="342900" indent="-317500">
              <a:spcBef>
                <a:spcPts val="0"/>
              </a:spcBef>
              <a:buSzPts val="1800"/>
              <a:buFont typeface="Wingdings" panose="05000000000000000000" pitchFamily="2" charset="2"/>
              <a:buChar char="§"/>
            </a:pPr>
            <a:r>
              <a:rPr lang="en" sz="1800" b="1"/>
              <a:t>Schools ≠ Assembly lines</a:t>
            </a:r>
            <a:r>
              <a:rPr lang="en" sz="1800"/>
              <a:t>: Don’t expect the problem to boil down to a single root cause!</a:t>
            </a:r>
            <a:endParaRPr sz="1800"/>
          </a:p>
          <a:p>
            <a:pPr marL="342900" indent="-317500">
              <a:spcBef>
                <a:spcPts val="600"/>
              </a:spcBef>
              <a:buSzPts val="1800"/>
              <a:buFont typeface="Wingdings" panose="05000000000000000000" pitchFamily="2" charset="2"/>
              <a:buChar char="§"/>
            </a:pPr>
            <a:r>
              <a:rPr lang="en" sz="1800" b="1"/>
              <a:t>Start with hypotheses: </a:t>
            </a:r>
            <a:r>
              <a:rPr lang="en" sz="1800"/>
              <a:t>Complex problems likely have multiple root causes; identify 2-4 distinct “why” responses and work through each separately</a:t>
            </a:r>
            <a:endParaRPr sz="1800"/>
          </a:p>
          <a:p>
            <a:pPr marL="342900" indent="-317500">
              <a:spcBef>
                <a:spcPts val="600"/>
              </a:spcBef>
              <a:buSzPts val="1800"/>
              <a:buFont typeface="Wingdings" panose="05000000000000000000" pitchFamily="2" charset="2"/>
              <a:buChar char="§"/>
            </a:pPr>
            <a:r>
              <a:rPr lang="en" sz="1800" b="1"/>
              <a:t>Prioritize: </a:t>
            </a:r>
            <a:r>
              <a:rPr lang="en" sz="1800"/>
              <a:t>When multiple root causes exist, don’t be afraid to focus on the most important one or two and address the others later</a:t>
            </a:r>
            <a:endParaRPr sz="1800"/>
          </a:p>
          <a:p>
            <a:pPr marL="342900" indent="-317500">
              <a:spcBef>
                <a:spcPts val="600"/>
              </a:spcBef>
              <a:buSzPts val="1800"/>
              <a:buFont typeface="Wingdings" panose="05000000000000000000" pitchFamily="2" charset="2"/>
              <a:buChar char="§"/>
            </a:pPr>
            <a:r>
              <a:rPr lang="en" sz="1800" b="1"/>
              <a:t>Focus on systemic causes: </a:t>
            </a:r>
            <a:r>
              <a:rPr lang="en" sz="1800"/>
              <a:t>Root causes should make it clear how the system can improve, not the individuals in the system. </a:t>
            </a:r>
            <a:endParaRPr sz="1800"/>
          </a:p>
          <a:p>
            <a:pPr marL="342900" indent="-317500">
              <a:spcBef>
                <a:spcPts val="600"/>
              </a:spcBef>
              <a:buSzPts val="1800"/>
              <a:buFont typeface="Wingdings" panose="05000000000000000000" pitchFamily="2" charset="2"/>
              <a:buChar char="§"/>
            </a:pPr>
            <a:r>
              <a:rPr lang="en" sz="1800" b="1"/>
              <a:t>Check the final responses: </a:t>
            </a:r>
            <a:r>
              <a:rPr lang="en" sz="1800"/>
              <a:t>Is it within the school or district’s control or influence? If it was dissolved, would it result in improvement of performance?</a:t>
            </a:r>
            <a:endParaRPr sz="1800" b="1"/>
          </a:p>
          <a:p>
            <a:pPr marL="0" indent="0">
              <a:spcBef>
                <a:spcPts val="1200"/>
              </a:spcBef>
              <a:buNone/>
            </a:pPr>
            <a:endParaRPr/>
          </a:p>
          <a:p>
            <a:pPr marL="342900" indent="-190500">
              <a:spcBef>
                <a:spcPts val="1200"/>
              </a:spcBef>
              <a:buNone/>
            </a:pPr>
            <a:endParaRPr/>
          </a:p>
        </p:txBody>
      </p:sp>
      <p:sp>
        <p:nvSpPr>
          <p:cNvPr id="335" name="Google Shape;335;p52"/>
          <p:cNvSpPr txBox="1">
            <a:spLocks noGrp="1"/>
          </p:cNvSpPr>
          <p:nvPr>
            <p:ph type="title"/>
          </p:nvPr>
        </p:nvSpPr>
        <p:spPr>
          <a:xfrm>
            <a:off x="190500" y="381000"/>
            <a:ext cx="8305800" cy="685800"/>
          </a:xfrm>
          <a:prstGeom prst="rect">
            <a:avLst/>
          </a:prstGeom>
          <a:noFill/>
          <a:ln>
            <a:noFill/>
          </a:ln>
        </p:spPr>
        <p:txBody>
          <a:bodyPr spcFirstLastPara="1" vert="horz" wrap="square" lIns="91425" tIns="45700" rIns="91425" bIns="45700" rtlCol="0" anchor="ctr" anchorCtr="0">
            <a:noAutofit/>
          </a:bodyPr>
          <a:lstStyle/>
          <a:p>
            <a:pPr>
              <a:buSzPts val="2880"/>
            </a:pPr>
            <a:r>
              <a:rPr lang="en" sz="2800"/>
              <a:t>How to Use 5 Whys (or any protocol!) Effectively</a:t>
            </a:r>
            <a:endParaRPr sz="2800"/>
          </a:p>
        </p:txBody>
      </p:sp>
    </p:spTree>
    <p:extLst>
      <p:ext uri="{BB962C8B-B14F-4D97-AF65-F5344CB8AC3E}">
        <p14:creationId xmlns:p14="http://schemas.microsoft.com/office/powerpoint/2010/main" val="77876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Cause Mapping</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19</a:t>
            </a:fld>
            <a:endParaRPr lang="en-US"/>
          </a:p>
        </p:txBody>
      </p:sp>
      <p:pic>
        <p:nvPicPr>
          <p:cNvPr id="1026" name="Picture 2" descr="https://lh5.googleusercontent.com/u4keGy4VMSv6FiG5vem1tDqza70_m39u1Ex36DytMR_eXR3QS9knjlE30-zqDS7YIeuSynr0_EntT_p3d5hTWSo9igVCx8THSETkzixzJUnutOcvb0w_hzbs01lultHh-zIoAUluc0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25353" y="1295400"/>
            <a:ext cx="6140893"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75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Comprehensive Local Needs Assessment</a:t>
            </a:r>
          </a:p>
        </p:txBody>
      </p:sp>
      <p:sp>
        <p:nvSpPr>
          <p:cNvPr id="3" name="Subtitle 2"/>
          <p:cNvSpPr>
            <a:spLocks noGrp="1"/>
          </p:cNvSpPr>
          <p:nvPr>
            <p:ph type="subTitle" idx="1"/>
          </p:nvPr>
        </p:nvSpPr>
        <p:spPr/>
        <p:txBody>
          <a:bodyPr/>
          <a:lstStyle/>
          <a:p>
            <a:r>
              <a:rPr lang="en-US"/>
              <a:t>CLNA</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610953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t>What is the goal of root cause analysis?</a:t>
            </a:r>
          </a:p>
          <a:p>
            <a:r>
              <a:rPr lang="en-US"/>
              <a:t>How might you know when to stop analyzing a problem?</a:t>
            </a:r>
          </a:p>
          <a:p>
            <a:r>
              <a:rPr lang="en-US"/>
              <a:t>How might you know when to switch gears or redirect the analysis of the problem?</a:t>
            </a:r>
          </a:p>
        </p:txBody>
      </p:sp>
      <p:sp>
        <p:nvSpPr>
          <p:cNvPr id="3" name="Title 2"/>
          <p:cNvSpPr>
            <a:spLocks noGrp="1"/>
          </p:cNvSpPr>
          <p:nvPr>
            <p:ph type="title"/>
          </p:nvPr>
        </p:nvSpPr>
        <p:spPr/>
        <p:txBody>
          <a:bodyPr/>
          <a:lstStyle/>
          <a:p>
            <a:r>
              <a:rPr lang="en-US"/>
              <a:t>Goal of Root Cause Analysis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20</a:t>
            </a:fld>
            <a:endParaRPr lang="en-US"/>
          </a:p>
        </p:txBody>
      </p:sp>
    </p:spTree>
    <p:extLst>
      <p:ext uri="{BB962C8B-B14F-4D97-AF65-F5344CB8AC3E}">
        <p14:creationId xmlns:p14="http://schemas.microsoft.com/office/powerpoint/2010/main" val="113652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12954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a:t>Goal of Root Cause Analysis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a:p>
        </p:txBody>
      </p:sp>
    </p:spTree>
    <p:extLst>
      <p:ext uri="{BB962C8B-B14F-4D97-AF65-F5344CB8AC3E}">
        <p14:creationId xmlns:p14="http://schemas.microsoft.com/office/powerpoint/2010/main" val="3583525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t>How are EL students performing in your CTE programs? At the recipient, career cluster, and program levels?</a:t>
            </a:r>
          </a:p>
          <a:p>
            <a:r>
              <a:rPr lang="en-US"/>
              <a:t>Where do the biggest gaps exist for this group of students?</a:t>
            </a:r>
          </a:p>
          <a:p>
            <a:r>
              <a:rPr lang="en-US"/>
              <a:t>What is the root cause of these gaps?</a:t>
            </a:r>
          </a:p>
          <a:p>
            <a:endParaRPr lang="en-US"/>
          </a:p>
        </p:txBody>
      </p:sp>
      <p:sp>
        <p:nvSpPr>
          <p:cNvPr id="3" name="Title 2"/>
          <p:cNvSpPr>
            <a:spLocks noGrp="1"/>
          </p:cNvSpPr>
          <p:nvPr>
            <p:ph type="title"/>
          </p:nvPr>
        </p:nvSpPr>
        <p:spPr/>
        <p:txBody>
          <a:bodyPr/>
          <a:lstStyle/>
          <a:p>
            <a:r>
              <a:rPr lang="en-US"/>
              <a:t>Example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a:p>
        </p:txBody>
      </p:sp>
    </p:spTree>
    <p:extLst>
      <p:ext uri="{BB962C8B-B14F-4D97-AF65-F5344CB8AC3E}">
        <p14:creationId xmlns:p14="http://schemas.microsoft.com/office/powerpoint/2010/main" val="3114846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15350449"/>
              </p:ext>
            </p:extLst>
          </p:nvPr>
        </p:nvGraphicFramePr>
        <p:xfrm>
          <a:off x="304800" y="12954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a:t>Exploring EL Performance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a:p>
        </p:txBody>
      </p:sp>
    </p:spTree>
    <p:extLst>
      <p:ext uri="{BB962C8B-B14F-4D97-AF65-F5344CB8AC3E}">
        <p14:creationId xmlns:p14="http://schemas.microsoft.com/office/powerpoint/2010/main" val="4277881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340"/>
        <p:cNvGrpSpPr/>
        <p:nvPr/>
      </p:nvGrpSpPr>
      <p:grpSpPr>
        <a:xfrm>
          <a:off x="0" y="0"/>
          <a:ext cx="0" cy="0"/>
          <a:chOff x="0" y="0"/>
          <a:chExt cx="0" cy="0"/>
        </a:xfrm>
      </p:grpSpPr>
      <p:sp>
        <p:nvSpPr>
          <p:cNvPr id="341" name="Google Shape;341;p53"/>
          <p:cNvSpPr txBox="1">
            <a:spLocks noGrp="1"/>
          </p:cNvSpPr>
          <p:nvPr>
            <p:ph type="title" idx="4294967295"/>
          </p:nvPr>
        </p:nvSpPr>
        <p:spPr>
          <a:xfrm>
            <a:off x="0" y="331788"/>
            <a:ext cx="8305800" cy="685800"/>
          </a:xfrm>
          <a:prstGeom prst="rect">
            <a:avLst/>
          </a:prstGeom>
          <a:noFill/>
          <a:ln>
            <a:noFill/>
          </a:ln>
        </p:spPr>
        <p:txBody>
          <a:bodyPr spcFirstLastPara="1" vert="horz" wrap="square" lIns="91425" tIns="45700" rIns="91425" bIns="45700" rtlCol="0" anchor="ctr" anchorCtr="0">
            <a:noAutofit/>
          </a:bodyPr>
          <a:lstStyle/>
          <a:p>
            <a:pPr>
              <a:buSzPts val="2880"/>
            </a:pPr>
            <a:r>
              <a:rPr lang="en"/>
              <a:t>5 Whys Example</a:t>
            </a:r>
            <a:endParaRPr/>
          </a:p>
        </p:txBody>
      </p:sp>
      <p:sp>
        <p:nvSpPr>
          <p:cNvPr id="342" name="Google Shape;342;p53"/>
          <p:cNvSpPr txBox="1"/>
          <p:nvPr/>
        </p:nvSpPr>
        <p:spPr>
          <a:xfrm>
            <a:off x="742950" y="2518356"/>
            <a:ext cx="7886700" cy="2645265"/>
          </a:xfrm>
          <a:prstGeom prst="rect">
            <a:avLst/>
          </a:prstGeom>
          <a:noFill/>
          <a:ln>
            <a:noFill/>
          </a:ln>
        </p:spPr>
        <p:txBody>
          <a:bodyPr spcFirstLastPara="1" wrap="square" lIns="68575" tIns="34275" rIns="68575" bIns="34275" anchor="t" anchorCtr="0">
            <a:noAutofit/>
          </a:bodyPr>
          <a:lstStyle/>
          <a:p>
            <a:pPr marL="228600" indent="-95250">
              <a:lnSpc>
                <a:spcPct val="90000"/>
              </a:lnSpc>
              <a:buClr>
                <a:schemeClr val="dk1"/>
              </a:buClr>
              <a:buSzPts val="2100"/>
            </a:pPr>
            <a:endParaRPr sz="2100">
              <a:solidFill>
                <a:schemeClr val="dk1"/>
              </a:solidFill>
              <a:latin typeface="Arial"/>
              <a:ea typeface="Arial"/>
              <a:cs typeface="Arial"/>
              <a:sym typeface="Arial"/>
            </a:endParaRPr>
          </a:p>
          <a:p>
            <a:pPr marL="228600" indent="-95250">
              <a:lnSpc>
                <a:spcPct val="90000"/>
              </a:lnSpc>
              <a:spcBef>
                <a:spcPts val="1000"/>
              </a:spcBef>
              <a:buClr>
                <a:schemeClr val="dk1"/>
              </a:buClr>
              <a:buSzPts val="2100"/>
            </a:pPr>
            <a:endParaRPr sz="2100">
              <a:solidFill>
                <a:schemeClr val="dk1"/>
              </a:solidFill>
              <a:latin typeface="Arial"/>
              <a:ea typeface="Arial"/>
              <a:cs typeface="Arial"/>
              <a:sym typeface="Arial"/>
            </a:endParaRPr>
          </a:p>
          <a:p>
            <a:pPr marL="228600" indent="-95250">
              <a:lnSpc>
                <a:spcPct val="90000"/>
              </a:lnSpc>
              <a:spcBef>
                <a:spcPts val="1000"/>
              </a:spcBef>
              <a:buClr>
                <a:schemeClr val="dk1"/>
              </a:buClr>
              <a:buSzPts val="2100"/>
            </a:pPr>
            <a:endParaRPr sz="2100">
              <a:solidFill>
                <a:schemeClr val="dk1"/>
              </a:solidFill>
              <a:latin typeface="Arial"/>
              <a:ea typeface="Arial"/>
              <a:cs typeface="Arial"/>
              <a:sym typeface="Arial"/>
            </a:endParaRPr>
          </a:p>
          <a:p>
            <a:pPr marL="228600" indent="-95250">
              <a:lnSpc>
                <a:spcPct val="90000"/>
              </a:lnSpc>
              <a:spcBef>
                <a:spcPts val="1000"/>
              </a:spcBef>
              <a:buClr>
                <a:schemeClr val="dk1"/>
              </a:buClr>
              <a:buSzPts val="2100"/>
            </a:pPr>
            <a:endParaRPr sz="2100">
              <a:solidFill>
                <a:schemeClr val="dk1"/>
              </a:solidFill>
              <a:latin typeface="Arial"/>
              <a:ea typeface="Arial"/>
              <a:cs typeface="Arial"/>
              <a:sym typeface="Arial"/>
            </a:endParaRPr>
          </a:p>
          <a:p>
            <a:pPr marL="228600" indent="-195262">
              <a:lnSpc>
                <a:spcPct val="90000"/>
              </a:lnSpc>
              <a:spcBef>
                <a:spcPts val="1000"/>
              </a:spcBef>
              <a:buClr>
                <a:schemeClr val="dk1"/>
              </a:buClr>
              <a:buSzPts val="525"/>
            </a:pPr>
            <a:endParaRPr sz="525">
              <a:solidFill>
                <a:schemeClr val="dk1"/>
              </a:solidFill>
              <a:latin typeface="Arial"/>
              <a:ea typeface="Arial"/>
              <a:cs typeface="Arial"/>
              <a:sym typeface="Arial"/>
            </a:endParaRPr>
          </a:p>
        </p:txBody>
      </p:sp>
      <p:graphicFrame>
        <p:nvGraphicFramePr>
          <p:cNvPr id="343" name="Google Shape;343;p53"/>
          <p:cNvGraphicFramePr/>
          <p:nvPr>
            <p:extLst>
              <p:ext uri="{D42A27DB-BD31-4B8C-83A1-F6EECF244321}">
                <p14:modId xmlns:p14="http://schemas.microsoft.com/office/powerpoint/2010/main" val="2251848042"/>
              </p:ext>
            </p:extLst>
          </p:nvPr>
        </p:nvGraphicFramePr>
        <p:xfrm>
          <a:off x="209633" y="-1177938"/>
          <a:ext cx="8728688" cy="6975235"/>
        </p:xfrm>
        <a:graphic>
          <a:graphicData uri="http://schemas.openxmlformats.org/drawingml/2006/table">
            <a:tbl>
              <a:tblPr firstRow="1" firstCol="1" bandRow="1">
                <a:noFill/>
              </a:tblPr>
              <a:tblGrid>
                <a:gridCol w="880874">
                  <a:extLst>
                    <a:ext uri="{9D8B030D-6E8A-4147-A177-3AD203B41FA5}">
                      <a16:colId xmlns:a16="http://schemas.microsoft.com/office/drawing/2014/main" val="20000"/>
                    </a:ext>
                  </a:extLst>
                </a:gridCol>
                <a:gridCol w="3923907">
                  <a:extLst>
                    <a:ext uri="{9D8B030D-6E8A-4147-A177-3AD203B41FA5}">
                      <a16:colId xmlns:a16="http://schemas.microsoft.com/office/drawing/2014/main" val="20001"/>
                    </a:ext>
                  </a:extLst>
                </a:gridCol>
                <a:gridCol w="3923907">
                  <a:extLst>
                    <a:ext uri="{9D8B030D-6E8A-4147-A177-3AD203B41FA5}">
                      <a16:colId xmlns:a16="http://schemas.microsoft.com/office/drawing/2014/main" val="20002"/>
                    </a:ext>
                  </a:extLst>
                </a:gridCol>
              </a:tblGrid>
              <a:tr h="892037">
                <a:tc gridSpan="3">
                  <a:txBody>
                    <a:bodyPr/>
                    <a:lstStyle/>
                    <a:p>
                      <a:pPr marL="0" marR="0" lvl="0" indent="0" algn="l" rtl="0">
                        <a:lnSpc>
                          <a:spcPct val="107000"/>
                        </a:lnSpc>
                        <a:spcBef>
                          <a:spcPts val="0"/>
                        </a:spcBef>
                        <a:spcAft>
                          <a:spcPts val="0"/>
                        </a:spcAft>
                        <a:buNone/>
                      </a:pPr>
                      <a:r>
                        <a:rPr lang="en" b="1" dirty="0">
                          <a:solidFill>
                            <a:srgbClr val="000000"/>
                          </a:solidFill>
                          <a:latin typeface="Arial"/>
                          <a:ea typeface="Arial"/>
                          <a:cs typeface="Arial"/>
                          <a:sym typeface="Arial"/>
                        </a:rPr>
                        <a:t>Area of Greatest Need:</a:t>
                      </a:r>
                    </a:p>
                    <a:p>
                      <a:pPr marL="0" marR="0" lvl="0" indent="0" algn="l" rtl="0">
                        <a:lnSpc>
                          <a:spcPct val="107000"/>
                        </a:lnSpc>
                        <a:spcBef>
                          <a:spcPts val="0"/>
                        </a:spcBef>
                        <a:spcAft>
                          <a:spcPts val="0"/>
                        </a:spcAft>
                        <a:buNone/>
                      </a:pPr>
                      <a:r>
                        <a:rPr lang="en" b="1" dirty="0">
                          <a:solidFill>
                            <a:srgbClr val="000000"/>
                          </a:solidFill>
                          <a:latin typeface="Arial"/>
                          <a:cs typeface="Arial"/>
                          <a:sym typeface="Arial"/>
                        </a:rPr>
                        <a:t>Access</a:t>
                      </a:r>
                      <a:r>
                        <a:rPr lang="en" b="1" baseline="0" dirty="0">
                          <a:solidFill>
                            <a:srgbClr val="000000"/>
                          </a:solidFill>
                          <a:latin typeface="Arial"/>
                          <a:cs typeface="Arial"/>
                          <a:sym typeface="Arial"/>
                        </a:rPr>
                        <a:t> to courses that align to high-wage, high-skill, and in-demand industry sectors and occupations</a:t>
                      </a:r>
                      <a:endParaRPr dirty="0"/>
                    </a:p>
                  </a:txBody>
                  <a:tcPr marL="68575" marR="68575" marT="0" marB="0">
                    <a:lnL w="38100" cap="flat" cmpd="sng">
                      <a:solidFill>
                        <a:srgbClr val="FF0000"/>
                      </a:solidFill>
                      <a:prstDash val="solid"/>
                      <a:round/>
                      <a:headEnd type="none" w="sm" len="sm"/>
                      <a:tailEnd type="none" w="sm" len="sm"/>
                    </a:lnL>
                    <a:lnR w="38100" cap="flat" cmpd="sng">
                      <a:solidFill>
                        <a:srgbClr val="FF0000"/>
                      </a:solidFill>
                      <a:prstDash val="solid"/>
                      <a:round/>
                      <a:headEnd type="none" w="sm" len="sm"/>
                      <a:tailEnd type="none" w="sm" len="sm"/>
                    </a:lnR>
                    <a:lnT w="38100" cap="flat" cmpd="sng">
                      <a:solidFill>
                        <a:srgbClr val="FF0000"/>
                      </a:solidFill>
                      <a:prstDash val="solid"/>
                      <a:round/>
                      <a:headEnd type="none" w="sm" len="sm"/>
                      <a:tailEnd type="none" w="sm" len="sm"/>
                    </a:lnT>
                    <a:lnB w="9525" cap="flat" cmpd="sng">
                      <a:solidFill>
                        <a:schemeClr val="accent1"/>
                      </a:solidFill>
                      <a:prstDash val="solid"/>
                      <a:round/>
                      <a:headEnd type="none" w="sm" len="sm"/>
                      <a:tailEnd type="none" w="sm" len="sm"/>
                    </a:lnB>
                    <a:solidFill>
                      <a:srgbClr val="E0E2E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9383">
                <a:tc gridSpan="3">
                  <a:txBody>
                    <a:bodyPr/>
                    <a:lstStyle/>
                    <a:p>
                      <a:pPr marL="0" marR="0" lvl="0" indent="0" algn="l" rtl="0">
                        <a:lnSpc>
                          <a:spcPct val="107000"/>
                        </a:lnSpc>
                        <a:spcBef>
                          <a:spcPts val="0"/>
                        </a:spcBef>
                        <a:spcAft>
                          <a:spcPts val="0"/>
                        </a:spcAft>
                        <a:buNone/>
                      </a:pPr>
                      <a:r>
                        <a:rPr lang="en" b="1" dirty="0">
                          <a:solidFill>
                            <a:srgbClr val="000000"/>
                          </a:solidFill>
                          <a:latin typeface="Arial"/>
                          <a:ea typeface="Arial"/>
                          <a:cs typeface="Arial"/>
                          <a:sym typeface="Arial"/>
                        </a:rPr>
                        <a:t>Framing Question:</a:t>
                      </a:r>
                      <a:r>
                        <a:rPr lang="en" b="1" dirty="0">
                          <a:solidFill>
                            <a:srgbClr val="000000"/>
                          </a:solidFill>
                          <a:latin typeface="Arial"/>
                          <a:ea typeface="Arial"/>
                          <a:cs typeface="Arial"/>
                        </a:rPr>
                        <a:t> </a:t>
                      </a:r>
                      <a:endParaRPr/>
                    </a:p>
                    <a:p>
                      <a:pPr marL="0" marR="0" lvl="0" indent="0" algn="l" rtl="0">
                        <a:lnSpc>
                          <a:spcPct val="107000"/>
                        </a:lnSpc>
                        <a:spcBef>
                          <a:spcPts val="0"/>
                        </a:spcBef>
                        <a:spcAft>
                          <a:spcPts val="0"/>
                        </a:spcAft>
                        <a:buNone/>
                      </a:pPr>
                      <a:r>
                        <a:rPr lang="en" b="0" dirty="0">
                          <a:solidFill>
                            <a:srgbClr val="000000"/>
                          </a:solidFill>
                          <a:latin typeface="Arial"/>
                          <a:ea typeface="Arial"/>
                          <a:cs typeface="Arial"/>
                          <a:sym typeface="Arial"/>
                        </a:rPr>
                        <a:t>Why aren’t students enrolling in courses that align with high</a:t>
                      </a:r>
                      <a:r>
                        <a:rPr lang="en" b="0" baseline="0" dirty="0">
                          <a:solidFill>
                            <a:srgbClr val="000000"/>
                          </a:solidFill>
                          <a:latin typeface="Arial"/>
                          <a:ea typeface="Arial"/>
                          <a:cs typeface="Arial"/>
                          <a:sym typeface="Arial"/>
                        </a:rPr>
                        <a:t>-wage, high-skill</a:t>
                      </a:r>
                      <a:r>
                        <a:rPr lang="en-US" b="0" baseline="0" dirty="0">
                          <a:solidFill>
                            <a:srgbClr val="000000"/>
                          </a:solidFill>
                          <a:latin typeface="Arial"/>
                          <a:cs typeface="Arial"/>
                          <a:sym typeface="Arial"/>
                        </a:rPr>
                        <a:t>, and in-demand industry sectors and occupations?</a:t>
                      </a:r>
                      <a:endParaRPr lang="en-US" b="0" dirty="0"/>
                    </a:p>
                  </a:txBody>
                  <a:tcPr marL="68575" marR="68575" marT="0" marB="0">
                    <a:lnL w="38100" cap="flat" cmpd="sng">
                      <a:solidFill>
                        <a:srgbClr val="FF0000"/>
                      </a:solidFill>
                      <a:prstDash val="solid"/>
                      <a:round/>
                      <a:headEnd type="none" w="sm" len="sm"/>
                      <a:tailEnd type="none" w="sm" len="sm"/>
                    </a:lnL>
                    <a:lnR w="38100" cap="flat" cmpd="sng">
                      <a:solidFill>
                        <a:srgbClr val="FF0000"/>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solidFill>
                      <a:srgbClr val="E0E2E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189383">
                <a:tc>
                  <a:txBody>
                    <a:bodyPr/>
                    <a:lstStyle/>
                    <a:p>
                      <a:pPr marL="0" marR="0" lvl="0" indent="0" algn="l" rtl="0">
                        <a:lnSpc>
                          <a:spcPct val="107000"/>
                        </a:lnSpc>
                        <a:spcBef>
                          <a:spcPts val="0"/>
                        </a:spcBef>
                        <a:spcAft>
                          <a:spcPts val="0"/>
                        </a:spcAft>
                        <a:buNone/>
                      </a:pPr>
                      <a:endParaRPr sz="1100">
                        <a:solidFill>
                          <a:srgbClr val="000000"/>
                        </a:solidFill>
                      </a:endParaRPr>
                    </a:p>
                  </a:txBody>
                  <a:tcPr marL="68575" marR="68575" marT="0" marB="0" anchor="ctr">
                    <a:lnL w="38100" cap="flat" cmpd="sng">
                      <a:solidFill>
                        <a:srgbClr val="FF0000"/>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38100" cap="flat" cmpd="sng">
                      <a:solidFill>
                        <a:srgbClr val="FF0000"/>
                      </a:solidFill>
                      <a:prstDash val="solid"/>
                      <a:round/>
                      <a:headEnd type="none" w="sm" len="sm"/>
                      <a:tailEnd type="none" w="sm" len="sm"/>
                    </a:lnB>
                    <a:solidFill>
                      <a:srgbClr val="E0E2E3"/>
                    </a:solidFill>
                  </a:tcPr>
                </a:tc>
                <a:tc>
                  <a:txBody>
                    <a:bodyPr/>
                    <a:lstStyle/>
                    <a:p>
                      <a:pPr marL="0" marR="0" lvl="0" indent="0" algn="ctr" rtl="0">
                        <a:lnSpc>
                          <a:spcPct val="107000"/>
                        </a:lnSpc>
                        <a:spcBef>
                          <a:spcPts val="0"/>
                        </a:spcBef>
                        <a:spcAft>
                          <a:spcPts val="0"/>
                        </a:spcAft>
                        <a:buNone/>
                      </a:pPr>
                      <a:r>
                        <a:rPr lang="en" b="1" dirty="0">
                          <a:solidFill>
                            <a:srgbClr val="000000"/>
                          </a:solidFill>
                        </a:rPr>
                        <a:t>Hypothesis 1</a:t>
                      </a:r>
                      <a:endParaRPr b="1" dirty="0">
                        <a:solidFill>
                          <a:srgbClr val="000000"/>
                        </a:solidFill>
                      </a:endParaRPr>
                    </a:p>
                    <a:p>
                      <a:pPr marL="0" marR="0" lvl="0" indent="0" algn="ctr" rtl="0">
                        <a:lnSpc>
                          <a:spcPct val="107000"/>
                        </a:lnSpc>
                        <a:spcBef>
                          <a:spcPts val="0"/>
                        </a:spcBef>
                        <a:spcAft>
                          <a:spcPts val="0"/>
                        </a:spcAft>
                        <a:buNone/>
                      </a:pPr>
                      <a:endParaRPr b="1">
                        <a:solidFill>
                          <a:srgbClr val="000000"/>
                        </a:solidFill>
                      </a:endParaRPr>
                    </a:p>
                    <a:p>
                      <a:pPr marL="0" marR="0" lvl="0" indent="0" algn="ctr" rtl="0">
                        <a:lnSpc>
                          <a:spcPct val="107000"/>
                        </a:lnSpc>
                        <a:spcBef>
                          <a:spcPts val="0"/>
                        </a:spcBef>
                        <a:spcAft>
                          <a:spcPts val="0"/>
                        </a:spcAft>
                        <a:buNone/>
                      </a:pPr>
                      <a:endParaRPr b="1">
                        <a:solidFill>
                          <a:srgbClr val="000000"/>
                        </a:solidFill>
                      </a:endParaRPr>
                    </a:p>
                    <a:p>
                      <a:pPr marL="0" marR="0" lvl="0" indent="0" algn="l" rtl="0">
                        <a:spcBef>
                          <a:spcPts val="0"/>
                        </a:spcBef>
                        <a:spcAft>
                          <a:spcPts val="0"/>
                        </a:spcAft>
                        <a:buNone/>
                      </a:pPr>
                      <a:endParaRPr/>
                    </a:p>
                  </a:txBody>
                  <a:tcPr marL="68575" marR="68575" marT="0" marB="0">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38100" cap="flat" cmpd="sng">
                      <a:solidFill>
                        <a:srgbClr val="FF0000"/>
                      </a:solidFill>
                      <a:prstDash val="solid"/>
                      <a:round/>
                      <a:headEnd type="none" w="sm" len="sm"/>
                      <a:tailEnd type="none" w="sm" len="sm"/>
                    </a:lnB>
                  </a:tcPr>
                </a:tc>
                <a:tc>
                  <a:txBody>
                    <a:bodyPr/>
                    <a:lstStyle/>
                    <a:p>
                      <a:pPr marL="0" marR="0" lvl="0" indent="0" algn="ctr" rtl="0">
                        <a:lnSpc>
                          <a:spcPct val="107000"/>
                        </a:lnSpc>
                        <a:spcBef>
                          <a:spcPts val="0"/>
                        </a:spcBef>
                        <a:spcAft>
                          <a:spcPts val="0"/>
                        </a:spcAft>
                        <a:buNone/>
                      </a:pPr>
                      <a:r>
                        <a:rPr lang="en" b="1" dirty="0">
                          <a:solidFill>
                            <a:srgbClr val="000000"/>
                          </a:solidFill>
                        </a:rPr>
                        <a:t>Hypothesis 2</a:t>
                      </a:r>
                      <a:endParaRPr b="1" dirty="0"/>
                    </a:p>
                    <a:p>
                      <a:pPr marL="0" marR="0" lvl="0" indent="0" algn="l" rtl="0">
                        <a:lnSpc>
                          <a:spcPct val="107000"/>
                        </a:lnSpc>
                        <a:spcBef>
                          <a:spcPts val="0"/>
                        </a:spcBef>
                        <a:spcAft>
                          <a:spcPts val="0"/>
                        </a:spcAft>
                        <a:buNone/>
                      </a:pPr>
                      <a:endParaRPr>
                        <a:solidFill>
                          <a:srgbClr val="000000"/>
                        </a:solidFill>
                        <a:latin typeface="Open Sans"/>
                        <a:ea typeface="Open Sans"/>
                        <a:cs typeface="Open Sans"/>
                        <a:sym typeface="Open Sans"/>
                      </a:endParaRPr>
                    </a:p>
                    <a:p>
                      <a:pPr marL="0" marR="0" lvl="0" indent="0" algn="l" rtl="0">
                        <a:lnSpc>
                          <a:spcPct val="107000"/>
                        </a:lnSpc>
                        <a:spcBef>
                          <a:spcPts val="0"/>
                        </a:spcBef>
                        <a:spcAft>
                          <a:spcPts val="0"/>
                        </a:spcAft>
                        <a:buNone/>
                      </a:pPr>
                      <a:endParaRPr>
                        <a:solidFill>
                          <a:srgbClr val="000000"/>
                        </a:solidFill>
                        <a:latin typeface="Open Sans"/>
                        <a:ea typeface="Open Sans"/>
                        <a:cs typeface="Open Sans"/>
                        <a:sym typeface="Open Sans"/>
                      </a:endParaRPr>
                    </a:p>
                    <a:p>
                      <a:pPr marL="0" marR="0" lvl="0" indent="0" algn="l" rtl="0">
                        <a:lnSpc>
                          <a:spcPct val="107000"/>
                        </a:lnSpc>
                        <a:spcBef>
                          <a:spcPts val="0"/>
                        </a:spcBef>
                        <a:spcAft>
                          <a:spcPts val="0"/>
                        </a:spcAft>
                        <a:buNone/>
                      </a:pPr>
                      <a:endParaRPr>
                        <a:solidFill>
                          <a:srgbClr val="000000"/>
                        </a:solidFill>
                        <a:latin typeface="Open Sans"/>
                        <a:ea typeface="Open Sans"/>
                        <a:cs typeface="Open Sans"/>
                        <a:sym typeface="Open Sans"/>
                      </a:endParaRPr>
                    </a:p>
                  </a:txBody>
                  <a:tcPr marL="68575" marR="68575" marT="0" marB="0">
                    <a:lnL w="9525" cap="flat" cmpd="sng">
                      <a:solidFill>
                        <a:schemeClr val="accent1"/>
                      </a:solidFill>
                      <a:prstDash val="solid"/>
                      <a:round/>
                      <a:headEnd type="none" w="sm" len="sm"/>
                      <a:tailEnd type="none" w="sm" len="sm"/>
                    </a:lnL>
                    <a:lnR w="38100" cap="flat" cmpd="sng">
                      <a:solidFill>
                        <a:srgbClr val="FF0000"/>
                      </a:solidFill>
                      <a:prstDash val="solid"/>
                      <a:round/>
                      <a:headEnd type="none" w="sm" len="sm"/>
                      <a:tailEnd type="none" w="sm" len="sm"/>
                    </a:lnR>
                    <a:lnT w="9525" cap="flat" cmpd="sng">
                      <a:solidFill>
                        <a:schemeClr val="accent1"/>
                      </a:solidFill>
                      <a:prstDash val="solid"/>
                      <a:round/>
                      <a:headEnd type="none" w="sm" len="sm"/>
                      <a:tailEnd type="none" w="sm" len="sm"/>
                    </a:lnT>
                    <a:lnB w="38100" cap="flat" cmpd="sng">
                      <a:solidFill>
                        <a:srgbClr val="FF0000"/>
                      </a:solidFill>
                      <a:prstDash val="solid"/>
                      <a:round/>
                      <a:headEnd type="none" w="sm" len="sm"/>
                      <a:tailEnd type="none" w="sm" len="sm"/>
                    </a:lnB>
                  </a:tcPr>
                </a:tc>
                <a:extLst>
                  <a:ext uri="{0D108BD9-81ED-4DB2-BD59-A6C34878D82A}">
                    <a16:rowId xmlns:a16="http://schemas.microsoft.com/office/drawing/2014/main" val="10002"/>
                  </a:ext>
                </a:extLst>
              </a:tr>
              <a:tr h="656638">
                <a:tc>
                  <a:txBody>
                    <a:bodyPr/>
                    <a:lstStyle/>
                    <a:p>
                      <a:pPr marL="0" marR="0" lvl="0" indent="0" algn="ctr" rtl="0">
                        <a:lnSpc>
                          <a:spcPct val="107000"/>
                        </a:lnSpc>
                        <a:spcBef>
                          <a:spcPts val="0"/>
                        </a:spcBef>
                        <a:spcAft>
                          <a:spcPts val="0"/>
                        </a:spcAft>
                        <a:buNone/>
                      </a:pPr>
                      <a:r>
                        <a:rPr lang="en" dirty="0">
                          <a:solidFill>
                            <a:srgbClr val="000000"/>
                          </a:solidFill>
                        </a:rPr>
                        <a:t>Why?</a:t>
                      </a:r>
                      <a:endParaRPr dirty="0">
                        <a:solidFill>
                          <a:srgbClr val="000000"/>
                        </a:solidFill>
                      </a:endParaRPr>
                    </a:p>
                  </a:txBody>
                  <a:tcPr marL="68575" marR="68575"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38100" cap="flat" cmpd="sng">
                      <a:solidFill>
                        <a:srgbClr val="FF0000"/>
                      </a:solidFill>
                      <a:prstDash val="solid"/>
                      <a:round/>
                      <a:headEnd type="none" w="sm" len="sm"/>
                      <a:tailEnd type="none" w="sm" len="sm"/>
                    </a:lnT>
                    <a:lnB w="9525" cap="flat" cmpd="sng">
                      <a:solidFill>
                        <a:schemeClr val="accent1"/>
                      </a:solidFill>
                      <a:prstDash val="solid"/>
                      <a:round/>
                      <a:headEnd type="none" w="sm" len="sm"/>
                      <a:tailEnd type="none" w="sm" len="sm"/>
                    </a:lnB>
                    <a:solidFill>
                      <a:srgbClr val="CDCDCD"/>
                    </a:solidFill>
                  </a:tcPr>
                </a:tc>
                <a:tc>
                  <a:txBody>
                    <a:bodyPr/>
                    <a:lstStyle/>
                    <a:p>
                      <a:pPr marL="0" marR="0" lvl="0" indent="0" algn="l" rtl="0">
                        <a:lnSpc>
                          <a:spcPct val="107000"/>
                        </a:lnSpc>
                        <a:spcBef>
                          <a:spcPts val="0"/>
                        </a:spcBef>
                        <a:spcAft>
                          <a:spcPts val="0"/>
                        </a:spcAft>
                        <a:buNone/>
                      </a:pPr>
                      <a:r>
                        <a:rPr lang="en-US" sz="1400" dirty="0">
                          <a:solidFill>
                            <a:schemeClr val="accent1"/>
                          </a:solidFill>
                          <a:latin typeface="+mn-lt"/>
                          <a:ea typeface="Calibri"/>
                          <a:cs typeface="Calibri"/>
                          <a:sym typeface="Calibri"/>
                        </a:rPr>
                        <a:t>Counselors</a:t>
                      </a:r>
                      <a:r>
                        <a:rPr lang="en-US" sz="1400" baseline="0" dirty="0">
                          <a:solidFill>
                            <a:schemeClr val="accent1"/>
                          </a:solidFill>
                          <a:latin typeface="+mn-lt"/>
                          <a:ea typeface="Calibri"/>
                          <a:cs typeface="Calibri"/>
                          <a:sym typeface="Calibri"/>
                        </a:rPr>
                        <a:t> don’t know about the courses</a:t>
                      </a:r>
                      <a:endParaRPr sz="1400" dirty="0">
                        <a:solidFill>
                          <a:schemeClr val="accent1"/>
                        </a:solidFill>
                        <a:latin typeface="+mn-lt"/>
                        <a:ea typeface="Calibri"/>
                        <a:cs typeface="Calibri"/>
                        <a:sym typeface="Calibri"/>
                      </a:endParaRPr>
                    </a:p>
                  </a:txBody>
                  <a:tcPr marL="68575" marR="68575" marT="0" marB="0">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38100" cap="flat" cmpd="sng">
                      <a:solidFill>
                        <a:srgbClr val="FF0000"/>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dirty="0">
                          <a:solidFill>
                            <a:schemeClr val="accent1"/>
                          </a:solidFill>
                          <a:latin typeface="+mn-lt"/>
                          <a:ea typeface="Calibri"/>
                          <a:cs typeface="Calibri"/>
                          <a:sym typeface="Calibri"/>
                        </a:rPr>
                        <a:t>Desire</a:t>
                      </a:r>
                      <a:r>
                        <a:rPr lang="en-US" sz="1400" baseline="0" dirty="0">
                          <a:solidFill>
                            <a:schemeClr val="accent1"/>
                          </a:solidFill>
                          <a:latin typeface="+mn-lt"/>
                          <a:ea typeface="Calibri"/>
                          <a:cs typeface="Calibri"/>
                          <a:sym typeface="Calibri"/>
                        </a:rPr>
                        <a:t> to maintain “legacy” programs over creation of new programs</a:t>
                      </a:r>
                      <a:endParaRPr sz="1400" dirty="0">
                        <a:solidFill>
                          <a:schemeClr val="accent1"/>
                        </a:solidFill>
                        <a:latin typeface="+mn-lt"/>
                        <a:ea typeface="Calibri"/>
                        <a:cs typeface="Calibri"/>
                        <a:sym typeface="Calibri"/>
                      </a:endParaRPr>
                    </a:p>
                  </a:txBody>
                  <a:tcPr marL="68575" marR="68575" marT="0" marB="0">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38100" cap="flat" cmpd="sng">
                      <a:solidFill>
                        <a:srgbClr val="FF0000"/>
                      </a:solidFill>
                      <a:prstDash val="solid"/>
                      <a:round/>
                      <a:headEnd type="none" w="sm" len="sm"/>
                      <a:tailEnd type="none" w="sm" len="sm"/>
                    </a:lnT>
                    <a:lnB w="9525" cap="flat" cmpd="sng">
                      <a:solidFill>
                        <a:schemeClr val="accent1"/>
                      </a:solidFill>
                      <a:prstDash val="solid"/>
                      <a:round/>
                      <a:headEnd type="none" w="sm" len="sm"/>
                      <a:tailEnd type="none" w="sm" len="sm"/>
                    </a:lnB>
                  </a:tcPr>
                </a:tc>
                <a:extLst>
                  <a:ext uri="{0D108BD9-81ED-4DB2-BD59-A6C34878D82A}">
                    <a16:rowId xmlns:a16="http://schemas.microsoft.com/office/drawing/2014/main" val="10003"/>
                  </a:ext>
                </a:extLst>
              </a:tr>
              <a:tr h="867258">
                <a:tc>
                  <a:txBody>
                    <a:bodyPr/>
                    <a:lstStyle/>
                    <a:p>
                      <a:pPr marL="0" marR="0" lvl="0" indent="0" algn="ctr" rtl="0">
                        <a:lnSpc>
                          <a:spcPct val="107000"/>
                        </a:lnSpc>
                        <a:spcBef>
                          <a:spcPts val="0"/>
                        </a:spcBef>
                        <a:spcAft>
                          <a:spcPts val="0"/>
                        </a:spcAft>
                        <a:buNone/>
                      </a:pPr>
                      <a:r>
                        <a:rPr lang="en" dirty="0">
                          <a:solidFill>
                            <a:srgbClr val="000000"/>
                          </a:solidFill>
                        </a:rPr>
                        <a:t>Why?</a:t>
                      </a:r>
                      <a:endParaRPr dirty="0">
                        <a:solidFill>
                          <a:srgbClr val="000000"/>
                        </a:solidFill>
                        <a:latin typeface="Calibri"/>
                        <a:ea typeface="Calibri"/>
                        <a:cs typeface="Calibri"/>
                        <a:sym typeface="Calibri"/>
                      </a:endParaRPr>
                    </a:p>
                  </a:txBody>
                  <a:tcPr marL="68575" marR="68575"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solidFill>
                      <a:srgbClr val="EFEFEF"/>
                    </a:solidFill>
                  </a:tcPr>
                </a:tc>
                <a:tc>
                  <a:txBody>
                    <a:bodyPr/>
                    <a:lstStyle/>
                    <a:p>
                      <a:pPr marL="0" marR="0" lvl="0" indent="0" algn="l" rtl="0">
                        <a:lnSpc>
                          <a:spcPct val="107000"/>
                        </a:lnSpc>
                        <a:spcBef>
                          <a:spcPts val="0"/>
                        </a:spcBef>
                        <a:spcAft>
                          <a:spcPts val="0"/>
                        </a:spcAft>
                        <a:buNone/>
                      </a:pPr>
                      <a:r>
                        <a:rPr lang="en-US" sz="1400" dirty="0">
                          <a:solidFill>
                            <a:schemeClr val="accent1"/>
                          </a:solidFill>
                          <a:latin typeface="+mn-lt"/>
                        </a:rPr>
                        <a:t>Limited opportunities for counselors</a:t>
                      </a:r>
                      <a:r>
                        <a:rPr lang="en-US" sz="1400" baseline="0" dirty="0">
                          <a:solidFill>
                            <a:schemeClr val="accent1"/>
                          </a:solidFill>
                          <a:latin typeface="+mn-lt"/>
                        </a:rPr>
                        <a:t> to experience the courses and understand what they offer</a:t>
                      </a:r>
                      <a:endParaRPr sz="1400" dirty="0">
                        <a:solidFill>
                          <a:schemeClr val="accent1"/>
                        </a:solidFill>
                        <a:latin typeface="+mn-lt"/>
                      </a:endParaRPr>
                    </a:p>
                  </a:txBody>
                  <a:tcPr marL="68575" marR="68575" marT="0" marB="0">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dirty="0">
                          <a:solidFill>
                            <a:schemeClr val="accent1"/>
                          </a:solidFill>
                          <a:latin typeface="+mn-lt"/>
                          <a:ea typeface="Calibri"/>
                          <a:cs typeface="Calibri"/>
                          <a:sym typeface="Calibri"/>
                        </a:rPr>
                        <a:t>Principal</a:t>
                      </a:r>
                      <a:r>
                        <a:rPr lang="en-US" sz="1400" baseline="0" dirty="0">
                          <a:solidFill>
                            <a:schemeClr val="accent1"/>
                          </a:solidFill>
                          <a:latin typeface="+mn-lt"/>
                          <a:ea typeface="Calibri"/>
                          <a:cs typeface="Calibri"/>
                          <a:sym typeface="Calibri"/>
                        </a:rPr>
                        <a:t> understanding of the goals of their programs and industry needs</a:t>
                      </a:r>
                      <a:endParaRPr sz="1400" dirty="0">
                        <a:solidFill>
                          <a:schemeClr val="accent1"/>
                        </a:solidFill>
                        <a:latin typeface="+mn-lt"/>
                        <a:ea typeface="Calibri"/>
                        <a:cs typeface="Calibri"/>
                        <a:sym typeface="Calibri"/>
                      </a:endParaRPr>
                    </a:p>
                  </a:txBody>
                  <a:tcPr marL="68575" marR="68575" marT="0" marB="0">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extLst>
                  <a:ext uri="{0D108BD9-81ED-4DB2-BD59-A6C34878D82A}">
                    <a16:rowId xmlns:a16="http://schemas.microsoft.com/office/drawing/2014/main" val="10004"/>
                  </a:ext>
                </a:extLst>
              </a:tr>
              <a:tr h="1090268">
                <a:tc>
                  <a:txBody>
                    <a:bodyPr/>
                    <a:lstStyle/>
                    <a:p>
                      <a:pPr marL="0" marR="0" lvl="0" indent="0" algn="ctr" rtl="0">
                        <a:lnSpc>
                          <a:spcPct val="107000"/>
                        </a:lnSpc>
                        <a:spcBef>
                          <a:spcPts val="0"/>
                        </a:spcBef>
                        <a:spcAft>
                          <a:spcPts val="0"/>
                        </a:spcAft>
                        <a:buNone/>
                      </a:pPr>
                      <a:r>
                        <a:rPr lang="en" dirty="0">
                          <a:solidFill>
                            <a:srgbClr val="000000"/>
                          </a:solidFill>
                        </a:rPr>
                        <a:t>Why?</a:t>
                      </a:r>
                      <a:endParaRPr dirty="0">
                        <a:solidFill>
                          <a:srgbClr val="000000"/>
                        </a:solidFill>
                        <a:latin typeface="Calibri"/>
                        <a:ea typeface="Calibri"/>
                        <a:cs typeface="Calibri"/>
                        <a:sym typeface="Calibri"/>
                      </a:endParaRPr>
                    </a:p>
                  </a:txBody>
                  <a:tcPr marL="68575" marR="68575"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solidFill>
                      <a:srgbClr val="CDCDCD"/>
                    </a:solidFill>
                  </a:tcPr>
                </a:tc>
                <a:tc>
                  <a:txBody>
                    <a:bodyPr/>
                    <a:lstStyle/>
                    <a:p>
                      <a:pPr marL="0" marR="0" lvl="0" indent="0" algn="l" rtl="0">
                        <a:lnSpc>
                          <a:spcPct val="107000"/>
                        </a:lnSpc>
                        <a:spcBef>
                          <a:spcPts val="0"/>
                        </a:spcBef>
                        <a:spcAft>
                          <a:spcPts val="0"/>
                        </a:spcAft>
                        <a:buNone/>
                      </a:pPr>
                      <a:r>
                        <a:rPr lang="en-US" sz="1400" dirty="0">
                          <a:solidFill>
                            <a:schemeClr val="accent1"/>
                          </a:solidFill>
                          <a:latin typeface="+mn-lt"/>
                        </a:rPr>
                        <a:t>L</a:t>
                      </a:r>
                      <a:r>
                        <a:rPr lang="en" sz="1400" dirty="0">
                          <a:solidFill>
                            <a:schemeClr val="accent1"/>
                          </a:solidFill>
                          <a:latin typeface="+mn-lt"/>
                        </a:rPr>
                        <a:t>ack of expectations around developing</a:t>
                      </a:r>
                      <a:r>
                        <a:rPr lang="en" sz="1400" baseline="0" dirty="0">
                          <a:solidFill>
                            <a:schemeClr val="accent1"/>
                          </a:solidFill>
                          <a:latin typeface="+mn-lt"/>
                        </a:rPr>
                        <a:t> expertise in course offerings due to role expectations and other demands</a:t>
                      </a:r>
                      <a:endParaRPr sz="1400" dirty="0">
                        <a:solidFill>
                          <a:schemeClr val="accent1"/>
                        </a:solidFill>
                        <a:latin typeface="+mn-lt"/>
                      </a:endParaRPr>
                    </a:p>
                  </a:txBody>
                  <a:tcPr marL="68575" marR="68575" marT="0" marB="0">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400" dirty="0">
                          <a:solidFill>
                            <a:schemeClr val="accent1"/>
                          </a:solidFill>
                          <a:latin typeface="+mn-lt"/>
                          <a:ea typeface="Calibri"/>
                          <a:cs typeface="Calibri"/>
                          <a:sym typeface="Calibri"/>
                        </a:rPr>
                        <a:t>Unclear communication and expectations to principals on the program goals they should be striving towards</a:t>
                      </a:r>
                      <a:r>
                        <a:rPr lang="en-US" sz="1400" baseline="0" dirty="0">
                          <a:solidFill>
                            <a:schemeClr val="accent1"/>
                          </a:solidFill>
                          <a:latin typeface="+mn-lt"/>
                          <a:ea typeface="Calibri"/>
                          <a:cs typeface="Calibri"/>
                          <a:sym typeface="Calibri"/>
                        </a:rPr>
                        <a:t> and the role of industry needs</a:t>
                      </a:r>
                      <a:endParaRPr sz="1400" dirty="0">
                        <a:solidFill>
                          <a:schemeClr val="accent1"/>
                        </a:solidFill>
                        <a:latin typeface="+mn-lt"/>
                        <a:ea typeface="Calibri"/>
                        <a:cs typeface="Calibri"/>
                        <a:sym typeface="Calibri"/>
                      </a:endParaRPr>
                    </a:p>
                  </a:txBody>
                  <a:tcPr marL="68575" marR="68575" marT="0" marB="0">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extLst>
                  <a:ext uri="{0D108BD9-81ED-4DB2-BD59-A6C34878D82A}">
                    <a16:rowId xmlns:a16="http://schemas.microsoft.com/office/drawing/2014/main" val="10005"/>
                  </a:ext>
                </a:extLst>
              </a:tr>
              <a:tr h="1090268">
                <a:tc>
                  <a:txBody>
                    <a:bodyPr/>
                    <a:lstStyle/>
                    <a:p>
                      <a:pPr marL="0" marR="0" lvl="0" indent="0" algn="ctr" rtl="0">
                        <a:lnSpc>
                          <a:spcPct val="107000"/>
                        </a:lnSpc>
                        <a:spcBef>
                          <a:spcPts val="0"/>
                        </a:spcBef>
                        <a:spcAft>
                          <a:spcPts val="0"/>
                        </a:spcAft>
                        <a:buNone/>
                      </a:pPr>
                      <a:r>
                        <a:rPr lang="en" dirty="0">
                          <a:solidFill>
                            <a:srgbClr val="000000"/>
                          </a:solidFill>
                        </a:rPr>
                        <a:t>Why?</a:t>
                      </a:r>
                      <a:endParaRPr dirty="0">
                        <a:solidFill>
                          <a:srgbClr val="000000"/>
                        </a:solidFill>
                        <a:latin typeface="Calibri"/>
                        <a:ea typeface="Calibri"/>
                        <a:cs typeface="Calibri"/>
                        <a:sym typeface="Calibri"/>
                      </a:endParaRPr>
                    </a:p>
                  </a:txBody>
                  <a:tcPr marL="68575" marR="68575"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solidFill>
                      <a:srgbClr val="EFEFEF"/>
                    </a:solidFill>
                  </a:tcPr>
                </a:tc>
                <a:tc>
                  <a:txBody>
                    <a:bodyPr/>
                    <a:lstStyle/>
                    <a:p>
                      <a:pPr marL="0" marR="0" lvl="0" indent="0" algn="l" rtl="0">
                        <a:lnSpc>
                          <a:spcPct val="107000"/>
                        </a:lnSpc>
                        <a:spcBef>
                          <a:spcPts val="0"/>
                        </a:spcBef>
                        <a:spcAft>
                          <a:spcPts val="0"/>
                        </a:spcAft>
                        <a:buNone/>
                      </a:pPr>
                      <a:r>
                        <a:rPr lang="en-US" sz="1400" dirty="0">
                          <a:solidFill>
                            <a:schemeClr val="accent1"/>
                          </a:solidFill>
                          <a:latin typeface="+mn-lt"/>
                          <a:ea typeface="Calibri"/>
                          <a:cs typeface="Calibri"/>
                          <a:sym typeface="Calibri"/>
                        </a:rPr>
                        <a:t>Principal</a:t>
                      </a:r>
                      <a:r>
                        <a:rPr lang="en-US" sz="1400" baseline="0" dirty="0">
                          <a:solidFill>
                            <a:schemeClr val="accent1"/>
                          </a:solidFill>
                          <a:latin typeface="+mn-lt"/>
                          <a:ea typeface="Calibri"/>
                          <a:cs typeface="Calibri"/>
                          <a:sym typeface="Calibri"/>
                        </a:rPr>
                        <a:t> understanding of the courses and the goals of their programs</a:t>
                      </a:r>
                      <a:endParaRPr sz="1400" dirty="0">
                        <a:solidFill>
                          <a:schemeClr val="accent1"/>
                        </a:solidFill>
                        <a:latin typeface="+mn-lt"/>
                        <a:ea typeface="Calibri"/>
                        <a:cs typeface="Calibri"/>
                        <a:sym typeface="Calibri"/>
                      </a:endParaRPr>
                    </a:p>
                  </a:txBody>
                  <a:tcPr marL="68575" marR="68575" marT="0" marB="0">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a:solidFill>
                            <a:schemeClr val="accent1"/>
                          </a:solidFill>
                          <a:latin typeface="+mn-lt"/>
                          <a:ea typeface="Calibri"/>
                          <a:cs typeface="Calibri"/>
                          <a:sym typeface="Calibri"/>
                        </a:rPr>
                        <a:t>District</a:t>
                      </a:r>
                      <a:r>
                        <a:rPr lang="en-US" sz="1400" baseline="0" dirty="0">
                          <a:solidFill>
                            <a:schemeClr val="accent1"/>
                          </a:solidFill>
                          <a:latin typeface="+mn-lt"/>
                          <a:ea typeface="Calibri"/>
                          <a:cs typeface="Calibri"/>
                          <a:sym typeface="Calibri"/>
                        </a:rPr>
                        <a:t> vision for the program goals and alignment to industry needs has not been clearly communicated</a:t>
                      </a:r>
                      <a:endParaRPr lang="en-US" sz="1400" dirty="0">
                        <a:solidFill>
                          <a:schemeClr val="accent1"/>
                        </a:solidFill>
                        <a:latin typeface="+mn-lt"/>
                        <a:ea typeface="Calibri"/>
                        <a:cs typeface="Calibri"/>
                        <a:sym typeface="Calibri"/>
                      </a:endParaRPr>
                    </a:p>
                    <a:p>
                      <a:pPr marL="0" marR="0" lvl="0" indent="0" algn="l" rtl="0">
                        <a:lnSpc>
                          <a:spcPct val="107000"/>
                        </a:lnSpc>
                        <a:spcBef>
                          <a:spcPts val="0"/>
                        </a:spcBef>
                        <a:spcAft>
                          <a:spcPts val="0"/>
                        </a:spcAft>
                        <a:buNone/>
                      </a:pPr>
                      <a:endParaRPr sz="1400">
                        <a:solidFill>
                          <a:schemeClr val="accent1"/>
                        </a:solidFill>
                        <a:latin typeface="+mn-lt"/>
                        <a:ea typeface="Calibri"/>
                        <a:cs typeface="Calibri"/>
                        <a:sym typeface="Calibri"/>
                      </a:endParaRPr>
                    </a:p>
                  </a:txBody>
                  <a:tcPr marL="68575" marR="68575" marT="0" marB="0">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344" name="Google Shape;344;p53"/>
          <p:cNvSpPr txBox="1"/>
          <p:nvPr/>
        </p:nvSpPr>
        <p:spPr>
          <a:xfrm>
            <a:off x="1336120" y="1845356"/>
            <a:ext cx="3663600" cy="590700"/>
          </a:xfrm>
          <a:prstGeom prst="rect">
            <a:avLst/>
          </a:prstGeom>
          <a:noFill/>
          <a:ln>
            <a:noFill/>
          </a:ln>
        </p:spPr>
        <p:txBody>
          <a:bodyPr spcFirstLastPara="1" wrap="square" lIns="91425" tIns="91425" rIns="91425" bIns="91425" anchor="t" anchorCtr="0">
            <a:noAutofit/>
          </a:bodyPr>
          <a:lstStyle/>
          <a:p>
            <a:pPr>
              <a:buClr>
                <a:schemeClr val="accent1"/>
              </a:buClr>
            </a:pPr>
            <a:endParaRPr lang="en">
              <a:solidFill>
                <a:schemeClr val="accent1"/>
              </a:solidFill>
              <a:latin typeface="Open Sans"/>
              <a:ea typeface="Open Sans"/>
              <a:cs typeface="Open Sans"/>
              <a:sym typeface="Open Sans"/>
            </a:endParaRPr>
          </a:p>
          <a:p>
            <a:pPr>
              <a:buClr>
                <a:schemeClr val="accent1"/>
              </a:buClr>
            </a:pPr>
            <a:endParaRPr lang="en">
              <a:solidFill>
                <a:schemeClr val="accent1"/>
              </a:solidFill>
              <a:ea typeface="Open Sans"/>
              <a:cs typeface="Open Sans"/>
              <a:sym typeface="Open Sans"/>
            </a:endParaRPr>
          </a:p>
          <a:p>
            <a:pPr>
              <a:buClr>
                <a:schemeClr val="accent1"/>
              </a:buClr>
            </a:pPr>
            <a:r>
              <a:rPr lang="en" sz="1600">
                <a:solidFill>
                  <a:schemeClr val="accent1"/>
                </a:solidFill>
                <a:ea typeface="Open Sans"/>
                <a:cs typeface="Open Sans"/>
                <a:sym typeface="Open Sans"/>
              </a:rPr>
              <a:t>Enrollment structures aren’t supporting enrollment in these courses</a:t>
            </a:r>
            <a:endParaRPr sz="1600"/>
          </a:p>
        </p:txBody>
      </p:sp>
      <p:sp>
        <p:nvSpPr>
          <p:cNvPr id="345" name="Google Shape;345;p53"/>
          <p:cNvSpPr txBox="1"/>
          <p:nvPr/>
        </p:nvSpPr>
        <p:spPr>
          <a:xfrm>
            <a:off x="4959304" y="1845356"/>
            <a:ext cx="3733800" cy="782700"/>
          </a:xfrm>
          <a:prstGeom prst="rect">
            <a:avLst/>
          </a:prstGeom>
          <a:noFill/>
          <a:ln>
            <a:noFill/>
          </a:ln>
        </p:spPr>
        <p:txBody>
          <a:bodyPr spcFirstLastPara="1" wrap="square" lIns="91425" tIns="91425" rIns="91425" bIns="91425" anchor="t" anchorCtr="0">
            <a:noAutofit/>
          </a:bodyPr>
          <a:lstStyle/>
          <a:p>
            <a:pPr>
              <a:lnSpc>
                <a:spcPct val="107000"/>
              </a:lnSpc>
              <a:buClr>
                <a:schemeClr val="accent1"/>
              </a:buClr>
            </a:pPr>
            <a:endParaRPr lang="en">
              <a:solidFill>
                <a:schemeClr val="accent1"/>
              </a:solidFill>
              <a:latin typeface="Open Sans"/>
              <a:ea typeface="Open Sans"/>
              <a:cs typeface="Open Sans"/>
              <a:sym typeface="Open Sans"/>
            </a:endParaRPr>
          </a:p>
          <a:p>
            <a:pPr>
              <a:lnSpc>
                <a:spcPct val="107000"/>
              </a:lnSpc>
              <a:buClr>
                <a:schemeClr val="accent1"/>
              </a:buClr>
            </a:pPr>
            <a:endParaRPr lang="en">
              <a:solidFill>
                <a:schemeClr val="accent1"/>
              </a:solidFill>
              <a:ea typeface="Open Sans"/>
              <a:cs typeface="Open Sans"/>
              <a:sym typeface="Open Sans"/>
            </a:endParaRPr>
          </a:p>
          <a:p>
            <a:pPr>
              <a:lnSpc>
                <a:spcPct val="107000"/>
              </a:lnSpc>
              <a:buClr>
                <a:schemeClr val="accent1"/>
              </a:buClr>
            </a:pPr>
            <a:r>
              <a:rPr lang="en" sz="1600">
                <a:solidFill>
                  <a:schemeClr val="accent1"/>
                </a:solidFill>
                <a:ea typeface="Open Sans"/>
                <a:cs typeface="Open Sans"/>
                <a:sym typeface="Open Sans"/>
              </a:rPr>
              <a:t>Courses aligned to high-wage, high-skill</a:t>
            </a:r>
            <a:r>
              <a:rPr lang="en-US" sz="1600">
                <a:solidFill>
                  <a:schemeClr val="accent1"/>
                </a:solidFill>
                <a:ea typeface="Open Sans"/>
                <a:cs typeface="Open Sans"/>
                <a:sym typeface="Open Sans"/>
              </a:rPr>
              <a:t>, and in-demand industry sectors and occupations </a:t>
            </a:r>
            <a:r>
              <a:rPr lang="en" sz="1600">
                <a:solidFill>
                  <a:schemeClr val="accent1"/>
                </a:solidFill>
                <a:ea typeface="Open Sans"/>
                <a:cs typeface="Open Sans"/>
                <a:sym typeface="Open Sans"/>
              </a:rPr>
              <a:t>are limited</a:t>
            </a:r>
            <a:endParaRPr sz="1600"/>
          </a:p>
        </p:txBody>
      </p:sp>
    </p:spTree>
    <p:extLst>
      <p:ext uri="{BB962C8B-B14F-4D97-AF65-F5344CB8AC3E}">
        <p14:creationId xmlns:p14="http://schemas.microsoft.com/office/powerpoint/2010/main" val="267430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44"/>
                                        </p:tgtEl>
                                        <p:attrNameLst>
                                          <p:attrName>style.visibility</p:attrName>
                                        </p:attrNameLst>
                                      </p:cBhvr>
                                      <p:to>
                                        <p:strVal val="visible"/>
                                      </p:to>
                                    </p:set>
                                    <p:anim calcmode="lin" valueType="num">
                                      <p:cBhvr additive="base">
                                        <p:cTn id="7" dur="1000"/>
                                        <p:tgtEl>
                                          <p:spTgt spid="344"/>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45"/>
                                        </p:tgtEl>
                                        <p:attrNameLst>
                                          <p:attrName>style.visibility</p:attrName>
                                        </p:attrNameLst>
                                      </p:cBhvr>
                                      <p:to>
                                        <p:strVal val="visible"/>
                                      </p:to>
                                    </p:set>
                                    <p:anim calcmode="lin" valueType="num">
                                      <p:cBhvr additive="base">
                                        <p:cTn id="12" dur="1000"/>
                                        <p:tgtEl>
                                          <p:spTgt spid="34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71141207"/>
              </p:ext>
            </p:extLst>
          </p:nvPr>
        </p:nvGraphicFramePr>
        <p:xfrm>
          <a:off x="304800" y="12954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304800" y="381000"/>
            <a:ext cx="8305800" cy="914400"/>
          </a:xfrm>
        </p:spPr>
        <p:txBody>
          <a:bodyPr>
            <a:normAutofit fontScale="90000"/>
          </a:bodyPr>
          <a:lstStyle/>
          <a:p>
            <a:pPr lvl="0">
              <a:lnSpc>
                <a:spcPct val="107000"/>
              </a:lnSpc>
              <a:spcBef>
                <a:spcPts val="0"/>
              </a:spcBef>
            </a:pPr>
            <a:br>
              <a:rPr lang="en-US" sz="1800">
                <a:latin typeface="+mj-lt"/>
                <a:ea typeface="Arial"/>
                <a:cs typeface="Arial"/>
                <a:sym typeface="Arial"/>
              </a:rPr>
            </a:br>
            <a:r>
              <a:rPr lang="en-US" sz="2700">
                <a:latin typeface="+mj-lt"/>
                <a:cs typeface="Arial"/>
                <a:sym typeface="Arial"/>
              </a:rPr>
              <a:t>Access to Courses that Align to High Wage, High Skill Employment Opportunities</a:t>
            </a:r>
            <a:br>
              <a:rPr lang="en-US"/>
            </a:br>
            <a:endParaRPr lang="en-US"/>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a:p>
        </p:txBody>
      </p:sp>
      <p:cxnSp>
        <p:nvCxnSpPr>
          <p:cNvPr id="7" name="Straight Connector 6"/>
          <p:cNvCxnSpPr/>
          <p:nvPr/>
        </p:nvCxnSpPr>
        <p:spPr>
          <a:xfrm>
            <a:off x="5105400" y="2743200"/>
            <a:ext cx="5334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105400" y="2057400"/>
            <a:ext cx="2286000" cy="1371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852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a:latin typeface="Open Sans"/>
              </a:rPr>
              <a:t>If we build principals’ vision for high quality CTE  programming, then</a:t>
            </a:r>
          </a:p>
          <a:p>
            <a:pPr lvl="1"/>
            <a:r>
              <a:rPr lang="en-US"/>
              <a:t>they will provide more courses that align with high skill, high wage employment opportunities;</a:t>
            </a:r>
          </a:p>
          <a:p>
            <a:pPr lvl="1"/>
            <a:r>
              <a:rPr lang="en-US"/>
              <a:t>they will redefine the role of the school counselor to support enrollment in these courses; and </a:t>
            </a:r>
          </a:p>
          <a:p>
            <a:pPr lvl="1"/>
            <a:r>
              <a:rPr lang="en-US"/>
              <a:t>they will plan for the resources and people needed to support increased enrollment in these courses.</a:t>
            </a:r>
          </a:p>
        </p:txBody>
      </p:sp>
      <p:sp>
        <p:nvSpPr>
          <p:cNvPr id="3" name="Title 2"/>
          <p:cNvSpPr>
            <a:spLocks noGrp="1"/>
          </p:cNvSpPr>
          <p:nvPr>
            <p:ph type="title"/>
          </p:nvPr>
        </p:nvSpPr>
        <p:spPr/>
        <p:txBody>
          <a:bodyPr/>
          <a:lstStyle/>
          <a:p>
            <a:r>
              <a:rPr lang="en-US"/>
              <a:t>Theory of Action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26</a:t>
            </a:fld>
            <a:endParaRPr lang="en-US"/>
          </a:p>
        </p:txBody>
      </p:sp>
    </p:spTree>
    <p:extLst>
      <p:ext uri="{BB962C8B-B14F-4D97-AF65-F5344CB8AC3E}">
        <p14:creationId xmlns:p14="http://schemas.microsoft.com/office/powerpoint/2010/main" val="2545577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sz="1800" dirty="0">
                <a:latin typeface="Open Sans"/>
              </a:rPr>
              <a:t>Develop a cohort of 4 principals (School A, School B, School C, School D) to co-develop a new vision for CTE programming and goals. </a:t>
            </a:r>
            <a:endParaRPr lang="en-US" sz="1800" dirty="0"/>
          </a:p>
          <a:p>
            <a:pPr marL="0" indent="0">
              <a:buNone/>
            </a:pPr>
            <a:endParaRPr lang="en-US" sz="1800" dirty="0">
              <a:latin typeface="Open Sans"/>
            </a:endParaRPr>
          </a:p>
          <a:p>
            <a:r>
              <a:rPr lang="en-US" sz="1800" dirty="0">
                <a:latin typeface="Open Sans"/>
              </a:rPr>
              <a:t>Take the 4 principals on tours of high performing programs.</a:t>
            </a:r>
          </a:p>
          <a:p>
            <a:r>
              <a:rPr lang="en-US" sz="1800" dirty="0">
                <a:latin typeface="Open Sans"/>
              </a:rPr>
              <a:t>Debrief tours to identify characteristics of high quality CTE programs.</a:t>
            </a:r>
          </a:p>
          <a:p>
            <a:r>
              <a:rPr lang="en-US" sz="1800" dirty="0">
                <a:latin typeface="Open Sans"/>
              </a:rPr>
              <a:t>Provide training to 4 principals on current industry needs in the area.</a:t>
            </a:r>
          </a:p>
          <a:p>
            <a:r>
              <a:rPr lang="en-US" sz="1800" dirty="0">
                <a:latin typeface="Open Sans"/>
              </a:rPr>
              <a:t>Work with 4 principals to generate vision for CTE programming and course offerings.</a:t>
            </a:r>
          </a:p>
          <a:p>
            <a:r>
              <a:rPr lang="en-US" sz="1800" dirty="0">
                <a:latin typeface="Open Sans"/>
              </a:rPr>
              <a:t>Support 4 principals in creating school plans for redesigning program offerings based on new vision.</a:t>
            </a:r>
          </a:p>
          <a:p>
            <a:pPr lvl="1"/>
            <a:r>
              <a:rPr lang="en-US" sz="1800" dirty="0">
                <a:latin typeface="Open Sans"/>
              </a:rPr>
              <a:t>Include activity for redesigning the role and expectations of the counselors.</a:t>
            </a:r>
          </a:p>
        </p:txBody>
      </p:sp>
      <p:sp>
        <p:nvSpPr>
          <p:cNvPr id="3" name="Title 2"/>
          <p:cNvSpPr>
            <a:spLocks noGrp="1"/>
          </p:cNvSpPr>
          <p:nvPr>
            <p:ph type="title"/>
          </p:nvPr>
        </p:nvSpPr>
        <p:spPr/>
        <p:txBody>
          <a:bodyPr/>
          <a:lstStyle/>
          <a:p>
            <a:r>
              <a:rPr lang="en-US"/>
              <a:t>Strategy: Principal Vision Cohort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a:p>
        </p:txBody>
      </p:sp>
    </p:spTree>
    <p:extLst>
      <p:ext uri="{BB962C8B-B14F-4D97-AF65-F5344CB8AC3E}">
        <p14:creationId xmlns:p14="http://schemas.microsoft.com/office/powerpoint/2010/main" val="3801000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t>What do you think is contributing to low performance for this group of students?</a:t>
            </a:r>
          </a:p>
          <a:p>
            <a:r>
              <a:rPr lang="en-US"/>
              <a:t>What is creating a barrier in counselor’s abilities to enroll students in these courses?</a:t>
            </a:r>
          </a:p>
          <a:p>
            <a:r>
              <a:rPr lang="en-US"/>
              <a:t>What might need to change to help counselor’s better understand the programs that are available?</a:t>
            </a:r>
          </a:p>
          <a:p>
            <a:r>
              <a:rPr lang="en-US"/>
              <a:t>What is contributing to that mindset?</a:t>
            </a:r>
          </a:p>
          <a:p>
            <a:r>
              <a:rPr lang="en-US"/>
              <a:t>Is this true for just this student group or is this a larger issue?</a:t>
            </a:r>
          </a:p>
          <a:p>
            <a:pPr marL="0" indent="0">
              <a:buNone/>
            </a:pPr>
            <a:endParaRPr lang="en-US"/>
          </a:p>
        </p:txBody>
      </p:sp>
      <p:sp>
        <p:nvSpPr>
          <p:cNvPr id="3" name="Title 2"/>
          <p:cNvSpPr>
            <a:spLocks noGrp="1"/>
          </p:cNvSpPr>
          <p:nvPr>
            <p:ph type="title"/>
          </p:nvPr>
        </p:nvSpPr>
        <p:spPr/>
        <p:txBody>
          <a:bodyPr>
            <a:normAutofit/>
          </a:bodyPr>
          <a:lstStyle/>
          <a:p>
            <a:r>
              <a:rPr lang="en-US"/>
              <a:t>Don’t Have to Ask Only Why</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28</a:t>
            </a:fld>
            <a:endParaRPr lang="en-US"/>
          </a:p>
        </p:txBody>
      </p:sp>
    </p:spTree>
    <p:extLst>
      <p:ext uri="{BB962C8B-B14F-4D97-AF65-F5344CB8AC3E}">
        <p14:creationId xmlns:p14="http://schemas.microsoft.com/office/powerpoint/2010/main" val="333094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12954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a:t>Goal of Root Cause Analysis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29</a:t>
            </a:fld>
            <a:endParaRPr lang="en-US"/>
          </a:p>
        </p:txBody>
      </p:sp>
    </p:spTree>
    <p:extLst>
      <p:ext uri="{BB962C8B-B14F-4D97-AF65-F5344CB8AC3E}">
        <p14:creationId xmlns:p14="http://schemas.microsoft.com/office/powerpoint/2010/main" val="1551640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dirty="0">
                <a:latin typeface="Open Sans"/>
              </a:rPr>
              <a:t>By the end of the meeting, CTE directors will be able to: </a:t>
            </a:r>
            <a:endParaRPr lang="en-US"/>
          </a:p>
          <a:p>
            <a:r>
              <a:rPr lang="en-US" dirty="0">
                <a:latin typeface="Open Sans"/>
              </a:rPr>
              <a:t>Identify key stakeholders for engagement in CLNA. </a:t>
            </a:r>
            <a:endParaRPr lang="en-US" dirty="0"/>
          </a:p>
          <a:p>
            <a:r>
              <a:rPr lang="en-US" dirty="0">
                <a:latin typeface="Open Sans"/>
              </a:rPr>
              <a:t>Explain the importance of the CLNA in relation to the local application. </a:t>
            </a:r>
            <a:endParaRPr lang="en-US" dirty="0"/>
          </a:p>
          <a:p>
            <a:r>
              <a:rPr lang="en-US" dirty="0">
                <a:latin typeface="Open Sans"/>
              </a:rPr>
              <a:t>Identify the five sections of the CLNA.</a:t>
            </a:r>
          </a:p>
          <a:p>
            <a:endParaRPr lang="en-US"/>
          </a:p>
        </p:txBody>
      </p:sp>
      <p:sp>
        <p:nvSpPr>
          <p:cNvPr id="3" name="Title 2"/>
          <p:cNvSpPr>
            <a:spLocks noGrp="1"/>
          </p:cNvSpPr>
          <p:nvPr>
            <p:ph type="title"/>
          </p:nvPr>
        </p:nvSpPr>
        <p:spPr/>
        <p:txBody>
          <a:bodyPr/>
          <a:lstStyle/>
          <a:p>
            <a:r>
              <a:rPr lang="en-US"/>
              <a:t>Objectives for Today</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a:p>
        </p:txBody>
      </p:sp>
    </p:spTree>
    <p:extLst>
      <p:ext uri="{BB962C8B-B14F-4D97-AF65-F5344CB8AC3E}">
        <p14:creationId xmlns:p14="http://schemas.microsoft.com/office/powerpoint/2010/main" val="221570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2">
                                            <p:txEl>
                                              <p:pRg st="0" end="0"/>
                                            </p:txEl>
                                          </p:spTgt>
                                        </p:tgtEl>
                                        <p:attrNameLst>
                                          <p:attrName>style.color</p:attrName>
                                        </p:attrNameLst>
                                      </p:cBhvr>
                                      <p:to>
                                        <a:srgbClr val="33CC33"/>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2000" fill="hold"/>
                                        <p:tgtEl>
                                          <p:spTgt spid="2">
                                            <p:txEl>
                                              <p:pRg st="2" end="2"/>
                                            </p:txEl>
                                          </p:spTgt>
                                        </p:tgtEl>
                                        <p:attrNameLst>
                                          <p:attrName>style.color</p:attrName>
                                        </p:attrNameLst>
                                      </p:cBhvr>
                                      <p:to>
                                        <a:srgbClr val="33CC33"/>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2">
                                            <p:txEl>
                                              <p:pRg st="1" end="1"/>
                                            </p:txEl>
                                          </p:spTgt>
                                        </p:tgtEl>
                                        <p:attrNameLst>
                                          <p:attrName>style.color</p:attrName>
                                        </p:attrNameLst>
                                      </p:cBhvr>
                                      <p:to>
                                        <a:srgbClr val="33CC33"/>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2000" fill="hold"/>
                                        <p:tgtEl>
                                          <p:spTgt spid="2">
                                            <p:txEl>
                                              <p:pRg st="3" end="3"/>
                                            </p:txEl>
                                          </p:spTgt>
                                        </p:tgtEl>
                                        <p:attrNameLst>
                                          <p:attrName>style.color</p:attrName>
                                        </p:attrNameLst>
                                      </p:cBhvr>
                                      <p:to>
                                        <a:srgbClr val="33CC33"/>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a:t>Fall CTE Director Meeting</a:t>
            </a:r>
          </a:p>
          <a:p>
            <a:pPr lvl="1"/>
            <a:r>
              <a:rPr lang="en-US"/>
              <a:t>November 5, Music City Center in Nashville</a:t>
            </a:r>
          </a:p>
          <a:p>
            <a:pPr lvl="1"/>
            <a:r>
              <a:rPr lang="en-US"/>
              <a:t>Receive data and how-to-use data guide</a:t>
            </a:r>
          </a:p>
          <a:p>
            <a:pPr marL="457200" lvl="1" indent="0">
              <a:buNone/>
            </a:pPr>
            <a:endParaRPr lang="en-US"/>
          </a:p>
          <a:p>
            <a:r>
              <a:rPr lang="en-US"/>
              <a:t>Advisory Council Engagement</a:t>
            </a:r>
          </a:p>
          <a:p>
            <a:pPr lvl="1"/>
            <a:r>
              <a:rPr lang="en-US"/>
              <a:t>Develop an actionable plan to engage with all your stakeholders in the appropriate sections of the CLNA.</a:t>
            </a:r>
          </a:p>
          <a:p>
            <a:pPr lvl="1"/>
            <a:endParaRPr lang="en-US"/>
          </a:p>
          <a:p>
            <a:r>
              <a:rPr lang="en-US"/>
              <a:t>Work on your CLNA</a:t>
            </a:r>
          </a:p>
          <a:p>
            <a:pPr lvl="1"/>
            <a:r>
              <a:rPr lang="en-US"/>
              <a:t>Partner with your district planning partners to conduct root cause analysis</a:t>
            </a:r>
          </a:p>
          <a:p>
            <a:pPr lvl="1"/>
            <a:r>
              <a:rPr lang="en-US"/>
              <a:t>Word document available in </a:t>
            </a:r>
            <a:r>
              <a:rPr lang="en-US" err="1"/>
              <a:t>ePlan</a:t>
            </a:r>
            <a:r>
              <a:rPr lang="en-US"/>
              <a:t> document library</a:t>
            </a:r>
          </a:p>
          <a:p>
            <a:pPr lvl="1"/>
            <a:r>
              <a:rPr lang="en-US"/>
              <a:t>Answers and advisory council members will be submitted via </a:t>
            </a:r>
            <a:r>
              <a:rPr lang="en-US" err="1"/>
              <a:t>ePlan</a:t>
            </a:r>
            <a:r>
              <a:rPr lang="en-US"/>
              <a:t> during the local application</a:t>
            </a:r>
          </a:p>
        </p:txBody>
      </p:sp>
      <p:sp>
        <p:nvSpPr>
          <p:cNvPr id="3" name="Title 2"/>
          <p:cNvSpPr>
            <a:spLocks noGrp="1"/>
          </p:cNvSpPr>
          <p:nvPr>
            <p:ph type="title"/>
          </p:nvPr>
        </p:nvSpPr>
        <p:spPr/>
        <p:txBody>
          <a:bodyPr/>
          <a:lstStyle/>
          <a:p>
            <a:r>
              <a:rPr lang="en-US"/>
              <a:t>What’s Next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a:p>
        </p:txBody>
      </p:sp>
    </p:spTree>
    <p:extLst>
      <p:ext uri="{BB962C8B-B14F-4D97-AF65-F5344CB8AC3E}">
        <p14:creationId xmlns:p14="http://schemas.microsoft.com/office/powerpoint/2010/main" val="222950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Tennessee’s Perkins V Transition Year</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a:p>
        </p:txBody>
      </p:sp>
      <p:pic>
        <p:nvPicPr>
          <p:cNvPr id="2" name="Picture 4" descr="A close up of a logo&#10;&#10;Description generated with high confidence">
            <a:extLst>
              <a:ext uri="{FF2B5EF4-FFF2-40B4-BE49-F238E27FC236}">
                <a16:creationId xmlns:a16="http://schemas.microsoft.com/office/drawing/2014/main" id="{32370625-C814-45D5-A20F-4D5F4DE793AC}"/>
              </a:ext>
            </a:extLst>
          </p:cNvPr>
          <p:cNvPicPr>
            <a:picLocks noChangeAspect="1"/>
          </p:cNvPicPr>
          <p:nvPr/>
        </p:nvPicPr>
        <p:blipFill>
          <a:blip r:embed="rId3"/>
          <a:stretch>
            <a:fillRect/>
          </a:stretch>
        </p:blipFill>
        <p:spPr>
          <a:xfrm>
            <a:off x="272266" y="1142037"/>
            <a:ext cx="8582346" cy="4839343"/>
          </a:xfrm>
          <a:prstGeom prst="rect">
            <a:avLst/>
          </a:prstGeom>
        </p:spPr>
      </p:pic>
    </p:spTree>
    <p:extLst>
      <p:ext uri="{BB962C8B-B14F-4D97-AF65-F5344CB8AC3E}">
        <p14:creationId xmlns:p14="http://schemas.microsoft.com/office/powerpoint/2010/main" val="197895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a:latin typeface="Open Sans"/>
              </a:rPr>
              <a:t> Perkins V legislation</a:t>
            </a:r>
          </a:p>
          <a:p>
            <a:pPr lvl="1"/>
            <a:r>
              <a:rPr lang="en-US">
                <a:solidFill>
                  <a:srgbClr val="000000"/>
                </a:solidFill>
              </a:rPr>
              <a:t>Section 134(c)</a:t>
            </a:r>
          </a:p>
          <a:p>
            <a:pPr lvl="1"/>
            <a:r>
              <a:rPr lang="en-US"/>
              <a:t>Must be completed at least every two years</a:t>
            </a:r>
          </a:p>
          <a:p>
            <a:pPr marL="0" indent="0">
              <a:buNone/>
            </a:pPr>
            <a:r>
              <a:rPr lang="en-US">
                <a:latin typeface="Open Sans"/>
              </a:rPr>
              <a:t> Purpose</a:t>
            </a:r>
          </a:p>
          <a:p>
            <a:pPr lvl="1"/>
            <a:r>
              <a:rPr lang="en-US">
                <a:latin typeface="Open Sans"/>
              </a:rPr>
              <a:t>Identifies areas of strength in CTE system and programs of study. </a:t>
            </a:r>
          </a:p>
          <a:p>
            <a:pPr lvl="1"/>
            <a:r>
              <a:rPr lang="en-US">
                <a:latin typeface="Open Sans"/>
              </a:rPr>
              <a:t>Identify areas of weakness and gaps in CTE system and programs of study. </a:t>
            </a:r>
            <a:endParaRPr lang="en-US"/>
          </a:p>
          <a:p>
            <a:pPr lvl="1"/>
            <a:r>
              <a:rPr lang="en-US"/>
              <a:t>Informed and validated by stakeholders and partners. </a:t>
            </a:r>
          </a:p>
        </p:txBody>
      </p:sp>
      <p:sp>
        <p:nvSpPr>
          <p:cNvPr id="3" name="Title 2"/>
          <p:cNvSpPr>
            <a:spLocks noGrp="1"/>
          </p:cNvSpPr>
          <p:nvPr>
            <p:ph type="title"/>
          </p:nvPr>
        </p:nvSpPr>
        <p:spPr/>
        <p:txBody>
          <a:bodyPr/>
          <a:lstStyle/>
          <a:p>
            <a:r>
              <a:rPr lang="en-US"/>
              <a:t>CLNA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a:p>
        </p:txBody>
      </p:sp>
    </p:spTree>
    <p:extLst>
      <p:ext uri="{BB962C8B-B14F-4D97-AF65-F5344CB8AC3E}">
        <p14:creationId xmlns:p14="http://schemas.microsoft.com/office/powerpoint/2010/main" val="3209637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fontScale="92500" lnSpcReduction="20000"/>
          </a:bodyPr>
          <a:lstStyle/>
          <a:p>
            <a:pPr marL="0" indent="0">
              <a:buNone/>
            </a:pPr>
            <a:r>
              <a:rPr lang="en-US">
                <a:latin typeface="Open Sans"/>
              </a:rPr>
              <a:t> Minimum required members of advisory councils</a:t>
            </a:r>
          </a:p>
          <a:p>
            <a:pPr lvl="1"/>
            <a:r>
              <a:rPr lang="en-US"/>
              <a:t>Representatives of CTE education programs in LEAs</a:t>
            </a:r>
          </a:p>
          <a:p>
            <a:pPr lvl="1"/>
            <a:r>
              <a:rPr lang="en-US"/>
              <a:t>Secondary teachers and administrators</a:t>
            </a:r>
          </a:p>
          <a:p>
            <a:pPr lvl="1"/>
            <a:r>
              <a:rPr lang="en-US"/>
              <a:t>Postsecondary teachers and administrators</a:t>
            </a:r>
          </a:p>
          <a:p>
            <a:pPr lvl="1"/>
            <a:r>
              <a:rPr lang="en-US"/>
              <a:t>Career and academic counselors</a:t>
            </a:r>
          </a:p>
          <a:p>
            <a:pPr lvl="1"/>
            <a:r>
              <a:rPr lang="en-US"/>
              <a:t>School leaders</a:t>
            </a:r>
          </a:p>
          <a:p>
            <a:pPr lvl="1"/>
            <a:r>
              <a:rPr lang="en-US"/>
              <a:t>Specialized instructional support staff</a:t>
            </a:r>
          </a:p>
          <a:p>
            <a:pPr lvl="1"/>
            <a:r>
              <a:rPr lang="en-US"/>
              <a:t>State, regional, or local workforce development boards</a:t>
            </a:r>
          </a:p>
          <a:p>
            <a:pPr lvl="1"/>
            <a:r>
              <a:rPr lang="en-US"/>
              <a:t>Local or regional business leaders</a:t>
            </a:r>
          </a:p>
          <a:p>
            <a:pPr lvl="1"/>
            <a:r>
              <a:rPr lang="en-US"/>
              <a:t>Parents and students</a:t>
            </a:r>
          </a:p>
          <a:p>
            <a:pPr lvl="1"/>
            <a:r>
              <a:rPr lang="en-US"/>
              <a:t>Representatives of special populations</a:t>
            </a:r>
          </a:p>
          <a:p>
            <a:pPr lvl="1"/>
            <a:r>
              <a:rPr lang="en-US"/>
              <a:t>Representatives of agencies serving out-of-school youth, homeless children and youth, at-risk youth</a:t>
            </a:r>
          </a:p>
          <a:p>
            <a:pPr lvl="1"/>
            <a:r>
              <a:rPr lang="en-US"/>
              <a:t>Representatives of Indian tribes and tribal organizations, as appropriate</a:t>
            </a:r>
          </a:p>
          <a:p>
            <a:pPr lvl="1"/>
            <a:endParaRPr lang="en-US"/>
          </a:p>
        </p:txBody>
      </p:sp>
      <p:sp>
        <p:nvSpPr>
          <p:cNvPr id="3" name="Title 2"/>
          <p:cNvSpPr>
            <a:spLocks noGrp="1"/>
          </p:cNvSpPr>
          <p:nvPr>
            <p:ph type="title"/>
          </p:nvPr>
        </p:nvSpPr>
        <p:spPr/>
        <p:txBody>
          <a:bodyPr/>
          <a:lstStyle/>
          <a:p>
            <a:r>
              <a:rPr lang="en-US"/>
              <a:t>CLNA + Advisory Councils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a:p>
        </p:txBody>
      </p:sp>
    </p:spTree>
    <p:extLst>
      <p:ext uri="{BB962C8B-B14F-4D97-AF65-F5344CB8AC3E}">
        <p14:creationId xmlns:p14="http://schemas.microsoft.com/office/powerpoint/2010/main" val="340862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a:t>Strategies for traditionally marginalized</a:t>
            </a:r>
          </a:p>
          <a:p>
            <a:pPr lvl="1"/>
            <a:r>
              <a:rPr lang="en-US"/>
              <a:t>Utilize local chambers as intermediaries</a:t>
            </a:r>
          </a:p>
          <a:p>
            <a:pPr lvl="1"/>
            <a:r>
              <a:rPr lang="en-US"/>
              <a:t>Reach out to economic development agencies</a:t>
            </a:r>
          </a:p>
          <a:p>
            <a:pPr lvl="1"/>
            <a:r>
              <a:rPr lang="en-US"/>
              <a:t>Ask for assistance from postsecondary partners</a:t>
            </a:r>
          </a:p>
          <a:p>
            <a:pPr lvl="1"/>
            <a:r>
              <a:rPr lang="en-US"/>
              <a:t>Utilize WIOA to initiate conversations</a:t>
            </a:r>
          </a:p>
          <a:p>
            <a:pPr lvl="1"/>
            <a:r>
              <a:rPr lang="en-US"/>
              <a:t>Student focus groups</a:t>
            </a:r>
          </a:p>
          <a:p>
            <a:pPr lvl="1"/>
            <a:r>
              <a:rPr lang="en-US"/>
              <a:t>Having conversations with special education students and teachers</a:t>
            </a:r>
          </a:p>
          <a:p>
            <a:pPr lvl="1"/>
            <a:r>
              <a:rPr lang="en-US"/>
              <a:t>Electronic surveys of all county stakeholders</a:t>
            </a:r>
          </a:p>
          <a:p>
            <a:pPr lvl="1"/>
            <a:r>
              <a:rPr lang="en-US"/>
              <a:t>Engaging with middle school administrators</a:t>
            </a:r>
          </a:p>
          <a:p>
            <a:pPr lvl="1"/>
            <a:endParaRPr lang="en-US"/>
          </a:p>
        </p:txBody>
      </p:sp>
      <p:sp>
        <p:nvSpPr>
          <p:cNvPr id="3" name="Title 2"/>
          <p:cNvSpPr>
            <a:spLocks noGrp="1"/>
          </p:cNvSpPr>
          <p:nvPr>
            <p:ph type="title"/>
          </p:nvPr>
        </p:nvSpPr>
        <p:spPr/>
        <p:txBody>
          <a:bodyPr/>
          <a:lstStyle/>
          <a:p>
            <a:r>
              <a:rPr lang="en-US"/>
              <a:t>CLNA + Advisory Councils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a:p>
        </p:txBody>
      </p:sp>
    </p:spTree>
    <p:extLst>
      <p:ext uri="{BB962C8B-B14F-4D97-AF65-F5344CB8AC3E}">
        <p14:creationId xmlns:p14="http://schemas.microsoft.com/office/powerpoint/2010/main" val="3050684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a:t>Takeaways to-date</a:t>
            </a:r>
          </a:p>
          <a:p>
            <a:pPr lvl="1"/>
            <a:r>
              <a:rPr lang="en-US"/>
              <a:t>Excited about CTE programs of study and reviewing POS with labor market data</a:t>
            </a:r>
          </a:p>
          <a:p>
            <a:pPr lvl="1"/>
            <a:r>
              <a:rPr lang="en-US">
                <a:latin typeface="Open Sans"/>
              </a:rPr>
              <a:t>Dig deeper into all areas of workforce preparation and program of study development</a:t>
            </a:r>
          </a:p>
          <a:p>
            <a:pPr lvl="1"/>
            <a:r>
              <a:rPr lang="en-US"/>
              <a:t>Advise on employability skill needs</a:t>
            </a:r>
          </a:p>
          <a:p>
            <a:pPr lvl="1"/>
            <a:r>
              <a:rPr lang="en-US"/>
              <a:t>Stakeholders have a shared vision of wanting a strong educational community</a:t>
            </a:r>
          </a:p>
        </p:txBody>
      </p:sp>
      <p:sp>
        <p:nvSpPr>
          <p:cNvPr id="3" name="Title 2"/>
          <p:cNvSpPr>
            <a:spLocks noGrp="1"/>
          </p:cNvSpPr>
          <p:nvPr>
            <p:ph type="title"/>
          </p:nvPr>
        </p:nvSpPr>
        <p:spPr/>
        <p:txBody>
          <a:bodyPr/>
          <a:lstStyle/>
          <a:p>
            <a:r>
              <a:rPr lang="en-US"/>
              <a:t>CLNA + Advisory Councils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a:p>
        </p:txBody>
      </p:sp>
    </p:spTree>
    <p:extLst>
      <p:ext uri="{BB962C8B-B14F-4D97-AF65-F5344CB8AC3E}">
        <p14:creationId xmlns:p14="http://schemas.microsoft.com/office/powerpoint/2010/main" val="4182880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rtlCol="0" anchor="t">
            <a:normAutofit/>
          </a:bodyPr>
          <a:lstStyle/>
          <a:p>
            <a:pPr marL="0" indent="0">
              <a:buNone/>
            </a:pPr>
            <a:r>
              <a:rPr lang="en-US"/>
              <a:t>Connection to Local Application</a:t>
            </a:r>
          </a:p>
          <a:p>
            <a:pPr lvl="1"/>
            <a:r>
              <a:rPr lang="en-US">
                <a:latin typeface="Open Sans"/>
              </a:rPr>
              <a:t>Supports data-driven decision making</a:t>
            </a:r>
          </a:p>
          <a:p>
            <a:pPr lvl="1"/>
            <a:r>
              <a:rPr lang="en-US">
                <a:latin typeface="Open Sans"/>
              </a:rPr>
              <a:t>Support more closely aligned planning, spending, and accountability activities</a:t>
            </a:r>
          </a:p>
          <a:p>
            <a:pPr lvl="1"/>
            <a:r>
              <a:rPr lang="en-US">
                <a:latin typeface="Open Sans"/>
              </a:rPr>
              <a:t>Results of CLNA must form the foundations of the local application and drive spending decisions. </a:t>
            </a:r>
            <a:endParaRPr lang="en-US"/>
          </a:p>
          <a:p>
            <a:pPr lvl="1"/>
            <a:r>
              <a:rPr lang="en-US">
                <a:latin typeface="Open Sans"/>
              </a:rPr>
              <a:t>Seamlessly connect to the strategies and activities outlined in the local application</a:t>
            </a:r>
          </a:p>
        </p:txBody>
      </p:sp>
      <p:sp>
        <p:nvSpPr>
          <p:cNvPr id="3" name="Title 2"/>
          <p:cNvSpPr>
            <a:spLocks noGrp="1"/>
          </p:cNvSpPr>
          <p:nvPr>
            <p:ph type="title"/>
          </p:nvPr>
        </p:nvSpPr>
        <p:spPr/>
        <p:txBody>
          <a:bodyPr/>
          <a:lstStyle/>
          <a:p>
            <a:r>
              <a:rPr lang="en-US"/>
              <a:t>CLNA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a:p>
        </p:txBody>
      </p:sp>
    </p:spTree>
    <p:extLst>
      <p:ext uri="{BB962C8B-B14F-4D97-AF65-F5344CB8AC3E}">
        <p14:creationId xmlns:p14="http://schemas.microsoft.com/office/powerpoint/2010/main" val="3439017641"/>
      </p:ext>
    </p:extLst>
  </p:cSld>
  <p:clrMapOvr>
    <a:masterClrMapping/>
  </p:clrMapOvr>
</p:sld>
</file>

<file path=ppt/theme/theme1.xml><?xml version="1.0" encoding="utf-8"?>
<a:theme xmlns:a="http://schemas.openxmlformats.org/drawingml/2006/main" name="TDOE Template - Editing">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TDOE-PowerPoint-Template-Basic</Template>
  <Application>Microsoft Office PowerPoint</Application>
  <PresentationFormat>On-screen Show (4:3)</PresentationFormat>
  <Slides>30</Slides>
  <Notes>29</Notes>
  <HiddenSlides>15</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TDOE Template - Editing</vt:lpstr>
      <vt:lpstr>SMART Goal Overview 2019-2020</vt:lpstr>
      <vt:lpstr>Comprehensive Local Needs Assessment</vt:lpstr>
      <vt:lpstr>Objectives for Today</vt:lpstr>
      <vt:lpstr>Tennessee’s Perkins V Transition Year</vt:lpstr>
      <vt:lpstr>CLNA</vt:lpstr>
      <vt:lpstr>CLNA + Advisory Councils</vt:lpstr>
      <vt:lpstr>CLNA + Advisory Councils</vt:lpstr>
      <vt:lpstr>CLNA + Advisory Councils</vt:lpstr>
      <vt:lpstr>CLNA</vt:lpstr>
      <vt:lpstr>CLNA Guide Overview</vt:lpstr>
      <vt:lpstr>Section 1 | Performance</vt:lpstr>
      <vt:lpstr>Section 2 | Justify Alignment</vt:lpstr>
      <vt:lpstr>Section 3 | Growth Opportunities</vt:lpstr>
      <vt:lpstr>Section 4 | Recruitment, Retention, and Training of Educators</vt:lpstr>
      <vt:lpstr>Section 5 | Access and Equitable Participation</vt:lpstr>
      <vt:lpstr>Why Conduct a Root Cause Analysis?</vt:lpstr>
      <vt:lpstr>Overview: The 5 Whys</vt:lpstr>
      <vt:lpstr>How to Use 5 Whys (or any protocol!) Effectively</vt:lpstr>
      <vt:lpstr>Cause Mapping</vt:lpstr>
      <vt:lpstr>Goal of Root Cause Analysis</vt:lpstr>
      <vt:lpstr>Goal of Root Cause Analysis</vt:lpstr>
      <vt:lpstr>Example</vt:lpstr>
      <vt:lpstr>Exploring EL Performance</vt:lpstr>
      <vt:lpstr>5 Whys Example</vt:lpstr>
      <vt:lpstr> Access to Courses that Align to High Wage, High Skill Employment Opportunities </vt:lpstr>
      <vt:lpstr>Theory of Action</vt:lpstr>
      <vt:lpstr>Strategy: Principal Vision Cohort</vt:lpstr>
      <vt:lpstr>Don’t Have to Ask Only Why</vt:lpstr>
      <vt:lpstr>Goal of Root Cause Analysis</vt:lpstr>
      <vt:lpstr>What’s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 and ACT</dc:title>
  <dc:creator>Candi Norwood</dc:creator>
  <cp:revision>94</cp:revision>
  <cp:lastPrinted>2019-01-08T19:52:35Z</cp:lastPrinted>
  <dcterms:created xsi:type="dcterms:W3CDTF">2016-02-03T14:18:32Z</dcterms:created>
  <dcterms:modified xsi:type="dcterms:W3CDTF">2019-10-07T15:50:07Z</dcterms:modified>
</cp:coreProperties>
</file>