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1" r:id="rId4"/>
  </p:sldMasterIdLst>
  <p:notesMasterIdLst>
    <p:notesMasterId r:id="rId54"/>
  </p:notesMasterIdLst>
  <p:sldIdLst>
    <p:sldId id="256" r:id="rId5"/>
    <p:sldId id="259" r:id="rId6"/>
    <p:sldId id="260" r:id="rId7"/>
    <p:sldId id="261" r:id="rId8"/>
    <p:sldId id="265" r:id="rId9"/>
    <p:sldId id="262" r:id="rId10"/>
    <p:sldId id="264" r:id="rId11"/>
    <p:sldId id="270" r:id="rId12"/>
    <p:sldId id="269" r:id="rId13"/>
    <p:sldId id="268" r:id="rId14"/>
    <p:sldId id="267" r:id="rId15"/>
    <p:sldId id="266" r:id="rId16"/>
    <p:sldId id="263" r:id="rId17"/>
    <p:sldId id="274" r:id="rId18"/>
    <p:sldId id="278" r:id="rId19"/>
    <p:sldId id="273" r:id="rId20"/>
    <p:sldId id="272" r:id="rId21"/>
    <p:sldId id="271" r:id="rId22"/>
    <p:sldId id="281" r:id="rId23"/>
    <p:sldId id="282" r:id="rId24"/>
    <p:sldId id="280" r:id="rId25"/>
    <p:sldId id="279" r:id="rId26"/>
    <p:sldId id="277" r:id="rId27"/>
    <p:sldId id="276" r:id="rId28"/>
    <p:sldId id="275" r:id="rId29"/>
    <p:sldId id="288" r:id="rId30"/>
    <p:sldId id="289" r:id="rId31"/>
    <p:sldId id="290" r:id="rId32"/>
    <p:sldId id="291" r:id="rId33"/>
    <p:sldId id="293" r:id="rId34"/>
    <p:sldId id="292" r:id="rId35"/>
    <p:sldId id="287" r:id="rId36"/>
    <p:sldId id="294" r:id="rId37"/>
    <p:sldId id="286" r:id="rId38"/>
    <p:sldId id="285" r:id="rId39"/>
    <p:sldId id="295" r:id="rId40"/>
    <p:sldId id="296" r:id="rId41"/>
    <p:sldId id="284" r:id="rId42"/>
    <p:sldId id="283" r:id="rId43"/>
    <p:sldId id="299" r:id="rId44"/>
    <p:sldId id="298" r:id="rId45"/>
    <p:sldId id="297" r:id="rId46"/>
    <p:sldId id="303" r:id="rId47"/>
    <p:sldId id="304" r:id="rId48"/>
    <p:sldId id="306" r:id="rId49"/>
    <p:sldId id="305" r:id="rId50"/>
    <p:sldId id="302" r:id="rId51"/>
    <p:sldId id="301" r:id="rId52"/>
    <p:sldId id="300" r:id="rId53"/>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F00"/>
    <a:srgbClr val="48705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2665" autoAdjust="0"/>
  </p:normalViewPr>
  <p:slideViewPr>
    <p:cSldViewPr>
      <p:cViewPr varScale="1">
        <p:scale>
          <a:sx n="116" d="100"/>
          <a:sy n="116" d="100"/>
        </p:scale>
        <p:origin x="59" y="333"/>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slide" Target="slides/slide38.xml"/><Relationship Id="rId47" Type="http://schemas.openxmlformats.org/officeDocument/2006/relationships/slide" Target="slides/slide43.xml"/><Relationship Id="rId50" Type="http://schemas.openxmlformats.org/officeDocument/2006/relationships/slide" Target="slides/slide46.xml"/><Relationship Id="rId55"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openxmlformats.org/officeDocument/2006/relationships/slide" Target="slides/slide37.xml"/><Relationship Id="rId54"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slide" Target="slides/slide41.xml"/><Relationship Id="rId53" Type="http://schemas.openxmlformats.org/officeDocument/2006/relationships/slide" Target="slides/slide49.xml"/><Relationship Id="rId58"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viewProps" Target="viewProps.xml"/><Relationship Id="rId8" Type="http://schemas.openxmlformats.org/officeDocument/2006/relationships/slide" Target="slides/slide4.xml"/><Relationship Id="rId51" Type="http://schemas.openxmlformats.org/officeDocument/2006/relationships/slide" Target="slides/slide47.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lizabeth Duhack" userId="c441a4be-9a5c-4dae-bf6c-d0c0bb109af4" providerId="ADAL" clId="{898E3FC3-784E-4B7C-8446-7E5D5EC14FAC}"/>
    <pc:docChg chg="undo redo custSel addSld delSld modSld sldOrd">
      <pc:chgData name="Elizabeth Duhack" userId="c441a4be-9a5c-4dae-bf6c-d0c0bb109af4" providerId="ADAL" clId="{898E3FC3-784E-4B7C-8446-7E5D5EC14FAC}" dt="2026-03-16T15:31:13.090" v="2328" actId="20577"/>
      <pc:docMkLst>
        <pc:docMk/>
      </pc:docMkLst>
      <pc:sldChg chg="addSp delSp modSp">
        <pc:chgData name="Elizabeth Duhack" userId="c441a4be-9a5c-4dae-bf6c-d0c0bb109af4" providerId="ADAL" clId="{898E3FC3-784E-4B7C-8446-7E5D5EC14FAC}" dt="2026-03-11T16:26:34.941" v="2192" actId="478"/>
        <pc:sldMkLst>
          <pc:docMk/>
          <pc:sldMk cId="479260111" sldId="256"/>
        </pc:sldMkLst>
      </pc:sldChg>
      <pc:sldChg chg="addSp modSp mod modClrScheme chgLayout">
        <pc:chgData name="Elizabeth Duhack" userId="c441a4be-9a5c-4dae-bf6c-d0c0bb109af4" providerId="ADAL" clId="{898E3FC3-784E-4B7C-8446-7E5D5EC14FAC}" dt="2026-03-16T14:31:14.543" v="2269" actId="700"/>
        <pc:sldMkLst>
          <pc:docMk/>
          <pc:sldMk cId="2082183723" sldId="259"/>
        </pc:sldMkLst>
        <pc:spChg chg="mod ord">
          <ac:chgData name="Elizabeth Duhack" userId="c441a4be-9a5c-4dae-bf6c-d0c0bb109af4" providerId="ADAL" clId="{898E3FC3-784E-4B7C-8446-7E5D5EC14FAC}" dt="2026-03-16T14:31:14.543" v="2269" actId="700"/>
          <ac:spMkLst>
            <pc:docMk/>
            <pc:sldMk cId="2082183723" sldId="259"/>
            <ac:spMk id="3" creationId="{00000000-0000-0000-0000-000000000000}"/>
          </ac:spMkLst>
        </pc:spChg>
        <pc:spChg chg="mod ord">
          <ac:chgData name="Elizabeth Duhack" userId="c441a4be-9a5c-4dae-bf6c-d0c0bb109af4" providerId="ADAL" clId="{898E3FC3-784E-4B7C-8446-7E5D5EC14FAC}" dt="2026-03-16T14:31:14.543" v="2269" actId="700"/>
          <ac:spMkLst>
            <pc:docMk/>
            <pc:sldMk cId="2082183723" sldId="259"/>
            <ac:spMk id="4" creationId="{00000000-0000-0000-0000-000000000000}"/>
          </ac:spMkLst>
        </pc:spChg>
        <pc:picChg chg="add mod">
          <ac:chgData name="Elizabeth Duhack" userId="c441a4be-9a5c-4dae-bf6c-d0c0bb109af4" providerId="ADAL" clId="{898E3FC3-784E-4B7C-8446-7E5D5EC14FAC}" dt="2026-03-11T16:25:08.690" v="2140" actId="14100"/>
          <ac:picMkLst>
            <pc:docMk/>
            <pc:sldMk cId="2082183723" sldId="259"/>
            <ac:picMk id="2" creationId="{493A262A-2FC4-854A-0A66-D6C0F27D8077}"/>
          </ac:picMkLst>
        </pc:picChg>
      </pc:sldChg>
      <pc:sldChg chg="addSp delSp modSp mod">
        <pc:chgData name="Elizabeth Duhack" userId="c441a4be-9a5c-4dae-bf6c-d0c0bb109af4" providerId="ADAL" clId="{898E3FC3-784E-4B7C-8446-7E5D5EC14FAC}" dt="2026-03-11T16:25:16.145" v="2144"/>
        <pc:sldMkLst>
          <pc:docMk/>
          <pc:sldMk cId="1191946917" sldId="260"/>
        </pc:sldMkLst>
        <pc:spChg chg="mod">
          <ac:chgData name="Elizabeth Duhack" userId="c441a4be-9a5c-4dae-bf6c-d0c0bb109af4" providerId="ADAL" clId="{898E3FC3-784E-4B7C-8446-7E5D5EC14FAC}" dt="2026-03-11T16:20:35.995" v="2121" actId="12"/>
          <ac:spMkLst>
            <pc:docMk/>
            <pc:sldMk cId="1191946917" sldId="260"/>
            <ac:spMk id="5" creationId="{00000000-0000-0000-0000-000000000000}"/>
          </ac:spMkLst>
        </pc:spChg>
        <pc:picChg chg="add mod">
          <ac:chgData name="Elizabeth Duhack" userId="c441a4be-9a5c-4dae-bf6c-d0c0bb109af4" providerId="ADAL" clId="{898E3FC3-784E-4B7C-8446-7E5D5EC14FAC}" dt="2026-03-11T16:25:16.145" v="2144"/>
          <ac:picMkLst>
            <pc:docMk/>
            <pc:sldMk cId="1191946917" sldId="260"/>
            <ac:picMk id="6" creationId="{1C76CEE4-B3B8-D855-15C7-49AB56D75E24}"/>
          </ac:picMkLst>
        </pc:picChg>
      </pc:sldChg>
      <pc:sldChg chg="addSp modSp mod modClrScheme chgLayout">
        <pc:chgData name="Elizabeth Duhack" userId="c441a4be-9a5c-4dae-bf6c-d0c0bb109af4" providerId="ADAL" clId="{898E3FC3-784E-4B7C-8446-7E5D5EC14FAC}" dt="2026-03-16T14:32:08.700" v="2270" actId="700"/>
        <pc:sldMkLst>
          <pc:docMk/>
          <pc:sldMk cId="2272475923" sldId="261"/>
        </pc:sldMkLst>
        <pc:spChg chg="mod ord">
          <ac:chgData name="Elizabeth Duhack" userId="c441a4be-9a5c-4dae-bf6c-d0c0bb109af4" providerId="ADAL" clId="{898E3FC3-784E-4B7C-8446-7E5D5EC14FAC}" dt="2026-03-16T14:32:08.700" v="2270" actId="700"/>
          <ac:spMkLst>
            <pc:docMk/>
            <pc:sldMk cId="2272475923" sldId="261"/>
            <ac:spMk id="4" creationId="{00000000-0000-0000-0000-000000000000}"/>
          </ac:spMkLst>
        </pc:spChg>
        <pc:spChg chg="mod ord">
          <ac:chgData name="Elizabeth Duhack" userId="c441a4be-9a5c-4dae-bf6c-d0c0bb109af4" providerId="ADAL" clId="{898E3FC3-784E-4B7C-8446-7E5D5EC14FAC}" dt="2026-03-16T14:32:08.700" v="2270" actId="700"/>
          <ac:spMkLst>
            <pc:docMk/>
            <pc:sldMk cId="2272475923" sldId="261"/>
            <ac:spMk id="5" creationId="{00000000-0000-0000-0000-000000000000}"/>
          </ac:spMkLst>
        </pc:spChg>
        <pc:picChg chg="add mod">
          <ac:chgData name="Elizabeth Duhack" userId="c441a4be-9a5c-4dae-bf6c-d0c0bb109af4" providerId="ADAL" clId="{898E3FC3-784E-4B7C-8446-7E5D5EC14FAC}" dt="2026-03-11T16:25:21.541" v="2145"/>
          <ac:picMkLst>
            <pc:docMk/>
            <pc:sldMk cId="2272475923" sldId="261"/>
            <ac:picMk id="2" creationId="{B814FA14-9779-E9F3-8079-40F6BA9B0328}"/>
          </ac:picMkLst>
        </pc:picChg>
      </pc:sldChg>
      <pc:sldChg chg="addSp modSp mod modClrScheme chgLayout">
        <pc:chgData name="Elizabeth Duhack" userId="c441a4be-9a5c-4dae-bf6c-d0c0bb109af4" providerId="ADAL" clId="{898E3FC3-784E-4B7C-8446-7E5D5EC14FAC}" dt="2026-03-16T14:32:19.049" v="2272" actId="700"/>
        <pc:sldMkLst>
          <pc:docMk/>
          <pc:sldMk cId="2272475923" sldId="262"/>
        </pc:sldMkLst>
        <pc:spChg chg="mod ord">
          <ac:chgData name="Elizabeth Duhack" userId="c441a4be-9a5c-4dae-bf6c-d0c0bb109af4" providerId="ADAL" clId="{898E3FC3-784E-4B7C-8446-7E5D5EC14FAC}" dt="2026-03-16T14:32:19.049" v="2272" actId="700"/>
          <ac:spMkLst>
            <pc:docMk/>
            <pc:sldMk cId="2272475923" sldId="262"/>
            <ac:spMk id="4" creationId="{00000000-0000-0000-0000-000000000000}"/>
          </ac:spMkLst>
        </pc:spChg>
        <pc:spChg chg="mod ord">
          <ac:chgData name="Elizabeth Duhack" userId="c441a4be-9a5c-4dae-bf6c-d0c0bb109af4" providerId="ADAL" clId="{898E3FC3-784E-4B7C-8446-7E5D5EC14FAC}" dt="2026-03-16T14:32:19.049" v="2272" actId="700"/>
          <ac:spMkLst>
            <pc:docMk/>
            <pc:sldMk cId="2272475923" sldId="262"/>
            <ac:spMk id="5" creationId="{00000000-0000-0000-0000-000000000000}"/>
          </ac:spMkLst>
        </pc:spChg>
        <pc:picChg chg="add mod">
          <ac:chgData name="Elizabeth Duhack" userId="c441a4be-9a5c-4dae-bf6c-d0c0bb109af4" providerId="ADAL" clId="{898E3FC3-784E-4B7C-8446-7E5D5EC14FAC}" dt="2026-03-11T16:25:28.069" v="2147"/>
          <ac:picMkLst>
            <pc:docMk/>
            <pc:sldMk cId="2272475923" sldId="262"/>
            <ac:picMk id="2" creationId="{56CA7AAA-9A64-BBFD-B628-F295348CD4C0}"/>
          </ac:picMkLst>
        </pc:picChg>
      </pc:sldChg>
      <pc:sldChg chg="addSp modSp mod modClrScheme chgLayout">
        <pc:chgData name="Elizabeth Duhack" userId="c441a4be-9a5c-4dae-bf6c-d0c0bb109af4" providerId="ADAL" clId="{898E3FC3-784E-4B7C-8446-7E5D5EC14FAC}" dt="2026-03-16T14:33:15.050" v="2280" actId="700"/>
        <pc:sldMkLst>
          <pc:docMk/>
          <pc:sldMk cId="2272475923" sldId="263"/>
        </pc:sldMkLst>
        <pc:spChg chg="mod ord">
          <ac:chgData name="Elizabeth Duhack" userId="c441a4be-9a5c-4dae-bf6c-d0c0bb109af4" providerId="ADAL" clId="{898E3FC3-784E-4B7C-8446-7E5D5EC14FAC}" dt="2026-03-16T14:33:15.050" v="2280" actId="700"/>
          <ac:spMkLst>
            <pc:docMk/>
            <pc:sldMk cId="2272475923" sldId="263"/>
            <ac:spMk id="4" creationId="{00000000-0000-0000-0000-000000000000}"/>
          </ac:spMkLst>
        </pc:spChg>
        <pc:spChg chg="mod ord">
          <ac:chgData name="Elizabeth Duhack" userId="c441a4be-9a5c-4dae-bf6c-d0c0bb109af4" providerId="ADAL" clId="{898E3FC3-784E-4B7C-8446-7E5D5EC14FAC}" dt="2026-03-16T14:33:15.050" v="2280" actId="700"/>
          <ac:spMkLst>
            <pc:docMk/>
            <pc:sldMk cId="2272475923" sldId="263"/>
            <ac:spMk id="5" creationId="{00000000-0000-0000-0000-000000000000}"/>
          </ac:spMkLst>
        </pc:spChg>
        <pc:picChg chg="add mod">
          <ac:chgData name="Elizabeth Duhack" userId="c441a4be-9a5c-4dae-bf6c-d0c0bb109af4" providerId="ADAL" clId="{898E3FC3-784E-4B7C-8446-7E5D5EC14FAC}" dt="2026-03-11T16:25:38.180" v="2154"/>
          <ac:picMkLst>
            <pc:docMk/>
            <pc:sldMk cId="2272475923" sldId="263"/>
            <ac:picMk id="2" creationId="{7A054E27-0750-375A-6D3B-9333FED8F310}"/>
          </ac:picMkLst>
        </pc:picChg>
      </pc:sldChg>
      <pc:sldChg chg="addSp modSp mod modClrScheme chgLayout">
        <pc:chgData name="Elizabeth Duhack" userId="c441a4be-9a5c-4dae-bf6c-d0c0bb109af4" providerId="ADAL" clId="{898E3FC3-784E-4B7C-8446-7E5D5EC14FAC}" dt="2026-03-16T14:32:32.230" v="2274" actId="700"/>
        <pc:sldMkLst>
          <pc:docMk/>
          <pc:sldMk cId="798571206" sldId="264"/>
        </pc:sldMkLst>
        <pc:spChg chg="mod ord">
          <ac:chgData name="Elizabeth Duhack" userId="c441a4be-9a5c-4dae-bf6c-d0c0bb109af4" providerId="ADAL" clId="{898E3FC3-784E-4B7C-8446-7E5D5EC14FAC}" dt="2026-03-16T14:32:32.230" v="2274" actId="700"/>
          <ac:spMkLst>
            <pc:docMk/>
            <pc:sldMk cId="798571206" sldId="264"/>
            <ac:spMk id="4" creationId="{00000000-0000-0000-0000-000000000000}"/>
          </ac:spMkLst>
        </pc:spChg>
        <pc:spChg chg="mod ord">
          <ac:chgData name="Elizabeth Duhack" userId="c441a4be-9a5c-4dae-bf6c-d0c0bb109af4" providerId="ADAL" clId="{898E3FC3-784E-4B7C-8446-7E5D5EC14FAC}" dt="2026-03-16T14:32:32.230" v="2274" actId="700"/>
          <ac:spMkLst>
            <pc:docMk/>
            <pc:sldMk cId="798571206" sldId="264"/>
            <ac:spMk id="5" creationId="{00000000-0000-0000-0000-000000000000}"/>
          </ac:spMkLst>
        </pc:spChg>
        <pc:picChg chg="add mod">
          <ac:chgData name="Elizabeth Duhack" userId="c441a4be-9a5c-4dae-bf6c-d0c0bb109af4" providerId="ADAL" clId="{898E3FC3-784E-4B7C-8446-7E5D5EC14FAC}" dt="2026-03-11T16:25:30.917" v="2148"/>
          <ac:picMkLst>
            <pc:docMk/>
            <pc:sldMk cId="798571206" sldId="264"/>
            <ac:picMk id="2" creationId="{C9378BB2-7A47-5490-FF45-7B4AB998538E}"/>
          </ac:picMkLst>
        </pc:picChg>
      </pc:sldChg>
      <pc:sldChg chg="addSp modSp mod modClrScheme chgLayout">
        <pc:chgData name="Elizabeth Duhack" userId="c441a4be-9a5c-4dae-bf6c-d0c0bb109af4" providerId="ADAL" clId="{898E3FC3-784E-4B7C-8446-7E5D5EC14FAC}" dt="2026-03-16T14:32:14.806" v="2271" actId="700"/>
        <pc:sldMkLst>
          <pc:docMk/>
          <pc:sldMk cId="3976805492" sldId="265"/>
        </pc:sldMkLst>
        <pc:spChg chg="mod ord">
          <ac:chgData name="Elizabeth Duhack" userId="c441a4be-9a5c-4dae-bf6c-d0c0bb109af4" providerId="ADAL" clId="{898E3FC3-784E-4B7C-8446-7E5D5EC14FAC}" dt="2026-03-16T14:32:14.806" v="2271" actId="700"/>
          <ac:spMkLst>
            <pc:docMk/>
            <pc:sldMk cId="3976805492" sldId="265"/>
            <ac:spMk id="4" creationId="{FCE74535-2DF9-1119-D631-CE808D5F9C8B}"/>
          </ac:spMkLst>
        </pc:spChg>
        <pc:spChg chg="mod ord">
          <ac:chgData name="Elizabeth Duhack" userId="c441a4be-9a5c-4dae-bf6c-d0c0bb109af4" providerId="ADAL" clId="{898E3FC3-784E-4B7C-8446-7E5D5EC14FAC}" dt="2026-03-16T14:32:14.806" v="2271" actId="700"/>
          <ac:spMkLst>
            <pc:docMk/>
            <pc:sldMk cId="3976805492" sldId="265"/>
            <ac:spMk id="5" creationId="{2E0E3218-8BA4-D370-15E2-151A6ED6EE56}"/>
          </ac:spMkLst>
        </pc:spChg>
        <pc:picChg chg="add mod">
          <ac:chgData name="Elizabeth Duhack" userId="c441a4be-9a5c-4dae-bf6c-d0c0bb109af4" providerId="ADAL" clId="{898E3FC3-784E-4B7C-8446-7E5D5EC14FAC}" dt="2026-03-11T16:25:25.519" v="2146"/>
          <ac:picMkLst>
            <pc:docMk/>
            <pc:sldMk cId="3976805492" sldId="265"/>
            <ac:picMk id="2" creationId="{5A12E688-D9F5-B9C3-D978-87DB16D96445}"/>
          </ac:picMkLst>
        </pc:picChg>
      </pc:sldChg>
      <pc:sldChg chg="addSp modSp mod modClrScheme chgLayout">
        <pc:chgData name="Elizabeth Duhack" userId="c441a4be-9a5c-4dae-bf6c-d0c0bb109af4" providerId="ADAL" clId="{898E3FC3-784E-4B7C-8446-7E5D5EC14FAC}" dt="2026-03-16T14:33:10.573" v="2279" actId="700"/>
        <pc:sldMkLst>
          <pc:docMk/>
          <pc:sldMk cId="3912443196" sldId="266"/>
        </pc:sldMkLst>
        <pc:spChg chg="mod ord">
          <ac:chgData name="Elizabeth Duhack" userId="c441a4be-9a5c-4dae-bf6c-d0c0bb109af4" providerId="ADAL" clId="{898E3FC3-784E-4B7C-8446-7E5D5EC14FAC}" dt="2026-03-16T14:33:10.573" v="2279" actId="700"/>
          <ac:spMkLst>
            <pc:docMk/>
            <pc:sldMk cId="3912443196" sldId="266"/>
            <ac:spMk id="4" creationId="{8D741E26-BABD-E49C-258A-B1E6E5A7CF67}"/>
          </ac:spMkLst>
        </pc:spChg>
        <pc:spChg chg="mod ord">
          <ac:chgData name="Elizabeth Duhack" userId="c441a4be-9a5c-4dae-bf6c-d0c0bb109af4" providerId="ADAL" clId="{898E3FC3-784E-4B7C-8446-7E5D5EC14FAC}" dt="2026-03-16T14:33:10.573" v="2279" actId="700"/>
          <ac:spMkLst>
            <pc:docMk/>
            <pc:sldMk cId="3912443196" sldId="266"/>
            <ac:spMk id="5" creationId="{35F06731-3D43-BEF0-841E-718A2BB753A5}"/>
          </ac:spMkLst>
        </pc:spChg>
        <pc:picChg chg="add mod">
          <ac:chgData name="Elizabeth Duhack" userId="c441a4be-9a5c-4dae-bf6c-d0c0bb109af4" providerId="ADAL" clId="{898E3FC3-784E-4B7C-8446-7E5D5EC14FAC}" dt="2026-03-11T16:25:37.599" v="2153"/>
          <ac:picMkLst>
            <pc:docMk/>
            <pc:sldMk cId="3912443196" sldId="266"/>
            <ac:picMk id="2" creationId="{A36D08B3-3A9F-BAAF-D469-8FC8EC4AF6D7}"/>
          </ac:picMkLst>
        </pc:picChg>
      </pc:sldChg>
      <pc:sldChg chg="addSp modSp mod modClrScheme chgLayout">
        <pc:chgData name="Elizabeth Duhack" userId="c441a4be-9a5c-4dae-bf6c-d0c0bb109af4" providerId="ADAL" clId="{898E3FC3-784E-4B7C-8446-7E5D5EC14FAC}" dt="2026-03-16T14:33:05.211" v="2278" actId="700"/>
        <pc:sldMkLst>
          <pc:docMk/>
          <pc:sldMk cId="1326019386" sldId="267"/>
        </pc:sldMkLst>
        <pc:spChg chg="mod ord">
          <ac:chgData name="Elizabeth Duhack" userId="c441a4be-9a5c-4dae-bf6c-d0c0bb109af4" providerId="ADAL" clId="{898E3FC3-784E-4B7C-8446-7E5D5EC14FAC}" dt="2026-03-16T14:33:05.211" v="2278" actId="700"/>
          <ac:spMkLst>
            <pc:docMk/>
            <pc:sldMk cId="1326019386" sldId="267"/>
            <ac:spMk id="4" creationId="{76FDED88-DE0C-4E36-6338-F5BF2A715400}"/>
          </ac:spMkLst>
        </pc:spChg>
        <pc:spChg chg="mod ord">
          <ac:chgData name="Elizabeth Duhack" userId="c441a4be-9a5c-4dae-bf6c-d0c0bb109af4" providerId="ADAL" clId="{898E3FC3-784E-4B7C-8446-7E5D5EC14FAC}" dt="2026-03-16T14:33:05.211" v="2278" actId="700"/>
          <ac:spMkLst>
            <pc:docMk/>
            <pc:sldMk cId="1326019386" sldId="267"/>
            <ac:spMk id="5" creationId="{5FAF0581-3EB4-0904-8A1D-11FFB1D4548D}"/>
          </ac:spMkLst>
        </pc:spChg>
        <pc:picChg chg="add mod">
          <ac:chgData name="Elizabeth Duhack" userId="c441a4be-9a5c-4dae-bf6c-d0c0bb109af4" providerId="ADAL" clId="{898E3FC3-784E-4B7C-8446-7E5D5EC14FAC}" dt="2026-03-11T16:25:35.651" v="2152"/>
          <ac:picMkLst>
            <pc:docMk/>
            <pc:sldMk cId="1326019386" sldId="267"/>
            <ac:picMk id="2" creationId="{796CDBF7-C98A-117B-505F-3C5BEADA25F5}"/>
          </ac:picMkLst>
        </pc:picChg>
      </pc:sldChg>
      <pc:sldChg chg="addSp modSp mod modClrScheme chgLayout">
        <pc:chgData name="Elizabeth Duhack" userId="c441a4be-9a5c-4dae-bf6c-d0c0bb109af4" providerId="ADAL" clId="{898E3FC3-784E-4B7C-8446-7E5D5EC14FAC}" dt="2026-03-16T14:32:56.553" v="2277" actId="700"/>
        <pc:sldMkLst>
          <pc:docMk/>
          <pc:sldMk cId="1702947859" sldId="268"/>
        </pc:sldMkLst>
        <pc:spChg chg="mod ord">
          <ac:chgData name="Elizabeth Duhack" userId="c441a4be-9a5c-4dae-bf6c-d0c0bb109af4" providerId="ADAL" clId="{898E3FC3-784E-4B7C-8446-7E5D5EC14FAC}" dt="2026-03-16T14:32:56.553" v="2277" actId="700"/>
          <ac:spMkLst>
            <pc:docMk/>
            <pc:sldMk cId="1702947859" sldId="268"/>
            <ac:spMk id="4" creationId="{AE9A1AD4-32E7-FCA7-EC6E-21B9250D1BCB}"/>
          </ac:spMkLst>
        </pc:spChg>
        <pc:spChg chg="mod ord">
          <ac:chgData name="Elizabeth Duhack" userId="c441a4be-9a5c-4dae-bf6c-d0c0bb109af4" providerId="ADAL" clId="{898E3FC3-784E-4B7C-8446-7E5D5EC14FAC}" dt="2026-03-16T14:32:56.553" v="2277" actId="700"/>
          <ac:spMkLst>
            <pc:docMk/>
            <pc:sldMk cId="1702947859" sldId="268"/>
            <ac:spMk id="5" creationId="{B23FFE0C-97D6-90B3-E770-F07ABC86138C}"/>
          </ac:spMkLst>
        </pc:spChg>
        <pc:picChg chg="add mod">
          <ac:chgData name="Elizabeth Duhack" userId="c441a4be-9a5c-4dae-bf6c-d0c0bb109af4" providerId="ADAL" clId="{898E3FC3-784E-4B7C-8446-7E5D5EC14FAC}" dt="2026-03-11T16:25:34.910" v="2151"/>
          <ac:picMkLst>
            <pc:docMk/>
            <pc:sldMk cId="1702947859" sldId="268"/>
            <ac:picMk id="2" creationId="{DA14F3B2-40AE-14B1-DE9A-74390AD7DD2E}"/>
          </ac:picMkLst>
        </pc:picChg>
      </pc:sldChg>
      <pc:sldChg chg="addSp modSp mod modClrScheme chgLayout">
        <pc:chgData name="Elizabeth Duhack" userId="c441a4be-9a5c-4dae-bf6c-d0c0bb109af4" providerId="ADAL" clId="{898E3FC3-784E-4B7C-8446-7E5D5EC14FAC}" dt="2026-03-16T14:32:50.199" v="2276" actId="700"/>
        <pc:sldMkLst>
          <pc:docMk/>
          <pc:sldMk cId="420812740" sldId="269"/>
        </pc:sldMkLst>
        <pc:spChg chg="mod ord">
          <ac:chgData name="Elizabeth Duhack" userId="c441a4be-9a5c-4dae-bf6c-d0c0bb109af4" providerId="ADAL" clId="{898E3FC3-784E-4B7C-8446-7E5D5EC14FAC}" dt="2026-03-16T14:32:50.199" v="2276" actId="700"/>
          <ac:spMkLst>
            <pc:docMk/>
            <pc:sldMk cId="420812740" sldId="269"/>
            <ac:spMk id="4" creationId="{1F17E423-206A-AF08-5E4E-D8003492A47B}"/>
          </ac:spMkLst>
        </pc:spChg>
        <pc:spChg chg="mod ord">
          <ac:chgData name="Elizabeth Duhack" userId="c441a4be-9a5c-4dae-bf6c-d0c0bb109af4" providerId="ADAL" clId="{898E3FC3-784E-4B7C-8446-7E5D5EC14FAC}" dt="2026-03-16T14:32:50.199" v="2276" actId="700"/>
          <ac:spMkLst>
            <pc:docMk/>
            <pc:sldMk cId="420812740" sldId="269"/>
            <ac:spMk id="5" creationId="{915C3320-BEC0-124A-3F6C-7728803473A3}"/>
          </ac:spMkLst>
        </pc:spChg>
        <pc:picChg chg="add mod">
          <ac:chgData name="Elizabeth Duhack" userId="c441a4be-9a5c-4dae-bf6c-d0c0bb109af4" providerId="ADAL" clId="{898E3FC3-784E-4B7C-8446-7E5D5EC14FAC}" dt="2026-03-11T16:25:33.982" v="2150"/>
          <ac:picMkLst>
            <pc:docMk/>
            <pc:sldMk cId="420812740" sldId="269"/>
            <ac:picMk id="2" creationId="{6B03A596-8A4C-5C7F-EDA3-1EE0DA126934}"/>
          </ac:picMkLst>
        </pc:picChg>
      </pc:sldChg>
      <pc:sldChg chg="addSp modSp mod modClrScheme chgLayout">
        <pc:chgData name="Elizabeth Duhack" userId="c441a4be-9a5c-4dae-bf6c-d0c0bb109af4" providerId="ADAL" clId="{898E3FC3-784E-4B7C-8446-7E5D5EC14FAC}" dt="2026-03-16T14:32:40.680" v="2275" actId="700"/>
        <pc:sldMkLst>
          <pc:docMk/>
          <pc:sldMk cId="2878619460" sldId="270"/>
        </pc:sldMkLst>
        <pc:spChg chg="mod ord">
          <ac:chgData name="Elizabeth Duhack" userId="c441a4be-9a5c-4dae-bf6c-d0c0bb109af4" providerId="ADAL" clId="{898E3FC3-784E-4B7C-8446-7E5D5EC14FAC}" dt="2026-03-16T14:32:40.680" v="2275" actId="700"/>
          <ac:spMkLst>
            <pc:docMk/>
            <pc:sldMk cId="2878619460" sldId="270"/>
            <ac:spMk id="4" creationId="{A01593F6-A377-0983-3923-C99ED5D48FE1}"/>
          </ac:spMkLst>
        </pc:spChg>
        <pc:spChg chg="mod ord">
          <ac:chgData name="Elizabeth Duhack" userId="c441a4be-9a5c-4dae-bf6c-d0c0bb109af4" providerId="ADAL" clId="{898E3FC3-784E-4B7C-8446-7E5D5EC14FAC}" dt="2026-03-16T14:32:40.680" v="2275" actId="700"/>
          <ac:spMkLst>
            <pc:docMk/>
            <pc:sldMk cId="2878619460" sldId="270"/>
            <ac:spMk id="5" creationId="{68BC4812-71EC-1C6F-6344-765338D379BA}"/>
          </ac:spMkLst>
        </pc:spChg>
        <pc:picChg chg="add mod">
          <ac:chgData name="Elizabeth Duhack" userId="c441a4be-9a5c-4dae-bf6c-d0c0bb109af4" providerId="ADAL" clId="{898E3FC3-784E-4B7C-8446-7E5D5EC14FAC}" dt="2026-03-11T16:25:32.443" v="2149"/>
          <ac:picMkLst>
            <pc:docMk/>
            <pc:sldMk cId="2878619460" sldId="270"/>
            <ac:picMk id="2" creationId="{BF343229-D55E-4FB4-C9F1-6355EBD1D9D1}"/>
          </ac:picMkLst>
        </pc:picChg>
      </pc:sldChg>
      <pc:sldChg chg="addSp modSp add mod modClrScheme chgLayout">
        <pc:chgData name="Elizabeth Duhack" userId="c441a4be-9a5c-4dae-bf6c-d0c0bb109af4" providerId="ADAL" clId="{898E3FC3-784E-4B7C-8446-7E5D5EC14FAC}" dt="2026-03-16T14:33:36.058" v="2285" actId="700"/>
        <pc:sldMkLst>
          <pc:docMk/>
          <pc:sldMk cId="1289583787" sldId="271"/>
        </pc:sldMkLst>
        <pc:spChg chg="mod ord">
          <ac:chgData name="Elizabeth Duhack" userId="c441a4be-9a5c-4dae-bf6c-d0c0bb109af4" providerId="ADAL" clId="{898E3FC3-784E-4B7C-8446-7E5D5EC14FAC}" dt="2026-03-16T14:33:36.058" v="2285" actId="700"/>
          <ac:spMkLst>
            <pc:docMk/>
            <pc:sldMk cId="1289583787" sldId="271"/>
            <ac:spMk id="4" creationId="{0A1EA9EF-FA89-3929-80BE-4FC979D64518}"/>
          </ac:spMkLst>
        </pc:spChg>
        <pc:spChg chg="mod ord">
          <ac:chgData name="Elizabeth Duhack" userId="c441a4be-9a5c-4dae-bf6c-d0c0bb109af4" providerId="ADAL" clId="{898E3FC3-784E-4B7C-8446-7E5D5EC14FAC}" dt="2026-03-16T14:33:36.058" v="2285" actId="700"/>
          <ac:spMkLst>
            <pc:docMk/>
            <pc:sldMk cId="1289583787" sldId="271"/>
            <ac:spMk id="5" creationId="{458D6940-F050-C446-7E60-E0F7B84443DA}"/>
          </ac:spMkLst>
        </pc:spChg>
        <pc:picChg chg="add mod">
          <ac:chgData name="Elizabeth Duhack" userId="c441a4be-9a5c-4dae-bf6c-d0c0bb109af4" providerId="ADAL" clId="{898E3FC3-784E-4B7C-8446-7E5D5EC14FAC}" dt="2026-03-11T16:25:44.312" v="2159"/>
          <ac:picMkLst>
            <pc:docMk/>
            <pc:sldMk cId="1289583787" sldId="271"/>
            <ac:picMk id="2" creationId="{83F2FE67-4FEE-B6E0-CC6D-4D69DBDBAB6F}"/>
          </ac:picMkLst>
        </pc:picChg>
      </pc:sldChg>
      <pc:sldChg chg="addSp modSp add mod modClrScheme chgLayout">
        <pc:chgData name="Elizabeth Duhack" userId="c441a4be-9a5c-4dae-bf6c-d0c0bb109af4" providerId="ADAL" clId="{898E3FC3-784E-4B7C-8446-7E5D5EC14FAC}" dt="2026-03-16T14:33:32.108" v="2284" actId="700"/>
        <pc:sldMkLst>
          <pc:docMk/>
          <pc:sldMk cId="1838836869" sldId="272"/>
        </pc:sldMkLst>
        <pc:spChg chg="mod ord">
          <ac:chgData name="Elizabeth Duhack" userId="c441a4be-9a5c-4dae-bf6c-d0c0bb109af4" providerId="ADAL" clId="{898E3FC3-784E-4B7C-8446-7E5D5EC14FAC}" dt="2026-03-16T14:33:32.108" v="2284" actId="700"/>
          <ac:spMkLst>
            <pc:docMk/>
            <pc:sldMk cId="1838836869" sldId="272"/>
            <ac:spMk id="4" creationId="{70DB0D33-6E58-7227-9488-22C9E0AAAECC}"/>
          </ac:spMkLst>
        </pc:spChg>
        <pc:spChg chg="mod ord">
          <ac:chgData name="Elizabeth Duhack" userId="c441a4be-9a5c-4dae-bf6c-d0c0bb109af4" providerId="ADAL" clId="{898E3FC3-784E-4B7C-8446-7E5D5EC14FAC}" dt="2026-03-16T14:33:32.108" v="2284" actId="700"/>
          <ac:spMkLst>
            <pc:docMk/>
            <pc:sldMk cId="1838836869" sldId="272"/>
            <ac:spMk id="5" creationId="{86B0F10E-5D2D-9251-B653-97729C1F9B7B}"/>
          </ac:spMkLst>
        </pc:spChg>
        <pc:picChg chg="add mod">
          <ac:chgData name="Elizabeth Duhack" userId="c441a4be-9a5c-4dae-bf6c-d0c0bb109af4" providerId="ADAL" clId="{898E3FC3-784E-4B7C-8446-7E5D5EC14FAC}" dt="2026-03-11T16:25:43.510" v="2158"/>
          <ac:picMkLst>
            <pc:docMk/>
            <pc:sldMk cId="1838836869" sldId="272"/>
            <ac:picMk id="2" creationId="{43521E1A-EC29-5D22-9DA7-A5116C7FF596}"/>
          </ac:picMkLst>
        </pc:picChg>
      </pc:sldChg>
      <pc:sldChg chg="addSp modSp add mod modClrScheme chgLayout">
        <pc:chgData name="Elizabeth Duhack" userId="c441a4be-9a5c-4dae-bf6c-d0c0bb109af4" providerId="ADAL" clId="{898E3FC3-784E-4B7C-8446-7E5D5EC14FAC}" dt="2026-03-16T14:33:27.788" v="2283" actId="700"/>
        <pc:sldMkLst>
          <pc:docMk/>
          <pc:sldMk cId="683383208" sldId="273"/>
        </pc:sldMkLst>
        <pc:spChg chg="mod ord">
          <ac:chgData name="Elizabeth Duhack" userId="c441a4be-9a5c-4dae-bf6c-d0c0bb109af4" providerId="ADAL" clId="{898E3FC3-784E-4B7C-8446-7E5D5EC14FAC}" dt="2026-03-16T14:33:27.788" v="2283" actId="700"/>
          <ac:spMkLst>
            <pc:docMk/>
            <pc:sldMk cId="683383208" sldId="273"/>
            <ac:spMk id="4" creationId="{ECFC5D9A-F24B-B1FA-5FCD-5D5B79B309B0}"/>
          </ac:spMkLst>
        </pc:spChg>
        <pc:spChg chg="mod ord">
          <ac:chgData name="Elizabeth Duhack" userId="c441a4be-9a5c-4dae-bf6c-d0c0bb109af4" providerId="ADAL" clId="{898E3FC3-784E-4B7C-8446-7E5D5EC14FAC}" dt="2026-03-16T14:33:27.788" v="2283" actId="700"/>
          <ac:spMkLst>
            <pc:docMk/>
            <pc:sldMk cId="683383208" sldId="273"/>
            <ac:spMk id="5" creationId="{72DFB6D3-D626-B775-795A-64BCEBEECD07}"/>
          </ac:spMkLst>
        </pc:spChg>
        <pc:picChg chg="add mod">
          <ac:chgData name="Elizabeth Duhack" userId="c441a4be-9a5c-4dae-bf6c-d0c0bb109af4" providerId="ADAL" clId="{898E3FC3-784E-4B7C-8446-7E5D5EC14FAC}" dt="2026-03-11T16:25:42.016" v="2157"/>
          <ac:picMkLst>
            <pc:docMk/>
            <pc:sldMk cId="683383208" sldId="273"/>
            <ac:picMk id="2" creationId="{FFDFBD7A-9813-D3A6-B43F-FCFA6F488F73}"/>
          </ac:picMkLst>
        </pc:picChg>
      </pc:sldChg>
      <pc:sldChg chg="addSp modSp add mod modClrScheme chgLayout">
        <pc:chgData name="Elizabeth Duhack" userId="c441a4be-9a5c-4dae-bf6c-d0c0bb109af4" providerId="ADAL" clId="{898E3FC3-784E-4B7C-8446-7E5D5EC14FAC}" dt="2026-03-16T14:33:19.754" v="2281" actId="700"/>
        <pc:sldMkLst>
          <pc:docMk/>
          <pc:sldMk cId="1596595724" sldId="274"/>
        </pc:sldMkLst>
        <pc:spChg chg="mod ord">
          <ac:chgData name="Elizabeth Duhack" userId="c441a4be-9a5c-4dae-bf6c-d0c0bb109af4" providerId="ADAL" clId="{898E3FC3-784E-4B7C-8446-7E5D5EC14FAC}" dt="2026-03-16T14:33:19.754" v="2281" actId="700"/>
          <ac:spMkLst>
            <pc:docMk/>
            <pc:sldMk cId="1596595724" sldId="274"/>
            <ac:spMk id="4" creationId="{45106483-A5E3-6B79-BC94-BDBE1BBC925B}"/>
          </ac:spMkLst>
        </pc:spChg>
        <pc:spChg chg="mod ord">
          <ac:chgData name="Elizabeth Duhack" userId="c441a4be-9a5c-4dae-bf6c-d0c0bb109af4" providerId="ADAL" clId="{898E3FC3-784E-4B7C-8446-7E5D5EC14FAC}" dt="2026-03-16T14:33:19.754" v="2281" actId="700"/>
          <ac:spMkLst>
            <pc:docMk/>
            <pc:sldMk cId="1596595724" sldId="274"/>
            <ac:spMk id="5" creationId="{6B934E18-7918-7693-4ED8-8477D3A67DC9}"/>
          </ac:spMkLst>
        </pc:spChg>
        <pc:picChg chg="add mod">
          <ac:chgData name="Elizabeth Duhack" userId="c441a4be-9a5c-4dae-bf6c-d0c0bb109af4" providerId="ADAL" clId="{898E3FC3-784E-4B7C-8446-7E5D5EC14FAC}" dt="2026-03-11T16:25:39.596" v="2155"/>
          <ac:picMkLst>
            <pc:docMk/>
            <pc:sldMk cId="1596595724" sldId="274"/>
            <ac:picMk id="2" creationId="{7121EB61-7AC5-E2C7-65D4-764C7CA17C4B}"/>
          </ac:picMkLst>
        </pc:picChg>
      </pc:sldChg>
      <pc:sldChg chg="addSp modSp add mod modClrScheme chgLayout">
        <pc:chgData name="Elizabeth Duhack" userId="c441a4be-9a5c-4dae-bf6c-d0c0bb109af4" providerId="ADAL" clId="{898E3FC3-784E-4B7C-8446-7E5D5EC14FAC}" dt="2026-03-16T14:34:05.365" v="2292" actId="700"/>
        <pc:sldMkLst>
          <pc:docMk/>
          <pc:sldMk cId="1678451666" sldId="275"/>
        </pc:sldMkLst>
        <pc:spChg chg="mod ord">
          <ac:chgData name="Elizabeth Duhack" userId="c441a4be-9a5c-4dae-bf6c-d0c0bb109af4" providerId="ADAL" clId="{898E3FC3-784E-4B7C-8446-7E5D5EC14FAC}" dt="2026-03-16T14:34:05.365" v="2292" actId="700"/>
          <ac:spMkLst>
            <pc:docMk/>
            <pc:sldMk cId="1678451666" sldId="275"/>
            <ac:spMk id="4" creationId="{8FB37FAD-174A-1E66-2FD6-2320E2B9CB10}"/>
          </ac:spMkLst>
        </pc:spChg>
        <pc:spChg chg="mod ord">
          <ac:chgData name="Elizabeth Duhack" userId="c441a4be-9a5c-4dae-bf6c-d0c0bb109af4" providerId="ADAL" clId="{898E3FC3-784E-4B7C-8446-7E5D5EC14FAC}" dt="2026-03-16T14:34:05.365" v="2292" actId="700"/>
          <ac:spMkLst>
            <pc:docMk/>
            <pc:sldMk cId="1678451666" sldId="275"/>
            <ac:spMk id="5" creationId="{74CE80D0-85E5-DDBB-A0CC-8D959D835A29}"/>
          </ac:spMkLst>
        </pc:spChg>
        <pc:picChg chg="add mod">
          <ac:chgData name="Elizabeth Duhack" userId="c441a4be-9a5c-4dae-bf6c-d0c0bb109af4" providerId="ADAL" clId="{898E3FC3-784E-4B7C-8446-7E5D5EC14FAC}" dt="2026-03-11T16:25:53.582" v="2166"/>
          <ac:picMkLst>
            <pc:docMk/>
            <pc:sldMk cId="1678451666" sldId="275"/>
            <ac:picMk id="2" creationId="{BDC397C0-8B1D-89E4-7C44-3F11E1EF1190}"/>
          </ac:picMkLst>
        </pc:picChg>
      </pc:sldChg>
      <pc:sldChg chg="addSp modSp add mod modClrScheme chgLayout">
        <pc:chgData name="Elizabeth Duhack" userId="c441a4be-9a5c-4dae-bf6c-d0c0bb109af4" providerId="ADAL" clId="{898E3FC3-784E-4B7C-8446-7E5D5EC14FAC}" dt="2026-03-16T15:31:13.090" v="2328" actId="20577"/>
        <pc:sldMkLst>
          <pc:docMk/>
          <pc:sldMk cId="1194795542" sldId="276"/>
        </pc:sldMkLst>
        <pc:spChg chg="add mod">
          <ac:chgData name="Elizabeth Duhack" userId="c441a4be-9a5c-4dae-bf6c-d0c0bb109af4" providerId="ADAL" clId="{898E3FC3-784E-4B7C-8446-7E5D5EC14FAC}" dt="2026-03-11T15:32:28.155" v="891" actId="2711"/>
          <ac:spMkLst>
            <pc:docMk/>
            <pc:sldMk cId="1194795542" sldId="276"/>
            <ac:spMk id="2" creationId="{22CB78CE-7521-E325-7583-F6C98CE170D2}"/>
          </ac:spMkLst>
        </pc:spChg>
        <pc:spChg chg="mod ord">
          <ac:chgData name="Elizabeth Duhack" userId="c441a4be-9a5c-4dae-bf6c-d0c0bb109af4" providerId="ADAL" clId="{898E3FC3-784E-4B7C-8446-7E5D5EC14FAC}" dt="2026-03-16T14:34:01.438" v="2291" actId="700"/>
          <ac:spMkLst>
            <pc:docMk/>
            <pc:sldMk cId="1194795542" sldId="276"/>
            <ac:spMk id="4" creationId="{229BD45A-4F5A-4878-B5D7-93F704AE9C0A}"/>
          </ac:spMkLst>
        </pc:spChg>
        <pc:spChg chg="mod ord">
          <ac:chgData name="Elizabeth Duhack" userId="c441a4be-9a5c-4dae-bf6c-d0c0bb109af4" providerId="ADAL" clId="{898E3FC3-784E-4B7C-8446-7E5D5EC14FAC}" dt="2026-03-16T15:31:13.090" v="2328" actId="20577"/>
          <ac:spMkLst>
            <pc:docMk/>
            <pc:sldMk cId="1194795542" sldId="276"/>
            <ac:spMk id="5" creationId="{AF4E6951-EBD7-77F6-13FF-D98980855ADC}"/>
          </ac:spMkLst>
        </pc:spChg>
        <pc:picChg chg="add mod">
          <ac:chgData name="Elizabeth Duhack" userId="c441a4be-9a5c-4dae-bf6c-d0c0bb109af4" providerId="ADAL" clId="{898E3FC3-784E-4B7C-8446-7E5D5EC14FAC}" dt="2026-03-11T16:25:52.121" v="2165"/>
          <ac:picMkLst>
            <pc:docMk/>
            <pc:sldMk cId="1194795542" sldId="276"/>
            <ac:picMk id="3" creationId="{CFFFA6DC-8ECE-DF17-0F3C-BADE566264B1}"/>
          </ac:picMkLst>
        </pc:picChg>
      </pc:sldChg>
      <pc:sldChg chg="addSp modSp add mod modClrScheme chgLayout">
        <pc:chgData name="Elizabeth Duhack" userId="c441a4be-9a5c-4dae-bf6c-d0c0bb109af4" providerId="ADAL" clId="{898E3FC3-784E-4B7C-8446-7E5D5EC14FAC}" dt="2026-03-16T14:33:58.025" v="2290" actId="700"/>
        <pc:sldMkLst>
          <pc:docMk/>
          <pc:sldMk cId="670915298" sldId="277"/>
        </pc:sldMkLst>
        <pc:spChg chg="mod ord">
          <ac:chgData name="Elizabeth Duhack" userId="c441a4be-9a5c-4dae-bf6c-d0c0bb109af4" providerId="ADAL" clId="{898E3FC3-784E-4B7C-8446-7E5D5EC14FAC}" dt="2026-03-16T14:33:58.025" v="2290" actId="700"/>
          <ac:spMkLst>
            <pc:docMk/>
            <pc:sldMk cId="670915298" sldId="277"/>
            <ac:spMk id="4" creationId="{C573F45F-9266-C8B8-2AFB-86C5F48ED3DD}"/>
          </ac:spMkLst>
        </pc:spChg>
        <pc:spChg chg="mod ord">
          <ac:chgData name="Elizabeth Duhack" userId="c441a4be-9a5c-4dae-bf6c-d0c0bb109af4" providerId="ADAL" clId="{898E3FC3-784E-4B7C-8446-7E5D5EC14FAC}" dt="2026-03-16T14:33:58.025" v="2290" actId="700"/>
          <ac:spMkLst>
            <pc:docMk/>
            <pc:sldMk cId="670915298" sldId="277"/>
            <ac:spMk id="5" creationId="{686D519F-FCEE-D5BB-E39D-5331AA198988}"/>
          </ac:spMkLst>
        </pc:spChg>
        <pc:picChg chg="add mod">
          <ac:chgData name="Elizabeth Duhack" userId="c441a4be-9a5c-4dae-bf6c-d0c0bb109af4" providerId="ADAL" clId="{898E3FC3-784E-4B7C-8446-7E5D5EC14FAC}" dt="2026-03-11T16:25:51.069" v="2164"/>
          <ac:picMkLst>
            <pc:docMk/>
            <pc:sldMk cId="670915298" sldId="277"/>
            <ac:picMk id="2" creationId="{2E2A4BD4-125A-7B85-8730-EC09FE5F0E84}"/>
          </ac:picMkLst>
        </pc:picChg>
      </pc:sldChg>
      <pc:sldChg chg="addSp modSp add mod ord modClrScheme chgLayout">
        <pc:chgData name="Elizabeth Duhack" userId="c441a4be-9a5c-4dae-bf6c-d0c0bb109af4" providerId="ADAL" clId="{898E3FC3-784E-4B7C-8446-7E5D5EC14FAC}" dt="2026-03-16T14:33:23.982" v="2282" actId="700"/>
        <pc:sldMkLst>
          <pc:docMk/>
          <pc:sldMk cId="3425119545" sldId="278"/>
        </pc:sldMkLst>
        <pc:spChg chg="mod ord">
          <ac:chgData name="Elizabeth Duhack" userId="c441a4be-9a5c-4dae-bf6c-d0c0bb109af4" providerId="ADAL" clId="{898E3FC3-784E-4B7C-8446-7E5D5EC14FAC}" dt="2026-03-16T14:33:23.982" v="2282" actId="700"/>
          <ac:spMkLst>
            <pc:docMk/>
            <pc:sldMk cId="3425119545" sldId="278"/>
            <ac:spMk id="4" creationId="{D669CDB7-5E8E-8516-ABA2-9F24A9D2F804}"/>
          </ac:spMkLst>
        </pc:spChg>
        <pc:spChg chg="mod ord">
          <ac:chgData name="Elizabeth Duhack" userId="c441a4be-9a5c-4dae-bf6c-d0c0bb109af4" providerId="ADAL" clId="{898E3FC3-784E-4B7C-8446-7E5D5EC14FAC}" dt="2026-03-16T14:33:23.982" v="2282" actId="700"/>
          <ac:spMkLst>
            <pc:docMk/>
            <pc:sldMk cId="3425119545" sldId="278"/>
            <ac:spMk id="5" creationId="{FD5E9504-9830-3D57-6546-3A93A37A322E}"/>
          </ac:spMkLst>
        </pc:spChg>
        <pc:picChg chg="add mod">
          <ac:chgData name="Elizabeth Duhack" userId="c441a4be-9a5c-4dae-bf6c-d0c0bb109af4" providerId="ADAL" clId="{898E3FC3-784E-4B7C-8446-7E5D5EC14FAC}" dt="2026-03-11T16:25:41.061" v="2156"/>
          <ac:picMkLst>
            <pc:docMk/>
            <pc:sldMk cId="3425119545" sldId="278"/>
            <ac:picMk id="2" creationId="{D91F6C24-B8B7-66ED-AD81-014D7C87C8A0}"/>
          </ac:picMkLst>
        </pc:picChg>
      </pc:sldChg>
      <pc:sldChg chg="addSp modSp add mod modClrScheme chgLayout">
        <pc:chgData name="Elizabeth Duhack" userId="c441a4be-9a5c-4dae-bf6c-d0c0bb109af4" providerId="ADAL" clId="{898E3FC3-784E-4B7C-8446-7E5D5EC14FAC}" dt="2026-03-16T14:33:52.253" v="2289" actId="700"/>
        <pc:sldMkLst>
          <pc:docMk/>
          <pc:sldMk cId="1014853055" sldId="279"/>
        </pc:sldMkLst>
        <pc:spChg chg="mod ord">
          <ac:chgData name="Elizabeth Duhack" userId="c441a4be-9a5c-4dae-bf6c-d0c0bb109af4" providerId="ADAL" clId="{898E3FC3-784E-4B7C-8446-7E5D5EC14FAC}" dt="2026-03-16T14:33:52.253" v="2289" actId="700"/>
          <ac:spMkLst>
            <pc:docMk/>
            <pc:sldMk cId="1014853055" sldId="279"/>
            <ac:spMk id="4" creationId="{0B66492A-9BE6-7C98-766E-BBB479E7F9EB}"/>
          </ac:spMkLst>
        </pc:spChg>
        <pc:spChg chg="mod ord">
          <ac:chgData name="Elizabeth Duhack" userId="c441a4be-9a5c-4dae-bf6c-d0c0bb109af4" providerId="ADAL" clId="{898E3FC3-784E-4B7C-8446-7E5D5EC14FAC}" dt="2026-03-16T14:33:52.253" v="2289" actId="700"/>
          <ac:spMkLst>
            <pc:docMk/>
            <pc:sldMk cId="1014853055" sldId="279"/>
            <ac:spMk id="5" creationId="{3F08299C-1DCA-841F-CDE7-8C07A96CF4D4}"/>
          </ac:spMkLst>
        </pc:spChg>
        <pc:picChg chg="add mod">
          <ac:chgData name="Elizabeth Duhack" userId="c441a4be-9a5c-4dae-bf6c-d0c0bb109af4" providerId="ADAL" clId="{898E3FC3-784E-4B7C-8446-7E5D5EC14FAC}" dt="2026-03-11T16:25:50" v="2163"/>
          <ac:picMkLst>
            <pc:docMk/>
            <pc:sldMk cId="1014853055" sldId="279"/>
            <ac:picMk id="2" creationId="{1D4DAA43-7CB7-3AD6-34B2-6937912C3F23}"/>
          </ac:picMkLst>
        </pc:picChg>
      </pc:sldChg>
      <pc:sldChg chg="addSp modSp add mod modClrScheme chgLayout">
        <pc:chgData name="Elizabeth Duhack" userId="c441a4be-9a5c-4dae-bf6c-d0c0bb109af4" providerId="ADAL" clId="{898E3FC3-784E-4B7C-8446-7E5D5EC14FAC}" dt="2026-03-16T14:33:48.372" v="2288" actId="700"/>
        <pc:sldMkLst>
          <pc:docMk/>
          <pc:sldMk cId="472693980" sldId="280"/>
        </pc:sldMkLst>
        <pc:spChg chg="mod ord">
          <ac:chgData name="Elizabeth Duhack" userId="c441a4be-9a5c-4dae-bf6c-d0c0bb109af4" providerId="ADAL" clId="{898E3FC3-784E-4B7C-8446-7E5D5EC14FAC}" dt="2026-03-16T14:33:48.372" v="2288" actId="700"/>
          <ac:spMkLst>
            <pc:docMk/>
            <pc:sldMk cId="472693980" sldId="280"/>
            <ac:spMk id="4" creationId="{6D533A7B-9EEC-8BFE-F04D-E11B61022E9D}"/>
          </ac:spMkLst>
        </pc:spChg>
        <pc:spChg chg="mod ord">
          <ac:chgData name="Elizabeth Duhack" userId="c441a4be-9a5c-4dae-bf6c-d0c0bb109af4" providerId="ADAL" clId="{898E3FC3-784E-4B7C-8446-7E5D5EC14FAC}" dt="2026-03-16T14:33:48.372" v="2288" actId="700"/>
          <ac:spMkLst>
            <pc:docMk/>
            <pc:sldMk cId="472693980" sldId="280"/>
            <ac:spMk id="5" creationId="{D964AA38-A2CC-7D2E-F433-1AC9CEA1B095}"/>
          </ac:spMkLst>
        </pc:spChg>
        <pc:picChg chg="add mod">
          <ac:chgData name="Elizabeth Duhack" userId="c441a4be-9a5c-4dae-bf6c-d0c0bb109af4" providerId="ADAL" clId="{898E3FC3-784E-4B7C-8446-7E5D5EC14FAC}" dt="2026-03-11T16:25:48.447" v="2162"/>
          <ac:picMkLst>
            <pc:docMk/>
            <pc:sldMk cId="472693980" sldId="280"/>
            <ac:picMk id="2" creationId="{86D8BF9E-40F9-A66E-F3CF-B81AC66C42AB}"/>
          </ac:picMkLst>
        </pc:picChg>
      </pc:sldChg>
      <pc:sldChg chg="addSp modSp add mod modClrScheme chgLayout">
        <pc:chgData name="Elizabeth Duhack" userId="c441a4be-9a5c-4dae-bf6c-d0c0bb109af4" providerId="ADAL" clId="{898E3FC3-784E-4B7C-8446-7E5D5EC14FAC}" dt="2026-03-16T14:33:39.967" v="2286" actId="700"/>
        <pc:sldMkLst>
          <pc:docMk/>
          <pc:sldMk cId="351991102" sldId="281"/>
        </pc:sldMkLst>
        <pc:spChg chg="mod ord">
          <ac:chgData name="Elizabeth Duhack" userId="c441a4be-9a5c-4dae-bf6c-d0c0bb109af4" providerId="ADAL" clId="{898E3FC3-784E-4B7C-8446-7E5D5EC14FAC}" dt="2026-03-16T14:33:39.967" v="2286" actId="700"/>
          <ac:spMkLst>
            <pc:docMk/>
            <pc:sldMk cId="351991102" sldId="281"/>
            <ac:spMk id="4" creationId="{8E176ABF-2D07-EE87-3A2C-8176A84D3B61}"/>
          </ac:spMkLst>
        </pc:spChg>
        <pc:spChg chg="mod ord">
          <ac:chgData name="Elizabeth Duhack" userId="c441a4be-9a5c-4dae-bf6c-d0c0bb109af4" providerId="ADAL" clId="{898E3FC3-784E-4B7C-8446-7E5D5EC14FAC}" dt="2026-03-16T14:33:39.967" v="2286" actId="700"/>
          <ac:spMkLst>
            <pc:docMk/>
            <pc:sldMk cId="351991102" sldId="281"/>
            <ac:spMk id="5" creationId="{7CB70E90-028C-5057-C000-F32465A602B9}"/>
          </ac:spMkLst>
        </pc:spChg>
        <pc:picChg chg="add mod">
          <ac:chgData name="Elizabeth Duhack" userId="c441a4be-9a5c-4dae-bf6c-d0c0bb109af4" providerId="ADAL" clId="{898E3FC3-784E-4B7C-8446-7E5D5EC14FAC}" dt="2026-03-11T16:25:46.310" v="2160"/>
          <ac:picMkLst>
            <pc:docMk/>
            <pc:sldMk cId="351991102" sldId="281"/>
            <ac:picMk id="2" creationId="{01539B20-CAC7-C310-F94E-966819C84146}"/>
          </ac:picMkLst>
        </pc:picChg>
      </pc:sldChg>
      <pc:sldChg chg="addSp modSp add mod modClrScheme chgLayout">
        <pc:chgData name="Elizabeth Duhack" userId="c441a4be-9a5c-4dae-bf6c-d0c0bb109af4" providerId="ADAL" clId="{898E3FC3-784E-4B7C-8446-7E5D5EC14FAC}" dt="2026-03-16T14:33:44.174" v="2287" actId="700"/>
        <pc:sldMkLst>
          <pc:docMk/>
          <pc:sldMk cId="1441463188" sldId="282"/>
        </pc:sldMkLst>
        <pc:spChg chg="mod ord">
          <ac:chgData name="Elizabeth Duhack" userId="c441a4be-9a5c-4dae-bf6c-d0c0bb109af4" providerId="ADAL" clId="{898E3FC3-784E-4B7C-8446-7E5D5EC14FAC}" dt="2026-03-16T14:33:44.174" v="2287" actId="700"/>
          <ac:spMkLst>
            <pc:docMk/>
            <pc:sldMk cId="1441463188" sldId="282"/>
            <ac:spMk id="4" creationId="{EDAE8493-9587-B0F6-2E2B-EF2DFA4917C9}"/>
          </ac:spMkLst>
        </pc:spChg>
        <pc:spChg chg="mod ord">
          <ac:chgData name="Elizabeth Duhack" userId="c441a4be-9a5c-4dae-bf6c-d0c0bb109af4" providerId="ADAL" clId="{898E3FC3-784E-4B7C-8446-7E5D5EC14FAC}" dt="2026-03-16T14:33:44.174" v="2287" actId="700"/>
          <ac:spMkLst>
            <pc:docMk/>
            <pc:sldMk cId="1441463188" sldId="282"/>
            <ac:spMk id="5" creationId="{917F8BBA-12CC-59E4-F4FC-3415DC516ED5}"/>
          </ac:spMkLst>
        </pc:spChg>
        <pc:picChg chg="add mod">
          <ac:chgData name="Elizabeth Duhack" userId="c441a4be-9a5c-4dae-bf6c-d0c0bb109af4" providerId="ADAL" clId="{898E3FC3-784E-4B7C-8446-7E5D5EC14FAC}" dt="2026-03-11T16:25:47.536" v="2161"/>
          <ac:picMkLst>
            <pc:docMk/>
            <pc:sldMk cId="1441463188" sldId="282"/>
            <ac:picMk id="2" creationId="{F5F42770-B32B-356D-DCA4-F17878192406}"/>
          </ac:picMkLst>
        </pc:picChg>
      </pc:sldChg>
      <pc:sldChg chg="addSp modSp add mod modClrScheme chgLayout">
        <pc:chgData name="Elizabeth Duhack" userId="c441a4be-9a5c-4dae-bf6c-d0c0bb109af4" providerId="ADAL" clId="{898E3FC3-784E-4B7C-8446-7E5D5EC14FAC}" dt="2026-03-16T14:35:04.534" v="2305" actId="700"/>
        <pc:sldMkLst>
          <pc:docMk/>
          <pc:sldMk cId="590225200" sldId="283"/>
        </pc:sldMkLst>
        <pc:spChg chg="mod ord">
          <ac:chgData name="Elizabeth Duhack" userId="c441a4be-9a5c-4dae-bf6c-d0c0bb109af4" providerId="ADAL" clId="{898E3FC3-784E-4B7C-8446-7E5D5EC14FAC}" dt="2026-03-16T14:35:04.534" v="2305" actId="700"/>
          <ac:spMkLst>
            <pc:docMk/>
            <pc:sldMk cId="590225200" sldId="283"/>
            <ac:spMk id="4" creationId="{C4309B6C-09EE-28EC-93BC-1D52CD968FBD}"/>
          </ac:spMkLst>
        </pc:spChg>
        <pc:spChg chg="mod ord">
          <ac:chgData name="Elizabeth Duhack" userId="c441a4be-9a5c-4dae-bf6c-d0c0bb109af4" providerId="ADAL" clId="{898E3FC3-784E-4B7C-8446-7E5D5EC14FAC}" dt="2026-03-16T14:35:04.534" v="2305" actId="700"/>
          <ac:spMkLst>
            <pc:docMk/>
            <pc:sldMk cId="590225200" sldId="283"/>
            <ac:spMk id="5" creationId="{B4F017B7-0A9C-89BB-1CAA-42001A6DCAC7}"/>
          </ac:spMkLst>
        </pc:spChg>
        <pc:picChg chg="add mod">
          <ac:chgData name="Elizabeth Duhack" userId="c441a4be-9a5c-4dae-bf6c-d0c0bb109af4" providerId="ADAL" clId="{898E3FC3-784E-4B7C-8446-7E5D5EC14FAC}" dt="2026-03-11T16:26:09.107" v="2179"/>
          <ac:picMkLst>
            <pc:docMk/>
            <pc:sldMk cId="590225200" sldId="283"/>
            <ac:picMk id="2" creationId="{F5F7BB3E-4E18-9C66-C09C-36B96A05F4C2}"/>
          </ac:picMkLst>
        </pc:picChg>
      </pc:sldChg>
      <pc:sldChg chg="addSp modSp add mod">
        <pc:chgData name="Elizabeth Duhack" userId="c441a4be-9a5c-4dae-bf6c-d0c0bb109af4" providerId="ADAL" clId="{898E3FC3-784E-4B7C-8446-7E5D5EC14FAC}" dt="2026-03-11T16:26:08.335" v="2178"/>
        <pc:sldMkLst>
          <pc:docMk/>
          <pc:sldMk cId="958298024" sldId="284"/>
        </pc:sldMkLst>
        <pc:spChg chg="mod">
          <ac:chgData name="Elizabeth Duhack" userId="c441a4be-9a5c-4dae-bf6c-d0c0bb109af4" providerId="ADAL" clId="{898E3FC3-784E-4B7C-8446-7E5D5EC14FAC}" dt="2026-03-11T16:09:03.260" v="1941" actId="122"/>
          <ac:spMkLst>
            <pc:docMk/>
            <pc:sldMk cId="958298024" sldId="284"/>
            <ac:spMk id="4" creationId="{207C1FF7-9309-5FAF-9A3E-3881D00AF9F8}"/>
          </ac:spMkLst>
        </pc:spChg>
        <pc:spChg chg="mod">
          <ac:chgData name="Elizabeth Duhack" userId="c441a4be-9a5c-4dae-bf6c-d0c0bb109af4" providerId="ADAL" clId="{898E3FC3-784E-4B7C-8446-7E5D5EC14FAC}" dt="2026-03-11T16:09:09.557" v="1943" actId="27636"/>
          <ac:spMkLst>
            <pc:docMk/>
            <pc:sldMk cId="958298024" sldId="284"/>
            <ac:spMk id="5" creationId="{698B9880-2706-C4A2-BF19-877BFAA6AF7B}"/>
          </ac:spMkLst>
        </pc:spChg>
        <pc:picChg chg="add mod">
          <ac:chgData name="Elizabeth Duhack" userId="c441a4be-9a5c-4dae-bf6c-d0c0bb109af4" providerId="ADAL" clId="{898E3FC3-784E-4B7C-8446-7E5D5EC14FAC}" dt="2026-03-11T16:26:08.335" v="2178"/>
          <ac:picMkLst>
            <pc:docMk/>
            <pc:sldMk cId="958298024" sldId="284"/>
            <ac:picMk id="2" creationId="{7698B92B-D064-56D3-BECD-65B368E06857}"/>
          </ac:picMkLst>
        </pc:picChg>
      </pc:sldChg>
      <pc:sldChg chg="addSp modSp add mod modClrScheme chgLayout">
        <pc:chgData name="Elizabeth Duhack" userId="c441a4be-9a5c-4dae-bf6c-d0c0bb109af4" providerId="ADAL" clId="{898E3FC3-784E-4B7C-8446-7E5D5EC14FAC}" dt="2026-03-16T14:34:51.691" v="2302" actId="700"/>
        <pc:sldMkLst>
          <pc:docMk/>
          <pc:sldMk cId="1489140153" sldId="285"/>
        </pc:sldMkLst>
        <pc:spChg chg="mod ord">
          <ac:chgData name="Elizabeth Duhack" userId="c441a4be-9a5c-4dae-bf6c-d0c0bb109af4" providerId="ADAL" clId="{898E3FC3-784E-4B7C-8446-7E5D5EC14FAC}" dt="2026-03-16T14:34:51.691" v="2302" actId="700"/>
          <ac:spMkLst>
            <pc:docMk/>
            <pc:sldMk cId="1489140153" sldId="285"/>
            <ac:spMk id="4" creationId="{957674C9-4A63-3FC9-9DCC-FF9C1423BAE2}"/>
          </ac:spMkLst>
        </pc:spChg>
        <pc:spChg chg="mod ord">
          <ac:chgData name="Elizabeth Duhack" userId="c441a4be-9a5c-4dae-bf6c-d0c0bb109af4" providerId="ADAL" clId="{898E3FC3-784E-4B7C-8446-7E5D5EC14FAC}" dt="2026-03-16T14:34:51.691" v="2302" actId="700"/>
          <ac:spMkLst>
            <pc:docMk/>
            <pc:sldMk cId="1489140153" sldId="285"/>
            <ac:spMk id="5" creationId="{C170D63B-D995-16B2-245E-290603B4A12C}"/>
          </ac:spMkLst>
        </pc:spChg>
        <pc:picChg chg="add mod">
          <ac:chgData name="Elizabeth Duhack" userId="c441a4be-9a5c-4dae-bf6c-d0c0bb109af4" providerId="ADAL" clId="{898E3FC3-784E-4B7C-8446-7E5D5EC14FAC}" dt="2026-03-11T16:26:05.272" v="2175"/>
          <ac:picMkLst>
            <pc:docMk/>
            <pc:sldMk cId="1489140153" sldId="285"/>
            <ac:picMk id="2" creationId="{F73C564E-64DA-003F-B719-9863B58D4A25}"/>
          </ac:picMkLst>
        </pc:picChg>
      </pc:sldChg>
      <pc:sldChg chg="addSp modSp add mod modClrScheme chgLayout">
        <pc:chgData name="Elizabeth Duhack" userId="c441a4be-9a5c-4dae-bf6c-d0c0bb109af4" providerId="ADAL" clId="{898E3FC3-784E-4B7C-8446-7E5D5EC14FAC}" dt="2026-03-16T14:34:47.713" v="2301" actId="700"/>
        <pc:sldMkLst>
          <pc:docMk/>
          <pc:sldMk cId="4129375664" sldId="286"/>
        </pc:sldMkLst>
        <pc:spChg chg="mod ord">
          <ac:chgData name="Elizabeth Duhack" userId="c441a4be-9a5c-4dae-bf6c-d0c0bb109af4" providerId="ADAL" clId="{898E3FC3-784E-4B7C-8446-7E5D5EC14FAC}" dt="2026-03-16T14:34:47.713" v="2301" actId="700"/>
          <ac:spMkLst>
            <pc:docMk/>
            <pc:sldMk cId="4129375664" sldId="286"/>
            <ac:spMk id="4" creationId="{335501AA-1398-E9DF-06B6-4D39EF1B4A5A}"/>
          </ac:spMkLst>
        </pc:spChg>
        <pc:spChg chg="mod ord">
          <ac:chgData name="Elizabeth Duhack" userId="c441a4be-9a5c-4dae-bf6c-d0c0bb109af4" providerId="ADAL" clId="{898E3FC3-784E-4B7C-8446-7E5D5EC14FAC}" dt="2026-03-16T14:34:47.713" v="2301" actId="700"/>
          <ac:spMkLst>
            <pc:docMk/>
            <pc:sldMk cId="4129375664" sldId="286"/>
            <ac:spMk id="5" creationId="{00A4C8A5-C4B0-E682-AEE7-9BFAE5007BF6}"/>
          </ac:spMkLst>
        </pc:spChg>
        <pc:picChg chg="add mod">
          <ac:chgData name="Elizabeth Duhack" userId="c441a4be-9a5c-4dae-bf6c-d0c0bb109af4" providerId="ADAL" clId="{898E3FC3-784E-4B7C-8446-7E5D5EC14FAC}" dt="2026-03-11T16:26:04.481" v="2174"/>
          <ac:picMkLst>
            <pc:docMk/>
            <pc:sldMk cId="4129375664" sldId="286"/>
            <ac:picMk id="2" creationId="{C6DA0BE1-AC57-5F47-59D7-6FEE47F5C14A}"/>
          </ac:picMkLst>
        </pc:picChg>
      </pc:sldChg>
      <pc:sldChg chg="addSp modSp add del mod modClrScheme chgLayout">
        <pc:chgData name="Elizabeth Duhack" userId="c441a4be-9a5c-4dae-bf6c-d0c0bb109af4" providerId="ADAL" clId="{898E3FC3-784E-4B7C-8446-7E5D5EC14FAC}" dt="2026-03-16T14:34:38.619" v="2299" actId="700"/>
        <pc:sldMkLst>
          <pc:docMk/>
          <pc:sldMk cId="965301117" sldId="287"/>
        </pc:sldMkLst>
        <pc:spChg chg="mod ord">
          <ac:chgData name="Elizabeth Duhack" userId="c441a4be-9a5c-4dae-bf6c-d0c0bb109af4" providerId="ADAL" clId="{898E3FC3-784E-4B7C-8446-7E5D5EC14FAC}" dt="2026-03-16T14:34:38.619" v="2299" actId="700"/>
          <ac:spMkLst>
            <pc:docMk/>
            <pc:sldMk cId="965301117" sldId="287"/>
            <ac:spMk id="4" creationId="{B08A7B74-3FA0-3A14-2F56-10A04F98404B}"/>
          </ac:spMkLst>
        </pc:spChg>
        <pc:spChg chg="mod ord">
          <ac:chgData name="Elizabeth Duhack" userId="c441a4be-9a5c-4dae-bf6c-d0c0bb109af4" providerId="ADAL" clId="{898E3FC3-784E-4B7C-8446-7E5D5EC14FAC}" dt="2026-03-16T14:34:38.619" v="2299" actId="700"/>
          <ac:spMkLst>
            <pc:docMk/>
            <pc:sldMk cId="965301117" sldId="287"/>
            <ac:spMk id="5" creationId="{59F15E1F-90DD-C746-433E-1B4B74791855}"/>
          </ac:spMkLst>
        </pc:spChg>
        <pc:picChg chg="add mod">
          <ac:chgData name="Elizabeth Duhack" userId="c441a4be-9a5c-4dae-bf6c-d0c0bb109af4" providerId="ADAL" clId="{898E3FC3-784E-4B7C-8446-7E5D5EC14FAC}" dt="2026-03-11T16:26:02.110" v="2172"/>
          <ac:picMkLst>
            <pc:docMk/>
            <pc:sldMk cId="965301117" sldId="287"/>
            <ac:picMk id="2" creationId="{A1D615A2-7508-5B1C-1262-CE5A144C4DAA}"/>
          </ac:picMkLst>
        </pc:picChg>
      </pc:sldChg>
      <pc:sldChg chg="modSp add mod modClrScheme chgLayout">
        <pc:chgData name="Elizabeth Duhack" userId="c441a4be-9a5c-4dae-bf6c-d0c0bb109af4" providerId="ADAL" clId="{898E3FC3-784E-4B7C-8446-7E5D5EC14FAC}" dt="2026-03-16T14:34:09.105" v="2293" actId="700"/>
        <pc:sldMkLst>
          <pc:docMk/>
          <pc:sldMk cId="3964861810" sldId="288"/>
        </pc:sldMkLst>
        <pc:spChg chg="mod ord">
          <ac:chgData name="Elizabeth Duhack" userId="c441a4be-9a5c-4dae-bf6c-d0c0bb109af4" providerId="ADAL" clId="{898E3FC3-784E-4B7C-8446-7E5D5EC14FAC}" dt="2026-03-16T14:34:09.105" v="2293" actId="700"/>
          <ac:spMkLst>
            <pc:docMk/>
            <pc:sldMk cId="3964861810" sldId="288"/>
            <ac:spMk id="4" creationId="{B9840103-EBAD-BB16-144D-17E1B326BA08}"/>
          </ac:spMkLst>
        </pc:spChg>
        <pc:spChg chg="mod ord">
          <ac:chgData name="Elizabeth Duhack" userId="c441a4be-9a5c-4dae-bf6c-d0c0bb109af4" providerId="ADAL" clId="{898E3FC3-784E-4B7C-8446-7E5D5EC14FAC}" dt="2026-03-16T14:34:09.105" v="2293" actId="700"/>
          <ac:spMkLst>
            <pc:docMk/>
            <pc:sldMk cId="3964861810" sldId="288"/>
            <ac:spMk id="5" creationId="{F1C6A317-5E2B-33A7-11BF-D13D48DA9C0F}"/>
          </ac:spMkLst>
        </pc:spChg>
      </pc:sldChg>
      <pc:sldChg chg="addSp modSp add mod modClrScheme chgLayout">
        <pc:chgData name="Elizabeth Duhack" userId="c441a4be-9a5c-4dae-bf6c-d0c0bb109af4" providerId="ADAL" clId="{898E3FC3-784E-4B7C-8446-7E5D5EC14FAC}" dt="2026-03-16T14:34:16.998" v="2294" actId="700"/>
        <pc:sldMkLst>
          <pc:docMk/>
          <pc:sldMk cId="3744531877" sldId="289"/>
        </pc:sldMkLst>
        <pc:spChg chg="mod ord">
          <ac:chgData name="Elizabeth Duhack" userId="c441a4be-9a5c-4dae-bf6c-d0c0bb109af4" providerId="ADAL" clId="{898E3FC3-784E-4B7C-8446-7E5D5EC14FAC}" dt="2026-03-16T14:34:16.998" v="2294" actId="700"/>
          <ac:spMkLst>
            <pc:docMk/>
            <pc:sldMk cId="3744531877" sldId="289"/>
            <ac:spMk id="4" creationId="{A14DB78C-9D7C-8BB1-DBDD-850DB1139D65}"/>
          </ac:spMkLst>
        </pc:spChg>
        <pc:spChg chg="mod ord">
          <ac:chgData name="Elizabeth Duhack" userId="c441a4be-9a5c-4dae-bf6c-d0c0bb109af4" providerId="ADAL" clId="{898E3FC3-784E-4B7C-8446-7E5D5EC14FAC}" dt="2026-03-16T14:34:16.998" v="2294" actId="700"/>
          <ac:spMkLst>
            <pc:docMk/>
            <pc:sldMk cId="3744531877" sldId="289"/>
            <ac:spMk id="5" creationId="{615ED647-2BEE-4326-4F14-46E55B89ACA7}"/>
          </ac:spMkLst>
        </pc:spChg>
        <pc:picChg chg="add mod">
          <ac:chgData name="Elizabeth Duhack" userId="c441a4be-9a5c-4dae-bf6c-d0c0bb109af4" providerId="ADAL" clId="{898E3FC3-784E-4B7C-8446-7E5D5EC14FAC}" dt="2026-03-11T16:25:55.233" v="2167"/>
          <ac:picMkLst>
            <pc:docMk/>
            <pc:sldMk cId="3744531877" sldId="289"/>
            <ac:picMk id="2" creationId="{ADB2F73E-5B7A-EFE0-7FB8-5A300D3DA799}"/>
          </ac:picMkLst>
        </pc:picChg>
      </pc:sldChg>
      <pc:sldChg chg="addSp modSp add mod modClrScheme chgLayout">
        <pc:chgData name="Elizabeth Duhack" userId="c441a4be-9a5c-4dae-bf6c-d0c0bb109af4" providerId="ADAL" clId="{898E3FC3-784E-4B7C-8446-7E5D5EC14FAC}" dt="2026-03-16T14:34:20.378" v="2295" actId="700"/>
        <pc:sldMkLst>
          <pc:docMk/>
          <pc:sldMk cId="87365106" sldId="290"/>
        </pc:sldMkLst>
        <pc:spChg chg="mod ord">
          <ac:chgData name="Elizabeth Duhack" userId="c441a4be-9a5c-4dae-bf6c-d0c0bb109af4" providerId="ADAL" clId="{898E3FC3-784E-4B7C-8446-7E5D5EC14FAC}" dt="2026-03-16T14:34:20.378" v="2295" actId="700"/>
          <ac:spMkLst>
            <pc:docMk/>
            <pc:sldMk cId="87365106" sldId="290"/>
            <ac:spMk id="4" creationId="{82AFFB96-AEAC-82CF-73C7-15ECC6871A3E}"/>
          </ac:spMkLst>
        </pc:spChg>
        <pc:spChg chg="mod ord">
          <ac:chgData name="Elizabeth Duhack" userId="c441a4be-9a5c-4dae-bf6c-d0c0bb109af4" providerId="ADAL" clId="{898E3FC3-784E-4B7C-8446-7E5D5EC14FAC}" dt="2026-03-16T14:34:20.378" v="2295" actId="700"/>
          <ac:spMkLst>
            <pc:docMk/>
            <pc:sldMk cId="87365106" sldId="290"/>
            <ac:spMk id="5" creationId="{65BCCE43-1F43-8FE7-DEF7-DBA8B43EA3D6}"/>
          </ac:spMkLst>
        </pc:spChg>
        <pc:picChg chg="add mod">
          <ac:chgData name="Elizabeth Duhack" userId="c441a4be-9a5c-4dae-bf6c-d0c0bb109af4" providerId="ADAL" clId="{898E3FC3-784E-4B7C-8446-7E5D5EC14FAC}" dt="2026-03-11T16:25:56.225" v="2168"/>
          <ac:picMkLst>
            <pc:docMk/>
            <pc:sldMk cId="87365106" sldId="290"/>
            <ac:picMk id="2" creationId="{46AA2C44-4017-859C-8CEC-B8A0ADF9EF79}"/>
          </ac:picMkLst>
        </pc:picChg>
      </pc:sldChg>
      <pc:sldChg chg="addSp modSp add mod modClrScheme chgLayout">
        <pc:chgData name="Elizabeth Duhack" userId="c441a4be-9a5c-4dae-bf6c-d0c0bb109af4" providerId="ADAL" clId="{898E3FC3-784E-4B7C-8446-7E5D5EC14FAC}" dt="2026-03-16T14:34:25.846" v="2296" actId="700"/>
        <pc:sldMkLst>
          <pc:docMk/>
          <pc:sldMk cId="2690686565" sldId="291"/>
        </pc:sldMkLst>
        <pc:spChg chg="mod ord">
          <ac:chgData name="Elizabeth Duhack" userId="c441a4be-9a5c-4dae-bf6c-d0c0bb109af4" providerId="ADAL" clId="{898E3FC3-784E-4B7C-8446-7E5D5EC14FAC}" dt="2026-03-16T14:34:25.846" v="2296" actId="700"/>
          <ac:spMkLst>
            <pc:docMk/>
            <pc:sldMk cId="2690686565" sldId="291"/>
            <ac:spMk id="4" creationId="{534CD335-2610-3AE2-50DF-FE65E2BFDBB3}"/>
          </ac:spMkLst>
        </pc:spChg>
        <pc:spChg chg="mod ord">
          <ac:chgData name="Elizabeth Duhack" userId="c441a4be-9a5c-4dae-bf6c-d0c0bb109af4" providerId="ADAL" clId="{898E3FC3-784E-4B7C-8446-7E5D5EC14FAC}" dt="2026-03-16T14:34:25.846" v="2296" actId="700"/>
          <ac:spMkLst>
            <pc:docMk/>
            <pc:sldMk cId="2690686565" sldId="291"/>
            <ac:spMk id="5" creationId="{AB0CC77B-CF1B-1D37-601E-5DD0FEAA64F0}"/>
          </ac:spMkLst>
        </pc:spChg>
        <pc:picChg chg="add mod">
          <ac:chgData name="Elizabeth Duhack" userId="c441a4be-9a5c-4dae-bf6c-d0c0bb109af4" providerId="ADAL" clId="{898E3FC3-784E-4B7C-8446-7E5D5EC14FAC}" dt="2026-03-11T16:25:57.137" v="2169"/>
          <ac:picMkLst>
            <pc:docMk/>
            <pc:sldMk cId="2690686565" sldId="291"/>
            <ac:picMk id="2" creationId="{4B0A6EA5-A893-F5A4-4AF6-8E74EA8107F2}"/>
          </ac:picMkLst>
        </pc:picChg>
      </pc:sldChg>
      <pc:sldChg chg="addSp modSp add mod modClrScheme chgLayout">
        <pc:chgData name="Elizabeth Duhack" userId="c441a4be-9a5c-4dae-bf6c-d0c0bb109af4" providerId="ADAL" clId="{898E3FC3-784E-4B7C-8446-7E5D5EC14FAC}" dt="2026-03-16T14:34:34.224" v="2298" actId="700"/>
        <pc:sldMkLst>
          <pc:docMk/>
          <pc:sldMk cId="360848418" sldId="292"/>
        </pc:sldMkLst>
        <pc:spChg chg="mod ord">
          <ac:chgData name="Elizabeth Duhack" userId="c441a4be-9a5c-4dae-bf6c-d0c0bb109af4" providerId="ADAL" clId="{898E3FC3-784E-4B7C-8446-7E5D5EC14FAC}" dt="2026-03-16T14:34:34.224" v="2298" actId="700"/>
          <ac:spMkLst>
            <pc:docMk/>
            <pc:sldMk cId="360848418" sldId="292"/>
            <ac:spMk id="4" creationId="{7591529A-2FD2-DE2C-DEF3-D35BEA121872}"/>
          </ac:spMkLst>
        </pc:spChg>
        <pc:spChg chg="mod ord">
          <ac:chgData name="Elizabeth Duhack" userId="c441a4be-9a5c-4dae-bf6c-d0c0bb109af4" providerId="ADAL" clId="{898E3FC3-784E-4B7C-8446-7E5D5EC14FAC}" dt="2026-03-16T14:34:34.224" v="2298" actId="700"/>
          <ac:spMkLst>
            <pc:docMk/>
            <pc:sldMk cId="360848418" sldId="292"/>
            <ac:spMk id="5" creationId="{1C75F361-7B16-71D9-7285-795642EB00BD}"/>
          </ac:spMkLst>
        </pc:spChg>
        <pc:picChg chg="add mod">
          <ac:chgData name="Elizabeth Duhack" userId="c441a4be-9a5c-4dae-bf6c-d0c0bb109af4" providerId="ADAL" clId="{898E3FC3-784E-4B7C-8446-7E5D5EC14FAC}" dt="2026-03-11T16:25:59.449" v="2171"/>
          <ac:picMkLst>
            <pc:docMk/>
            <pc:sldMk cId="360848418" sldId="292"/>
            <ac:picMk id="2" creationId="{D2195321-2C7A-1DF0-9B36-0010268604F2}"/>
          </ac:picMkLst>
        </pc:picChg>
      </pc:sldChg>
      <pc:sldChg chg="addSp modSp add mod modClrScheme chgLayout">
        <pc:chgData name="Elizabeth Duhack" userId="c441a4be-9a5c-4dae-bf6c-d0c0bb109af4" providerId="ADAL" clId="{898E3FC3-784E-4B7C-8446-7E5D5EC14FAC}" dt="2026-03-16T14:34:29.437" v="2297" actId="700"/>
        <pc:sldMkLst>
          <pc:docMk/>
          <pc:sldMk cId="3147756443" sldId="293"/>
        </pc:sldMkLst>
        <pc:spChg chg="mod ord">
          <ac:chgData name="Elizabeth Duhack" userId="c441a4be-9a5c-4dae-bf6c-d0c0bb109af4" providerId="ADAL" clId="{898E3FC3-784E-4B7C-8446-7E5D5EC14FAC}" dt="2026-03-16T14:34:29.437" v="2297" actId="700"/>
          <ac:spMkLst>
            <pc:docMk/>
            <pc:sldMk cId="3147756443" sldId="293"/>
            <ac:spMk id="4" creationId="{731D8CA2-7C0A-E6A0-8796-AAC280016E03}"/>
          </ac:spMkLst>
        </pc:spChg>
        <pc:spChg chg="mod ord">
          <ac:chgData name="Elizabeth Duhack" userId="c441a4be-9a5c-4dae-bf6c-d0c0bb109af4" providerId="ADAL" clId="{898E3FC3-784E-4B7C-8446-7E5D5EC14FAC}" dt="2026-03-16T14:34:29.437" v="2297" actId="700"/>
          <ac:spMkLst>
            <pc:docMk/>
            <pc:sldMk cId="3147756443" sldId="293"/>
            <ac:spMk id="5" creationId="{E2AE6593-6C1D-70A1-7673-8E7728CBFB15}"/>
          </ac:spMkLst>
        </pc:spChg>
        <pc:picChg chg="add mod">
          <ac:chgData name="Elizabeth Duhack" userId="c441a4be-9a5c-4dae-bf6c-d0c0bb109af4" providerId="ADAL" clId="{898E3FC3-784E-4B7C-8446-7E5D5EC14FAC}" dt="2026-03-11T16:25:58.317" v="2170"/>
          <ac:picMkLst>
            <pc:docMk/>
            <pc:sldMk cId="3147756443" sldId="293"/>
            <ac:picMk id="2" creationId="{0EB7BEDB-DB74-8A82-9699-D4B19DB8BB95}"/>
          </ac:picMkLst>
        </pc:picChg>
      </pc:sldChg>
      <pc:sldChg chg="addSp modSp add mod modClrScheme chgLayout">
        <pc:chgData name="Elizabeth Duhack" userId="c441a4be-9a5c-4dae-bf6c-d0c0bb109af4" providerId="ADAL" clId="{898E3FC3-784E-4B7C-8446-7E5D5EC14FAC}" dt="2026-03-16T14:34:44.273" v="2300" actId="700"/>
        <pc:sldMkLst>
          <pc:docMk/>
          <pc:sldMk cId="243765507" sldId="294"/>
        </pc:sldMkLst>
        <pc:spChg chg="mod ord">
          <ac:chgData name="Elizabeth Duhack" userId="c441a4be-9a5c-4dae-bf6c-d0c0bb109af4" providerId="ADAL" clId="{898E3FC3-784E-4B7C-8446-7E5D5EC14FAC}" dt="2026-03-16T14:34:44.273" v="2300" actId="700"/>
          <ac:spMkLst>
            <pc:docMk/>
            <pc:sldMk cId="243765507" sldId="294"/>
            <ac:spMk id="4" creationId="{BA5F6A0C-EA38-B446-1FAD-D1A4CF4CE7FD}"/>
          </ac:spMkLst>
        </pc:spChg>
        <pc:spChg chg="mod ord">
          <ac:chgData name="Elizabeth Duhack" userId="c441a4be-9a5c-4dae-bf6c-d0c0bb109af4" providerId="ADAL" clId="{898E3FC3-784E-4B7C-8446-7E5D5EC14FAC}" dt="2026-03-16T14:34:44.273" v="2300" actId="700"/>
          <ac:spMkLst>
            <pc:docMk/>
            <pc:sldMk cId="243765507" sldId="294"/>
            <ac:spMk id="5" creationId="{2BCDB335-520F-40CA-22D5-94E18A8BBBB9}"/>
          </ac:spMkLst>
        </pc:spChg>
        <pc:picChg chg="add mod">
          <ac:chgData name="Elizabeth Duhack" userId="c441a4be-9a5c-4dae-bf6c-d0c0bb109af4" providerId="ADAL" clId="{898E3FC3-784E-4B7C-8446-7E5D5EC14FAC}" dt="2026-03-11T16:26:03.600" v="2173"/>
          <ac:picMkLst>
            <pc:docMk/>
            <pc:sldMk cId="243765507" sldId="294"/>
            <ac:picMk id="2" creationId="{8004EBA1-E2BF-FEC1-0D44-00726181341C}"/>
          </ac:picMkLst>
        </pc:picChg>
      </pc:sldChg>
      <pc:sldChg chg="addSp modSp add mod modClrScheme chgLayout">
        <pc:chgData name="Elizabeth Duhack" userId="c441a4be-9a5c-4dae-bf6c-d0c0bb109af4" providerId="ADAL" clId="{898E3FC3-784E-4B7C-8446-7E5D5EC14FAC}" dt="2026-03-16T14:34:55.417" v="2303" actId="700"/>
        <pc:sldMkLst>
          <pc:docMk/>
          <pc:sldMk cId="1548302211" sldId="295"/>
        </pc:sldMkLst>
        <pc:spChg chg="mod ord">
          <ac:chgData name="Elizabeth Duhack" userId="c441a4be-9a5c-4dae-bf6c-d0c0bb109af4" providerId="ADAL" clId="{898E3FC3-784E-4B7C-8446-7E5D5EC14FAC}" dt="2026-03-16T14:34:55.417" v="2303" actId="700"/>
          <ac:spMkLst>
            <pc:docMk/>
            <pc:sldMk cId="1548302211" sldId="295"/>
            <ac:spMk id="4" creationId="{513A5D43-2BD7-68A2-432C-72632A090E7F}"/>
          </ac:spMkLst>
        </pc:spChg>
        <pc:spChg chg="mod ord">
          <ac:chgData name="Elizabeth Duhack" userId="c441a4be-9a5c-4dae-bf6c-d0c0bb109af4" providerId="ADAL" clId="{898E3FC3-784E-4B7C-8446-7E5D5EC14FAC}" dt="2026-03-16T14:34:55.417" v="2303" actId="700"/>
          <ac:spMkLst>
            <pc:docMk/>
            <pc:sldMk cId="1548302211" sldId="295"/>
            <ac:spMk id="5" creationId="{168288AE-038C-6D4E-D153-F46EFEF294BD}"/>
          </ac:spMkLst>
        </pc:spChg>
        <pc:picChg chg="add mod">
          <ac:chgData name="Elizabeth Duhack" userId="c441a4be-9a5c-4dae-bf6c-d0c0bb109af4" providerId="ADAL" clId="{898E3FC3-784E-4B7C-8446-7E5D5EC14FAC}" dt="2026-03-11T16:26:06.720" v="2176"/>
          <ac:picMkLst>
            <pc:docMk/>
            <pc:sldMk cId="1548302211" sldId="295"/>
            <ac:picMk id="2" creationId="{0FC44760-16CC-D2D8-1F8E-37180AFDC808}"/>
          </ac:picMkLst>
        </pc:picChg>
      </pc:sldChg>
      <pc:sldChg chg="addSp modSp add mod modClrScheme chgLayout">
        <pc:chgData name="Elizabeth Duhack" userId="c441a4be-9a5c-4dae-bf6c-d0c0bb109af4" providerId="ADAL" clId="{898E3FC3-784E-4B7C-8446-7E5D5EC14FAC}" dt="2026-03-16T14:35:00.819" v="2304" actId="700"/>
        <pc:sldMkLst>
          <pc:docMk/>
          <pc:sldMk cId="971564577" sldId="296"/>
        </pc:sldMkLst>
        <pc:spChg chg="mod ord">
          <ac:chgData name="Elizabeth Duhack" userId="c441a4be-9a5c-4dae-bf6c-d0c0bb109af4" providerId="ADAL" clId="{898E3FC3-784E-4B7C-8446-7E5D5EC14FAC}" dt="2026-03-16T14:35:00.819" v="2304" actId="700"/>
          <ac:spMkLst>
            <pc:docMk/>
            <pc:sldMk cId="971564577" sldId="296"/>
            <ac:spMk id="4" creationId="{F4C5E1BE-E463-22DA-CB23-F8175B4F1A42}"/>
          </ac:spMkLst>
        </pc:spChg>
        <pc:spChg chg="mod ord">
          <ac:chgData name="Elizabeth Duhack" userId="c441a4be-9a5c-4dae-bf6c-d0c0bb109af4" providerId="ADAL" clId="{898E3FC3-784E-4B7C-8446-7E5D5EC14FAC}" dt="2026-03-16T14:35:00.819" v="2304" actId="700"/>
          <ac:spMkLst>
            <pc:docMk/>
            <pc:sldMk cId="971564577" sldId="296"/>
            <ac:spMk id="5" creationId="{B557F086-BAA8-04BE-B068-03D1BA0CF81B}"/>
          </ac:spMkLst>
        </pc:spChg>
        <pc:picChg chg="add mod">
          <ac:chgData name="Elizabeth Duhack" userId="c441a4be-9a5c-4dae-bf6c-d0c0bb109af4" providerId="ADAL" clId="{898E3FC3-784E-4B7C-8446-7E5D5EC14FAC}" dt="2026-03-11T16:26:07.455" v="2177"/>
          <ac:picMkLst>
            <pc:docMk/>
            <pc:sldMk cId="971564577" sldId="296"/>
            <ac:picMk id="2" creationId="{5F232FA9-A5B3-B73C-9798-55B26A96DC5B}"/>
          </ac:picMkLst>
        </pc:picChg>
      </pc:sldChg>
      <pc:sldChg chg="addSp modSp add mod modClrScheme chgLayout">
        <pc:chgData name="Elizabeth Duhack" userId="c441a4be-9a5c-4dae-bf6c-d0c0bb109af4" providerId="ADAL" clId="{898E3FC3-784E-4B7C-8446-7E5D5EC14FAC}" dt="2026-03-16T14:35:16.663" v="2308" actId="700"/>
        <pc:sldMkLst>
          <pc:docMk/>
          <pc:sldMk cId="2122255331" sldId="297"/>
        </pc:sldMkLst>
        <pc:spChg chg="mod ord">
          <ac:chgData name="Elizabeth Duhack" userId="c441a4be-9a5c-4dae-bf6c-d0c0bb109af4" providerId="ADAL" clId="{898E3FC3-784E-4B7C-8446-7E5D5EC14FAC}" dt="2026-03-16T14:35:16.663" v="2308" actId="700"/>
          <ac:spMkLst>
            <pc:docMk/>
            <pc:sldMk cId="2122255331" sldId="297"/>
            <ac:spMk id="4" creationId="{DDAB924B-72D9-44FD-9334-6E698A73EC3F}"/>
          </ac:spMkLst>
        </pc:spChg>
        <pc:spChg chg="mod ord">
          <ac:chgData name="Elizabeth Duhack" userId="c441a4be-9a5c-4dae-bf6c-d0c0bb109af4" providerId="ADAL" clId="{898E3FC3-784E-4B7C-8446-7E5D5EC14FAC}" dt="2026-03-16T14:35:16.663" v="2308" actId="700"/>
          <ac:spMkLst>
            <pc:docMk/>
            <pc:sldMk cId="2122255331" sldId="297"/>
            <ac:spMk id="5" creationId="{C0D5636A-BD7A-FB05-40D3-D2A9124BB60F}"/>
          </ac:spMkLst>
        </pc:spChg>
        <pc:picChg chg="add mod">
          <ac:chgData name="Elizabeth Duhack" userId="c441a4be-9a5c-4dae-bf6c-d0c0bb109af4" providerId="ADAL" clId="{898E3FC3-784E-4B7C-8446-7E5D5EC14FAC}" dt="2026-03-11T16:26:12.675" v="2182"/>
          <ac:picMkLst>
            <pc:docMk/>
            <pc:sldMk cId="2122255331" sldId="297"/>
            <ac:picMk id="2" creationId="{DF805684-E919-FFDB-F687-968047269E08}"/>
          </ac:picMkLst>
        </pc:picChg>
      </pc:sldChg>
      <pc:sldChg chg="addSp modSp add mod modClrScheme chgLayout">
        <pc:chgData name="Elizabeth Duhack" userId="c441a4be-9a5c-4dae-bf6c-d0c0bb109af4" providerId="ADAL" clId="{898E3FC3-784E-4B7C-8446-7E5D5EC14FAC}" dt="2026-03-16T14:35:12.715" v="2307" actId="700"/>
        <pc:sldMkLst>
          <pc:docMk/>
          <pc:sldMk cId="1925027178" sldId="298"/>
        </pc:sldMkLst>
        <pc:spChg chg="mod ord">
          <ac:chgData name="Elizabeth Duhack" userId="c441a4be-9a5c-4dae-bf6c-d0c0bb109af4" providerId="ADAL" clId="{898E3FC3-784E-4B7C-8446-7E5D5EC14FAC}" dt="2026-03-16T14:35:12.715" v="2307" actId="700"/>
          <ac:spMkLst>
            <pc:docMk/>
            <pc:sldMk cId="1925027178" sldId="298"/>
            <ac:spMk id="4" creationId="{C4487627-8FDE-F34D-9077-A1E7A1502685}"/>
          </ac:spMkLst>
        </pc:spChg>
        <pc:spChg chg="mod ord">
          <ac:chgData name="Elizabeth Duhack" userId="c441a4be-9a5c-4dae-bf6c-d0c0bb109af4" providerId="ADAL" clId="{898E3FC3-784E-4B7C-8446-7E5D5EC14FAC}" dt="2026-03-16T14:35:12.715" v="2307" actId="700"/>
          <ac:spMkLst>
            <pc:docMk/>
            <pc:sldMk cId="1925027178" sldId="298"/>
            <ac:spMk id="5" creationId="{E5B62F48-35BE-6D8A-F755-57A225B076DB}"/>
          </ac:spMkLst>
        </pc:spChg>
        <pc:picChg chg="add mod">
          <ac:chgData name="Elizabeth Duhack" userId="c441a4be-9a5c-4dae-bf6c-d0c0bb109af4" providerId="ADAL" clId="{898E3FC3-784E-4B7C-8446-7E5D5EC14FAC}" dt="2026-03-11T16:26:11.371" v="2181"/>
          <ac:picMkLst>
            <pc:docMk/>
            <pc:sldMk cId="1925027178" sldId="298"/>
            <ac:picMk id="2" creationId="{0A08F04C-08BA-8B14-D7E8-557C27EA2F2B}"/>
          </ac:picMkLst>
        </pc:picChg>
      </pc:sldChg>
      <pc:sldChg chg="addSp modSp add mod modClrScheme chgLayout">
        <pc:chgData name="Elizabeth Duhack" userId="c441a4be-9a5c-4dae-bf6c-d0c0bb109af4" providerId="ADAL" clId="{898E3FC3-784E-4B7C-8446-7E5D5EC14FAC}" dt="2026-03-16T14:35:09.415" v="2306" actId="700"/>
        <pc:sldMkLst>
          <pc:docMk/>
          <pc:sldMk cId="2081820807" sldId="299"/>
        </pc:sldMkLst>
        <pc:spChg chg="mod ord">
          <ac:chgData name="Elizabeth Duhack" userId="c441a4be-9a5c-4dae-bf6c-d0c0bb109af4" providerId="ADAL" clId="{898E3FC3-784E-4B7C-8446-7E5D5EC14FAC}" dt="2026-03-16T14:35:09.415" v="2306" actId="700"/>
          <ac:spMkLst>
            <pc:docMk/>
            <pc:sldMk cId="2081820807" sldId="299"/>
            <ac:spMk id="4" creationId="{E1719DB9-7835-8B4E-E888-BC4B56BCD2B7}"/>
          </ac:spMkLst>
        </pc:spChg>
        <pc:spChg chg="mod ord">
          <ac:chgData name="Elizabeth Duhack" userId="c441a4be-9a5c-4dae-bf6c-d0c0bb109af4" providerId="ADAL" clId="{898E3FC3-784E-4B7C-8446-7E5D5EC14FAC}" dt="2026-03-16T14:35:09.415" v="2306" actId="700"/>
          <ac:spMkLst>
            <pc:docMk/>
            <pc:sldMk cId="2081820807" sldId="299"/>
            <ac:spMk id="5" creationId="{E36A720F-EF13-9E41-30D9-C62D3348F78C}"/>
          </ac:spMkLst>
        </pc:spChg>
        <pc:picChg chg="add mod">
          <ac:chgData name="Elizabeth Duhack" userId="c441a4be-9a5c-4dae-bf6c-d0c0bb109af4" providerId="ADAL" clId="{898E3FC3-784E-4B7C-8446-7E5D5EC14FAC}" dt="2026-03-11T16:26:10.729" v="2180"/>
          <ac:picMkLst>
            <pc:docMk/>
            <pc:sldMk cId="2081820807" sldId="299"/>
            <ac:picMk id="2" creationId="{DC2FD620-CD95-A02C-CE52-02BB4ECAA32C}"/>
          </ac:picMkLst>
        </pc:picChg>
      </pc:sldChg>
      <pc:sldChg chg="addSp modSp add mod modClrScheme chgLayout">
        <pc:chgData name="Elizabeth Duhack" userId="c441a4be-9a5c-4dae-bf6c-d0c0bb109af4" providerId="ADAL" clId="{898E3FC3-784E-4B7C-8446-7E5D5EC14FAC}" dt="2026-03-16T15:06:57.769" v="2321" actId="20577"/>
        <pc:sldMkLst>
          <pc:docMk/>
          <pc:sldMk cId="3955812519" sldId="300"/>
        </pc:sldMkLst>
        <pc:spChg chg="mod ord">
          <ac:chgData name="Elizabeth Duhack" userId="c441a4be-9a5c-4dae-bf6c-d0c0bb109af4" providerId="ADAL" clId="{898E3FC3-784E-4B7C-8446-7E5D5EC14FAC}" dt="2026-03-16T14:35:43.773" v="2315" actId="700"/>
          <ac:spMkLst>
            <pc:docMk/>
            <pc:sldMk cId="3955812519" sldId="300"/>
            <ac:spMk id="4" creationId="{C494A907-6DA5-EA79-1F23-E19823C3CE2C}"/>
          </ac:spMkLst>
        </pc:spChg>
        <pc:spChg chg="mod ord">
          <ac:chgData name="Elizabeth Duhack" userId="c441a4be-9a5c-4dae-bf6c-d0c0bb109af4" providerId="ADAL" clId="{898E3FC3-784E-4B7C-8446-7E5D5EC14FAC}" dt="2026-03-16T15:06:57.769" v="2321" actId="20577"/>
          <ac:spMkLst>
            <pc:docMk/>
            <pc:sldMk cId="3955812519" sldId="300"/>
            <ac:spMk id="5" creationId="{18C69C32-005D-A143-6628-79C2C132C210}"/>
          </ac:spMkLst>
        </pc:spChg>
        <pc:picChg chg="add mod">
          <ac:chgData name="Elizabeth Duhack" userId="c441a4be-9a5c-4dae-bf6c-d0c0bb109af4" providerId="ADAL" clId="{898E3FC3-784E-4B7C-8446-7E5D5EC14FAC}" dt="2026-03-11T16:26:19.852" v="2189"/>
          <ac:picMkLst>
            <pc:docMk/>
            <pc:sldMk cId="3955812519" sldId="300"/>
            <ac:picMk id="2" creationId="{5A813B3C-51A6-470B-995F-445BD58C787D}"/>
          </ac:picMkLst>
        </pc:picChg>
      </pc:sldChg>
      <pc:sldChg chg="addSp modSp add mod modClrScheme chgLayout">
        <pc:chgData name="Elizabeth Duhack" userId="c441a4be-9a5c-4dae-bf6c-d0c0bb109af4" providerId="ADAL" clId="{898E3FC3-784E-4B7C-8446-7E5D5EC14FAC}" dt="2026-03-16T14:35:40.154" v="2314" actId="700"/>
        <pc:sldMkLst>
          <pc:docMk/>
          <pc:sldMk cId="1215300493" sldId="301"/>
        </pc:sldMkLst>
        <pc:spChg chg="mod ord">
          <ac:chgData name="Elizabeth Duhack" userId="c441a4be-9a5c-4dae-bf6c-d0c0bb109af4" providerId="ADAL" clId="{898E3FC3-784E-4B7C-8446-7E5D5EC14FAC}" dt="2026-03-16T14:35:40.154" v="2314" actId="700"/>
          <ac:spMkLst>
            <pc:docMk/>
            <pc:sldMk cId="1215300493" sldId="301"/>
            <ac:spMk id="4" creationId="{A0CFF6F0-5876-CCD5-C174-A6DAC27E80E9}"/>
          </ac:spMkLst>
        </pc:spChg>
        <pc:spChg chg="mod ord">
          <ac:chgData name="Elizabeth Duhack" userId="c441a4be-9a5c-4dae-bf6c-d0c0bb109af4" providerId="ADAL" clId="{898E3FC3-784E-4B7C-8446-7E5D5EC14FAC}" dt="2026-03-16T14:35:40.154" v="2314" actId="700"/>
          <ac:spMkLst>
            <pc:docMk/>
            <pc:sldMk cId="1215300493" sldId="301"/>
            <ac:spMk id="5" creationId="{1D76E6B9-E6F3-5AA2-2A28-D937E4E4614B}"/>
          </ac:spMkLst>
        </pc:spChg>
        <pc:picChg chg="add mod">
          <ac:chgData name="Elizabeth Duhack" userId="c441a4be-9a5c-4dae-bf6c-d0c0bb109af4" providerId="ADAL" clId="{898E3FC3-784E-4B7C-8446-7E5D5EC14FAC}" dt="2026-03-11T16:26:18.805" v="2188"/>
          <ac:picMkLst>
            <pc:docMk/>
            <pc:sldMk cId="1215300493" sldId="301"/>
            <ac:picMk id="2" creationId="{C3C80FD5-D0D8-66EC-CDBA-2DFF9C639179}"/>
          </ac:picMkLst>
        </pc:picChg>
      </pc:sldChg>
      <pc:sldChg chg="addSp modSp add mod modClrScheme chgLayout">
        <pc:chgData name="Elizabeth Duhack" userId="c441a4be-9a5c-4dae-bf6c-d0c0bb109af4" providerId="ADAL" clId="{898E3FC3-784E-4B7C-8446-7E5D5EC14FAC}" dt="2026-03-16T14:35:36.120" v="2313" actId="700"/>
        <pc:sldMkLst>
          <pc:docMk/>
          <pc:sldMk cId="475536603" sldId="302"/>
        </pc:sldMkLst>
        <pc:spChg chg="mod ord">
          <ac:chgData name="Elizabeth Duhack" userId="c441a4be-9a5c-4dae-bf6c-d0c0bb109af4" providerId="ADAL" clId="{898E3FC3-784E-4B7C-8446-7E5D5EC14FAC}" dt="2026-03-16T14:35:36.120" v="2313" actId="700"/>
          <ac:spMkLst>
            <pc:docMk/>
            <pc:sldMk cId="475536603" sldId="302"/>
            <ac:spMk id="4" creationId="{EDC86D99-A51B-F5A3-EC6D-F4214F07EA57}"/>
          </ac:spMkLst>
        </pc:spChg>
        <pc:spChg chg="mod ord">
          <ac:chgData name="Elizabeth Duhack" userId="c441a4be-9a5c-4dae-bf6c-d0c0bb109af4" providerId="ADAL" clId="{898E3FC3-784E-4B7C-8446-7E5D5EC14FAC}" dt="2026-03-16T14:35:36.120" v="2313" actId="700"/>
          <ac:spMkLst>
            <pc:docMk/>
            <pc:sldMk cId="475536603" sldId="302"/>
            <ac:spMk id="5" creationId="{A1BE0F04-3DD1-387A-3A0C-809CD9BE0E12}"/>
          </ac:spMkLst>
        </pc:spChg>
        <pc:picChg chg="add mod">
          <ac:chgData name="Elizabeth Duhack" userId="c441a4be-9a5c-4dae-bf6c-d0c0bb109af4" providerId="ADAL" clId="{898E3FC3-784E-4B7C-8446-7E5D5EC14FAC}" dt="2026-03-11T16:26:17.646" v="2187"/>
          <ac:picMkLst>
            <pc:docMk/>
            <pc:sldMk cId="475536603" sldId="302"/>
            <ac:picMk id="2" creationId="{E2357F66-BB21-C590-EBA2-663056CDE464}"/>
          </ac:picMkLst>
        </pc:picChg>
      </pc:sldChg>
      <pc:sldChg chg="addSp modSp add mod modClrScheme chgLayout">
        <pc:chgData name="Elizabeth Duhack" userId="c441a4be-9a5c-4dae-bf6c-d0c0bb109af4" providerId="ADAL" clId="{898E3FC3-784E-4B7C-8446-7E5D5EC14FAC}" dt="2026-03-16T14:35:20.955" v="2309" actId="700"/>
        <pc:sldMkLst>
          <pc:docMk/>
          <pc:sldMk cId="3780885952" sldId="303"/>
        </pc:sldMkLst>
        <pc:spChg chg="mod ord">
          <ac:chgData name="Elizabeth Duhack" userId="c441a4be-9a5c-4dae-bf6c-d0c0bb109af4" providerId="ADAL" clId="{898E3FC3-784E-4B7C-8446-7E5D5EC14FAC}" dt="2026-03-16T14:35:20.955" v="2309" actId="700"/>
          <ac:spMkLst>
            <pc:docMk/>
            <pc:sldMk cId="3780885952" sldId="303"/>
            <ac:spMk id="4" creationId="{3525C7FA-A3C3-139F-DD30-B4592918543A}"/>
          </ac:spMkLst>
        </pc:spChg>
        <pc:spChg chg="mod ord">
          <ac:chgData name="Elizabeth Duhack" userId="c441a4be-9a5c-4dae-bf6c-d0c0bb109af4" providerId="ADAL" clId="{898E3FC3-784E-4B7C-8446-7E5D5EC14FAC}" dt="2026-03-16T14:35:20.955" v="2309" actId="700"/>
          <ac:spMkLst>
            <pc:docMk/>
            <pc:sldMk cId="3780885952" sldId="303"/>
            <ac:spMk id="5" creationId="{3E6C70DA-740C-6813-390E-7E1BAF7EA727}"/>
          </ac:spMkLst>
        </pc:spChg>
        <pc:picChg chg="add mod">
          <ac:chgData name="Elizabeth Duhack" userId="c441a4be-9a5c-4dae-bf6c-d0c0bb109af4" providerId="ADAL" clId="{898E3FC3-784E-4B7C-8446-7E5D5EC14FAC}" dt="2026-03-11T16:26:13.366" v="2183"/>
          <ac:picMkLst>
            <pc:docMk/>
            <pc:sldMk cId="3780885952" sldId="303"/>
            <ac:picMk id="2" creationId="{628913A4-EC4D-79C4-EECD-10F10017D9F9}"/>
          </ac:picMkLst>
        </pc:picChg>
      </pc:sldChg>
      <pc:sldChg chg="addSp modSp add mod modClrScheme chgLayout">
        <pc:chgData name="Elizabeth Duhack" userId="c441a4be-9a5c-4dae-bf6c-d0c0bb109af4" providerId="ADAL" clId="{898E3FC3-784E-4B7C-8446-7E5D5EC14FAC}" dt="2026-03-16T14:35:24.953" v="2310" actId="700"/>
        <pc:sldMkLst>
          <pc:docMk/>
          <pc:sldMk cId="3818631373" sldId="304"/>
        </pc:sldMkLst>
        <pc:spChg chg="mod ord">
          <ac:chgData name="Elizabeth Duhack" userId="c441a4be-9a5c-4dae-bf6c-d0c0bb109af4" providerId="ADAL" clId="{898E3FC3-784E-4B7C-8446-7E5D5EC14FAC}" dt="2026-03-16T14:35:24.953" v="2310" actId="700"/>
          <ac:spMkLst>
            <pc:docMk/>
            <pc:sldMk cId="3818631373" sldId="304"/>
            <ac:spMk id="4" creationId="{B5385320-FFBD-C2DE-F608-6D374EF3C43A}"/>
          </ac:spMkLst>
        </pc:spChg>
        <pc:spChg chg="mod ord">
          <ac:chgData name="Elizabeth Duhack" userId="c441a4be-9a5c-4dae-bf6c-d0c0bb109af4" providerId="ADAL" clId="{898E3FC3-784E-4B7C-8446-7E5D5EC14FAC}" dt="2026-03-16T14:35:24.953" v="2310" actId="700"/>
          <ac:spMkLst>
            <pc:docMk/>
            <pc:sldMk cId="3818631373" sldId="304"/>
            <ac:spMk id="5" creationId="{D1F97F75-B5A7-0C75-5D58-755A26057998}"/>
          </ac:spMkLst>
        </pc:spChg>
        <pc:picChg chg="add mod">
          <ac:chgData name="Elizabeth Duhack" userId="c441a4be-9a5c-4dae-bf6c-d0c0bb109af4" providerId="ADAL" clId="{898E3FC3-784E-4B7C-8446-7E5D5EC14FAC}" dt="2026-03-11T16:26:14.640" v="2184"/>
          <ac:picMkLst>
            <pc:docMk/>
            <pc:sldMk cId="3818631373" sldId="304"/>
            <ac:picMk id="2" creationId="{9686E3A1-EFFC-D1B7-F3EF-77F050F0A9A7}"/>
          </ac:picMkLst>
        </pc:picChg>
      </pc:sldChg>
      <pc:sldChg chg="addSp modSp add mod modClrScheme chgLayout">
        <pc:chgData name="Elizabeth Duhack" userId="c441a4be-9a5c-4dae-bf6c-d0c0bb109af4" providerId="ADAL" clId="{898E3FC3-784E-4B7C-8446-7E5D5EC14FAC}" dt="2026-03-16T14:35:32.603" v="2312" actId="700"/>
        <pc:sldMkLst>
          <pc:docMk/>
          <pc:sldMk cId="350682921" sldId="305"/>
        </pc:sldMkLst>
        <pc:spChg chg="mod ord">
          <ac:chgData name="Elizabeth Duhack" userId="c441a4be-9a5c-4dae-bf6c-d0c0bb109af4" providerId="ADAL" clId="{898E3FC3-784E-4B7C-8446-7E5D5EC14FAC}" dt="2026-03-16T14:35:32.603" v="2312" actId="700"/>
          <ac:spMkLst>
            <pc:docMk/>
            <pc:sldMk cId="350682921" sldId="305"/>
            <ac:spMk id="4" creationId="{744A6C68-8867-795F-47DC-BB8E953405E4}"/>
          </ac:spMkLst>
        </pc:spChg>
        <pc:spChg chg="mod ord">
          <ac:chgData name="Elizabeth Duhack" userId="c441a4be-9a5c-4dae-bf6c-d0c0bb109af4" providerId="ADAL" clId="{898E3FC3-784E-4B7C-8446-7E5D5EC14FAC}" dt="2026-03-16T14:35:32.603" v="2312" actId="700"/>
          <ac:spMkLst>
            <pc:docMk/>
            <pc:sldMk cId="350682921" sldId="305"/>
            <ac:spMk id="5" creationId="{DF4C2EAC-8484-EFDD-3CCB-99322AFA5E50}"/>
          </ac:spMkLst>
        </pc:spChg>
        <pc:picChg chg="add mod">
          <ac:chgData name="Elizabeth Duhack" userId="c441a4be-9a5c-4dae-bf6c-d0c0bb109af4" providerId="ADAL" clId="{898E3FC3-784E-4B7C-8446-7E5D5EC14FAC}" dt="2026-03-11T16:26:16.699" v="2186"/>
          <ac:picMkLst>
            <pc:docMk/>
            <pc:sldMk cId="350682921" sldId="305"/>
            <ac:picMk id="2" creationId="{AC3CAA44-4482-040D-13D6-97782FF09457}"/>
          </ac:picMkLst>
        </pc:picChg>
      </pc:sldChg>
      <pc:sldChg chg="addSp modSp add mod modClrScheme chgLayout">
        <pc:chgData name="Elizabeth Duhack" userId="c441a4be-9a5c-4dae-bf6c-d0c0bb109af4" providerId="ADAL" clId="{898E3FC3-784E-4B7C-8446-7E5D5EC14FAC}" dt="2026-03-16T14:35:28.914" v="2311" actId="700"/>
        <pc:sldMkLst>
          <pc:docMk/>
          <pc:sldMk cId="3161167390" sldId="306"/>
        </pc:sldMkLst>
        <pc:spChg chg="mod ord">
          <ac:chgData name="Elizabeth Duhack" userId="c441a4be-9a5c-4dae-bf6c-d0c0bb109af4" providerId="ADAL" clId="{898E3FC3-784E-4B7C-8446-7E5D5EC14FAC}" dt="2026-03-16T14:35:28.914" v="2311" actId="700"/>
          <ac:spMkLst>
            <pc:docMk/>
            <pc:sldMk cId="3161167390" sldId="306"/>
            <ac:spMk id="4" creationId="{5D19134C-FB2E-108C-97DD-77F475146E39}"/>
          </ac:spMkLst>
        </pc:spChg>
        <pc:spChg chg="mod ord">
          <ac:chgData name="Elizabeth Duhack" userId="c441a4be-9a5c-4dae-bf6c-d0c0bb109af4" providerId="ADAL" clId="{898E3FC3-784E-4B7C-8446-7E5D5EC14FAC}" dt="2026-03-16T14:35:28.914" v="2311" actId="700"/>
          <ac:spMkLst>
            <pc:docMk/>
            <pc:sldMk cId="3161167390" sldId="306"/>
            <ac:spMk id="5" creationId="{14342ED1-A8C4-5191-C32C-7ACDD6BC58FF}"/>
          </ac:spMkLst>
        </pc:spChg>
        <pc:picChg chg="add mod">
          <ac:chgData name="Elizabeth Duhack" userId="c441a4be-9a5c-4dae-bf6c-d0c0bb109af4" providerId="ADAL" clId="{898E3FC3-784E-4B7C-8446-7E5D5EC14FAC}" dt="2026-03-11T16:26:15.961" v="2185"/>
          <ac:picMkLst>
            <pc:docMk/>
            <pc:sldMk cId="3161167390" sldId="306"/>
            <ac:picMk id="2" creationId="{89688310-8CCF-2F25-E456-29EA0431666E}"/>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5968C07-E842-4B60-8562-8E3F4E505040}" type="datetimeFigureOut">
              <a:rPr lang="en-US" smtClean="0"/>
              <a:t>3/16/2026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B3B2FAF-B652-4B51-B003-FB1AF9A7C5BD}" type="slidenum">
              <a:rPr lang="en-US" smtClean="0"/>
              <a:t>‹#›</a:t>
            </a:fld>
            <a:endParaRPr lang="en-US" dirty="0"/>
          </a:p>
        </p:txBody>
      </p:sp>
    </p:spTree>
    <p:extLst>
      <p:ext uri="{BB962C8B-B14F-4D97-AF65-F5344CB8AC3E}">
        <p14:creationId xmlns:p14="http://schemas.microsoft.com/office/powerpoint/2010/main" val="42345055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cxnSp>
        <p:nvCxnSpPr>
          <p:cNvPr id="8" name="Straight Connector 7"/>
          <p:cNvCxnSpPr/>
          <p:nvPr/>
        </p:nvCxnSpPr>
        <p:spPr>
          <a:xfrm>
            <a:off x="3657600" y="2343150"/>
            <a:ext cx="0" cy="592931"/>
          </a:xfrm>
          <a:prstGeom prst="line">
            <a:avLst/>
          </a:prstGeom>
          <a:ln>
            <a:solidFill>
              <a:srgbClr val="7E7E82"/>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idx="1" hasCustomPrompt="1"/>
          </p:nvPr>
        </p:nvSpPr>
        <p:spPr>
          <a:xfrm>
            <a:off x="3810000" y="2686050"/>
            <a:ext cx="2133600" cy="314324"/>
          </a:xfrm>
        </p:spPr>
        <p:txBody>
          <a:bodyPr anchor="ctr">
            <a:normAutofit/>
          </a:bodyPr>
          <a:lstStyle>
            <a:lvl1pPr marL="0" indent="0">
              <a:buNone/>
              <a:defRPr sz="1600">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a:t>
            </a:r>
          </a:p>
        </p:txBody>
      </p:sp>
      <p:sp>
        <p:nvSpPr>
          <p:cNvPr id="13" name="Title 1"/>
          <p:cNvSpPr>
            <a:spLocks noGrp="1"/>
          </p:cNvSpPr>
          <p:nvPr>
            <p:ph type="title"/>
          </p:nvPr>
        </p:nvSpPr>
        <p:spPr>
          <a:xfrm>
            <a:off x="3810000" y="2286001"/>
            <a:ext cx="5181600" cy="400049"/>
          </a:xfrm>
        </p:spPr>
        <p:txBody>
          <a:bodyPr anchor="ctr">
            <a:noAutofit/>
          </a:bodyPr>
          <a:lstStyle>
            <a:lvl1pPr algn="l">
              <a:defRPr sz="2000" b="1" cap="all">
                <a:solidFill>
                  <a:schemeClr val="tx2"/>
                </a:solidFill>
              </a:defRPr>
            </a:lvl1pPr>
          </a:lstStyle>
          <a:p>
            <a:r>
              <a:rPr lang="en-US"/>
              <a:t>Click to edit Master title style</a:t>
            </a:r>
            <a:endParaRPr lang="en-JM" dirty="0"/>
          </a:p>
        </p:txBody>
      </p:sp>
      <p:sp>
        <p:nvSpPr>
          <p:cNvPr id="9" name="Text Placeholder 2"/>
          <p:cNvSpPr>
            <a:spLocks noGrp="1"/>
          </p:cNvSpPr>
          <p:nvPr>
            <p:ph type="body" idx="10" hasCustomPrompt="1"/>
          </p:nvPr>
        </p:nvSpPr>
        <p:spPr>
          <a:xfrm>
            <a:off x="6477000" y="4572000"/>
            <a:ext cx="2133600" cy="342900"/>
          </a:xfrm>
        </p:spPr>
        <p:txBody>
          <a:bodyPr anchor="b">
            <a:normAutofit/>
          </a:bodyPr>
          <a:lstStyle>
            <a:lvl1pPr marL="0" indent="0" algn="r">
              <a:buNone/>
              <a:defRPr sz="1600">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a:t>
            </a:r>
          </a:p>
        </p:txBody>
      </p:sp>
      <p:pic>
        <p:nvPicPr>
          <p:cNvPr id="2" name="Picture 1" descr="Tennessee Department of Disability &amp; Aging Logo"/>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1101090" y="2357125"/>
            <a:ext cx="2232660" cy="642610"/>
          </a:xfrm>
          <a:prstGeom prst="rect">
            <a:avLst/>
          </a:prstGeom>
        </p:spPr>
      </p:pic>
    </p:spTree>
    <p:extLst>
      <p:ext uri="{BB962C8B-B14F-4D97-AF65-F5344CB8AC3E}">
        <p14:creationId xmlns:p14="http://schemas.microsoft.com/office/powerpoint/2010/main" val="102382061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Double-Column Body">
    <p:spTree>
      <p:nvGrpSpPr>
        <p:cNvPr id="1" name=""/>
        <p:cNvGrpSpPr/>
        <p:nvPr/>
      </p:nvGrpSpPr>
      <p:grpSpPr>
        <a:xfrm>
          <a:off x="0" y="0"/>
          <a:ext cx="0" cy="0"/>
          <a:chOff x="0" y="0"/>
          <a:chExt cx="0" cy="0"/>
        </a:xfrm>
      </p:grpSpPr>
      <p:sp>
        <p:nvSpPr>
          <p:cNvPr id="7" name="Rectangle 6"/>
          <p:cNvSpPr/>
          <p:nvPr userDrawn="1"/>
        </p:nvSpPr>
        <p:spPr>
          <a:xfrm>
            <a:off x="0" y="133351"/>
            <a:ext cx="9144000" cy="609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33352"/>
            <a:ext cx="8839200" cy="619125"/>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228600" y="895353"/>
            <a:ext cx="4191000" cy="3718847"/>
          </a:xfrm>
        </p:spPr>
        <p:txBody>
          <a:bodyPr>
            <a:normAutofit/>
          </a:bodyPr>
          <a:lstStyle>
            <a:lvl1pPr>
              <a:buClr>
                <a:srgbClr val="FF0F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F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F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Content Placeholder 2"/>
          <p:cNvSpPr>
            <a:spLocks noGrp="1"/>
          </p:cNvSpPr>
          <p:nvPr>
            <p:ph idx="13"/>
          </p:nvPr>
        </p:nvSpPr>
        <p:spPr>
          <a:xfrm>
            <a:off x="4724400" y="895353"/>
            <a:ext cx="4191000" cy="3718847"/>
          </a:xfrm>
        </p:spPr>
        <p:txBody>
          <a:bodyPr>
            <a:normAutofit/>
          </a:bodyPr>
          <a:lstStyle>
            <a:lvl1pPr>
              <a:buClr>
                <a:srgbClr val="FF00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0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0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0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0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Rectangle 10"/>
          <p:cNvSpPr/>
          <p:nvPr userDrawn="1"/>
        </p:nvSpPr>
        <p:spPr>
          <a:xfrm>
            <a:off x="0" y="4614200"/>
            <a:ext cx="9144000" cy="52930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Footer Placeholder 4"/>
          <p:cNvSpPr>
            <a:spLocks noGrp="1"/>
          </p:cNvSpPr>
          <p:nvPr>
            <p:ph type="ftr" sz="quarter" idx="11"/>
          </p:nvPr>
        </p:nvSpPr>
        <p:spPr>
          <a:xfrm>
            <a:off x="3124200" y="4781550"/>
            <a:ext cx="2895600" cy="273844"/>
          </a:xfrm>
          <a:prstGeom prst="rect">
            <a:avLst/>
          </a:prstGeo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4" name="Slide Number Placeholder 5"/>
          <p:cNvSpPr>
            <a:spLocks noGrp="1"/>
          </p:cNvSpPr>
          <p:nvPr>
            <p:ph type="sldNum" sz="quarter" idx="12"/>
          </p:nvPr>
        </p:nvSpPr>
        <p:spPr>
          <a:xfrm>
            <a:off x="6858000" y="4781550"/>
            <a:ext cx="2133600" cy="273844"/>
          </a:xfrm>
          <a:prstGeom prst="rect">
            <a:avLst/>
          </a:prstGeo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pic>
        <p:nvPicPr>
          <p:cNvPr id="4" name="Picture 3" descr="Tennessee Department of Disability &amp; Aging Logo">
            <a:extLst>
              <a:ext uri="{FF2B5EF4-FFF2-40B4-BE49-F238E27FC236}">
                <a16:creationId xmlns:a16="http://schemas.microsoft.com/office/drawing/2014/main" id="{6A66A9F4-E1E7-367E-8C76-540B4503F5D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76860" y="4704268"/>
            <a:ext cx="1488440" cy="428407"/>
          </a:xfrm>
          <a:prstGeom prst="rect">
            <a:avLst/>
          </a:prstGeom>
        </p:spPr>
      </p:pic>
    </p:spTree>
    <p:extLst>
      <p:ext uri="{BB962C8B-B14F-4D97-AF65-F5344CB8AC3E}">
        <p14:creationId xmlns:p14="http://schemas.microsoft.com/office/powerpoint/2010/main" val="27645693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44557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lank - Blue">
    <p:bg>
      <p:bgPr>
        <a:solidFill>
          <a:schemeClr val="accent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29934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Blank - Orange">
    <p:bg>
      <p:bgPr>
        <a:solidFill>
          <a:schemeClr val="accent3"/>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299341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lank - YellowGreen">
    <p:bg>
      <p:bgPr>
        <a:solidFill>
          <a:schemeClr val="accent2"/>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10067829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lank - Gray">
    <p:bg>
      <p:bgPr>
        <a:solidFill>
          <a:schemeClr val="accent5">
            <a:lumMod val="20000"/>
            <a:lumOff val="80000"/>
          </a:schemeClr>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29934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Body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endParaRPr lang="en-US" dirty="0"/>
          </a:p>
        </p:txBody>
      </p:sp>
      <p:sp>
        <p:nvSpPr>
          <p:cNvPr id="4" name="Text Placeholder 2"/>
          <p:cNvSpPr>
            <a:spLocks noGrp="1"/>
          </p:cNvSpPr>
          <p:nvPr>
            <p:ph idx="1"/>
          </p:nvPr>
        </p:nvSpPr>
        <p:spPr>
          <a:xfrm>
            <a:off x="457200" y="1276354"/>
            <a:ext cx="8229600" cy="3124199"/>
          </a:xfrm>
          <a:prstGeom prst="rect">
            <a:avLst/>
          </a:prstGeom>
        </p:spPr>
        <p:txBody>
          <a:bodyPr vert="horz" lIns="91440" tIns="45720" rIns="91440" bIns="45720" rtlCol="0">
            <a:normAutofit/>
          </a:bodyPr>
          <a:lstStyle>
            <a:lvl1pPr marL="342900" indent="-342900">
              <a:buFont typeface="Arial" panose="020B0604020202020204" pitchFamily="34" charset="0"/>
              <a:buChar char="•"/>
              <a:defRPr>
                <a:solidFill>
                  <a:schemeClr val="accent5"/>
                </a:solidFill>
              </a:defRPr>
            </a:lvl1pPr>
            <a:lvl2pPr marL="742950" indent="-285750">
              <a:buFont typeface="Calibri" panose="020F0502020204030204" pitchFamily="34" charset="0"/>
              <a:buChar char="▫"/>
              <a:defRPr>
                <a:solidFill>
                  <a:schemeClr val="accent5"/>
                </a:solidFill>
              </a:defRPr>
            </a:lvl2pPr>
            <a:lvl3pPr>
              <a:defRPr>
                <a:solidFill>
                  <a:schemeClr val="accent5"/>
                </a:solidFill>
              </a:defRPr>
            </a:lvl3pPr>
            <a:lvl4pPr>
              <a:defRPr>
                <a:solidFill>
                  <a:schemeClr val="accent5"/>
                </a:solidFill>
              </a:defRPr>
            </a:lvl4pPr>
            <a:lvl5pPr>
              <a:defRPr>
                <a:solidFill>
                  <a:schemeClr val="accent5"/>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JM" dirty="0"/>
          </a:p>
        </p:txBody>
      </p:sp>
      <p:pic>
        <p:nvPicPr>
          <p:cNvPr id="3" name="Picture 2" descr="Tennessee Mark Logo">
            <a:extLst>
              <a:ext uri="{FF2B5EF4-FFF2-40B4-BE49-F238E27FC236}">
                <a16:creationId xmlns:a16="http://schemas.microsoft.com/office/drawing/2014/main" id="{4839BBDC-A5BE-A74D-0BF4-860CF9559E83}"/>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04800" y="4248150"/>
            <a:ext cx="754380" cy="754380"/>
          </a:xfrm>
          <a:prstGeom prst="rect">
            <a:avLst/>
          </a:prstGeom>
        </p:spPr>
      </p:pic>
    </p:spTree>
    <p:extLst>
      <p:ext uri="{BB962C8B-B14F-4D97-AF65-F5344CB8AC3E}">
        <p14:creationId xmlns:p14="http://schemas.microsoft.com/office/powerpoint/2010/main" val="4400452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wo-Column Body Sli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Content Placeholder 3"/>
          <p:cNvSpPr>
            <a:spLocks noGrp="1"/>
          </p:cNvSpPr>
          <p:nvPr>
            <p:ph sz="quarter" idx="10"/>
          </p:nvPr>
        </p:nvSpPr>
        <p:spPr>
          <a:xfrm>
            <a:off x="457200" y="1257300"/>
            <a:ext cx="4038600" cy="3143250"/>
          </a:xfrm>
        </p:spPr>
        <p:txBody>
          <a:bodyPr/>
          <a:lstStyle>
            <a:lvl1pPr>
              <a:defRPr>
                <a:solidFill>
                  <a:schemeClr val="accent5"/>
                </a:solidFill>
              </a:defRPr>
            </a:lvl1pPr>
            <a:lvl2pPr>
              <a:defRPr>
                <a:solidFill>
                  <a:schemeClr val="accent5"/>
                </a:solidFill>
              </a:defRPr>
            </a:lvl2pPr>
            <a:lvl3pPr>
              <a:defRPr>
                <a:solidFill>
                  <a:schemeClr val="accent5"/>
                </a:solidFill>
              </a:defRPr>
            </a:lvl3pPr>
            <a:lvl4pPr>
              <a:defRPr>
                <a:solidFill>
                  <a:schemeClr val="accent5"/>
                </a:solidFill>
              </a:defRPr>
            </a:lvl4pPr>
            <a:lvl5pPr>
              <a:defRPr>
                <a:solidFill>
                  <a:schemeClr val="accent5"/>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Content Placeholder 3"/>
          <p:cNvSpPr>
            <a:spLocks noGrp="1"/>
          </p:cNvSpPr>
          <p:nvPr>
            <p:ph sz="quarter" idx="11"/>
          </p:nvPr>
        </p:nvSpPr>
        <p:spPr>
          <a:xfrm>
            <a:off x="4648200" y="1257300"/>
            <a:ext cx="4038600" cy="3143250"/>
          </a:xfrm>
        </p:spPr>
        <p:txBody>
          <a:bodyPr/>
          <a:lstStyle>
            <a:lvl1pPr>
              <a:defRPr>
                <a:solidFill>
                  <a:schemeClr val="accent5"/>
                </a:solidFill>
              </a:defRPr>
            </a:lvl1pPr>
            <a:lvl2pPr>
              <a:defRPr>
                <a:solidFill>
                  <a:schemeClr val="accent5"/>
                </a:solidFill>
              </a:defRPr>
            </a:lvl2pPr>
            <a:lvl3pPr>
              <a:defRPr>
                <a:solidFill>
                  <a:schemeClr val="accent5"/>
                </a:solidFill>
              </a:defRPr>
            </a:lvl3pPr>
            <a:lvl4pPr>
              <a:defRPr>
                <a:solidFill>
                  <a:schemeClr val="accent5"/>
                </a:solidFill>
              </a:defRPr>
            </a:lvl4pPr>
            <a:lvl5pPr>
              <a:defRPr>
                <a:solidFill>
                  <a:schemeClr val="accent5"/>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3" name="Picture 2" descr="Tennessee Mark Logo">
            <a:extLst>
              <a:ext uri="{FF2B5EF4-FFF2-40B4-BE49-F238E27FC236}">
                <a16:creationId xmlns:a16="http://schemas.microsoft.com/office/drawing/2014/main" id="{DE2A4A53-2D9C-9DEB-4BB9-DD7B316A042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04800" y="4248150"/>
            <a:ext cx="754380" cy="754380"/>
          </a:xfrm>
          <a:prstGeom prst="rect">
            <a:avLst/>
          </a:prstGeom>
        </p:spPr>
      </p:pic>
    </p:spTree>
    <p:extLst>
      <p:ext uri="{BB962C8B-B14F-4D97-AF65-F5344CB8AC3E}">
        <p14:creationId xmlns:p14="http://schemas.microsoft.com/office/powerpoint/2010/main" val="23502989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p:cSld name="Thank You">
    <p:spTree>
      <p:nvGrpSpPr>
        <p:cNvPr id="1" name=""/>
        <p:cNvGrpSpPr/>
        <p:nvPr/>
      </p:nvGrpSpPr>
      <p:grpSpPr>
        <a:xfrm>
          <a:off x="0" y="0"/>
          <a:ext cx="0" cy="0"/>
          <a:chOff x="0" y="0"/>
          <a:chExt cx="0" cy="0"/>
        </a:xfrm>
      </p:grpSpPr>
      <p:cxnSp>
        <p:nvCxnSpPr>
          <p:cNvPr id="8" name="Straight Connector 7"/>
          <p:cNvCxnSpPr/>
          <p:nvPr/>
        </p:nvCxnSpPr>
        <p:spPr>
          <a:xfrm>
            <a:off x="4572000" y="2343150"/>
            <a:ext cx="0" cy="592931"/>
          </a:xfrm>
          <a:prstGeom prst="line">
            <a:avLst/>
          </a:prstGeom>
          <a:ln>
            <a:solidFill>
              <a:srgbClr val="7E7E82"/>
            </a:solidFill>
          </a:ln>
        </p:spPr>
        <p:style>
          <a:lnRef idx="1">
            <a:schemeClr val="accent1"/>
          </a:lnRef>
          <a:fillRef idx="0">
            <a:schemeClr val="accent1"/>
          </a:fillRef>
          <a:effectRef idx="0">
            <a:schemeClr val="accent1"/>
          </a:effectRef>
          <a:fontRef idx="minor">
            <a:schemeClr val="tx1"/>
          </a:fontRef>
        </p:style>
      </p:cxnSp>
      <p:sp>
        <p:nvSpPr>
          <p:cNvPr id="13" name="Title 1"/>
          <p:cNvSpPr>
            <a:spLocks noGrp="1"/>
          </p:cNvSpPr>
          <p:nvPr>
            <p:ph type="title" hasCustomPrompt="1"/>
          </p:nvPr>
        </p:nvSpPr>
        <p:spPr>
          <a:xfrm>
            <a:off x="4800600" y="2457450"/>
            <a:ext cx="3581400" cy="342900"/>
          </a:xfrm>
        </p:spPr>
        <p:txBody>
          <a:bodyPr anchor="t">
            <a:noAutofit/>
          </a:bodyPr>
          <a:lstStyle>
            <a:lvl1pPr algn="l">
              <a:defRPr sz="2400" b="1" cap="all" baseline="0">
                <a:solidFill>
                  <a:schemeClr val="tx2"/>
                </a:solidFill>
              </a:defRPr>
            </a:lvl1pPr>
          </a:lstStyle>
          <a:p>
            <a:r>
              <a:rPr lang="en-US" dirty="0"/>
              <a:t>THANK YOU</a:t>
            </a:r>
            <a:endParaRPr lang="en-JM" dirty="0"/>
          </a:p>
        </p:txBody>
      </p:sp>
      <p:pic>
        <p:nvPicPr>
          <p:cNvPr id="5" name="Picture 4" descr="Tennessee Department of Disability &amp; Aging Logo"/>
          <p:cNvPicPr>
            <a:picLocks noChangeAspect="1"/>
          </p:cNvPicPr>
          <p:nvPr/>
        </p:nvPicPr>
        <p:blipFill>
          <a:blip r:embed="rId2" cstate="print">
            <a:extLst>
              <a:ext uri="{28A0092B-C50C-407E-A947-70E740481C1C}">
                <a14:useLocalDpi xmlns:a14="http://schemas.microsoft.com/office/drawing/2010/main" val="0"/>
              </a:ext>
            </a:extLst>
          </a:blip>
          <a:srcRect/>
          <a:stretch/>
        </p:blipFill>
        <p:spPr>
          <a:xfrm>
            <a:off x="1710690" y="2357125"/>
            <a:ext cx="2232660" cy="642610"/>
          </a:xfrm>
          <a:prstGeom prst="rect">
            <a:avLst/>
          </a:prstGeom>
        </p:spPr>
      </p:pic>
    </p:spTree>
    <p:extLst>
      <p:ext uri="{BB962C8B-B14F-4D97-AF65-F5344CB8AC3E}">
        <p14:creationId xmlns:p14="http://schemas.microsoft.com/office/powerpoint/2010/main" val="5480224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Title - Standard">
    <p:spTree>
      <p:nvGrpSpPr>
        <p:cNvPr id="1" name=""/>
        <p:cNvGrpSpPr/>
        <p:nvPr/>
      </p:nvGrpSpPr>
      <p:grpSpPr>
        <a:xfrm>
          <a:off x="0" y="0"/>
          <a:ext cx="0" cy="0"/>
          <a:chOff x="0" y="0"/>
          <a:chExt cx="0" cy="0"/>
        </a:xfrm>
      </p:grpSpPr>
      <p:sp>
        <p:nvSpPr>
          <p:cNvPr id="3" name="Rectangle 2"/>
          <p:cNvSpPr/>
          <p:nvPr userDrawn="1"/>
        </p:nvSpPr>
        <p:spPr>
          <a:xfrm>
            <a:off x="0" y="2914650"/>
            <a:ext cx="9144000" cy="188595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hasCustomPrompt="1"/>
          </p:nvPr>
        </p:nvSpPr>
        <p:spPr>
          <a:xfrm>
            <a:off x="152400" y="3028953"/>
            <a:ext cx="8839200" cy="1066799"/>
          </a:xfrm>
        </p:spPr>
        <p:txBody>
          <a:bodyPr>
            <a:normAutofit/>
          </a:bodyPr>
          <a:lstStyle>
            <a:lvl1pPr algn="ctr">
              <a:defRPr sz="40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dirty="0"/>
              <a:t>Provider Event Management Training</a:t>
            </a:r>
          </a:p>
        </p:txBody>
      </p:sp>
      <p:sp>
        <p:nvSpPr>
          <p:cNvPr id="7" name="Text Placeholder 13"/>
          <p:cNvSpPr>
            <a:spLocks noGrp="1"/>
          </p:cNvSpPr>
          <p:nvPr>
            <p:ph type="body" sz="quarter" idx="12" hasCustomPrompt="1"/>
          </p:nvPr>
        </p:nvSpPr>
        <p:spPr>
          <a:xfrm>
            <a:off x="152400" y="4095751"/>
            <a:ext cx="8839200" cy="609600"/>
          </a:xfrm>
        </p:spPr>
        <p:txBody>
          <a:bodyPr anchor="ctr">
            <a:normAutofit/>
          </a:bodyPr>
          <a:lstStyle>
            <a:lvl1pPr marL="0" indent="0" algn="ctr">
              <a:buNone/>
              <a:defRPr sz="2800">
                <a:solidFill>
                  <a:schemeClr val="bg1"/>
                </a:solidFill>
                <a:effectLst>
                  <a:outerShdw blurRad="38100" dist="38100" dir="2700000" algn="tl">
                    <a:srgbClr val="000000">
                      <a:alpha val="43137"/>
                    </a:srgbClr>
                  </a:outerShdw>
                </a:effectLst>
                <a:latin typeface="PermianSlabSerifTypeface" pitchFamily="50" charset="0"/>
              </a:defRPr>
            </a:lvl1pPr>
          </a:lstStyle>
          <a:p>
            <a:pPr lvl="0"/>
            <a:r>
              <a:rPr lang="en-US" dirty="0"/>
              <a:t>Sub-Title</a:t>
            </a:r>
          </a:p>
        </p:txBody>
      </p:sp>
      <p:sp>
        <p:nvSpPr>
          <p:cNvPr id="8" name="Text Placeholder 11"/>
          <p:cNvSpPr>
            <a:spLocks noGrp="1"/>
          </p:cNvSpPr>
          <p:nvPr>
            <p:ph type="body" sz="quarter" idx="11" hasCustomPrompt="1"/>
          </p:nvPr>
        </p:nvSpPr>
        <p:spPr>
          <a:xfrm>
            <a:off x="0" y="4800600"/>
            <a:ext cx="9144000" cy="342900"/>
          </a:xfrm>
        </p:spPr>
        <p:txBody>
          <a:bodyPr anchor="ctr">
            <a:normAutofit/>
          </a:bodyPr>
          <a:lstStyle>
            <a:lvl1pPr marL="0" indent="0" algn="ctr">
              <a:buNone/>
              <a:defRPr sz="1100" baseline="0">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pPr lvl="0"/>
            <a:r>
              <a:rPr lang="en-US" dirty="0"/>
              <a:t>DDA Reportable Events Management |Amended 03.2026</a:t>
            </a:r>
          </a:p>
        </p:txBody>
      </p:sp>
      <p:pic>
        <p:nvPicPr>
          <p:cNvPr id="4" name="Picture 3" descr="Tennessee Department of Disability &amp; Aging Logo"/>
          <p:cNvPicPr>
            <a:picLocks noChangeAspect="1"/>
          </p:cNvPicPr>
          <p:nvPr userDrawn="1"/>
        </p:nvPicPr>
        <p:blipFill>
          <a:blip r:embed="rId2">
            <a:extLst>
              <a:ext uri="{28A0092B-C50C-407E-A947-70E740481C1C}">
                <a14:useLocalDpi xmlns:a14="http://schemas.microsoft.com/office/drawing/2010/main" val="0"/>
              </a:ext>
            </a:extLst>
          </a:blip>
          <a:srcRect/>
          <a:stretch/>
        </p:blipFill>
        <p:spPr>
          <a:xfrm>
            <a:off x="1447800" y="917736"/>
            <a:ext cx="6214237" cy="1788599"/>
          </a:xfrm>
          <a:prstGeom prst="rect">
            <a:avLst/>
          </a:prstGeom>
        </p:spPr>
      </p:pic>
    </p:spTree>
    <p:extLst>
      <p:ext uri="{BB962C8B-B14F-4D97-AF65-F5344CB8AC3E}">
        <p14:creationId xmlns:p14="http://schemas.microsoft.com/office/powerpoint/2010/main" val="34205169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cSld name="Body - Red">
    <p:spTree>
      <p:nvGrpSpPr>
        <p:cNvPr id="1" name=""/>
        <p:cNvGrpSpPr/>
        <p:nvPr/>
      </p:nvGrpSpPr>
      <p:grpSpPr>
        <a:xfrm>
          <a:off x="0" y="0"/>
          <a:ext cx="0" cy="0"/>
          <a:chOff x="0" y="0"/>
          <a:chExt cx="0" cy="0"/>
        </a:xfrm>
      </p:grpSpPr>
      <p:sp>
        <p:nvSpPr>
          <p:cNvPr id="7" name="Rectangle 6"/>
          <p:cNvSpPr/>
          <p:nvPr userDrawn="1"/>
        </p:nvSpPr>
        <p:spPr>
          <a:xfrm>
            <a:off x="0" y="133351"/>
            <a:ext cx="9144000" cy="609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title"/>
          </p:nvPr>
        </p:nvSpPr>
        <p:spPr>
          <a:xfrm>
            <a:off x="152400" y="133352"/>
            <a:ext cx="8839200" cy="619125"/>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228600" y="895350"/>
            <a:ext cx="8763000" cy="3718849"/>
          </a:xfrm>
        </p:spPr>
        <p:txBody>
          <a:bodyPr>
            <a:normAutofit/>
          </a:bodyPr>
          <a:lstStyle>
            <a:lvl1pPr>
              <a:buClr>
                <a:srgbClr val="FF0F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F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F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742951"/>
            <a:ext cx="9144000" cy="66675"/>
          </a:xfrm>
          <a:prstGeom prst="rect">
            <a:avLst/>
          </a:prstGeom>
          <a:solidFill>
            <a:srgbClr val="FF0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4614200"/>
            <a:ext cx="9144000" cy="52930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Footer Placeholder 4"/>
          <p:cNvSpPr>
            <a:spLocks noGrp="1"/>
          </p:cNvSpPr>
          <p:nvPr>
            <p:ph type="ftr" sz="quarter" idx="11"/>
          </p:nvPr>
        </p:nvSpPr>
        <p:spPr>
          <a:xfrm>
            <a:off x="3124200" y="4781550"/>
            <a:ext cx="2895600" cy="273844"/>
          </a:xfr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6" name="Slide Number Placeholder 5"/>
          <p:cNvSpPr>
            <a:spLocks noGrp="1"/>
          </p:cNvSpPr>
          <p:nvPr>
            <p:ph type="sldNum" sz="quarter" idx="12"/>
          </p:nvPr>
        </p:nvSpPr>
        <p:spPr>
          <a:xfrm>
            <a:off x="6858000" y="4781550"/>
            <a:ext cx="2133600" cy="273844"/>
          </a:xfrm>
          <a:prstGeom prst="rect">
            <a:avLst/>
          </a:prstGeo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pic>
        <p:nvPicPr>
          <p:cNvPr id="4" name="Picture 3" descr="Tennessee Department of Disability &amp; Aging Logo">
            <a:extLst>
              <a:ext uri="{FF2B5EF4-FFF2-40B4-BE49-F238E27FC236}">
                <a16:creationId xmlns:a16="http://schemas.microsoft.com/office/drawing/2014/main" id="{1ED5A0EE-2F58-8F4C-C0FB-8B4E4CC10125}"/>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76860" y="4704268"/>
            <a:ext cx="1488440" cy="428407"/>
          </a:xfrm>
          <a:prstGeom prst="rect">
            <a:avLst/>
          </a:prstGeom>
        </p:spPr>
      </p:pic>
    </p:spTree>
    <p:extLst>
      <p:ext uri="{BB962C8B-B14F-4D97-AF65-F5344CB8AC3E}">
        <p14:creationId xmlns:p14="http://schemas.microsoft.com/office/powerpoint/2010/main" val="8525184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 Photo">
    <p:spTree>
      <p:nvGrpSpPr>
        <p:cNvPr id="1" name=""/>
        <p:cNvGrpSpPr/>
        <p:nvPr/>
      </p:nvGrpSpPr>
      <p:grpSpPr>
        <a:xfrm>
          <a:off x="0" y="0"/>
          <a:ext cx="0" cy="0"/>
          <a:chOff x="0" y="0"/>
          <a:chExt cx="0" cy="0"/>
        </a:xfrm>
      </p:grpSpPr>
      <p:sp>
        <p:nvSpPr>
          <p:cNvPr id="7" name="Picture Placeholder 6"/>
          <p:cNvSpPr>
            <a:spLocks noGrp="1"/>
          </p:cNvSpPr>
          <p:nvPr>
            <p:ph type="pic" sz="quarter" idx="10"/>
          </p:nvPr>
        </p:nvSpPr>
        <p:spPr>
          <a:xfrm>
            <a:off x="4572000" y="0"/>
            <a:ext cx="4572000" cy="5143500"/>
          </a:xfrm>
        </p:spPr>
        <p:txBody>
          <a:bodyPr/>
          <a:lstStyle>
            <a:lvl1pPr marL="0" indent="0">
              <a:buNone/>
              <a:defRPr/>
            </a:lvl1pPr>
          </a:lstStyle>
          <a:p>
            <a:r>
              <a:rPr lang="en-US" dirty="0"/>
              <a:t>Click icon to add picture</a:t>
            </a:r>
          </a:p>
        </p:txBody>
      </p:sp>
      <p:sp>
        <p:nvSpPr>
          <p:cNvPr id="10" name="Title 9"/>
          <p:cNvSpPr>
            <a:spLocks noGrp="1"/>
          </p:cNvSpPr>
          <p:nvPr>
            <p:ph type="title"/>
          </p:nvPr>
        </p:nvSpPr>
        <p:spPr>
          <a:xfrm>
            <a:off x="381000" y="1657351"/>
            <a:ext cx="3962400" cy="1676400"/>
          </a:xfrm>
        </p:spPr>
        <p:txBody>
          <a:bodyPr>
            <a:noAutofit/>
          </a:bodyPr>
          <a:lstStyle>
            <a:lvl1pPr marL="0" indent="0" algn="l">
              <a:defRPr sz="3600">
                <a:effectLst/>
                <a:latin typeface="PermianSlabSerifTypeface" pitchFamily="50" charset="0"/>
              </a:defRPr>
            </a:lvl1pPr>
          </a:lstStyle>
          <a:p>
            <a:r>
              <a:rPr lang="en-US" dirty="0"/>
              <a:t>Click to edit Master title style</a:t>
            </a:r>
          </a:p>
        </p:txBody>
      </p:sp>
      <p:sp>
        <p:nvSpPr>
          <p:cNvPr id="12" name="Text Placeholder 11"/>
          <p:cNvSpPr>
            <a:spLocks noGrp="1"/>
          </p:cNvSpPr>
          <p:nvPr>
            <p:ph type="body" sz="quarter" idx="11" hasCustomPrompt="1"/>
          </p:nvPr>
        </p:nvSpPr>
        <p:spPr>
          <a:xfrm>
            <a:off x="381000" y="4171950"/>
            <a:ext cx="4038600" cy="838200"/>
          </a:xfrm>
        </p:spPr>
        <p:txBody>
          <a:bodyPr anchor="b">
            <a:normAutofit/>
          </a:bodyPr>
          <a:lstStyle>
            <a:lvl1pPr marL="0" indent="0">
              <a:buNone/>
              <a:defRPr sz="1100">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pPr lvl="0"/>
            <a:r>
              <a:rPr lang="en-US" dirty="0"/>
              <a:t>Name, Position</a:t>
            </a:r>
          </a:p>
          <a:p>
            <a:pPr lvl="0"/>
            <a:r>
              <a:rPr lang="en-US" dirty="0"/>
              <a:t>Date</a:t>
            </a:r>
          </a:p>
        </p:txBody>
      </p:sp>
      <p:sp>
        <p:nvSpPr>
          <p:cNvPr id="14" name="Text Placeholder 13"/>
          <p:cNvSpPr>
            <a:spLocks noGrp="1"/>
          </p:cNvSpPr>
          <p:nvPr>
            <p:ph type="body" sz="quarter" idx="12" hasCustomPrompt="1"/>
          </p:nvPr>
        </p:nvSpPr>
        <p:spPr>
          <a:xfrm>
            <a:off x="381000" y="3333751"/>
            <a:ext cx="3962400" cy="609600"/>
          </a:xfrm>
        </p:spPr>
        <p:txBody>
          <a:bodyPr>
            <a:normAutofit/>
          </a:bodyPr>
          <a:lstStyle>
            <a:lvl1pPr marL="0" indent="0">
              <a:buNone/>
              <a:defRPr sz="2800">
                <a:solidFill>
                  <a:schemeClr val="accent5"/>
                </a:solidFill>
                <a:latin typeface="PermianSlabSerifTypeface" pitchFamily="50" charset="0"/>
              </a:defRPr>
            </a:lvl1pPr>
          </a:lstStyle>
          <a:p>
            <a:pPr lvl="0"/>
            <a:r>
              <a:rPr lang="en-US" dirty="0"/>
              <a:t>Sub-Title</a:t>
            </a:r>
          </a:p>
        </p:txBody>
      </p:sp>
      <p:pic>
        <p:nvPicPr>
          <p:cNvPr id="6" name="Picture 5" descr="Tennessee Department of Disability &amp; Aging Logo"/>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533400" y="425521"/>
            <a:ext cx="3460623" cy="996046"/>
          </a:xfrm>
          <a:prstGeom prst="rect">
            <a:avLst/>
          </a:prstGeom>
        </p:spPr>
      </p:pic>
    </p:spTree>
    <p:extLst>
      <p:ext uri="{BB962C8B-B14F-4D97-AF65-F5344CB8AC3E}">
        <p14:creationId xmlns:p14="http://schemas.microsoft.com/office/powerpoint/2010/main" val="22559767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ub-Title">
    <p:spTree>
      <p:nvGrpSpPr>
        <p:cNvPr id="1" name=""/>
        <p:cNvGrpSpPr/>
        <p:nvPr/>
      </p:nvGrpSpPr>
      <p:grpSpPr>
        <a:xfrm>
          <a:off x="0" y="0"/>
          <a:ext cx="0" cy="0"/>
          <a:chOff x="0" y="0"/>
          <a:chExt cx="0" cy="0"/>
        </a:xfrm>
      </p:grpSpPr>
      <p:sp>
        <p:nvSpPr>
          <p:cNvPr id="5" name="Rectangle 4"/>
          <p:cNvSpPr/>
          <p:nvPr userDrawn="1"/>
        </p:nvSpPr>
        <p:spPr>
          <a:xfrm>
            <a:off x="3200400" y="2906078"/>
            <a:ext cx="5943600" cy="168021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itle 1"/>
          <p:cNvSpPr>
            <a:spLocks noGrp="1"/>
          </p:cNvSpPr>
          <p:nvPr>
            <p:ph type="ctrTitle"/>
          </p:nvPr>
        </p:nvSpPr>
        <p:spPr>
          <a:xfrm>
            <a:off x="3276600" y="2971800"/>
            <a:ext cx="5715000" cy="1543050"/>
          </a:xfrm>
        </p:spPr>
        <p:txBody>
          <a:bodyPr/>
          <a:lstStyle>
            <a:lvl1pPr algn="r">
              <a:defRPr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dirty="0"/>
              <a:t>Click to edit Master title style</a:t>
            </a:r>
          </a:p>
        </p:txBody>
      </p:sp>
      <p:pic>
        <p:nvPicPr>
          <p:cNvPr id="8" name="Picture 7" descr="Tennessee Mark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62000" y="2495550"/>
            <a:ext cx="2510028" cy="2510028"/>
          </a:xfrm>
          <a:prstGeom prst="rect">
            <a:avLst/>
          </a:prstGeom>
          <a:noFill/>
          <a:ln>
            <a:noFill/>
          </a:ln>
        </p:spPr>
      </p:pic>
    </p:spTree>
    <p:extLst>
      <p:ext uri="{BB962C8B-B14F-4D97-AF65-F5344CB8AC3E}">
        <p14:creationId xmlns:p14="http://schemas.microsoft.com/office/powerpoint/2010/main" val="28548909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dy - Orange">
    <p:spTree>
      <p:nvGrpSpPr>
        <p:cNvPr id="1" name=""/>
        <p:cNvGrpSpPr/>
        <p:nvPr/>
      </p:nvGrpSpPr>
      <p:grpSpPr>
        <a:xfrm>
          <a:off x="0" y="0"/>
          <a:ext cx="0" cy="0"/>
          <a:chOff x="0" y="0"/>
          <a:chExt cx="0" cy="0"/>
        </a:xfrm>
      </p:grpSpPr>
      <p:sp>
        <p:nvSpPr>
          <p:cNvPr id="12" name="Rectangle 11"/>
          <p:cNvSpPr/>
          <p:nvPr userDrawn="1"/>
        </p:nvSpPr>
        <p:spPr>
          <a:xfrm>
            <a:off x="0" y="133351"/>
            <a:ext cx="9144000" cy="609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Title 1"/>
          <p:cNvSpPr>
            <a:spLocks noGrp="1"/>
          </p:cNvSpPr>
          <p:nvPr>
            <p:ph type="title"/>
          </p:nvPr>
        </p:nvSpPr>
        <p:spPr>
          <a:xfrm>
            <a:off x="152400" y="133352"/>
            <a:ext cx="8839200" cy="619125"/>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14" name="Content Placeholder 2"/>
          <p:cNvSpPr>
            <a:spLocks noGrp="1"/>
          </p:cNvSpPr>
          <p:nvPr>
            <p:ph idx="1"/>
          </p:nvPr>
        </p:nvSpPr>
        <p:spPr>
          <a:xfrm>
            <a:off x="228600" y="895350"/>
            <a:ext cx="8763000" cy="3718849"/>
          </a:xfrm>
        </p:spPr>
        <p:txBody>
          <a:bodyPr>
            <a:normAutofit/>
          </a:bodyPr>
          <a:lstStyle>
            <a:lvl1pPr>
              <a:buClr>
                <a:schemeClr val="accent3"/>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3"/>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3"/>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3"/>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3"/>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7" name="Rectangle 16"/>
          <p:cNvSpPr/>
          <p:nvPr userDrawn="1"/>
        </p:nvSpPr>
        <p:spPr>
          <a:xfrm>
            <a:off x="0" y="742951"/>
            <a:ext cx="9144000" cy="66675"/>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userDrawn="1"/>
        </p:nvSpPr>
        <p:spPr>
          <a:xfrm>
            <a:off x="0" y="4614200"/>
            <a:ext cx="9144000" cy="52930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Footer Placeholder 4"/>
          <p:cNvSpPr>
            <a:spLocks noGrp="1"/>
          </p:cNvSpPr>
          <p:nvPr>
            <p:ph type="ftr" sz="quarter" idx="11"/>
          </p:nvPr>
        </p:nvSpPr>
        <p:spPr>
          <a:xfrm>
            <a:off x="3124200" y="4781550"/>
            <a:ext cx="2895600" cy="273844"/>
          </a:xfrm>
          <a:prstGeom prst="rect">
            <a:avLst/>
          </a:prstGeo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6" name="Slide Number Placeholder 5"/>
          <p:cNvSpPr>
            <a:spLocks noGrp="1"/>
          </p:cNvSpPr>
          <p:nvPr>
            <p:ph type="sldNum" sz="quarter" idx="12"/>
          </p:nvPr>
        </p:nvSpPr>
        <p:spPr>
          <a:xfrm>
            <a:off x="6858000" y="4781550"/>
            <a:ext cx="2133600" cy="273844"/>
          </a:xfrm>
          <a:prstGeom prst="rect">
            <a:avLst/>
          </a:prstGeom>
        </p:spPr>
        <p:txBody>
          <a:bodyPr anchor="b"/>
          <a:lstStyle>
            <a:lvl1pPr>
              <a:defRPr sz="1000">
                <a:solidFill>
                  <a:schemeClr val="tx2"/>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pic>
        <p:nvPicPr>
          <p:cNvPr id="2" name="Picture 1" descr="Tennessee Department of Disability &amp; Aging Logo">
            <a:extLst>
              <a:ext uri="{FF2B5EF4-FFF2-40B4-BE49-F238E27FC236}">
                <a16:creationId xmlns:a16="http://schemas.microsoft.com/office/drawing/2014/main" id="{49E4D7F9-4A6E-A47A-9097-A25A67B8AC11}"/>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76860" y="4704268"/>
            <a:ext cx="1488440" cy="428407"/>
          </a:xfrm>
          <a:prstGeom prst="rect">
            <a:avLst/>
          </a:prstGeom>
        </p:spPr>
      </p:pic>
    </p:spTree>
    <p:extLst>
      <p:ext uri="{BB962C8B-B14F-4D97-AF65-F5344CB8AC3E}">
        <p14:creationId xmlns:p14="http://schemas.microsoft.com/office/powerpoint/2010/main" val="25633957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28600"/>
            <a:ext cx="8229600" cy="857250"/>
          </a:xfrm>
          <a:prstGeom prst="rect">
            <a:avLst/>
          </a:prstGeom>
        </p:spPr>
        <p:txBody>
          <a:bodyPr vert="horz" lIns="91440" tIns="45720" rIns="91440" bIns="45720" rtlCol="0" anchor="ctr">
            <a:normAutofit/>
          </a:bodyPr>
          <a:lstStyle/>
          <a:p>
            <a:r>
              <a:rPr lang="en-US"/>
              <a:t>Click to edit Master title style</a:t>
            </a:r>
            <a:endParaRPr lang="en-JM" dirty="0"/>
          </a:p>
        </p:txBody>
      </p:sp>
      <p:sp>
        <p:nvSpPr>
          <p:cNvPr id="3" name="Text Placeholder 2"/>
          <p:cNvSpPr>
            <a:spLocks noGrp="1"/>
          </p:cNvSpPr>
          <p:nvPr>
            <p:ph type="body" idx="1"/>
          </p:nvPr>
        </p:nvSpPr>
        <p:spPr>
          <a:xfrm>
            <a:off x="457200" y="1276354"/>
            <a:ext cx="8229600" cy="312419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JM" dirty="0"/>
          </a:p>
        </p:txBody>
      </p:sp>
      <p:sp>
        <p:nvSpPr>
          <p:cNvPr id="17" name="Slide Number Placeholder 3"/>
          <p:cNvSpPr txBox="1">
            <a:spLocks/>
          </p:cNvSpPr>
          <p:nvPr/>
        </p:nvSpPr>
        <p:spPr>
          <a:xfrm rot="16200000">
            <a:off x="8315325" y="4600575"/>
            <a:ext cx="285750" cy="457200"/>
          </a:xfrm>
          <a:prstGeom prst="rect">
            <a:avLst/>
          </a:prstGeom>
          <a:noFill/>
        </p:spPr>
        <p:txBody>
          <a:bodyPr vert="vert" anchor="ctr" anchorCtr="1"/>
          <a:lstStyle>
            <a:defPPr>
              <a:defRPr lang="en-US"/>
            </a:defPPr>
            <a:lvl1pPr marL="0" algn="l" defTabSz="914400" rtl="0" eaLnBrk="1" latinLnBrk="0" hangingPunct="1">
              <a:defRPr sz="1800" kern="1200">
                <a:solidFill>
                  <a:schemeClr val="bg1"/>
                </a:solidFill>
                <a:latin typeface="Open Sans Light" panose="020B0306030504020204" pitchFamily="34" charset="0"/>
                <a:ea typeface="Open Sans Light" panose="020B0306030504020204" pitchFamily="34" charset="0"/>
                <a:cs typeface="Open Sans Light" panose="020B03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E4B4D3B3-1937-AB48-AF5F-DF2988F16F28}" type="slidenum">
              <a:rPr lang="en-US" sz="1200" smtClean="0">
                <a:solidFill>
                  <a:schemeClr val="accent5"/>
                </a:solidFill>
              </a:rPr>
              <a:t>‹#›</a:t>
            </a:fld>
            <a:endParaRPr lang="en-US" sz="1200" dirty="0">
              <a:solidFill>
                <a:schemeClr val="accent5"/>
              </a:solidFill>
              <a:latin typeface="Open Sans"/>
              <a:cs typeface="Open Sans"/>
            </a:endParaRPr>
          </a:p>
        </p:txBody>
      </p:sp>
    </p:spTree>
    <p:extLst>
      <p:ext uri="{BB962C8B-B14F-4D97-AF65-F5344CB8AC3E}">
        <p14:creationId xmlns:p14="http://schemas.microsoft.com/office/powerpoint/2010/main" val="2969731021"/>
      </p:ext>
    </p:extLst>
  </p:cSld>
  <p:clrMap bg1="lt1" tx1="dk1" bg2="lt2" tx2="dk2" accent1="accent1" accent2="accent2" accent3="accent3" accent4="accent4" accent5="accent5" accent6="accent6" hlink="hlink" folHlink="folHlink"/>
  <p:sldLayoutIdLst>
    <p:sldLayoutId id="2147483682" r:id="rId1"/>
    <p:sldLayoutId id="2147483683" r:id="rId2"/>
    <p:sldLayoutId id="2147483684" r:id="rId3"/>
    <p:sldLayoutId id="2147483685" r:id="rId4"/>
    <p:sldLayoutId id="2147483686" r:id="rId5"/>
    <p:sldLayoutId id="2147483687" r:id="rId6"/>
    <p:sldLayoutId id="2147483670" r:id="rId7"/>
    <p:sldLayoutId id="2147483649" r:id="rId8"/>
    <p:sldLayoutId id="2147483665" r:id="rId9"/>
    <p:sldLayoutId id="2147483662" r:id="rId10"/>
    <p:sldLayoutId id="2147483663" r:id="rId11"/>
    <p:sldLayoutId id="2147483676" r:id="rId12"/>
    <p:sldLayoutId id="2147483677" r:id="rId13"/>
    <p:sldLayoutId id="2147483675" r:id="rId14"/>
    <p:sldLayoutId id="2147483678" r:id="rId15"/>
  </p:sldLayoutIdLst>
  <p:txStyles>
    <p:titleStyle>
      <a:lvl1pPr algn="l" defTabSz="914400" rtl="0" eaLnBrk="1" latinLnBrk="0" hangingPunct="1">
        <a:spcBef>
          <a:spcPct val="0"/>
        </a:spcBef>
        <a:buNone/>
        <a:defRPr sz="3200" b="1" i="0" kern="1200">
          <a:solidFill>
            <a:schemeClr val="tx2"/>
          </a:solidFill>
          <a:latin typeface="PermianSlabSerifTypeface"/>
          <a:ea typeface="Open Sans Light" panose="020B0306030504020204" pitchFamily="34" charset="0"/>
          <a:cs typeface="PermianSlabSerifTypeface"/>
        </a:defRPr>
      </a:lvl1pPr>
    </p:titleStyle>
    <p:bodyStyle>
      <a:lvl1pPr marL="342900" indent="-342900" algn="l" defTabSz="914400" rtl="0" eaLnBrk="1" latinLnBrk="0" hangingPunct="1">
        <a:spcBef>
          <a:spcPct val="20000"/>
        </a:spcBef>
        <a:buClr>
          <a:srgbClr val="E71B1B"/>
        </a:buClr>
        <a:buFont typeface="Arial" panose="020B0604020202020204" pitchFamily="34" charset="0"/>
        <a:buChar char="•"/>
        <a:defRPr sz="1800" kern="1200">
          <a:solidFill>
            <a:srgbClr val="7E7E82"/>
          </a:solidFill>
          <a:latin typeface="Open Sans"/>
          <a:ea typeface="+mn-ea"/>
          <a:cs typeface="Open Sans"/>
        </a:defRPr>
      </a:lvl1pPr>
      <a:lvl2pPr marL="742950" indent="-285750" algn="l" defTabSz="914400" rtl="0" eaLnBrk="1" latinLnBrk="0" hangingPunct="1">
        <a:spcBef>
          <a:spcPct val="20000"/>
        </a:spcBef>
        <a:buClr>
          <a:srgbClr val="E71B1B"/>
        </a:buClr>
        <a:buFont typeface="Calibri" panose="020F0502020204030204" pitchFamily="34" charset="0"/>
        <a:buChar char="▫"/>
        <a:defRPr sz="1600" kern="1200">
          <a:solidFill>
            <a:srgbClr val="7E7E82"/>
          </a:solidFill>
          <a:latin typeface="Open Sans"/>
          <a:ea typeface="+mn-ea"/>
          <a:cs typeface="Open Sans"/>
        </a:defRPr>
      </a:lvl2pPr>
      <a:lvl3pPr marL="1143000" indent="-228600" algn="l" defTabSz="914400" rtl="0" eaLnBrk="1" latinLnBrk="0" hangingPunct="1">
        <a:spcBef>
          <a:spcPct val="20000"/>
        </a:spcBef>
        <a:buClr>
          <a:srgbClr val="E71B1B"/>
        </a:buClr>
        <a:buFont typeface="Calibri" panose="020F0502020204030204" pitchFamily="34" charset="0"/>
        <a:buChar char="–"/>
        <a:defRPr sz="1400" kern="1200">
          <a:solidFill>
            <a:srgbClr val="7E7E82"/>
          </a:solidFill>
          <a:latin typeface="Open Sans"/>
          <a:ea typeface="+mn-ea"/>
          <a:cs typeface="Open Sans"/>
        </a:defRPr>
      </a:lvl3pPr>
      <a:lvl4pPr marL="1600200" indent="-228600" algn="l" defTabSz="914400" rtl="0" eaLnBrk="1" latinLnBrk="0" hangingPunct="1">
        <a:spcBef>
          <a:spcPct val="20000"/>
        </a:spcBef>
        <a:buClr>
          <a:srgbClr val="E71B1B"/>
        </a:buClr>
        <a:buFont typeface="Wingdings" panose="05000000000000000000" pitchFamily="2" charset="2"/>
        <a:buChar char="§"/>
        <a:defRPr sz="1200" kern="1200">
          <a:solidFill>
            <a:srgbClr val="7E7E82"/>
          </a:solidFill>
          <a:latin typeface="Open Sans"/>
          <a:ea typeface="+mn-ea"/>
          <a:cs typeface="Open Sans"/>
        </a:defRPr>
      </a:lvl4pPr>
      <a:lvl5pPr marL="2057400" indent="-228600" algn="l" defTabSz="914400" rtl="0" eaLnBrk="1" latinLnBrk="0" hangingPunct="1">
        <a:spcBef>
          <a:spcPct val="20000"/>
        </a:spcBef>
        <a:buClr>
          <a:srgbClr val="E71B1B"/>
        </a:buClr>
        <a:buFont typeface="Arial" pitchFamily="34" charset="0"/>
        <a:buChar char="»"/>
        <a:defRPr sz="1200" kern="1200">
          <a:solidFill>
            <a:srgbClr val="7E7E82"/>
          </a:solidFill>
          <a:latin typeface="Open Sans"/>
          <a:ea typeface="+mn-ea"/>
          <a:cs typeface="Open San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www.tn.gov/disability-and-aging/provider-information/reportable-event-management.html" TargetMode="Externa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3" Type="http://schemas.openxmlformats.org/officeDocument/2006/relationships/hyperlink" Target="mailto:uhctnrem@uhc.com" TargetMode="External"/><Relationship Id="rId2" Type="http://schemas.openxmlformats.org/officeDocument/2006/relationships/hyperlink" Target="mailto:ReportableEvents@bcbst.com" TargetMode="External"/><Relationship Id="rId1" Type="http://schemas.openxmlformats.org/officeDocument/2006/relationships/slideLayout" Target="../slideLayouts/slideLayout6.xml"/><Relationship Id="rId4" Type="http://schemas.openxmlformats.org/officeDocument/2006/relationships/image" Target="../media/image5.png"/></Relationships>
</file>

<file path=ppt/slides/_rels/slide4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a:t>Provider Event Management Training</a:t>
            </a:r>
          </a:p>
        </p:txBody>
      </p:sp>
      <p:sp>
        <p:nvSpPr>
          <p:cNvPr id="4" name="Text Placeholder 3"/>
          <p:cNvSpPr>
            <a:spLocks noGrp="1"/>
          </p:cNvSpPr>
          <p:nvPr>
            <p:ph type="body" sz="quarter" idx="11"/>
          </p:nvPr>
        </p:nvSpPr>
        <p:spPr/>
        <p:txBody>
          <a:bodyPr/>
          <a:lstStyle/>
          <a:p>
            <a:endParaRPr lang="en-US" dirty="0"/>
          </a:p>
        </p:txBody>
      </p:sp>
    </p:spTree>
    <p:extLst>
      <p:ext uri="{BB962C8B-B14F-4D97-AF65-F5344CB8AC3E}">
        <p14:creationId xmlns:p14="http://schemas.microsoft.com/office/powerpoint/2010/main" val="4792601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06BD53-EB3E-0F94-1C7D-5787D93E40A2}"/>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AE9A1AD4-32E7-FCA7-EC6E-21B9250D1BCB}"/>
              </a:ext>
            </a:extLst>
          </p:cNvPr>
          <p:cNvSpPr>
            <a:spLocks noGrp="1"/>
          </p:cNvSpPr>
          <p:nvPr>
            <p:ph type="title"/>
          </p:nvPr>
        </p:nvSpPr>
        <p:spPr/>
        <p:txBody>
          <a:bodyPr/>
          <a:lstStyle/>
          <a:p>
            <a:pPr algn="ctr"/>
            <a:r>
              <a:rPr lang="en-US" dirty="0"/>
              <a:t>EMC Responsibilities</a:t>
            </a:r>
          </a:p>
        </p:txBody>
      </p:sp>
      <p:sp>
        <p:nvSpPr>
          <p:cNvPr id="5" name="Content Placeholder 4">
            <a:extLst>
              <a:ext uri="{FF2B5EF4-FFF2-40B4-BE49-F238E27FC236}">
                <a16:creationId xmlns:a16="http://schemas.microsoft.com/office/drawing/2014/main" id="{B23FFE0C-97D6-90B3-E770-F07ABC86138C}"/>
              </a:ext>
            </a:extLst>
          </p:cNvPr>
          <p:cNvSpPr>
            <a:spLocks noGrp="1"/>
          </p:cNvSpPr>
          <p:nvPr>
            <p:ph idx="1"/>
          </p:nvPr>
        </p:nvSpPr>
        <p:spPr/>
        <p:txBody>
          <a:bodyPr>
            <a:normAutofit fontScale="92500" lnSpcReduction="20000"/>
          </a:bodyPr>
          <a:lstStyle/>
          <a:p>
            <a:pPr marL="0" indent="0">
              <a:buNone/>
            </a:pPr>
            <a:r>
              <a:rPr lang="en-US" b="1" i="1" dirty="0"/>
              <a:t>Follow up on corrective actions:</a:t>
            </a:r>
          </a:p>
          <a:p>
            <a:pPr>
              <a:buClr>
                <a:schemeClr val="accent2"/>
              </a:buClr>
            </a:pPr>
            <a:r>
              <a:rPr lang="en-US" dirty="0"/>
              <a:t>Ensure all REFs are typed and submitted to DDA by close of the next business day.</a:t>
            </a:r>
          </a:p>
          <a:p>
            <a:pPr>
              <a:buClr>
                <a:schemeClr val="accent2"/>
              </a:buClr>
            </a:pPr>
            <a:r>
              <a:rPr lang="en-US" dirty="0"/>
              <a:t>Ensure paper confirmation that all management actions pursuant to Investigations have been implemented.</a:t>
            </a:r>
          </a:p>
          <a:p>
            <a:pPr>
              <a:buClr>
                <a:schemeClr val="accent2"/>
              </a:buClr>
            </a:pPr>
            <a:r>
              <a:rPr lang="en-US" dirty="0"/>
              <a:t>Maintain a record of recommendations issued by the PRERT and track through to resolution.</a:t>
            </a:r>
          </a:p>
          <a:p>
            <a:pPr>
              <a:buClr>
                <a:schemeClr val="accent2"/>
              </a:buClr>
            </a:pPr>
            <a:r>
              <a:rPr lang="en-US" dirty="0"/>
              <a:t>Maintain a record of recommendations resulting from Risk Reviews and actions taken.</a:t>
            </a:r>
          </a:p>
          <a:p>
            <a:pPr>
              <a:buClr>
                <a:schemeClr val="accent2"/>
              </a:buClr>
            </a:pPr>
            <a:r>
              <a:rPr lang="en-US" dirty="0"/>
              <a:t>Document follow-up activities related to PRERT recommendations in meeting minutes.</a:t>
            </a:r>
          </a:p>
          <a:p>
            <a:endParaRPr lang="en-US" dirty="0"/>
          </a:p>
        </p:txBody>
      </p:sp>
      <p:pic>
        <p:nvPicPr>
          <p:cNvPr id="2" name="Picture 2" descr="Tennessee Division of TennCare">
            <a:extLst>
              <a:ext uri="{FF2B5EF4-FFF2-40B4-BE49-F238E27FC236}">
                <a16:creationId xmlns:a16="http://schemas.microsoft.com/office/drawing/2014/main" id="{DA14F3B2-40AE-14B1-DE9A-74390AD7DD2E}"/>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01000" y="4720229"/>
            <a:ext cx="990600" cy="3972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029478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5CE009-2AFD-9E46-7A5A-85C7EBD8C594}"/>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76FDED88-DE0C-4E36-6338-F5BF2A715400}"/>
              </a:ext>
            </a:extLst>
          </p:cNvPr>
          <p:cNvSpPr>
            <a:spLocks noGrp="1"/>
          </p:cNvSpPr>
          <p:nvPr>
            <p:ph type="title"/>
          </p:nvPr>
        </p:nvSpPr>
        <p:spPr/>
        <p:txBody>
          <a:bodyPr/>
          <a:lstStyle/>
          <a:p>
            <a:pPr algn="ctr"/>
            <a:r>
              <a:rPr lang="en-US" dirty="0"/>
              <a:t>EMC Responsibilities</a:t>
            </a:r>
          </a:p>
        </p:txBody>
      </p:sp>
      <p:sp>
        <p:nvSpPr>
          <p:cNvPr id="5" name="Content Placeholder 4">
            <a:extLst>
              <a:ext uri="{FF2B5EF4-FFF2-40B4-BE49-F238E27FC236}">
                <a16:creationId xmlns:a16="http://schemas.microsoft.com/office/drawing/2014/main" id="{5FAF0581-3EB4-0904-8A1D-11FFB1D4548D}"/>
              </a:ext>
            </a:extLst>
          </p:cNvPr>
          <p:cNvSpPr>
            <a:spLocks noGrp="1"/>
          </p:cNvSpPr>
          <p:nvPr>
            <p:ph idx="1"/>
          </p:nvPr>
        </p:nvSpPr>
        <p:spPr/>
        <p:txBody>
          <a:bodyPr>
            <a:normAutofit fontScale="92500" lnSpcReduction="20000"/>
          </a:bodyPr>
          <a:lstStyle/>
          <a:p>
            <a:pPr marL="0" indent="0">
              <a:buNone/>
            </a:pPr>
            <a:r>
              <a:rPr lang="en-US" b="1" i="1" dirty="0"/>
              <a:t>Ensure an effective filing system:</a:t>
            </a:r>
          </a:p>
          <a:p>
            <a:pPr>
              <a:buClr>
                <a:schemeClr val="accent2"/>
              </a:buClr>
            </a:pPr>
            <a:r>
              <a:rPr lang="en-US" dirty="0"/>
              <a:t>Information will need to be readily accessible for Quality Assurance, Investigators, MCOs, TennCare and DDA.</a:t>
            </a:r>
          </a:p>
          <a:p>
            <a:pPr>
              <a:buClr>
                <a:schemeClr val="accent2"/>
              </a:buClr>
            </a:pPr>
            <a:r>
              <a:rPr lang="en-US" dirty="0"/>
              <a:t>Any copies of completed REFs must be filed in a secure location. This file must be separate from the individual’s personal or clinical record and from other people supported.</a:t>
            </a:r>
          </a:p>
          <a:p>
            <a:pPr>
              <a:buClr>
                <a:schemeClr val="accent2"/>
              </a:buClr>
            </a:pPr>
            <a:r>
              <a:rPr lang="en-US" dirty="0"/>
              <a:t>Minutes of PRERT meetings, including documentation of follow-up on corrective actions must be filed in a secure location.</a:t>
            </a:r>
          </a:p>
          <a:p>
            <a:pPr>
              <a:buClr>
                <a:schemeClr val="accent2"/>
              </a:buClr>
            </a:pPr>
            <a:r>
              <a:rPr lang="en-US" dirty="0"/>
              <a:t>Annual Trend Study reports must be maintained.</a:t>
            </a:r>
          </a:p>
          <a:p>
            <a:pPr>
              <a:buClr>
                <a:schemeClr val="accent2"/>
              </a:buClr>
            </a:pPr>
            <a:r>
              <a:rPr lang="en-US" dirty="0"/>
              <a:t>All files must be maintained for at </a:t>
            </a:r>
            <a:r>
              <a:rPr lang="en-US"/>
              <a:t>least 6 </a:t>
            </a:r>
            <a:r>
              <a:rPr lang="en-US" dirty="0"/>
              <a:t>years.</a:t>
            </a:r>
          </a:p>
          <a:p>
            <a:endParaRPr lang="en-US" dirty="0"/>
          </a:p>
        </p:txBody>
      </p:sp>
      <p:pic>
        <p:nvPicPr>
          <p:cNvPr id="2" name="Picture 2" descr="Tennessee Division of TennCare">
            <a:extLst>
              <a:ext uri="{FF2B5EF4-FFF2-40B4-BE49-F238E27FC236}">
                <a16:creationId xmlns:a16="http://schemas.microsoft.com/office/drawing/2014/main" id="{796CDBF7-C98A-117B-505F-3C5BEADA25F5}"/>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01000" y="4720229"/>
            <a:ext cx="990600" cy="3972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260193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42294C-F01C-A8C8-EB4F-AF19AE3725DF}"/>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8D741E26-BABD-E49C-258A-B1E6E5A7CF67}"/>
              </a:ext>
            </a:extLst>
          </p:cNvPr>
          <p:cNvSpPr>
            <a:spLocks noGrp="1"/>
          </p:cNvSpPr>
          <p:nvPr>
            <p:ph type="title"/>
          </p:nvPr>
        </p:nvSpPr>
        <p:spPr/>
        <p:txBody>
          <a:bodyPr/>
          <a:lstStyle/>
          <a:p>
            <a:pPr algn="ctr"/>
            <a:r>
              <a:rPr lang="en-US" dirty="0">
                <a:effectLst/>
              </a:rPr>
              <a:t>Reportable Behavioral/Psychiatric Events </a:t>
            </a:r>
            <a:endParaRPr lang="en-US" dirty="0"/>
          </a:p>
        </p:txBody>
      </p:sp>
      <p:sp>
        <p:nvSpPr>
          <p:cNvPr id="5" name="Content Placeholder 4">
            <a:extLst>
              <a:ext uri="{FF2B5EF4-FFF2-40B4-BE49-F238E27FC236}">
                <a16:creationId xmlns:a16="http://schemas.microsoft.com/office/drawing/2014/main" id="{35F06731-3D43-BEF0-841E-718A2BB753A5}"/>
              </a:ext>
            </a:extLst>
          </p:cNvPr>
          <p:cNvSpPr>
            <a:spLocks noGrp="1"/>
          </p:cNvSpPr>
          <p:nvPr>
            <p:ph idx="1"/>
          </p:nvPr>
        </p:nvSpPr>
        <p:spPr/>
        <p:txBody>
          <a:bodyPr>
            <a:normAutofit fontScale="55000" lnSpcReduction="20000"/>
          </a:bodyPr>
          <a:lstStyle/>
          <a:p>
            <a:pPr marL="0" indent="0">
              <a:buNone/>
            </a:pPr>
            <a:r>
              <a:rPr lang="en-US" sz="2500" dirty="0"/>
              <a:t>The PRERT will help identify when a behavioral safety intervention or restrictive procedure is utilized (regardless if the intervention is in the POC as an appropriate response) to ensure proper usage and intentional movement towards a fading plan.</a:t>
            </a:r>
          </a:p>
          <a:p>
            <a:pPr marL="0" indent="0">
              <a:buNone/>
            </a:pPr>
            <a:endParaRPr lang="en-US" sz="2500" dirty="0"/>
          </a:p>
          <a:p>
            <a:pPr marL="0" indent="0">
              <a:buNone/>
            </a:pPr>
            <a:r>
              <a:rPr lang="en-US" sz="2500" b="1" dirty="0"/>
              <a:t>The Reporting Purpose:</a:t>
            </a:r>
            <a:endParaRPr lang="en-US" sz="2500" dirty="0"/>
          </a:p>
          <a:p>
            <a:pPr>
              <a:buClr>
                <a:schemeClr val="accent1"/>
              </a:buClr>
            </a:pPr>
            <a:endParaRPr lang="en-US" sz="2500" dirty="0">
              <a:highlight>
                <a:srgbClr val="FFFF00"/>
              </a:highlight>
            </a:endParaRPr>
          </a:p>
          <a:p>
            <a:pPr>
              <a:buClr>
                <a:schemeClr val="accent1"/>
              </a:buClr>
            </a:pPr>
            <a:r>
              <a:rPr lang="en-US" sz="2500" dirty="0"/>
              <a:t>Allows Human Rights Committee and Home and Community Based Settings Committee</a:t>
            </a:r>
            <a:r>
              <a:rPr lang="en-US" sz="2500" dirty="0">
                <a:solidFill>
                  <a:schemeClr val="bg2"/>
                </a:solidFill>
              </a:rPr>
              <a:t> </a:t>
            </a:r>
            <a:r>
              <a:rPr lang="en-US" sz="2500" dirty="0"/>
              <a:t>to engage and support providers with fading restrictions where possible based on tracking/trending analysis.</a:t>
            </a:r>
          </a:p>
          <a:p>
            <a:pPr>
              <a:buClr>
                <a:schemeClr val="accent1"/>
              </a:buClr>
            </a:pPr>
            <a:endParaRPr lang="en-US" sz="2500" dirty="0"/>
          </a:p>
          <a:p>
            <a:pPr>
              <a:buClr>
                <a:schemeClr val="accent1"/>
              </a:buClr>
            </a:pPr>
            <a:r>
              <a:rPr lang="en-US" sz="2500" dirty="0"/>
              <a:t>Utilized to identify need for systemic changes regarding behavioral supports or alternative supports.</a:t>
            </a:r>
          </a:p>
          <a:p>
            <a:pPr>
              <a:buClr>
                <a:schemeClr val="accent1"/>
              </a:buClr>
            </a:pPr>
            <a:endParaRPr lang="en-US" sz="2500" dirty="0"/>
          </a:p>
          <a:p>
            <a:pPr>
              <a:buClr>
                <a:schemeClr val="accent1"/>
              </a:buClr>
            </a:pPr>
            <a:r>
              <a:rPr lang="en-US" sz="2500" dirty="0"/>
              <a:t>Assists in determining need for increased/decreased supports for the person to ensure health and safety.</a:t>
            </a:r>
          </a:p>
          <a:p>
            <a:pPr>
              <a:buClr>
                <a:schemeClr val="accent1"/>
              </a:buClr>
            </a:pPr>
            <a:endParaRPr lang="en-US" sz="2500" dirty="0"/>
          </a:p>
          <a:p>
            <a:pPr>
              <a:buClr>
                <a:schemeClr val="accent1"/>
              </a:buClr>
            </a:pPr>
            <a:r>
              <a:rPr lang="en-US" sz="2500" dirty="0"/>
              <a:t>Provides partnership opportunities with our provider network to continue to assist providers as needed.</a:t>
            </a:r>
          </a:p>
          <a:p>
            <a:endParaRPr lang="en-US" dirty="0"/>
          </a:p>
        </p:txBody>
      </p:sp>
      <p:pic>
        <p:nvPicPr>
          <p:cNvPr id="2" name="Picture 2" descr="Tennessee Division of TennCare">
            <a:extLst>
              <a:ext uri="{FF2B5EF4-FFF2-40B4-BE49-F238E27FC236}">
                <a16:creationId xmlns:a16="http://schemas.microsoft.com/office/drawing/2014/main" id="{A36D08B3-3A9F-BAAF-D469-8FC8EC4AF6D7}"/>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01000" y="4720229"/>
            <a:ext cx="990600" cy="3972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124431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a:t>Consolidated REF </a:t>
            </a:r>
          </a:p>
        </p:txBody>
      </p:sp>
      <p:sp>
        <p:nvSpPr>
          <p:cNvPr id="5" name="Content Placeholder 4"/>
          <p:cNvSpPr>
            <a:spLocks noGrp="1"/>
          </p:cNvSpPr>
          <p:nvPr>
            <p:ph idx="1"/>
          </p:nvPr>
        </p:nvSpPr>
        <p:spPr/>
        <p:txBody>
          <a:bodyPr>
            <a:normAutofit fontScale="85000" lnSpcReduction="20000"/>
          </a:bodyPr>
          <a:lstStyle/>
          <a:p>
            <a:r>
              <a:rPr lang="en-US" dirty="0"/>
              <a:t>A Consolidated REF may be used when the utilization of a behavior safety intervention or a restrictive behavioral procedure</a:t>
            </a:r>
            <a:r>
              <a:rPr lang="en-US" b="1" dirty="0"/>
              <a:t> </a:t>
            </a:r>
            <a:r>
              <a:rPr lang="en-US" dirty="0"/>
              <a:t>occurs at least 10 times per month for a person supported. A Consolidated REF allows the provider to submit one REF for the entire month to document all the behavioral events for the month.</a:t>
            </a:r>
          </a:p>
          <a:p>
            <a:r>
              <a:rPr lang="en-US" dirty="0"/>
              <a:t>Typically, these behavioral procedures are utilized with a Behavior Analyst on board directing the process. However, providers can request a variance to implement the procedure outside of a Behavior Support Plan (BSP). They do this by applying to the DDA Statewide Behavior Support Committee (SBSC). These reviews are conducted by the DDA Behavior Analysis units. </a:t>
            </a:r>
          </a:p>
          <a:p>
            <a:r>
              <a:rPr lang="en-US" dirty="0"/>
              <a:t>The provider needs to request the ability to submit this type of REF as they request SBSC approval to use the procedures. </a:t>
            </a:r>
          </a:p>
          <a:p>
            <a:endParaRPr lang="en-US" dirty="0"/>
          </a:p>
        </p:txBody>
      </p:sp>
      <p:pic>
        <p:nvPicPr>
          <p:cNvPr id="2" name="Picture 2" descr="Tennessee Division of TennCare">
            <a:extLst>
              <a:ext uri="{FF2B5EF4-FFF2-40B4-BE49-F238E27FC236}">
                <a16:creationId xmlns:a16="http://schemas.microsoft.com/office/drawing/2014/main" id="{7A054E27-0750-375A-6D3B-9333FED8F31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01000" y="4720229"/>
            <a:ext cx="990600" cy="3972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724759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CD98F7-AFED-FEDE-CBBF-3A69DDDB555C}"/>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45106483-A5E3-6B79-BC94-BDBE1BBC925B}"/>
              </a:ext>
            </a:extLst>
          </p:cNvPr>
          <p:cNvSpPr>
            <a:spLocks noGrp="1"/>
          </p:cNvSpPr>
          <p:nvPr>
            <p:ph type="title"/>
          </p:nvPr>
        </p:nvSpPr>
        <p:spPr/>
        <p:txBody>
          <a:bodyPr/>
          <a:lstStyle/>
          <a:p>
            <a:pPr algn="ctr"/>
            <a:r>
              <a:rPr lang="en-US" dirty="0"/>
              <a:t>Submitting a Consolidated REF </a:t>
            </a:r>
          </a:p>
        </p:txBody>
      </p:sp>
      <p:sp>
        <p:nvSpPr>
          <p:cNvPr id="5" name="Content Placeholder 4">
            <a:extLst>
              <a:ext uri="{FF2B5EF4-FFF2-40B4-BE49-F238E27FC236}">
                <a16:creationId xmlns:a16="http://schemas.microsoft.com/office/drawing/2014/main" id="{6B934E18-7918-7693-4ED8-8477D3A67DC9}"/>
              </a:ext>
            </a:extLst>
          </p:cNvPr>
          <p:cNvSpPr>
            <a:spLocks noGrp="1"/>
          </p:cNvSpPr>
          <p:nvPr>
            <p:ph idx="1"/>
          </p:nvPr>
        </p:nvSpPr>
        <p:spPr/>
        <p:txBody>
          <a:bodyPr>
            <a:normAutofit fontScale="92500" lnSpcReduction="10000"/>
          </a:bodyPr>
          <a:lstStyle/>
          <a:p>
            <a:r>
              <a:rPr lang="en-US" dirty="0"/>
              <a:t>If the use of a behavior safety intervention or a restrictive behavioral procedure</a:t>
            </a:r>
            <a:r>
              <a:rPr lang="en-US" b="1" dirty="0"/>
              <a:t> </a:t>
            </a:r>
            <a:r>
              <a:rPr lang="en-US" dirty="0"/>
              <a:t>is</a:t>
            </a:r>
            <a:r>
              <a:rPr lang="en-US" b="1" dirty="0"/>
              <a:t> </a:t>
            </a:r>
            <a:r>
              <a:rPr lang="en-US" dirty="0"/>
              <a:t>captured as an appropriate response in the person’s plan(s) of care (ex. Person Centered Support Plan (PCSP), Behavior Support Plan (BSP), Behavioral Health Plan of Care, etc.), a consolidated REF and PRERT minutes pertaining to the events will be submitted monthly by the EMC. The PRERT is required to review all Reportable Behavioral Events at least monthly to ensure that the utilization of behavior interventions is appropriate and performed correctly. Reportable Behavioral Events also include Reportable Psychiatric Events.</a:t>
            </a:r>
          </a:p>
          <a:p>
            <a:endParaRPr lang="en-US" dirty="0"/>
          </a:p>
        </p:txBody>
      </p:sp>
      <p:pic>
        <p:nvPicPr>
          <p:cNvPr id="2" name="Picture 2" descr="Tennessee Division of TennCare">
            <a:extLst>
              <a:ext uri="{FF2B5EF4-FFF2-40B4-BE49-F238E27FC236}">
                <a16:creationId xmlns:a16="http://schemas.microsoft.com/office/drawing/2014/main" id="{7121EB61-7AC5-E2C7-65D4-764C7CA17C4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01000" y="4720229"/>
            <a:ext cx="990600" cy="3972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965957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A9F55E-5973-3568-5EF1-847702C6BEEB}"/>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D669CDB7-5E8E-8516-ABA2-9F24A9D2F804}"/>
              </a:ext>
            </a:extLst>
          </p:cNvPr>
          <p:cNvSpPr>
            <a:spLocks noGrp="1"/>
          </p:cNvSpPr>
          <p:nvPr>
            <p:ph type="title"/>
          </p:nvPr>
        </p:nvSpPr>
        <p:spPr/>
        <p:txBody>
          <a:bodyPr/>
          <a:lstStyle/>
          <a:p>
            <a:pPr algn="ctr"/>
            <a:r>
              <a:rPr lang="en-US" dirty="0"/>
              <a:t>Submitting a Consolidated REF </a:t>
            </a:r>
          </a:p>
        </p:txBody>
      </p:sp>
      <p:sp>
        <p:nvSpPr>
          <p:cNvPr id="5" name="Content Placeholder 4">
            <a:extLst>
              <a:ext uri="{FF2B5EF4-FFF2-40B4-BE49-F238E27FC236}">
                <a16:creationId xmlns:a16="http://schemas.microsoft.com/office/drawing/2014/main" id="{FD5E9504-9830-3D57-6546-3A93A37A322E}"/>
              </a:ext>
            </a:extLst>
          </p:cNvPr>
          <p:cNvSpPr>
            <a:spLocks noGrp="1"/>
          </p:cNvSpPr>
          <p:nvPr>
            <p:ph idx="1"/>
          </p:nvPr>
        </p:nvSpPr>
        <p:spPr/>
        <p:txBody>
          <a:bodyPr>
            <a:normAutofit/>
          </a:bodyPr>
          <a:lstStyle/>
          <a:p>
            <a:pPr marL="0" indent="0">
              <a:buNone/>
            </a:pPr>
            <a:r>
              <a:rPr lang="en-US" sz="1800" dirty="0"/>
              <a:t>The consolidated REF and the PRERT minutes shall be submitted to DDA and the MCO by the next business day of the new month. Behavior and Safety Interventions that may be outlined in the plan of care could include, but are not limited to:</a:t>
            </a:r>
          </a:p>
          <a:p>
            <a:pPr lvl="1">
              <a:buClr>
                <a:schemeClr val="accent1"/>
              </a:buClr>
              <a:buFont typeface="Arial" panose="020B0604020202020204" pitchFamily="34" charset="0"/>
              <a:buChar char="•"/>
            </a:pPr>
            <a:r>
              <a:rPr lang="en-US" sz="1600" dirty="0"/>
              <a:t>Wrist-to-Wrist Restraints</a:t>
            </a:r>
          </a:p>
          <a:p>
            <a:pPr lvl="1">
              <a:buClr>
                <a:schemeClr val="accent1"/>
              </a:buClr>
              <a:buFont typeface="Arial" panose="020B0604020202020204" pitchFamily="34" charset="0"/>
              <a:buChar char="•"/>
            </a:pPr>
            <a:r>
              <a:rPr lang="en-US" sz="1600" dirty="0"/>
              <a:t>A Safety Helmet</a:t>
            </a:r>
          </a:p>
          <a:p>
            <a:pPr lvl="1">
              <a:buClr>
                <a:schemeClr val="accent1"/>
              </a:buClr>
              <a:buFont typeface="Arial" panose="020B0604020202020204" pitchFamily="34" charset="0"/>
              <a:buChar char="•"/>
            </a:pPr>
            <a:r>
              <a:rPr lang="en-US" sz="1600" dirty="0"/>
              <a:t>Bed Restraints</a:t>
            </a:r>
          </a:p>
          <a:p>
            <a:pPr lvl="1">
              <a:buClr>
                <a:schemeClr val="accent1"/>
              </a:buClr>
              <a:buFont typeface="Arial" panose="020B0604020202020204" pitchFamily="34" charset="0"/>
              <a:buChar char="•"/>
            </a:pPr>
            <a:r>
              <a:rPr lang="en-US" sz="1600" dirty="0"/>
              <a:t>Hand Splints</a:t>
            </a:r>
          </a:p>
          <a:p>
            <a:pPr lvl="1">
              <a:buClr>
                <a:schemeClr val="accent1"/>
              </a:buClr>
              <a:buFont typeface="Arial" panose="020B0604020202020204" pitchFamily="34" charset="0"/>
              <a:buChar char="•"/>
            </a:pPr>
            <a:r>
              <a:rPr lang="en-US" sz="1600" dirty="0"/>
              <a:t>A car seatbelt guard</a:t>
            </a:r>
          </a:p>
          <a:p>
            <a:pPr lvl="1">
              <a:buClr>
                <a:schemeClr val="accent1"/>
              </a:buClr>
              <a:buFont typeface="Arial" panose="020B0604020202020204" pitchFamily="34" charset="0"/>
              <a:buChar char="•"/>
            </a:pPr>
            <a:r>
              <a:rPr lang="en-US" sz="1600" dirty="0"/>
              <a:t>Posey Mittens</a:t>
            </a:r>
          </a:p>
          <a:p>
            <a:pPr lvl="1">
              <a:buClr>
                <a:schemeClr val="accent1"/>
              </a:buClr>
              <a:buFont typeface="Arial" panose="020B0604020202020204" pitchFamily="34" charset="0"/>
              <a:buChar char="•"/>
            </a:pPr>
            <a:r>
              <a:rPr lang="en-US" sz="1600" dirty="0"/>
              <a:t>Wheelchair Safety Harness</a:t>
            </a:r>
          </a:p>
          <a:p>
            <a:endParaRPr lang="en-US" dirty="0"/>
          </a:p>
        </p:txBody>
      </p:sp>
      <p:pic>
        <p:nvPicPr>
          <p:cNvPr id="2" name="Picture 2" descr="Tennessee Division of TennCare">
            <a:extLst>
              <a:ext uri="{FF2B5EF4-FFF2-40B4-BE49-F238E27FC236}">
                <a16:creationId xmlns:a16="http://schemas.microsoft.com/office/drawing/2014/main" id="{D91F6C24-B8B7-66ED-AD81-014D7C87C8A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01000" y="4720229"/>
            <a:ext cx="990600" cy="3972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2511954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8700B8-B4FF-5F33-B3E8-258C8C0AEFD2}"/>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ECFC5D9A-F24B-B1FA-5FCD-5D5B79B309B0}"/>
              </a:ext>
            </a:extLst>
          </p:cNvPr>
          <p:cNvSpPr>
            <a:spLocks noGrp="1"/>
          </p:cNvSpPr>
          <p:nvPr>
            <p:ph type="title"/>
          </p:nvPr>
        </p:nvSpPr>
        <p:spPr/>
        <p:txBody>
          <a:bodyPr/>
          <a:lstStyle/>
          <a:p>
            <a:pPr algn="ctr"/>
            <a:r>
              <a:rPr lang="en-US" dirty="0"/>
              <a:t>Completing the Consolidated REF</a:t>
            </a:r>
          </a:p>
        </p:txBody>
      </p:sp>
      <p:sp>
        <p:nvSpPr>
          <p:cNvPr id="5" name="Content Placeholder 4">
            <a:extLst>
              <a:ext uri="{FF2B5EF4-FFF2-40B4-BE49-F238E27FC236}">
                <a16:creationId xmlns:a16="http://schemas.microsoft.com/office/drawing/2014/main" id="{72DFB6D3-D626-B775-795A-64BCEBEECD07}"/>
              </a:ext>
            </a:extLst>
          </p:cNvPr>
          <p:cNvSpPr>
            <a:spLocks noGrp="1"/>
          </p:cNvSpPr>
          <p:nvPr>
            <p:ph idx="1"/>
          </p:nvPr>
        </p:nvSpPr>
        <p:spPr/>
        <p:txBody>
          <a:bodyPr>
            <a:normAutofit fontScale="70000" lnSpcReduction="20000"/>
          </a:bodyPr>
          <a:lstStyle/>
          <a:p>
            <a:r>
              <a:rPr lang="en-US" dirty="0"/>
              <a:t>Complete the monthly REF using the first event/time for the month as the primary event and include all subsequent events with date/time for the month in the event description section.</a:t>
            </a:r>
          </a:p>
          <a:p>
            <a:r>
              <a:rPr lang="en-US" dirty="0"/>
              <a:t>Date of the first event/time of the month is used as the “Event Date” for the monthly REF and the remaining “Event Detail” section is completed based on the “primary event.”</a:t>
            </a:r>
          </a:p>
          <a:p>
            <a:pPr lvl="2"/>
            <a:r>
              <a:rPr lang="en-US" sz="2400" b="1" dirty="0">
                <a:solidFill>
                  <a:srgbClr val="0070C0"/>
                </a:solidFill>
              </a:rPr>
              <a:t>Example:</a:t>
            </a:r>
            <a:r>
              <a:rPr lang="en-US" sz="2400" dirty="0">
                <a:solidFill>
                  <a:srgbClr val="0070C0"/>
                </a:solidFill>
              </a:rPr>
              <a:t> If the first event occurred January 15, 2026, the event date on the REF is January 15, 2026.</a:t>
            </a:r>
          </a:p>
          <a:p>
            <a:r>
              <a:rPr lang="en-US" dirty="0"/>
              <a:t>Continue to complete the form, selecting all the boxes on the REF as they apply for the primary event reported.</a:t>
            </a:r>
          </a:p>
          <a:p>
            <a:pPr marL="971550" lvl="2" indent="0">
              <a:buClrTx/>
              <a:buNone/>
            </a:pPr>
            <a:r>
              <a:rPr lang="en-US" sz="2400" b="1" dirty="0">
                <a:solidFill>
                  <a:srgbClr val="0070C0"/>
                </a:solidFill>
              </a:rPr>
              <a:t>Example:</a:t>
            </a:r>
            <a:r>
              <a:rPr lang="en-US" sz="2400" dirty="0">
                <a:solidFill>
                  <a:srgbClr val="0070C0"/>
                </a:solidFill>
              </a:rPr>
              <a:t> Physical Aggression, property destruction exceeding $100, engagement with law enforcement, psychiatric admission, and use of protective equipment is documented for the first event, then each item applicable for the month should be selected on the REF.</a:t>
            </a:r>
          </a:p>
          <a:p>
            <a:endParaRPr lang="en-US" dirty="0"/>
          </a:p>
        </p:txBody>
      </p:sp>
      <p:pic>
        <p:nvPicPr>
          <p:cNvPr id="2" name="Picture 2" descr="Tennessee Division of TennCare">
            <a:extLst>
              <a:ext uri="{FF2B5EF4-FFF2-40B4-BE49-F238E27FC236}">
                <a16:creationId xmlns:a16="http://schemas.microsoft.com/office/drawing/2014/main" id="{FFDFBD7A-9813-D3A6-B43F-FCFA6F488F73}"/>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01000" y="4720229"/>
            <a:ext cx="990600" cy="3972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833832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632155-8FD2-001E-BF5A-D6BC36500DA8}"/>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70DB0D33-6E58-7227-9488-22C9E0AAAECC}"/>
              </a:ext>
            </a:extLst>
          </p:cNvPr>
          <p:cNvSpPr>
            <a:spLocks noGrp="1"/>
          </p:cNvSpPr>
          <p:nvPr>
            <p:ph type="title"/>
          </p:nvPr>
        </p:nvSpPr>
        <p:spPr/>
        <p:txBody>
          <a:bodyPr/>
          <a:lstStyle/>
          <a:p>
            <a:pPr algn="ctr"/>
            <a:r>
              <a:rPr lang="en-US" dirty="0"/>
              <a:t>Event Description</a:t>
            </a:r>
          </a:p>
        </p:txBody>
      </p:sp>
      <p:sp>
        <p:nvSpPr>
          <p:cNvPr id="5" name="Content Placeholder 4">
            <a:extLst>
              <a:ext uri="{FF2B5EF4-FFF2-40B4-BE49-F238E27FC236}">
                <a16:creationId xmlns:a16="http://schemas.microsoft.com/office/drawing/2014/main" id="{86B0F10E-5D2D-9251-B653-97729C1F9B7B}"/>
              </a:ext>
            </a:extLst>
          </p:cNvPr>
          <p:cNvSpPr>
            <a:spLocks noGrp="1"/>
          </p:cNvSpPr>
          <p:nvPr>
            <p:ph idx="1"/>
          </p:nvPr>
        </p:nvSpPr>
        <p:spPr/>
        <p:txBody>
          <a:bodyPr>
            <a:normAutofit/>
          </a:bodyPr>
          <a:lstStyle/>
          <a:p>
            <a:pPr marL="57150" indent="0">
              <a:buClrTx/>
              <a:buNone/>
            </a:pPr>
            <a:r>
              <a:rPr lang="en-US" sz="1900" dirty="0"/>
              <a:t>In the “Event Description” section on the REF, list the date and the equipment/intervention used, and how many times for that day.  Provide the following information for each noted event, including the primary event: The following interventions are approved and listed in the (use the plan of care names here BSP, PCSP, etc.)</a:t>
            </a:r>
          </a:p>
          <a:p>
            <a:pPr marL="914400" lvl="2" indent="0">
              <a:buClrTx/>
              <a:buNone/>
            </a:pPr>
            <a:r>
              <a:rPr lang="en-US" sz="1900" dirty="0">
                <a:solidFill>
                  <a:srgbClr val="0070C0"/>
                </a:solidFill>
              </a:rPr>
              <a:t>Example of the Event Description: </a:t>
            </a:r>
          </a:p>
          <a:p>
            <a:pPr marL="914400" lvl="2" indent="0">
              <a:buClrTx/>
              <a:buNone/>
            </a:pPr>
            <a:r>
              <a:rPr lang="en-US" sz="1900" i="1" dirty="0">
                <a:solidFill>
                  <a:srgbClr val="0070C0"/>
                </a:solidFill>
              </a:rPr>
              <a:t>The following interventions are approved and listed in the BSP:</a:t>
            </a:r>
          </a:p>
          <a:p>
            <a:pPr lvl="2">
              <a:buClrTx/>
            </a:pPr>
            <a:r>
              <a:rPr lang="en-US" sz="1900" i="1" dirty="0">
                <a:solidFill>
                  <a:srgbClr val="0070C0"/>
                </a:solidFill>
              </a:rPr>
              <a:t>5/2/26 Soft Helmet applied 1 time</a:t>
            </a:r>
          </a:p>
          <a:p>
            <a:pPr lvl="2">
              <a:buClrTx/>
            </a:pPr>
            <a:r>
              <a:rPr lang="en-US" sz="1900" i="1" dirty="0">
                <a:solidFill>
                  <a:srgbClr val="0070C0"/>
                </a:solidFill>
              </a:rPr>
              <a:t>5/3/26 Soft Helmet applied 4 times</a:t>
            </a:r>
          </a:p>
          <a:p>
            <a:pPr lvl="2">
              <a:buClrTx/>
            </a:pPr>
            <a:r>
              <a:rPr lang="en-US" sz="1900" i="1" dirty="0">
                <a:solidFill>
                  <a:srgbClr val="0070C0"/>
                </a:solidFill>
              </a:rPr>
              <a:t>5/4/26 Soft Helmet and Mittens applied 2 times</a:t>
            </a:r>
          </a:p>
          <a:p>
            <a:pPr lvl="2">
              <a:buClrTx/>
            </a:pPr>
            <a:r>
              <a:rPr lang="en-US" sz="1900" i="1" dirty="0">
                <a:solidFill>
                  <a:srgbClr val="0070C0"/>
                </a:solidFill>
              </a:rPr>
              <a:t>5/5/26 Wheelchair Safety Harness and Soft Helmet used 3 times</a:t>
            </a:r>
          </a:p>
          <a:p>
            <a:endParaRPr lang="en-US" dirty="0"/>
          </a:p>
        </p:txBody>
      </p:sp>
      <p:pic>
        <p:nvPicPr>
          <p:cNvPr id="2" name="Picture 2" descr="Tennessee Division of TennCare">
            <a:extLst>
              <a:ext uri="{FF2B5EF4-FFF2-40B4-BE49-F238E27FC236}">
                <a16:creationId xmlns:a16="http://schemas.microsoft.com/office/drawing/2014/main" id="{43521E1A-EC29-5D22-9DA7-A5116C7FF596}"/>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01000" y="4720229"/>
            <a:ext cx="990600" cy="3972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388368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8E5107-10CC-0AE3-5FA0-3889F1D3B8A6}"/>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0A1EA9EF-FA89-3929-80BE-4FC979D64518}"/>
              </a:ext>
            </a:extLst>
          </p:cNvPr>
          <p:cNvSpPr>
            <a:spLocks noGrp="1"/>
          </p:cNvSpPr>
          <p:nvPr>
            <p:ph type="title"/>
          </p:nvPr>
        </p:nvSpPr>
        <p:spPr/>
        <p:txBody>
          <a:bodyPr/>
          <a:lstStyle/>
          <a:p>
            <a:pPr algn="ctr"/>
            <a:r>
              <a:rPr lang="en-US" dirty="0"/>
              <a:t>Tracking and Trending</a:t>
            </a:r>
          </a:p>
        </p:txBody>
      </p:sp>
      <p:sp>
        <p:nvSpPr>
          <p:cNvPr id="5" name="Content Placeholder 4">
            <a:extLst>
              <a:ext uri="{FF2B5EF4-FFF2-40B4-BE49-F238E27FC236}">
                <a16:creationId xmlns:a16="http://schemas.microsoft.com/office/drawing/2014/main" id="{458D6940-F050-C446-7E60-E0F7B84443DA}"/>
              </a:ext>
            </a:extLst>
          </p:cNvPr>
          <p:cNvSpPr>
            <a:spLocks noGrp="1"/>
          </p:cNvSpPr>
          <p:nvPr>
            <p:ph idx="1"/>
          </p:nvPr>
        </p:nvSpPr>
        <p:spPr/>
        <p:txBody>
          <a:bodyPr>
            <a:normAutofit fontScale="70000" lnSpcReduction="20000"/>
          </a:bodyPr>
          <a:lstStyle/>
          <a:p>
            <a:pPr marL="0" lvl="0" indent="0">
              <a:buNone/>
            </a:pPr>
            <a:r>
              <a:rPr lang="en-US" dirty="0"/>
              <a:t>Trend Analysis is the practice of collecting information and attempting to spot a pattern, or </a:t>
            </a:r>
            <a:r>
              <a:rPr lang="en-US" i="1" dirty="0"/>
              <a:t>trend</a:t>
            </a:r>
            <a:r>
              <a:rPr lang="en-US" dirty="0"/>
              <a:t>, in the information. </a:t>
            </a:r>
          </a:p>
          <a:p>
            <a:pPr marL="0" lvl="0" indent="0">
              <a:buNone/>
            </a:pPr>
            <a:endParaRPr lang="en-US" dirty="0"/>
          </a:p>
          <a:p>
            <a:r>
              <a:rPr lang="en-US" dirty="0"/>
              <a:t>Although Trend Analysis is often used to predict future events, it is also useful in examining events of the past.</a:t>
            </a:r>
          </a:p>
          <a:p>
            <a:pPr marL="400050"/>
            <a:endParaRPr lang="en-US" dirty="0"/>
          </a:p>
          <a:p>
            <a:r>
              <a:rPr lang="en-US" dirty="0"/>
              <a:t>In Event Management practices, analyzing trends assists in the identification of areas to be addressed to reduce/eliminate the number of events.</a:t>
            </a:r>
          </a:p>
          <a:p>
            <a:endParaRPr lang="en-US" dirty="0"/>
          </a:p>
          <a:p>
            <a:r>
              <a:rPr lang="en-US" dirty="0"/>
              <a:t>It improves our service delivery for the people we support.</a:t>
            </a:r>
          </a:p>
          <a:p>
            <a:pPr marL="400050"/>
            <a:endParaRPr lang="en-US" dirty="0"/>
          </a:p>
          <a:p>
            <a:r>
              <a:rPr lang="en-US" dirty="0"/>
              <a:t>An assessment of increasing or decreasing rates of specific types of reported events including abuse, neglect, exploitation and serious injuries.</a:t>
            </a:r>
          </a:p>
          <a:p>
            <a:endParaRPr lang="en-US" dirty="0"/>
          </a:p>
        </p:txBody>
      </p:sp>
      <p:pic>
        <p:nvPicPr>
          <p:cNvPr id="2" name="Picture 2" descr="Tennessee Division of TennCare">
            <a:extLst>
              <a:ext uri="{FF2B5EF4-FFF2-40B4-BE49-F238E27FC236}">
                <a16:creationId xmlns:a16="http://schemas.microsoft.com/office/drawing/2014/main" id="{83F2FE67-4FEE-B6E0-CC6D-4D69DBDBAB6F}"/>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01000" y="4720229"/>
            <a:ext cx="990600" cy="3972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8958378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699A9D-C9C9-B40C-EEE2-5411017B32F9}"/>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8E176ABF-2D07-EE87-3A2C-8176A84D3B61}"/>
              </a:ext>
            </a:extLst>
          </p:cNvPr>
          <p:cNvSpPr>
            <a:spLocks noGrp="1"/>
          </p:cNvSpPr>
          <p:nvPr>
            <p:ph type="title"/>
          </p:nvPr>
        </p:nvSpPr>
        <p:spPr/>
        <p:txBody>
          <a:bodyPr/>
          <a:lstStyle/>
          <a:p>
            <a:pPr algn="ctr"/>
            <a:r>
              <a:rPr lang="en-US" dirty="0"/>
              <a:t>Tracking and Trending</a:t>
            </a:r>
          </a:p>
        </p:txBody>
      </p:sp>
      <p:sp>
        <p:nvSpPr>
          <p:cNvPr id="5" name="Content Placeholder 4">
            <a:extLst>
              <a:ext uri="{FF2B5EF4-FFF2-40B4-BE49-F238E27FC236}">
                <a16:creationId xmlns:a16="http://schemas.microsoft.com/office/drawing/2014/main" id="{7CB70E90-028C-5057-C000-F32465A602B9}"/>
              </a:ext>
            </a:extLst>
          </p:cNvPr>
          <p:cNvSpPr>
            <a:spLocks noGrp="1"/>
          </p:cNvSpPr>
          <p:nvPr>
            <p:ph idx="1"/>
          </p:nvPr>
        </p:nvSpPr>
        <p:spPr/>
        <p:txBody>
          <a:bodyPr>
            <a:normAutofit/>
          </a:bodyPr>
          <a:lstStyle/>
          <a:p>
            <a:pPr>
              <a:buClrTx/>
            </a:pPr>
            <a:r>
              <a:rPr lang="en-US" sz="2000" dirty="0"/>
              <a:t>An assessment of people supported who have a higher-than-average number of reported events.</a:t>
            </a:r>
          </a:p>
          <a:p>
            <a:pPr>
              <a:buClrTx/>
            </a:pPr>
            <a:r>
              <a:rPr lang="en-US" sz="2000" dirty="0"/>
              <a:t>An assessment of programs and/or homes with a higher-than-average number of reported events or substantiated investigations.</a:t>
            </a:r>
          </a:p>
          <a:p>
            <a:pPr>
              <a:buClrTx/>
            </a:pPr>
            <a:r>
              <a:rPr lang="en-US" sz="2000" dirty="0"/>
              <a:t>An assessment of direct support staff or supervisors who have been involved in a higher-than-average number of reported events or substantiated investigations.</a:t>
            </a:r>
          </a:p>
          <a:p>
            <a:endParaRPr lang="en-US" dirty="0"/>
          </a:p>
        </p:txBody>
      </p:sp>
      <p:pic>
        <p:nvPicPr>
          <p:cNvPr id="2" name="Picture 2" descr="Tennessee Division of TennCare">
            <a:extLst>
              <a:ext uri="{FF2B5EF4-FFF2-40B4-BE49-F238E27FC236}">
                <a16:creationId xmlns:a16="http://schemas.microsoft.com/office/drawing/2014/main" id="{01539B20-CAC7-C310-F94E-966819C84146}"/>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01000" y="4720229"/>
            <a:ext cx="990600" cy="3972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199110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ctr"/>
            <a:r>
              <a:rPr lang="en-US" dirty="0"/>
              <a:t>Dignity of Choice</a:t>
            </a:r>
          </a:p>
        </p:txBody>
      </p:sp>
      <p:sp>
        <p:nvSpPr>
          <p:cNvPr id="4" name="Content Placeholder 3"/>
          <p:cNvSpPr>
            <a:spLocks noGrp="1"/>
          </p:cNvSpPr>
          <p:nvPr>
            <p:ph idx="1"/>
          </p:nvPr>
        </p:nvSpPr>
        <p:spPr/>
        <p:txBody>
          <a:bodyPr>
            <a:normAutofit lnSpcReduction="10000"/>
          </a:bodyPr>
          <a:lstStyle/>
          <a:p>
            <a:r>
              <a:rPr lang="en-US" dirty="0"/>
              <a:t>Dignity of Choice is the right of a person to make an informed decision to engage in experiences of his or her own choosing, which are necessary for personal growth and development. Supporting dignity of choice means honoring a person’s right to make choices and engage in activities that may involve risk associated with these types of choices and activities, and committing to assist the person to identify, consider, and implement strategies to mitigate the identified potential negative consequences of these choices.</a:t>
            </a:r>
          </a:p>
          <a:p>
            <a:endParaRPr lang="en-US" dirty="0"/>
          </a:p>
        </p:txBody>
      </p:sp>
      <p:pic>
        <p:nvPicPr>
          <p:cNvPr id="2" name="Picture 2" descr="Tennessee Division of TennCare">
            <a:extLst>
              <a:ext uri="{FF2B5EF4-FFF2-40B4-BE49-F238E27FC236}">
                <a16:creationId xmlns:a16="http://schemas.microsoft.com/office/drawing/2014/main" id="{493A262A-2FC4-854A-0A66-D6C0F27D8077}"/>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01000" y="4720229"/>
            <a:ext cx="990600" cy="3972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8218372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2A50AE-BF3A-9344-D91E-0B0AA8B01D3E}"/>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EDAE8493-9587-B0F6-2E2B-EF2DFA4917C9}"/>
              </a:ext>
            </a:extLst>
          </p:cNvPr>
          <p:cNvSpPr>
            <a:spLocks noGrp="1"/>
          </p:cNvSpPr>
          <p:nvPr>
            <p:ph type="title"/>
          </p:nvPr>
        </p:nvSpPr>
        <p:spPr/>
        <p:txBody>
          <a:bodyPr/>
          <a:lstStyle/>
          <a:p>
            <a:pPr algn="ctr"/>
            <a:r>
              <a:rPr lang="en-US" dirty="0"/>
              <a:t>Tracking and Trending</a:t>
            </a:r>
          </a:p>
        </p:txBody>
      </p:sp>
      <p:sp>
        <p:nvSpPr>
          <p:cNvPr id="5" name="Content Placeholder 4">
            <a:extLst>
              <a:ext uri="{FF2B5EF4-FFF2-40B4-BE49-F238E27FC236}">
                <a16:creationId xmlns:a16="http://schemas.microsoft.com/office/drawing/2014/main" id="{917F8BBA-12CC-59E4-F4FC-3415DC516ED5}"/>
              </a:ext>
            </a:extLst>
          </p:cNvPr>
          <p:cNvSpPr>
            <a:spLocks noGrp="1"/>
          </p:cNvSpPr>
          <p:nvPr>
            <p:ph idx="1"/>
          </p:nvPr>
        </p:nvSpPr>
        <p:spPr/>
        <p:txBody>
          <a:bodyPr>
            <a:normAutofit/>
          </a:bodyPr>
          <a:lstStyle/>
          <a:p>
            <a:r>
              <a:rPr lang="en-US" sz="1800" dirty="0"/>
              <a:t>When Trending Data consider the following:</a:t>
            </a:r>
          </a:p>
          <a:p>
            <a:pPr lvl="1">
              <a:buFont typeface="Arial" panose="020B0604020202020204" pitchFamily="34" charset="0"/>
              <a:buChar char="•"/>
            </a:pPr>
            <a:r>
              <a:rPr lang="en-US" sz="1600" dirty="0"/>
              <a:t>Medication Variances </a:t>
            </a:r>
          </a:p>
          <a:p>
            <a:pPr lvl="1">
              <a:buFont typeface="Arial" panose="020B0604020202020204" pitchFamily="34" charset="0"/>
              <a:buChar char="•"/>
            </a:pPr>
            <a:r>
              <a:rPr lang="en-US" sz="1600" dirty="0"/>
              <a:t>Interventions Utilized </a:t>
            </a:r>
          </a:p>
          <a:p>
            <a:pPr lvl="1">
              <a:buFont typeface="Arial" panose="020B0604020202020204" pitchFamily="34" charset="0"/>
              <a:buChar char="•"/>
            </a:pPr>
            <a:r>
              <a:rPr lang="en-US" sz="1600" dirty="0"/>
              <a:t>Behavioral Events (Example: Is the BSP in place? Are staff following the BSP or Plan of Care?) </a:t>
            </a:r>
          </a:p>
          <a:p>
            <a:pPr lvl="1">
              <a:buFont typeface="Arial" panose="020B0604020202020204" pitchFamily="34" charset="0"/>
              <a:buChar char="•"/>
            </a:pPr>
            <a:r>
              <a:rPr lang="en-US" sz="1600" dirty="0"/>
              <a:t>Use of Behavior Interventions (manual restraint, etc.)</a:t>
            </a:r>
          </a:p>
          <a:p>
            <a:pPr lvl="1">
              <a:buFont typeface="Arial" panose="020B0604020202020204" pitchFamily="34" charset="0"/>
              <a:buChar char="•"/>
            </a:pPr>
            <a:r>
              <a:rPr lang="en-US" sz="1600" dirty="0"/>
              <a:t>Psychiatric Events</a:t>
            </a:r>
          </a:p>
          <a:p>
            <a:pPr lvl="1">
              <a:buFont typeface="Arial" panose="020B0604020202020204" pitchFamily="34" charset="0"/>
              <a:buChar char="•"/>
            </a:pPr>
            <a:r>
              <a:rPr lang="en-US" sz="1600" dirty="0"/>
              <a:t>What are the noted trends?</a:t>
            </a:r>
          </a:p>
          <a:p>
            <a:pPr lvl="1">
              <a:buFont typeface="Arial" panose="020B0604020202020204" pitchFamily="34" charset="0"/>
              <a:buChar char="•"/>
            </a:pPr>
            <a:r>
              <a:rPr lang="en-US" sz="1600" dirty="0"/>
              <a:t>What do they tell us?</a:t>
            </a:r>
          </a:p>
          <a:p>
            <a:pPr lvl="1">
              <a:buFont typeface="Arial" panose="020B0604020202020204" pitchFamily="34" charset="0"/>
              <a:buChar char="•"/>
            </a:pPr>
            <a:r>
              <a:rPr lang="en-US" sz="1600" dirty="0"/>
              <a:t>Next Steps- What can we do to address?</a:t>
            </a:r>
          </a:p>
          <a:p>
            <a:pPr lvl="1">
              <a:buFont typeface="Arial" panose="020B0604020202020204" pitchFamily="34" charset="0"/>
              <a:buChar char="•"/>
            </a:pPr>
            <a:r>
              <a:rPr lang="en-US" sz="1600" dirty="0"/>
              <a:t>Re-assess/Evaluate</a:t>
            </a:r>
          </a:p>
          <a:p>
            <a:endParaRPr lang="en-US" dirty="0"/>
          </a:p>
        </p:txBody>
      </p:sp>
      <p:pic>
        <p:nvPicPr>
          <p:cNvPr id="2" name="Picture 2" descr="Tennessee Division of TennCare">
            <a:extLst>
              <a:ext uri="{FF2B5EF4-FFF2-40B4-BE49-F238E27FC236}">
                <a16:creationId xmlns:a16="http://schemas.microsoft.com/office/drawing/2014/main" id="{F5F42770-B32B-356D-DCA4-F17878192406}"/>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01000" y="4720229"/>
            <a:ext cx="990600" cy="3972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414631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78B701-4231-15D6-67D8-E512F339FBD5}"/>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6D533A7B-9EEC-8BFE-F04D-E11B61022E9D}"/>
              </a:ext>
            </a:extLst>
          </p:cNvPr>
          <p:cNvSpPr>
            <a:spLocks noGrp="1"/>
          </p:cNvSpPr>
          <p:nvPr>
            <p:ph type="title"/>
          </p:nvPr>
        </p:nvSpPr>
        <p:spPr/>
        <p:txBody>
          <a:bodyPr/>
          <a:lstStyle/>
          <a:p>
            <a:pPr algn="ctr"/>
            <a:r>
              <a:rPr lang="en-US" dirty="0"/>
              <a:t>PRERT’s Role</a:t>
            </a:r>
          </a:p>
        </p:txBody>
      </p:sp>
      <p:sp>
        <p:nvSpPr>
          <p:cNvPr id="5" name="Content Placeholder 4">
            <a:extLst>
              <a:ext uri="{FF2B5EF4-FFF2-40B4-BE49-F238E27FC236}">
                <a16:creationId xmlns:a16="http://schemas.microsoft.com/office/drawing/2014/main" id="{D964AA38-A2CC-7D2E-F433-1AC9CEA1B095}"/>
              </a:ext>
            </a:extLst>
          </p:cNvPr>
          <p:cNvSpPr>
            <a:spLocks noGrp="1"/>
          </p:cNvSpPr>
          <p:nvPr>
            <p:ph idx="1"/>
          </p:nvPr>
        </p:nvSpPr>
        <p:spPr/>
        <p:txBody>
          <a:bodyPr>
            <a:normAutofit fontScale="70000" lnSpcReduction="20000"/>
          </a:bodyPr>
          <a:lstStyle/>
          <a:p>
            <a:r>
              <a:rPr lang="en-US" dirty="0"/>
              <a:t>The event shall be documented by the provider/paid supports, detailing the event as required for the PRERT and clinician (ex. ABA, BH treatment team, etc.) review. </a:t>
            </a:r>
          </a:p>
          <a:p>
            <a:endParaRPr lang="en-US" dirty="0"/>
          </a:p>
          <a:p>
            <a:r>
              <a:rPr lang="en-US" dirty="0"/>
              <a:t>At least monthly, the PRERT will review the collected information and be responsible for identifying the event, discussing the trended data, and determining appropriate next steps.</a:t>
            </a:r>
          </a:p>
          <a:p>
            <a:endParaRPr lang="en-US" dirty="0"/>
          </a:p>
          <a:p>
            <a:r>
              <a:rPr lang="en-US" dirty="0"/>
              <a:t>Tools which can be utilized by the PRERT are located on the REM website at: </a:t>
            </a:r>
            <a:r>
              <a:rPr lang="en-US" dirty="0">
                <a:hlinkClick r:id="rId2"/>
              </a:rPr>
              <a:t>https://www.tn.gov/disability-and-aging/provider-information/reportable-event-management.html</a:t>
            </a:r>
            <a:endParaRPr lang="en-US" dirty="0"/>
          </a:p>
          <a:p>
            <a:endParaRPr lang="en-US" dirty="0"/>
          </a:p>
          <a:p>
            <a:r>
              <a:rPr lang="en-US" dirty="0"/>
              <a:t>This tool includes questions to consider and helpful tips to assist in determining possible fade out interventions and differentiate the information needed in the consolidated REF description from the information needed in the PRERT minutes for noted follow up.</a:t>
            </a:r>
          </a:p>
          <a:p>
            <a:endParaRPr lang="en-US" dirty="0"/>
          </a:p>
        </p:txBody>
      </p:sp>
      <p:pic>
        <p:nvPicPr>
          <p:cNvPr id="2" name="Picture 2" descr="Tennessee Division of TennCare">
            <a:extLst>
              <a:ext uri="{FF2B5EF4-FFF2-40B4-BE49-F238E27FC236}">
                <a16:creationId xmlns:a16="http://schemas.microsoft.com/office/drawing/2014/main" id="{86D8BF9E-40F9-A66E-F3CF-B81AC66C42AB}"/>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001000" y="4720229"/>
            <a:ext cx="990600" cy="3972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7269398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10ED95-2842-8019-5429-F285A60F412D}"/>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0B66492A-9BE6-7C98-766E-BBB479E7F9EB}"/>
              </a:ext>
            </a:extLst>
          </p:cNvPr>
          <p:cNvSpPr>
            <a:spLocks noGrp="1"/>
          </p:cNvSpPr>
          <p:nvPr>
            <p:ph type="title"/>
          </p:nvPr>
        </p:nvSpPr>
        <p:spPr/>
        <p:txBody>
          <a:bodyPr/>
          <a:lstStyle/>
          <a:p>
            <a:pPr algn="ctr"/>
            <a:r>
              <a:rPr lang="en-US" dirty="0"/>
              <a:t>Questions the PRERT Must Consider</a:t>
            </a:r>
          </a:p>
        </p:txBody>
      </p:sp>
      <p:sp>
        <p:nvSpPr>
          <p:cNvPr id="5" name="Content Placeholder 4">
            <a:extLst>
              <a:ext uri="{FF2B5EF4-FFF2-40B4-BE49-F238E27FC236}">
                <a16:creationId xmlns:a16="http://schemas.microsoft.com/office/drawing/2014/main" id="{3F08299C-1DCA-841F-CDE7-8C07A96CF4D4}"/>
              </a:ext>
            </a:extLst>
          </p:cNvPr>
          <p:cNvSpPr>
            <a:spLocks noGrp="1"/>
          </p:cNvSpPr>
          <p:nvPr>
            <p:ph idx="1"/>
          </p:nvPr>
        </p:nvSpPr>
        <p:spPr/>
        <p:txBody>
          <a:bodyPr>
            <a:normAutofit fontScale="70000" lnSpcReduction="20000"/>
          </a:bodyPr>
          <a:lstStyle/>
          <a:p>
            <a:pPr marL="0" indent="0">
              <a:buClrTx/>
              <a:buNone/>
            </a:pPr>
            <a:r>
              <a:rPr lang="en-US" dirty="0"/>
              <a:t>At a minimal, below are the required questions/answers to be captured in the minutes for each behavioral safety intervention or restrictive procedure.</a:t>
            </a:r>
          </a:p>
          <a:p>
            <a:pPr lvl="1">
              <a:buClr>
                <a:schemeClr val="accent1"/>
              </a:buClr>
              <a:buFont typeface="Arial" panose="020B0604020202020204" pitchFamily="34" charset="0"/>
              <a:buChar char="•"/>
            </a:pPr>
            <a:r>
              <a:rPr lang="en-US" dirty="0"/>
              <a:t>What happened before the behavior, triggers?</a:t>
            </a:r>
          </a:p>
          <a:p>
            <a:pPr lvl="1">
              <a:buClr>
                <a:schemeClr val="accent1"/>
              </a:buClr>
              <a:buFont typeface="Arial" panose="020B0604020202020204" pitchFamily="34" charset="0"/>
              <a:buChar char="•"/>
            </a:pPr>
            <a:r>
              <a:rPr lang="en-US" dirty="0"/>
              <a:t>What lesser intervention was tried, attempted?</a:t>
            </a:r>
          </a:p>
          <a:p>
            <a:pPr lvl="1">
              <a:buClr>
                <a:schemeClr val="accent1"/>
              </a:buClr>
              <a:buFont typeface="Arial" panose="020B0604020202020204" pitchFamily="34" charset="0"/>
              <a:buChar char="•"/>
            </a:pPr>
            <a:r>
              <a:rPr lang="en-US" dirty="0"/>
              <a:t>How long was the restraint?</a:t>
            </a:r>
          </a:p>
          <a:p>
            <a:pPr lvl="1">
              <a:buClr>
                <a:schemeClr val="accent1"/>
              </a:buClr>
              <a:buFont typeface="Arial" panose="020B0604020202020204" pitchFamily="34" charset="0"/>
              <a:buChar char="•"/>
            </a:pPr>
            <a:r>
              <a:rPr lang="en-US" dirty="0"/>
              <a:t>Interventions while in the restraint- checking in with the person during the restraint?</a:t>
            </a:r>
          </a:p>
          <a:p>
            <a:pPr lvl="1">
              <a:buClr>
                <a:schemeClr val="accent1"/>
              </a:buClr>
              <a:buFont typeface="Arial" panose="020B0604020202020204" pitchFamily="34" charset="0"/>
              <a:buChar char="•"/>
            </a:pPr>
            <a:r>
              <a:rPr lang="en-US" dirty="0"/>
              <a:t>How many times was an attempted release tried? How long did each implementation last between attempts?</a:t>
            </a:r>
          </a:p>
          <a:p>
            <a:pPr lvl="1">
              <a:buClr>
                <a:schemeClr val="accent1"/>
              </a:buClr>
              <a:buFont typeface="Arial" panose="020B0604020202020204" pitchFamily="34" charset="0"/>
              <a:buChar char="•"/>
            </a:pPr>
            <a:r>
              <a:rPr lang="en-US" dirty="0"/>
              <a:t>After the restraint, note interventions</a:t>
            </a:r>
          </a:p>
          <a:p>
            <a:pPr lvl="1">
              <a:buClr>
                <a:schemeClr val="accent1"/>
              </a:buClr>
              <a:buFont typeface="Arial" panose="020B0604020202020204" pitchFamily="34" charset="0"/>
              <a:buChar char="•"/>
            </a:pPr>
            <a:r>
              <a:rPr lang="en-US" dirty="0"/>
              <a:t>Who was notified after the event occurred? (Meaning- ABA, Home Manager, Program Coordinator, clinical assessment, medical attention needed? Any information from witness if necessary)</a:t>
            </a:r>
          </a:p>
          <a:p>
            <a:pPr lvl="1">
              <a:buClr>
                <a:schemeClr val="accent1"/>
              </a:buClr>
              <a:buFont typeface="Arial" panose="020B0604020202020204" pitchFamily="34" charset="0"/>
              <a:buChar char="•"/>
            </a:pPr>
            <a:r>
              <a:rPr lang="en-US" dirty="0"/>
              <a:t>Plan to reduce the need for restraints</a:t>
            </a:r>
          </a:p>
          <a:p>
            <a:pPr lvl="1">
              <a:buClr>
                <a:schemeClr val="accent1"/>
              </a:buClr>
              <a:buFont typeface="Arial" panose="020B0604020202020204" pitchFamily="34" charset="0"/>
              <a:buChar char="•"/>
            </a:pPr>
            <a:r>
              <a:rPr lang="en-US" dirty="0"/>
              <a:t>Are there patterns of same staff on duty?</a:t>
            </a:r>
          </a:p>
          <a:p>
            <a:pPr lvl="1">
              <a:buClr>
                <a:schemeClr val="accent1"/>
              </a:buClr>
              <a:buFont typeface="Arial" panose="020B0604020202020204" pitchFamily="34" charset="0"/>
              <a:buChar char="•"/>
            </a:pPr>
            <a:r>
              <a:rPr lang="en-US" dirty="0"/>
              <a:t>What worked? What did not work?</a:t>
            </a:r>
          </a:p>
          <a:p>
            <a:endParaRPr lang="en-US" dirty="0"/>
          </a:p>
        </p:txBody>
      </p:sp>
      <p:pic>
        <p:nvPicPr>
          <p:cNvPr id="2" name="Picture 2" descr="Tennessee Division of TennCare">
            <a:extLst>
              <a:ext uri="{FF2B5EF4-FFF2-40B4-BE49-F238E27FC236}">
                <a16:creationId xmlns:a16="http://schemas.microsoft.com/office/drawing/2014/main" id="{1D4DAA43-7CB7-3AD6-34B2-6937912C3F23}"/>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01000" y="4720229"/>
            <a:ext cx="990600" cy="3972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148530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0F8DBA-D29C-8299-6DC3-B9C69493A1B2}"/>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C573F45F-9266-C8B8-2AFB-86C5F48ED3DD}"/>
              </a:ext>
            </a:extLst>
          </p:cNvPr>
          <p:cNvSpPr>
            <a:spLocks noGrp="1"/>
          </p:cNvSpPr>
          <p:nvPr>
            <p:ph type="title"/>
          </p:nvPr>
        </p:nvSpPr>
        <p:spPr/>
        <p:txBody>
          <a:bodyPr/>
          <a:lstStyle/>
          <a:p>
            <a:pPr algn="ctr"/>
            <a:r>
              <a:rPr lang="en-US" dirty="0"/>
              <a:t>Helpful Tips</a:t>
            </a:r>
          </a:p>
        </p:txBody>
      </p:sp>
      <p:sp>
        <p:nvSpPr>
          <p:cNvPr id="5" name="Content Placeholder 4">
            <a:extLst>
              <a:ext uri="{FF2B5EF4-FFF2-40B4-BE49-F238E27FC236}">
                <a16:creationId xmlns:a16="http://schemas.microsoft.com/office/drawing/2014/main" id="{686D519F-FCEE-D5BB-E39D-5331AA198988}"/>
              </a:ext>
            </a:extLst>
          </p:cNvPr>
          <p:cNvSpPr>
            <a:spLocks noGrp="1"/>
          </p:cNvSpPr>
          <p:nvPr>
            <p:ph idx="1"/>
          </p:nvPr>
        </p:nvSpPr>
        <p:spPr/>
        <p:txBody>
          <a:bodyPr>
            <a:normAutofit fontScale="92500" lnSpcReduction="20000"/>
          </a:bodyPr>
          <a:lstStyle/>
          <a:p>
            <a:r>
              <a:rPr lang="en-US" sz="2200" dirty="0"/>
              <a:t>Ensure REFs are</a:t>
            </a:r>
            <a:r>
              <a:rPr lang="en-US" sz="2200" b="1" dirty="0"/>
              <a:t> COMPLETE </a:t>
            </a:r>
            <a:r>
              <a:rPr lang="en-US" sz="2200" i="1" u="sng" dirty="0"/>
              <a:t>prior</a:t>
            </a:r>
            <a:r>
              <a:rPr lang="en-US" sz="2200" dirty="0"/>
              <a:t> to submission!!  </a:t>
            </a:r>
          </a:p>
          <a:p>
            <a:r>
              <a:rPr lang="en-US" sz="2200" dirty="0"/>
              <a:t>REFs should include the following:</a:t>
            </a:r>
          </a:p>
          <a:p>
            <a:pPr lvl="2"/>
            <a:r>
              <a:rPr lang="en-US" sz="1900" dirty="0"/>
              <a:t>Reason for seeking medical treatment </a:t>
            </a:r>
            <a:endParaRPr lang="en-US" sz="1900" i="1" dirty="0"/>
          </a:p>
          <a:p>
            <a:pPr lvl="2"/>
            <a:r>
              <a:rPr lang="en-US" sz="1900" dirty="0"/>
              <a:t>Type of treatment sought</a:t>
            </a:r>
            <a:endParaRPr lang="en-US" sz="1900" i="1" dirty="0"/>
          </a:p>
          <a:p>
            <a:pPr lvl="2"/>
            <a:r>
              <a:rPr lang="en-US" sz="1900" dirty="0"/>
              <a:t>Diagnosis</a:t>
            </a:r>
            <a:endParaRPr lang="en-US" sz="1900" i="1" dirty="0"/>
          </a:p>
          <a:p>
            <a:pPr lvl="2"/>
            <a:r>
              <a:rPr lang="en-US" sz="1900" dirty="0"/>
              <a:t>Treatment received</a:t>
            </a:r>
            <a:endParaRPr lang="en-US" sz="1900" i="1" dirty="0"/>
          </a:p>
          <a:p>
            <a:pPr lvl="2"/>
            <a:r>
              <a:rPr lang="en-US" sz="1900" dirty="0"/>
              <a:t>Recommended follow-up</a:t>
            </a:r>
            <a:endParaRPr lang="en-US" sz="1900" i="1" dirty="0"/>
          </a:p>
          <a:p>
            <a:pPr lvl="2"/>
            <a:r>
              <a:rPr lang="en-US" sz="1900" dirty="0"/>
              <a:t>Additional information for justification</a:t>
            </a:r>
          </a:p>
          <a:p>
            <a:r>
              <a:rPr lang="en-US" sz="2200" dirty="0"/>
              <a:t>Inform families, Personal Assistants, etc. that Urgent Care and ER visits need to be reported if treatment occurred.</a:t>
            </a:r>
          </a:p>
          <a:p>
            <a:r>
              <a:rPr lang="en-US" sz="2200" dirty="0"/>
              <a:t>Ask if any of these occurred when completing monthly visits/monthly reviews.</a:t>
            </a:r>
          </a:p>
          <a:p>
            <a:endParaRPr lang="en-US" dirty="0"/>
          </a:p>
        </p:txBody>
      </p:sp>
      <p:pic>
        <p:nvPicPr>
          <p:cNvPr id="2" name="Picture 2" descr="Tennessee Division of TennCare">
            <a:extLst>
              <a:ext uri="{FF2B5EF4-FFF2-40B4-BE49-F238E27FC236}">
                <a16:creationId xmlns:a16="http://schemas.microsoft.com/office/drawing/2014/main" id="{2E2A4BD4-125A-7B85-8730-EC09FE5F0E84}"/>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01000" y="4720229"/>
            <a:ext cx="990600" cy="3972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7091529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D276E6-CCD2-FEFA-B654-B5C153F06B74}"/>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229BD45A-4F5A-4878-B5D7-93F704AE9C0A}"/>
              </a:ext>
            </a:extLst>
          </p:cNvPr>
          <p:cNvSpPr>
            <a:spLocks noGrp="1"/>
          </p:cNvSpPr>
          <p:nvPr>
            <p:ph type="title"/>
          </p:nvPr>
        </p:nvSpPr>
        <p:spPr/>
        <p:txBody>
          <a:bodyPr/>
          <a:lstStyle/>
          <a:p>
            <a:pPr algn="ctr"/>
            <a:r>
              <a:rPr lang="en-US" dirty="0"/>
              <a:t>Responsibilities of the PRERT</a:t>
            </a:r>
          </a:p>
        </p:txBody>
      </p:sp>
      <p:sp>
        <p:nvSpPr>
          <p:cNvPr id="5" name="Content Placeholder 4">
            <a:extLst>
              <a:ext uri="{FF2B5EF4-FFF2-40B4-BE49-F238E27FC236}">
                <a16:creationId xmlns:a16="http://schemas.microsoft.com/office/drawing/2014/main" id="{AF4E6951-EBD7-77F6-13FF-D98980855ADC}"/>
              </a:ext>
            </a:extLst>
          </p:cNvPr>
          <p:cNvSpPr>
            <a:spLocks noGrp="1"/>
          </p:cNvSpPr>
          <p:nvPr>
            <p:ph idx="1"/>
          </p:nvPr>
        </p:nvSpPr>
        <p:spPr/>
        <p:txBody>
          <a:bodyPr/>
          <a:lstStyle/>
          <a:p>
            <a:pPr marL="0" indent="0">
              <a:buNone/>
            </a:pPr>
            <a:r>
              <a:rPr lang="en-US" sz="2000" b="1" i="1" dirty="0"/>
              <a:t>Meeting Schedule:</a:t>
            </a:r>
          </a:p>
          <a:p>
            <a:pPr>
              <a:buClrTx/>
            </a:pPr>
            <a:r>
              <a:rPr lang="en-US" sz="2000" dirty="0"/>
              <a:t>The PRERT is required to meet </a:t>
            </a:r>
          </a:p>
          <a:p>
            <a:pPr marL="0" indent="0">
              <a:buClrTx/>
              <a:buNone/>
            </a:pPr>
            <a:r>
              <a:rPr lang="en-US" sz="2000" dirty="0"/>
              <a:t>at least monthly but can elect to </a:t>
            </a:r>
          </a:p>
          <a:p>
            <a:pPr marL="0" indent="0">
              <a:buClrTx/>
              <a:buNone/>
            </a:pPr>
            <a:r>
              <a:rPr lang="en-US" sz="2000"/>
              <a:t>meet </a:t>
            </a:r>
            <a:r>
              <a:rPr lang="en-US" sz="2000" dirty="0"/>
              <a:t>more frequently </a:t>
            </a:r>
            <a:r>
              <a:rPr lang="en-US" sz="2000"/>
              <a:t>if desired</a:t>
            </a:r>
            <a:r>
              <a:rPr lang="en-US" sz="2000" dirty="0"/>
              <a:t>.</a:t>
            </a:r>
          </a:p>
          <a:p>
            <a:endParaRPr lang="en-US" dirty="0"/>
          </a:p>
        </p:txBody>
      </p:sp>
      <p:sp>
        <p:nvSpPr>
          <p:cNvPr id="2" name="Content Placeholder 1">
            <a:extLst>
              <a:ext uri="{FF2B5EF4-FFF2-40B4-BE49-F238E27FC236}">
                <a16:creationId xmlns:a16="http://schemas.microsoft.com/office/drawing/2014/main" id="{22CB78CE-7521-E325-7583-F6C98CE170D2}"/>
              </a:ext>
            </a:extLst>
          </p:cNvPr>
          <p:cNvSpPr txBox="1">
            <a:spLocks/>
          </p:cNvSpPr>
          <p:nvPr/>
        </p:nvSpPr>
        <p:spPr>
          <a:xfrm>
            <a:off x="4419600" y="913972"/>
            <a:ext cx="4191000" cy="3700227"/>
          </a:xfrm>
          <a:prstGeom prst="rect">
            <a:avLst/>
          </a:prstGeom>
        </p:spPr>
        <p:txBody>
          <a:bodyPr>
            <a:normAutofit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r>
              <a:rPr lang="en-US" sz="2000" b="1" i="1" dirty="0">
                <a:latin typeface="Open Sans" panose="020B0606030504020204" pitchFamily="34" charset="0"/>
                <a:ea typeface="Open Sans" panose="020B0606030504020204" pitchFamily="34" charset="0"/>
                <a:cs typeface="Open Sans" panose="020B0606030504020204" pitchFamily="34" charset="0"/>
              </a:rPr>
              <a:t>Membership:</a:t>
            </a:r>
          </a:p>
          <a:p>
            <a:r>
              <a:rPr lang="en-US" sz="2000" dirty="0">
                <a:latin typeface="Open Sans" panose="020B0606030504020204" pitchFamily="34" charset="0"/>
                <a:ea typeface="Open Sans" panose="020B0606030504020204" pitchFamily="34" charset="0"/>
                <a:cs typeface="Open Sans" panose="020B0606030504020204" pitchFamily="34" charset="0"/>
              </a:rPr>
              <a:t>Must include the EMC as the Chairperson.</a:t>
            </a:r>
          </a:p>
          <a:p>
            <a:r>
              <a:rPr lang="en-US" sz="2000" dirty="0">
                <a:latin typeface="Open Sans" panose="020B0606030504020204" pitchFamily="34" charset="0"/>
                <a:ea typeface="Open Sans" panose="020B0606030504020204" pitchFamily="34" charset="0"/>
                <a:cs typeface="Open Sans" panose="020B0606030504020204" pitchFamily="34" charset="0"/>
              </a:rPr>
              <a:t>Membership and representation is specific to each provider’s Event Management policy.</a:t>
            </a:r>
          </a:p>
          <a:p>
            <a:r>
              <a:rPr lang="en-US" sz="2000" dirty="0">
                <a:latin typeface="Open Sans" panose="020B0606030504020204" pitchFamily="34" charset="0"/>
                <a:ea typeface="Open Sans" panose="020B0606030504020204" pitchFamily="34" charset="0"/>
                <a:cs typeface="Open Sans" panose="020B0606030504020204" pitchFamily="34" charset="0"/>
              </a:rPr>
              <a:t>Providers should consider including as members of the  Event Review Committee (ERC), people supported and/or family members.</a:t>
            </a:r>
          </a:p>
          <a:p>
            <a:endParaRPr lang="en-US" dirty="0"/>
          </a:p>
        </p:txBody>
      </p:sp>
      <p:pic>
        <p:nvPicPr>
          <p:cNvPr id="3" name="Picture 2" descr="Tennessee Division of TennCare">
            <a:extLst>
              <a:ext uri="{FF2B5EF4-FFF2-40B4-BE49-F238E27FC236}">
                <a16:creationId xmlns:a16="http://schemas.microsoft.com/office/drawing/2014/main" id="{CFFFA6DC-8ECE-DF17-0F3C-BADE566264B1}"/>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01000" y="4720229"/>
            <a:ext cx="990600" cy="3972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9479554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F1B70D6-2EB0-B792-7CCD-529962C8AD59}"/>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8FB37FAD-174A-1E66-2FD6-2320E2B9CB10}"/>
              </a:ext>
            </a:extLst>
          </p:cNvPr>
          <p:cNvSpPr>
            <a:spLocks noGrp="1"/>
          </p:cNvSpPr>
          <p:nvPr>
            <p:ph type="title"/>
          </p:nvPr>
        </p:nvSpPr>
        <p:spPr/>
        <p:txBody>
          <a:bodyPr/>
          <a:lstStyle/>
          <a:p>
            <a:pPr algn="ctr"/>
            <a:r>
              <a:rPr lang="en-US" dirty="0"/>
              <a:t>Responsibilities of the PRERT </a:t>
            </a:r>
          </a:p>
        </p:txBody>
      </p:sp>
      <p:sp>
        <p:nvSpPr>
          <p:cNvPr id="5" name="Content Placeholder 4">
            <a:extLst>
              <a:ext uri="{FF2B5EF4-FFF2-40B4-BE49-F238E27FC236}">
                <a16:creationId xmlns:a16="http://schemas.microsoft.com/office/drawing/2014/main" id="{74CE80D0-85E5-DDBB-A0CC-8D959D835A29}"/>
              </a:ext>
            </a:extLst>
          </p:cNvPr>
          <p:cNvSpPr>
            <a:spLocks noGrp="1"/>
          </p:cNvSpPr>
          <p:nvPr>
            <p:ph idx="1"/>
          </p:nvPr>
        </p:nvSpPr>
        <p:spPr/>
        <p:txBody>
          <a:bodyPr>
            <a:normAutofit fontScale="92500" lnSpcReduction="10000"/>
          </a:bodyPr>
          <a:lstStyle/>
          <a:p>
            <a:pPr marL="0" indent="0">
              <a:buNone/>
            </a:pPr>
            <a:r>
              <a:rPr lang="en-US" b="1" i="1" dirty="0"/>
              <a:t>Functions:</a:t>
            </a:r>
          </a:p>
          <a:p>
            <a:r>
              <a:rPr lang="en-US" sz="2200" dirty="0"/>
              <a:t>Monitoring of reporting events, including timely notification to entities other than DDA and the MCO.</a:t>
            </a:r>
          </a:p>
          <a:p>
            <a:r>
              <a:rPr lang="en-US" sz="2200" dirty="0"/>
              <a:t>Addressing Informational Findings relating to events in Final Investigation Reports and provider event reviews.</a:t>
            </a:r>
          </a:p>
          <a:p>
            <a:r>
              <a:rPr lang="en-US" sz="2200" dirty="0"/>
              <a:t>Identifying individual risk issues for prevention of harm and increasing safety of the person supported.</a:t>
            </a:r>
          </a:p>
          <a:p>
            <a:r>
              <a:rPr lang="en-US" sz="2200" dirty="0"/>
              <a:t>Identifying event trends and making recommendations, as necessary.</a:t>
            </a:r>
          </a:p>
          <a:p>
            <a:r>
              <a:rPr lang="en-US" sz="2200" dirty="0"/>
              <a:t>Conducting reviews and assessments of homes, persons, programs, conditions, or other factors which can be reasonably identified as presenting risks to persons supported. </a:t>
            </a:r>
          </a:p>
          <a:p>
            <a:endParaRPr lang="en-US" dirty="0"/>
          </a:p>
        </p:txBody>
      </p:sp>
      <p:pic>
        <p:nvPicPr>
          <p:cNvPr id="2" name="Picture 2" descr="Tennessee Division of TennCare">
            <a:extLst>
              <a:ext uri="{FF2B5EF4-FFF2-40B4-BE49-F238E27FC236}">
                <a16:creationId xmlns:a16="http://schemas.microsoft.com/office/drawing/2014/main" id="{BDC397C0-8B1D-89E4-7C44-3F11E1EF119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01000" y="4720229"/>
            <a:ext cx="990600" cy="3972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67845166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E3A0C1-BDF4-C33E-E19D-FCB901F79C4B}"/>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B9840103-EBAD-BB16-144D-17E1B326BA08}"/>
              </a:ext>
            </a:extLst>
          </p:cNvPr>
          <p:cNvSpPr>
            <a:spLocks noGrp="1"/>
          </p:cNvSpPr>
          <p:nvPr>
            <p:ph type="title"/>
          </p:nvPr>
        </p:nvSpPr>
        <p:spPr/>
        <p:txBody>
          <a:bodyPr/>
          <a:lstStyle/>
          <a:p>
            <a:pPr algn="ctr"/>
            <a:r>
              <a:rPr lang="en-US" dirty="0"/>
              <a:t>Responsibilities of the PRERT</a:t>
            </a:r>
          </a:p>
        </p:txBody>
      </p:sp>
      <p:sp>
        <p:nvSpPr>
          <p:cNvPr id="5" name="Content Placeholder 4">
            <a:extLst>
              <a:ext uri="{FF2B5EF4-FFF2-40B4-BE49-F238E27FC236}">
                <a16:creationId xmlns:a16="http://schemas.microsoft.com/office/drawing/2014/main" id="{F1C6A317-5E2B-33A7-11BF-D13D48DA9C0F}"/>
              </a:ext>
            </a:extLst>
          </p:cNvPr>
          <p:cNvSpPr>
            <a:spLocks noGrp="1"/>
          </p:cNvSpPr>
          <p:nvPr>
            <p:ph idx="1"/>
          </p:nvPr>
        </p:nvSpPr>
        <p:spPr/>
        <p:txBody>
          <a:bodyPr>
            <a:normAutofit/>
          </a:bodyPr>
          <a:lstStyle/>
          <a:p>
            <a:pPr marL="0" indent="0">
              <a:buNone/>
            </a:pPr>
            <a:r>
              <a:rPr lang="en-US" sz="2000" b="1" i="1" dirty="0"/>
              <a:t>Example of how issues could be covered in the PRERT’s discussion of a reportable event:</a:t>
            </a:r>
          </a:p>
          <a:p>
            <a:pPr>
              <a:buClrTx/>
            </a:pPr>
            <a:r>
              <a:rPr lang="en-US" sz="2000" dirty="0"/>
              <a:t>What really occurred?</a:t>
            </a:r>
          </a:p>
          <a:p>
            <a:pPr>
              <a:buClrTx/>
            </a:pPr>
            <a:r>
              <a:rPr lang="en-US" sz="2000" dirty="0"/>
              <a:t>Adequacy of staff/supervisor response</a:t>
            </a:r>
          </a:p>
          <a:p>
            <a:pPr>
              <a:buClrTx/>
            </a:pPr>
            <a:r>
              <a:rPr lang="en-US" sz="2000" dirty="0"/>
              <a:t>Was the event reported in a timely manner?</a:t>
            </a:r>
          </a:p>
          <a:p>
            <a:pPr>
              <a:buClrTx/>
            </a:pPr>
            <a:r>
              <a:rPr lang="en-US" sz="2000" dirty="0"/>
              <a:t>Was the REF sent within the required timeframes?</a:t>
            </a:r>
          </a:p>
          <a:p>
            <a:pPr>
              <a:buClrTx/>
            </a:pPr>
            <a:r>
              <a:rPr lang="en-US" sz="2000" dirty="0"/>
              <a:t>Were other appropriate outside parties notified?</a:t>
            </a:r>
          </a:p>
          <a:p>
            <a:pPr>
              <a:buClrTx/>
            </a:pPr>
            <a:r>
              <a:rPr lang="en-US" sz="2000" dirty="0"/>
              <a:t>Was the event preventable?</a:t>
            </a:r>
          </a:p>
          <a:p>
            <a:pPr>
              <a:buClrTx/>
            </a:pPr>
            <a:r>
              <a:rPr lang="en-US" sz="2000" dirty="0"/>
              <a:t>Is additional corrective and/or preventive action needed?</a:t>
            </a:r>
          </a:p>
          <a:p>
            <a:endParaRPr lang="en-US" dirty="0"/>
          </a:p>
        </p:txBody>
      </p:sp>
    </p:spTree>
    <p:extLst>
      <p:ext uri="{BB962C8B-B14F-4D97-AF65-F5344CB8AC3E}">
        <p14:creationId xmlns:p14="http://schemas.microsoft.com/office/powerpoint/2010/main" val="396486181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03347B-6BCA-71A5-5534-26CA1488729B}"/>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A14DB78C-9D7C-8BB1-DBDD-850DB1139D65}"/>
              </a:ext>
            </a:extLst>
          </p:cNvPr>
          <p:cNvSpPr>
            <a:spLocks noGrp="1"/>
          </p:cNvSpPr>
          <p:nvPr>
            <p:ph type="title"/>
          </p:nvPr>
        </p:nvSpPr>
        <p:spPr/>
        <p:txBody>
          <a:bodyPr/>
          <a:lstStyle/>
          <a:p>
            <a:pPr algn="ctr"/>
            <a:r>
              <a:rPr lang="en-US" dirty="0"/>
              <a:t>Responsibilities of the PRERT</a:t>
            </a:r>
          </a:p>
        </p:txBody>
      </p:sp>
      <p:sp>
        <p:nvSpPr>
          <p:cNvPr id="5" name="Content Placeholder 4">
            <a:extLst>
              <a:ext uri="{FF2B5EF4-FFF2-40B4-BE49-F238E27FC236}">
                <a16:creationId xmlns:a16="http://schemas.microsoft.com/office/drawing/2014/main" id="{615ED647-2BEE-4326-4F14-46E55B89ACA7}"/>
              </a:ext>
            </a:extLst>
          </p:cNvPr>
          <p:cNvSpPr>
            <a:spLocks noGrp="1"/>
          </p:cNvSpPr>
          <p:nvPr>
            <p:ph idx="1"/>
          </p:nvPr>
        </p:nvSpPr>
        <p:spPr/>
        <p:txBody>
          <a:bodyPr>
            <a:normAutofit/>
          </a:bodyPr>
          <a:lstStyle/>
          <a:p>
            <a:pPr marL="0" indent="0" algn="ctr">
              <a:buNone/>
            </a:pPr>
            <a:r>
              <a:rPr lang="en-US" u="sng" dirty="0"/>
              <a:t>Strategies for Efficient and Effective PRERT Meetings </a:t>
            </a:r>
          </a:p>
          <a:p>
            <a:pPr marL="0" indent="0">
              <a:buNone/>
            </a:pPr>
            <a:r>
              <a:rPr lang="en-US" sz="2000" b="1" i="1" dirty="0"/>
              <a:t>The PRERT should contribute to fostering a culture of learning--reportable events are not punitive!</a:t>
            </a:r>
            <a:endParaRPr lang="en-US" b="1" i="1" u="sng" dirty="0"/>
          </a:p>
          <a:p>
            <a:r>
              <a:rPr lang="en-US" sz="2000" dirty="0"/>
              <a:t>Review reportable and non-reportable event trends and reports as presented by the EMC. </a:t>
            </a:r>
          </a:p>
          <a:p>
            <a:r>
              <a:rPr lang="en-US" sz="2000" dirty="0"/>
              <a:t>Introduce each event with a brief description of what happened, who was involved, injuries, medical treatment rendered, and any other actions taken.</a:t>
            </a:r>
          </a:p>
          <a:p>
            <a:endParaRPr lang="en-US" dirty="0"/>
          </a:p>
        </p:txBody>
      </p:sp>
      <p:pic>
        <p:nvPicPr>
          <p:cNvPr id="2" name="Picture 2" descr="Tennessee Division of TennCare">
            <a:extLst>
              <a:ext uri="{FF2B5EF4-FFF2-40B4-BE49-F238E27FC236}">
                <a16:creationId xmlns:a16="http://schemas.microsoft.com/office/drawing/2014/main" id="{ADB2F73E-5B7A-EFE0-7FB8-5A300D3DA799}"/>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01000" y="4720229"/>
            <a:ext cx="990600" cy="3972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4453187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F86204-5561-480F-993E-A2C0ED90A74D}"/>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82AFFB96-AEAC-82CF-73C7-15ECC6871A3E}"/>
              </a:ext>
            </a:extLst>
          </p:cNvPr>
          <p:cNvSpPr>
            <a:spLocks noGrp="1"/>
          </p:cNvSpPr>
          <p:nvPr>
            <p:ph type="title"/>
          </p:nvPr>
        </p:nvSpPr>
        <p:spPr/>
        <p:txBody>
          <a:bodyPr/>
          <a:lstStyle/>
          <a:p>
            <a:pPr algn="ctr"/>
            <a:r>
              <a:rPr lang="en-US" dirty="0"/>
              <a:t>Responsibilities of the PRERT</a:t>
            </a:r>
          </a:p>
        </p:txBody>
      </p:sp>
      <p:sp>
        <p:nvSpPr>
          <p:cNvPr id="5" name="Content Placeholder 4">
            <a:extLst>
              <a:ext uri="{FF2B5EF4-FFF2-40B4-BE49-F238E27FC236}">
                <a16:creationId xmlns:a16="http://schemas.microsoft.com/office/drawing/2014/main" id="{65BCCE43-1F43-8FE7-DEF7-DBA8B43EA3D6}"/>
              </a:ext>
            </a:extLst>
          </p:cNvPr>
          <p:cNvSpPr>
            <a:spLocks noGrp="1"/>
          </p:cNvSpPr>
          <p:nvPr>
            <p:ph idx="1"/>
          </p:nvPr>
        </p:nvSpPr>
        <p:spPr/>
        <p:txBody>
          <a:bodyPr>
            <a:normAutofit/>
          </a:bodyPr>
          <a:lstStyle/>
          <a:p>
            <a:pPr marL="0" indent="0" algn="ctr">
              <a:buNone/>
            </a:pPr>
            <a:r>
              <a:rPr lang="en-US" u="sng" dirty="0"/>
              <a:t>Strategies for Efficient and Effective PRERT Meetings </a:t>
            </a:r>
          </a:p>
          <a:p>
            <a:r>
              <a:rPr lang="en-US" sz="2000" dirty="0"/>
              <a:t>Report any non-compliance with DDA notification/reporting requirements.</a:t>
            </a:r>
          </a:p>
          <a:p>
            <a:r>
              <a:rPr lang="en-US" sz="2000" dirty="0"/>
              <a:t>Ask staff person representing the person’s program for additional comments/input.  </a:t>
            </a:r>
          </a:p>
          <a:p>
            <a:r>
              <a:rPr lang="en-US" sz="2000" dirty="0"/>
              <a:t>Open discussion for all members.</a:t>
            </a:r>
          </a:p>
          <a:p>
            <a:r>
              <a:rPr lang="en-US" sz="2000" dirty="0"/>
              <a:t>Use tools such as data analysis to identify barriers, risk mitigation strategies and opportunities for quality improvement.</a:t>
            </a:r>
          </a:p>
          <a:p>
            <a:endParaRPr lang="en-US" dirty="0"/>
          </a:p>
        </p:txBody>
      </p:sp>
      <p:pic>
        <p:nvPicPr>
          <p:cNvPr id="2" name="Picture 2" descr="Tennessee Division of TennCare">
            <a:extLst>
              <a:ext uri="{FF2B5EF4-FFF2-40B4-BE49-F238E27FC236}">
                <a16:creationId xmlns:a16="http://schemas.microsoft.com/office/drawing/2014/main" id="{46AA2C44-4017-859C-8CEC-B8A0ADF9EF79}"/>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01000" y="4720229"/>
            <a:ext cx="990600" cy="3972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736510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2B050B7-02D7-4DA8-F0C3-DC52A75AED9D}"/>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534CD335-2610-3AE2-50DF-FE65E2BFDBB3}"/>
              </a:ext>
            </a:extLst>
          </p:cNvPr>
          <p:cNvSpPr>
            <a:spLocks noGrp="1"/>
          </p:cNvSpPr>
          <p:nvPr>
            <p:ph type="title"/>
          </p:nvPr>
        </p:nvSpPr>
        <p:spPr/>
        <p:txBody>
          <a:bodyPr/>
          <a:lstStyle/>
          <a:p>
            <a:pPr algn="ctr"/>
            <a:r>
              <a:rPr lang="en-US" dirty="0"/>
              <a:t>Responsibilities of the PRERT</a:t>
            </a:r>
          </a:p>
        </p:txBody>
      </p:sp>
      <p:sp>
        <p:nvSpPr>
          <p:cNvPr id="5" name="Content Placeholder 4">
            <a:extLst>
              <a:ext uri="{FF2B5EF4-FFF2-40B4-BE49-F238E27FC236}">
                <a16:creationId xmlns:a16="http://schemas.microsoft.com/office/drawing/2014/main" id="{AB0CC77B-CF1B-1D37-601E-5DD0FEAA64F0}"/>
              </a:ext>
            </a:extLst>
          </p:cNvPr>
          <p:cNvSpPr>
            <a:spLocks noGrp="1"/>
          </p:cNvSpPr>
          <p:nvPr>
            <p:ph idx="1"/>
          </p:nvPr>
        </p:nvSpPr>
        <p:spPr/>
        <p:txBody>
          <a:bodyPr>
            <a:normAutofit/>
          </a:bodyPr>
          <a:lstStyle/>
          <a:p>
            <a:pPr marL="0" indent="0" algn="ctr">
              <a:buNone/>
            </a:pPr>
            <a:r>
              <a:rPr lang="en-US" u="sng" dirty="0"/>
              <a:t>Strategies for Efficient and Effective PRERT Meetings </a:t>
            </a:r>
          </a:p>
          <a:p>
            <a:r>
              <a:rPr lang="en-US" sz="2000" dirty="0"/>
              <a:t>Collectively develop recommendations that utilize proactive practices that result in the desired outcome and prevent or reduce the likelihood of future similar events.</a:t>
            </a:r>
          </a:p>
          <a:p>
            <a:r>
              <a:rPr lang="en-US" sz="2000" dirty="0"/>
              <a:t>Delegate to ensure recommendations are implemented.</a:t>
            </a:r>
          </a:p>
          <a:p>
            <a:r>
              <a:rPr lang="en-US" sz="2000" dirty="0"/>
              <a:t>Identify person responsible for follow-up.</a:t>
            </a:r>
          </a:p>
          <a:p>
            <a:r>
              <a:rPr lang="en-US" sz="2000" dirty="0"/>
              <a:t>Determine a Target Due Date</a:t>
            </a:r>
          </a:p>
          <a:p>
            <a:r>
              <a:rPr lang="en-US" sz="2000" dirty="0"/>
              <a:t>Revise recommendations based on evaluation of implemented actions.</a:t>
            </a:r>
          </a:p>
          <a:p>
            <a:r>
              <a:rPr lang="en-US" sz="2000" dirty="0"/>
              <a:t>The minutes should document actions through resolution.</a:t>
            </a:r>
          </a:p>
          <a:p>
            <a:endParaRPr lang="en-US" dirty="0"/>
          </a:p>
        </p:txBody>
      </p:sp>
      <p:pic>
        <p:nvPicPr>
          <p:cNvPr id="2" name="Picture 2" descr="Tennessee Division of TennCare">
            <a:extLst>
              <a:ext uri="{FF2B5EF4-FFF2-40B4-BE49-F238E27FC236}">
                <a16:creationId xmlns:a16="http://schemas.microsoft.com/office/drawing/2014/main" id="{4B0A6EA5-A893-F5A4-4AF6-8E74EA8107F2}"/>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01000" y="4720229"/>
            <a:ext cx="990600" cy="3972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06865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a:t>Provider Responsibilities</a:t>
            </a:r>
          </a:p>
        </p:txBody>
      </p:sp>
      <p:sp>
        <p:nvSpPr>
          <p:cNvPr id="5" name="Content Placeholder 4"/>
          <p:cNvSpPr>
            <a:spLocks noGrp="1"/>
          </p:cNvSpPr>
          <p:nvPr>
            <p:ph idx="1"/>
          </p:nvPr>
        </p:nvSpPr>
        <p:spPr/>
        <p:txBody>
          <a:bodyPr>
            <a:normAutofit fontScale="92500" lnSpcReduction="20000"/>
          </a:bodyPr>
          <a:lstStyle/>
          <a:p>
            <a:pPr>
              <a:buClr>
                <a:schemeClr val="bg2"/>
              </a:buClr>
            </a:pPr>
            <a:r>
              <a:rPr lang="en-US" dirty="0"/>
              <a:t>Each contracted provider is responsible for the designation of an Event Management Coordinator (EMC), and each contractor of day, residential, and/or personal assistance services is responsible for the designation of a Provider Reportable Event Review Team (PRERT).  </a:t>
            </a:r>
          </a:p>
          <a:p>
            <a:pPr>
              <a:buClr>
                <a:schemeClr val="bg2"/>
              </a:buClr>
            </a:pPr>
            <a:r>
              <a:rPr lang="en-US" dirty="0"/>
              <a:t>The EMC shall be a management level staff person within the agency.  </a:t>
            </a:r>
          </a:p>
          <a:p>
            <a:pPr>
              <a:buClr>
                <a:schemeClr val="bg2"/>
              </a:buClr>
            </a:pPr>
            <a:r>
              <a:rPr lang="en-US" dirty="0"/>
              <a:t>Contracted providers must establish a PRERT with a defined membership and representation as specified in each provider’s Event Management policy.  </a:t>
            </a:r>
          </a:p>
          <a:p>
            <a:pPr>
              <a:buClr>
                <a:schemeClr val="bg2"/>
              </a:buClr>
            </a:pPr>
            <a:r>
              <a:rPr lang="en-US" dirty="0"/>
              <a:t>The PRERT may meet as often as desired, but no less than monthly.</a:t>
            </a:r>
          </a:p>
          <a:p>
            <a:endParaRPr lang="en-US" dirty="0"/>
          </a:p>
        </p:txBody>
      </p:sp>
      <p:pic>
        <p:nvPicPr>
          <p:cNvPr id="6" name="Picture 2" descr="Tennessee Division of TennCare">
            <a:extLst>
              <a:ext uri="{FF2B5EF4-FFF2-40B4-BE49-F238E27FC236}">
                <a16:creationId xmlns:a16="http://schemas.microsoft.com/office/drawing/2014/main" id="{1C76CEE4-B3B8-D855-15C7-49AB56D75E24}"/>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01000" y="4720229"/>
            <a:ext cx="990600" cy="3972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9194691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D90AFB-C75B-A2A3-EBEB-887D09C2A806}"/>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731D8CA2-7C0A-E6A0-8796-AAC280016E03}"/>
              </a:ext>
            </a:extLst>
          </p:cNvPr>
          <p:cNvSpPr>
            <a:spLocks noGrp="1"/>
          </p:cNvSpPr>
          <p:nvPr>
            <p:ph type="title"/>
          </p:nvPr>
        </p:nvSpPr>
        <p:spPr/>
        <p:txBody>
          <a:bodyPr/>
          <a:lstStyle/>
          <a:p>
            <a:pPr algn="ctr"/>
            <a:r>
              <a:rPr lang="en-US" dirty="0"/>
              <a:t>Responsibilities of the PRERT</a:t>
            </a:r>
          </a:p>
        </p:txBody>
      </p:sp>
      <p:sp>
        <p:nvSpPr>
          <p:cNvPr id="5" name="Content Placeholder 4">
            <a:extLst>
              <a:ext uri="{FF2B5EF4-FFF2-40B4-BE49-F238E27FC236}">
                <a16:creationId xmlns:a16="http://schemas.microsoft.com/office/drawing/2014/main" id="{E2AE6593-6C1D-70A1-7673-8E7728CBFB15}"/>
              </a:ext>
            </a:extLst>
          </p:cNvPr>
          <p:cNvSpPr>
            <a:spLocks noGrp="1"/>
          </p:cNvSpPr>
          <p:nvPr>
            <p:ph idx="1"/>
          </p:nvPr>
        </p:nvSpPr>
        <p:spPr/>
        <p:txBody>
          <a:bodyPr/>
          <a:lstStyle/>
          <a:p>
            <a:pPr marL="0" indent="0">
              <a:buNone/>
            </a:pPr>
            <a:r>
              <a:rPr lang="en-US" b="1" dirty="0"/>
              <a:t>Annual Written Analysis of Trends</a:t>
            </a:r>
          </a:p>
          <a:p>
            <a:r>
              <a:rPr lang="en-US" sz="2000" dirty="0"/>
              <a:t>Conduct trend studies of reportable events and submit reports, analysis, and recommendations.  </a:t>
            </a:r>
          </a:p>
          <a:p>
            <a:r>
              <a:rPr lang="en-US" sz="2000" dirty="0"/>
              <a:t>It is recommended that PRERTs should review quarterly data of the reportable events and consider if trends or patterns in the data warrant additional actions.  </a:t>
            </a:r>
          </a:p>
          <a:p>
            <a:r>
              <a:rPr lang="en-US" sz="2000" dirty="0"/>
              <a:t>It is recommended that annually, the EMC, in consultation with the PRERT, and the provider’s Executive Leadership Team, conduct a trend study of reportable events.</a:t>
            </a:r>
            <a:endParaRPr lang="en-US" dirty="0"/>
          </a:p>
          <a:p>
            <a:endParaRPr lang="en-US" dirty="0"/>
          </a:p>
        </p:txBody>
      </p:sp>
      <p:pic>
        <p:nvPicPr>
          <p:cNvPr id="2" name="Picture 2" descr="Tennessee Division of TennCare">
            <a:extLst>
              <a:ext uri="{FF2B5EF4-FFF2-40B4-BE49-F238E27FC236}">
                <a16:creationId xmlns:a16="http://schemas.microsoft.com/office/drawing/2014/main" id="{0EB7BEDB-DB74-8A82-9699-D4B19DB8BB95}"/>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01000" y="4720229"/>
            <a:ext cx="990600" cy="3972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4775644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AA54E3-8734-8C5E-3BD5-B3D623A4BF06}"/>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7591529A-2FD2-DE2C-DEF3-D35BEA121872}"/>
              </a:ext>
            </a:extLst>
          </p:cNvPr>
          <p:cNvSpPr>
            <a:spLocks noGrp="1"/>
          </p:cNvSpPr>
          <p:nvPr>
            <p:ph type="title"/>
          </p:nvPr>
        </p:nvSpPr>
        <p:spPr/>
        <p:txBody>
          <a:bodyPr/>
          <a:lstStyle/>
          <a:p>
            <a:pPr algn="ctr"/>
            <a:r>
              <a:rPr lang="en-US" dirty="0"/>
              <a:t>Responsibilities of the PRERT</a:t>
            </a:r>
          </a:p>
        </p:txBody>
      </p:sp>
      <p:sp>
        <p:nvSpPr>
          <p:cNvPr id="5" name="Content Placeholder 4">
            <a:extLst>
              <a:ext uri="{FF2B5EF4-FFF2-40B4-BE49-F238E27FC236}">
                <a16:creationId xmlns:a16="http://schemas.microsoft.com/office/drawing/2014/main" id="{1C75F361-7B16-71D9-7285-795642EB00BD}"/>
              </a:ext>
            </a:extLst>
          </p:cNvPr>
          <p:cNvSpPr>
            <a:spLocks noGrp="1"/>
          </p:cNvSpPr>
          <p:nvPr>
            <p:ph idx="1"/>
          </p:nvPr>
        </p:nvSpPr>
        <p:spPr/>
        <p:txBody>
          <a:bodyPr>
            <a:normAutofit/>
          </a:bodyPr>
          <a:lstStyle/>
          <a:p>
            <a:pPr marL="0" indent="0">
              <a:buNone/>
            </a:pPr>
            <a:r>
              <a:rPr lang="en-US" b="1" dirty="0"/>
              <a:t>Annual Written Analysis of Trends </a:t>
            </a:r>
          </a:p>
          <a:p>
            <a:pPr marL="0" indent="0">
              <a:buNone/>
            </a:pPr>
            <a:r>
              <a:rPr lang="en-US" sz="1800" dirty="0"/>
              <a:t>The report should reflect:</a:t>
            </a:r>
          </a:p>
          <a:p>
            <a:pPr lvl="1"/>
            <a:r>
              <a:rPr lang="en-US" sz="1800" dirty="0"/>
              <a:t>Increasing/decreasing rates of specific types of events.</a:t>
            </a:r>
          </a:p>
          <a:p>
            <a:pPr lvl="1"/>
            <a:r>
              <a:rPr lang="en-US" sz="1800" dirty="0"/>
              <a:t>Increasing/decreasing rates of serious injuries, reportable medical events, and reportable behavioral/psychiatric events.</a:t>
            </a:r>
          </a:p>
          <a:p>
            <a:pPr lvl="1"/>
            <a:r>
              <a:rPr lang="en-US" sz="1800" dirty="0"/>
              <a:t>Persons supported having higher than average numbers of events or multiple cases of similar allegations.  </a:t>
            </a:r>
          </a:p>
          <a:p>
            <a:pPr lvl="1"/>
            <a:r>
              <a:rPr lang="en-US" sz="1800" dirty="0"/>
              <a:t>Programs and homes, as applicable, having higher than average numbers or multiple cases of similar events or allegations.</a:t>
            </a:r>
          </a:p>
          <a:p>
            <a:pPr lvl="1"/>
            <a:r>
              <a:rPr lang="en-US" sz="1800" dirty="0"/>
              <a:t>Individual direct support staff and program/home supervisors involved in multiple events or allegation cases.</a:t>
            </a:r>
          </a:p>
          <a:p>
            <a:endParaRPr lang="en-US" dirty="0"/>
          </a:p>
        </p:txBody>
      </p:sp>
      <p:pic>
        <p:nvPicPr>
          <p:cNvPr id="2" name="Picture 2" descr="Tennessee Division of TennCare">
            <a:extLst>
              <a:ext uri="{FF2B5EF4-FFF2-40B4-BE49-F238E27FC236}">
                <a16:creationId xmlns:a16="http://schemas.microsoft.com/office/drawing/2014/main" id="{D2195321-2C7A-1DF0-9B36-0010268604F2}"/>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01000" y="4720229"/>
            <a:ext cx="990600" cy="3972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084841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825038-A792-2C4A-2817-BF113663759C}"/>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B08A7B74-3FA0-3A14-2F56-10A04F98404B}"/>
              </a:ext>
            </a:extLst>
          </p:cNvPr>
          <p:cNvSpPr>
            <a:spLocks noGrp="1"/>
          </p:cNvSpPr>
          <p:nvPr>
            <p:ph type="title"/>
          </p:nvPr>
        </p:nvSpPr>
        <p:spPr/>
        <p:txBody>
          <a:bodyPr/>
          <a:lstStyle/>
          <a:p>
            <a:pPr algn="ctr"/>
            <a:r>
              <a:rPr lang="en-US" sz="2400" dirty="0"/>
              <a:t>Abuse/Neglect/Exploitation Reporting Requirements</a:t>
            </a:r>
          </a:p>
        </p:txBody>
      </p:sp>
      <p:sp>
        <p:nvSpPr>
          <p:cNvPr id="5" name="Content Placeholder 4">
            <a:extLst>
              <a:ext uri="{FF2B5EF4-FFF2-40B4-BE49-F238E27FC236}">
                <a16:creationId xmlns:a16="http://schemas.microsoft.com/office/drawing/2014/main" id="{59F15E1F-90DD-C746-433E-1B4B74791855}"/>
              </a:ext>
            </a:extLst>
          </p:cNvPr>
          <p:cNvSpPr>
            <a:spLocks noGrp="1"/>
          </p:cNvSpPr>
          <p:nvPr>
            <p:ph idx="1"/>
          </p:nvPr>
        </p:nvSpPr>
        <p:spPr/>
        <p:txBody>
          <a:bodyPr>
            <a:normAutofit fontScale="55000" lnSpcReduction="20000"/>
          </a:bodyPr>
          <a:lstStyle/>
          <a:p>
            <a:r>
              <a:rPr lang="en-US" sz="2500" dirty="0"/>
              <a:t>The following </a:t>
            </a:r>
            <a:r>
              <a:rPr lang="en-US" sz="2500" b="1" dirty="0"/>
              <a:t>Tier 1 </a:t>
            </a:r>
            <a:r>
              <a:rPr lang="en-US" sz="2500" dirty="0"/>
              <a:t>allegations </a:t>
            </a:r>
            <a:r>
              <a:rPr lang="en-US" sz="2500" b="1" dirty="0"/>
              <a:t>necessitate contact to the DDA Abuse Hotline (1-888-633-1313) as soon as possible, but within four (4) hours of the time of discovery, as well as a REF shall be submitted within one (1) business day:</a:t>
            </a:r>
            <a:endParaRPr lang="en-US" sz="2500" dirty="0"/>
          </a:p>
          <a:p>
            <a:pPr marL="1257300" lvl="2" indent="-457200"/>
            <a:r>
              <a:rPr lang="en-US" sz="2500" dirty="0"/>
              <a:t>Alleged Emotional/Psychological Abuse (when medical treatment or an intervention was necessary)</a:t>
            </a:r>
          </a:p>
          <a:p>
            <a:pPr marL="1257300" lvl="2" indent="-457200"/>
            <a:r>
              <a:rPr lang="en-US" sz="2500" dirty="0"/>
              <a:t>Alleged Exploitation of a Person Supported (when medical treatment or an intervention was necessary)</a:t>
            </a:r>
          </a:p>
          <a:p>
            <a:pPr marL="1257300" lvl="2" indent="-457200"/>
            <a:r>
              <a:rPr lang="en-US" sz="2500" dirty="0"/>
              <a:t>Alleged Financial Exploitation Exceeding $1,000</a:t>
            </a:r>
          </a:p>
          <a:p>
            <a:pPr marL="1257300" lvl="2" indent="-457200"/>
            <a:r>
              <a:rPr lang="en-US" sz="2500" dirty="0"/>
              <a:t>Alleged Neglect (when medical treatment or an intervention was necessary and all neglect that is potentially felonious in nature when there is not an injury)</a:t>
            </a:r>
          </a:p>
          <a:p>
            <a:pPr marL="1257300" lvl="2" indent="-457200"/>
            <a:r>
              <a:rPr lang="en-US" sz="2500" dirty="0"/>
              <a:t>Alleged Physical Abuse (when medical treatment or an intervention was necessary)</a:t>
            </a:r>
          </a:p>
          <a:p>
            <a:pPr marL="1257300" lvl="2" indent="-457200"/>
            <a:r>
              <a:rPr lang="en-US" sz="2500" dirty="0"/>
              <a:t>Alleged Sexual Abuse</a:t>
            </a:r>
          </a:p>
          <a:p>
            <a:pPr marL="1257300" lvl="2" indent="-457200"/>
            <a:r>
              <a:rPr lang="en-US" sz="2500" dirty="0"/>
              <a:t>Death-Unexpected and/or Unexplained</a:t>
            </a:r>
          </a:p>
          <a:p>
            <a:pPr marL="1257300" lvl="2" indent="-457200"/>
            <a:r>
              <a:rPr lang="en-US" sz="2500" dirty="0"/>
              <a:t>Serious Injury of Unknown Cause </a:t>
            </a:r>
          </a:p>
          <a:p>
            <a:pPr marL="1257300" lvl="2" indent="-457200"/>
            <a:r>
              <a:rPr lang="en-US" sz="2500" dirty="0"/>
              <a:t>Suspicious Injury (in which Abuse/Neglect is suspected and when medical treatment or an intervention was necessary)</a:t>
            </a:r>
          </a:p>
          <a:p>
            <a:pPr marL="800100" lvl="2" indent="0">
              <a:buNone/>
            </a:pPr>
            <a:endParaRPr lang="en-US" sz="2500" b="1" dirty="0"/>
          </a:p>
          <a:p>
            <a:r>
              <a:rPr lang="en-US" sz="2500" b="1" dirty="0"/>
              <a:t>Opened Tier 1 allegations are investigated by a DDA Investigator</a:t>
            </a:r>
          </a:p>
          <a:p>
            <a:endParaRPr lang="en-US" dirty="0"/>
          </a:p>
        </p:txBody>
      </p:sp>
      <p:pic>
        <p:nvPicPr>
          <p:cNvPr id="2" name="Picture 2" descr="Tennessee Division of TennCare">
            <a:extLst>
              <a:ext uri="{FF2B5EF4-FFF2-40B4-BE49-F238E27FC236}">
                <a16:creationId xmlns:a16="http://schemas.microsoft.com/office/drawing/2014/main" id="{A1D615A2-7508-5B1C-1262-CE5A144C4DAA}"/>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01000" y="4720229"/>
            <a:ext cx="990600" cy="3972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6530111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802A1F-F2FC-B8BC-16AD-A6FE9F5E453D}"/>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BA5F6A0C-EA38-B446-1FAD-D1A4CF4CE7FD}"/>
              </a:ext>
            </a:extLst>
          </p:cNvPr>
          <p:cNvSpPr>
            <a:spLocks noGrp="1"/>
          </p:cNvSpPr>
          <p:nvPr>
            <p:ph type="title"/>
          </p:nvPr>
        </p:nvSpPr>
        <p:spPr/>
        <p:txBody>
          <a:bodyPr/>
          <a:lstStyle/>
          <a:p>
            <a:pPr algn="ctr"/>
            <a:r>
              <a:rPr lang="en-US" sz="2400" dirty="0"/>
              <a:t>Abuse/Neglect/Exploitation Reporting Requirements</a:t>
            </a:r>
          </a:p>
        </p:txBody>
      </p:sp>
      <p:sp>
        <p:nvSpPr>
          <p:cNvPr id="5" name="Content Placeholder 4">
            <a:extLst>
              <a:ext uri="{FF2B5EF4-FFF2-40B4-BE49-F238E27FC236}">
                <a16:creationId xmlns:a16="http://schemas.microsoft.com/office/drawing/2014/main" id="{2BCDB335-520F-40CA-22D5-94E18A8BBBB9}"/>
              </a:ext>
            </a:extLst>
          </p:cNvPr>
          <p:cNvSpPr>
            <a:spLocks noGrp="1"/>
          </p:cNvSpPr>
          <p:nvPr>
            <p:ph idx="1"/>
          </p:nvPr>
        </p:nvSpPr>
        <p:spPr/>
        <p:txBody>
          <a:bodyPr>
            <a:normAutofit fontScale="40000" lnSpcReduction="20000"/>
          </a:bodyPr>
          <a:lstStyle/>
          <a:p>
            <a:pPr marL="0" indent="0">
              <a:buNone/>
            </a:pPr>
            <a:r>
              <a:rPr lang="en-US" sz="3500" dirty="0"/>
              <a:t>The following </a:t>
            </a:r>
            <a:r>
              <a:rPr lang="en-US" sz="3500" b="1" dirty="0"/>
              <a:t>Tier 2 </a:t>
            </a:r>
            <a:r>
              <a:rPr lang="en-US" sz="3500" dirty="0"/>
              <a:t>allegations </a:t>
            </a:r>
            <a:r>
              <a:rPr lang="en-US" sz="3500" b="1" dirty="0"/>
              <a:t>necessitate a REF be submitted within one (1) business day:</a:t>
            </a:r>
          </a:p>
          <a:p>
            <a:r>
              <a:rPr lang="en-US" sz="3500" dirty="0"/>
              <a:t>Alleged Emotional/Psychological Abuse (when no medical treatment or an intervention is necessary, and the Person Supported is not at continued risk of serious harm)</a:t>
            </a:r>
          </a:p>
          <a:p>
            <a:r>
              <a:rPr lang="en-US" sz="3500" dirty="0"/>
              <a:t>Alleged Exploitation of a Person Supported (when no medical treatment or an intervention is necessary)</a:t>
            </a:r>
          </a:p>
          <a:p>
            <a:r>
              <a:rPr lang="en-US" sz="3500" dirty="0"/>
              <a:t>Alleged Financial Exploitation (valued between $250 and $1,000)</a:t>
            </a:r>
          </a:p>
          <a:p>
            <a:r>
              <a:rPr lang="en-US" sz="3500" dirty="0"/>
              <a:t>Alleged Neglect (when no medical treatment or an intervention is necessary, and the Person Supported is not at continued risk of serious harm)</a:t>
            </a:r>
          </a:p>
          <a:p>
            <a:r>
              <a:rPr lang="en-US" sz="3500" dirty="0"/>
              <a:t>Alleged Physical Abuse (when no medical treatment or an intervention is necessary, and the Person Supported is not at continued risk of serious harm)</a:t>
            </a:r>
          </a:p>
          <a:p>
            <a:r>
              <a:rPr lang="en-US" sz="3500" dirty="0"/>
              <a:t>Suspicious Injury (when no medical treatment or an intervention is necessary)</a:t>
            </a:r>
          </a:p>
          <a:p>
            <a:pPr marL="0" indent="0">
              <a:buNone/>
            </a:pPr>
            <a:endParaRPr lang="en-US" sz="3500" dirty="0"/>
          </a:p>
          <a:p>
            <a:pPr marL="0" indent="0">
              <a:buNone/>
            </a:pPr>
            <a:endParaRPr lang="en-US" sz="3500" dirty="0"/>
          </a:p>
          <a:p>
            <a:pPr marL="0" indent="0">
              <a:buNone/>
            </a:pPr>
            <a:r>
              <a:rPr lang="en-US" sz="3500" b="1" dirty="0"/>
              <a:t>Tier 2 allegations will be investigated by the designated Provider Investigator, unless they are identified as not eligible or excluded from the requirement of having a Provider Investigator. In those circumstances, a DDA Investigator will conduct the investigation. </a:t>
            </a:r>
          </a:p>
          <a:p>
            <a:endParaRPr lang="en-US" dirty="0"/>
          </a:p>
        </p:txBody>
      </p:sp>
      <p:pic>
        <p:nvPicPr>
          <p:cNvPr id="2" name="Picture 2" descr="Tennessee Division of TennCare">
            <a:extLst>
              <a:ext uri="{FF2B5EF4-FFF2-40B4-BE49-F238E27FC236}">
                <a16:creationId xmlns:a16="http://schemas.microsoft.com/office/drawing/2014/main" id="{8004EBA1-E2BF-FEC1-0D44-00726181341C}"/>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01000" y="4720229"/>
            <a:ext cx="990600" cy="3972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376550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C5F126-5ABE-6FA0-B998-F840BEFDC90A}"/>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335501AA-1398-E9DF-06B6-4D39EF1B4A5A}"/>
              </a:ext>
            </a:extLst>
          </p:cNvPr>
          <p:cNvSpPr>
            <a:spLocks noGrp="1"/>
          </p:cNvSpPr>
          <p:nvPr>
            <p:ph type="title"/>
          </p:nvPr>
        </p:nvSpPr>
        <p:spPr/>
        <p:txBody>
          <a:bodyPr/>
          <a:lstStyle/>
          <a:p>
            <a:pPr algn="ctr"/>
            <a:r>
              <a:rPr lang="en-US" dirty="0"/>
              <a:t>Investigations</a:t>
            </a:r>
          </a:p>
        </p:txBody>
      </p:sp>
      <p:sp>
        <p:nvSpPr>
          <p:cNvPr id="5" name="Content Placeholder 4">
            <a:extLst>
              <a:ext uri="{FF2B5EF4-FFF2-40B4-BE49-F238E27FC236}">
                <a16:creationId xmlns:a16="http://schemas.microsoft.com/office/drawing/2014/main" id="{00A4C8A5-C4B0-E682-AEE7-9BFAE5007BF6}"/>
              </a:ext>
            </a:extLst>
          </p:cNvPr>
          <p:cNvSpPr>
            <a:spLocks noGrp="1"/>
          </p:cNvSpPr>
          <p:nvPr>
            <p:ph idx="1"/>
          </p:nvPr>
        </p:nvSpPr>
        <p:spPr/>
        <p:txBody>
          <a:bodyPr>
            <a:normAutofit fontScale="77500" lnSpcReduction="20000"/>
          </a:bodyPr>
          <a:lstStyle/>
          <a:p>
            <a:pPr marL="0" indent="0">
              <a:buNone/>
            </a:pPr>
            <a:r>
              <a:rPr lang="en-US" sz="3100" b="1" i="1" dirty="0"/>
              <a:t>Requirements:</a:t>
            </a:r>
          </a:p>
          <a:p>
            <a:pPr>
              <a:buClrTx/>
            </a:pPr>
            <a:r>
              <a:rPr lang="en-US" sz="2300" dirty="0"/>
              <a:t>When notified that an investigation will be initiated, providers are expected to cooperate fully with the Investigator and respect the investigative process.</a:t>
            </a:r>
          </a:p>
          <a:p>
            <a:pPr>
              <a:buClrTx/>
            </a:pPr>
            <a:r>
              <a:rPr lang="en-US" sz="2300" dirty="0"/>
              <a:t>In cases where DDA investigates the Provider’s Director or Chief Executive Officer, the Final Investigation Report will be sent to the Board Chairperson of a non-profit provider and to the owner or Chief Corporate Executive of a for-profit provider.  The recipient of the Final Investigation Report will be required to respond if allegations are substantiated.</a:t>
            </a:r>
          </a:p>
          <a:p>
            <a:pPr>
              <a:buClrTx/>
            </a:pPr>
            <a:r>
              <a:rPr lang="en-US" sz="2300" dirty="0"/>
              <a:t>In cases where DDA investigates an independent clinical provider, the Final Investigation Report will be sent to the Regional Director, Managed Care Organization and appropriate Central Office Clinical Director for follow up as indicated.</a:t>
            </a:r>
          </a:p>
          <a:p>
            <a:endParaRPr lang="en-US" dirty="0"/>
          </a:p>
        </p:txBody>
      </p:sp>
      <p:pic>
        <p:nvPicPr>
          <p:cNvPr id="2" name="Picture 2" descr="Tennessee Division of TennCare">
            <a:extLst>
              <a:ext uri="{FF2B5EF4-FFF2-40B4-BE49-F238E27FC236}">
                <a16:creationId xmlns:a16="http://schemas.microsoft.com/office/drawing/2014/main" id="{C6DA0BE1-AC57-5F47-59D7-6FEE47F5C14A}"/>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01000" y="4720229"/>
            <a:ext cx="990600" cy="3972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2937566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5FD7A5-847B-F7BA-0407-4CC302F3C2E3}"/>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957674C9-4A63-3FC9-9DCC-FF9C1423BAE2}"/>
              </a:ext>
            </a:extLst>
          </p:cNvPr>
          <p:cNvSpPr>
            <a:spLocks noGrp="1"/>
          </p:cNvSpPr>
          <p:nvPr>
            <p:ph type="title"/>
          </p:nvPr>
        </p:nvSpPr>
        <p:spPr/>
        <p:txBody>
          <a:bodyPr/>
          <a:lstStyle/>
          <a:p>
            <a:pPr algn="ctr"/>
            <a:r>
              <a:rPr lang="en-US" dirty="0"/>
              <a:t>Investigations</a:t>
            </a:r>
          </a:p>
        </p:txBody>
      </p:sp>
      <p:sp>
        <p:nvSpPr>
          <p:cNvPr id="5" name="Content Placeholder 4">
            <a:extLst>
              <a:ext uri="{FF2B5EF4-FFF2-40B4-BE49-F238E27FC236}">
                <a16:creationId xmlns:a16="http://schemas.microsoft.com/office/drawing/2014/main" id="{C170D63B-D995-16B2-245E-290603B4A12C}"/>
              </a:ext>
            </a:extLst>
          </p:cNvPr>
          <p:cNvSpPr>
            <a:spLocks noGrp="1"/>
          </p:cNvSpPr>
          <p:nvPr>
            <p:ph idx="1"/>
          </p:nvPr>
        </p:nvSpPr>
        <p:spPr/>
        <p:txBody>
          <a:bodyPr>
            <a:normAutofit fontScale="92500" lnSpcReduction="20000"/>
          </a:bodyPr>
          <a:lstStyle/>
          <a:p>
            <a:pPr marL="0" indent="0">
              <a:buNone/>
            </a:pPr>
            <a:r>
              <a:rPr lang="en-US" sz="2800" b="1" i="1" dirty="0"/>
              <a:t>Tier 1 Investigation Requirements:</a:t>
            </a:r>
          </a:p>
          <a:p>
            <a:pPr marL="0" indent="0">
              <a:buNone/>
            </a:pPr>
            <a:r>
              <a:rPr lang="en-US" dirty="0"/>
              <a:t>Excluding when an exception is granted by DDA (as specified below), providers are required to immediately remove an employee or volunteer alleged to have acted in a manner consistent with sexual abuse or physical abuse resulting in medical treatment, named in a Tier 1 Reportable Event that DDA opens for investigation, from providing direct support to any person(s) supported until DDA has completed their investigation, either by placing the named employee or volunteer on administrative leave or in another position in which he or she does not have direct contact with, or supervisory responsibility for, a person(s) supported.  </a:t>
            </a:r>
          </a:p>
        </p:txBody>
      </p:sp>
      <p:pic>
        <p:nvPicPr>
          <p:cNvPr id="2" name="Picture 2" descr="Tennessee Division of TennCare">
            <a:extLst>
              <a:ext uri="{FF2B5EF4-FFF2-40B4-BE49-F238E27FC236}">
                <a16:creationId xmlns:a16="http://schemas.microsoft.com/office/drawing/2014/main" id="{F73C564E-64DA-003F-B719-9863B58D4A25}"/>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01000" y="4720229"/>
            <a:ext cx="990600" cy="3972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8914015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6A1EAD-B03D-0D6F-CC35-12ED433B7E4C}"/>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513A5D43-2BD7-68A2-432C-72632A090E7F}"/>
              </a:ext>
            </a:extLst>
          </p:cNvPr>
          <p:cNvSpPr>
            <a:spLocks noGrp="1"/>
          </p:cNvSpPr>
          <p:nvPr>
            <p:ph type="title"/>
          </p:nvPr>
        </p:nvSpPr>
        <p:spPr/>
        <p:txBody>
          <a:bodyPr/>
          <a:lstStyle/>
          <a:p>
            <a:pPr algn="ctr"/>
            <a:r>
              <a:rPr lang="en-US" dirty="0"/>
              <a:t>Investigations</a:t>
            </a:r>
          </a:p>
        </p:txBody>
      </p:sp>
      <p:sp>
        <p:nvSpPr>
          <p:cNvPr id="5" name="Content Placeholder 4">
            <a:extLst>
              <a:ext uri="{FF2B5EF4-FFF2-40B4-BE49-F238E27FC236}">
                <a16:creationId xmlns:a16="http://schemas.microsoft.com/office/drawing/2014/main" id="{168288AE-038C-6D4E-D153-F46EFEF294BD}"/>
              </a:ext>
            </a:extLst>
          </p:cNvPr>
          <p:cNvSpPr>
            <a:spLocks noGrp="1"/>
          </p:cNvSpPr>
          <p:nvPr>
            <p:ph idx="1"/>
          </p:nvPr>
        </p:nvSpPr>
        <p:spPr/>
        <p:txBody>
          <a:bodyPr>
            <a:normAutofit/>
          </a:bodyPr>
          <a:lstStyle/>
          <a:p>
            <a:pPr marL="0" indent="0">
              <a:buNone/>
            </a:pPr>
            <a:r>
              <a:rPr lang="en-US" b="1" i="1" dirty="0"/>
              <a:t>Tier 1 Investigation Requirements continued:</a:t>
            </a:r>
          </a:p>
          <a:p>
            <a:pPr>
              <a:buClrTx/>
            </a:pPr>
            <a:r>
              <a:rPr lang="en-US" sz="1800" dirty="0"/>
              <a:t>Providers (i.e., the EMC or provider management, and not the employee or volunteer alleged to have committed physical or sexual abuse,) may request an exception to this requirement if:</a:t>
            </a:r>
          </a:p>
          <a:p>
            <a:pPr lvl="1"/>
            <a:r>
              <a:rPr lang="en-US" sz="1600" dirty="0"/>
              <a:t>(1)The provider furnishes evidence of consent from the alleged victim (or legal representative of the alleged victim, if applicable); </a:t>
            </a:r>
          </a:p>
          <a:p>
            <a:pPr lvl="1"/>
            <a:r>
              <a:rPr lang="en-US" sz="1600" dirty="0"/>
              <a:t>(2) The assigned investigator has interviewed the alleged victim and eyewitnesses to confirm that there are no identified risks to the person supported or others; and </a:t>
            </a:r>
          </a:p>
          <a:p>
            <a:pPr lvl="1"/>
            <a:r>
              <a:rPr lang="en-US" sz="1600" dirty="0"/>
              <a:t>(3) Safety measures, such as increased supervision and unannounced visits to the place of service by provider management, are undertaken.  </a:t>
            </a:r>
          </a:p>
          <a:p>
            <a:pPr>
              <a:buClrTx/>
            </a:pPr>
            <a:r>
              <a:rPr lang="en-US" sz="1800" dirty="0"/>
              <a:t>Such requests are reviewed and either approved or denied expeditiously by the DDA Director of Investigations or designee.</a:t>
            </a:r>
          </a:p>
          <a:p>
            <a:endParaRPr lang="en-US" dirty="0"/>
          </a:p>
        </p:txBody>
      </p:sp>
      <p:pic>
        <p:nvPicPr>
          <p:cNvPr id="2" name="Picture 2" descr="Tennessee Division of TennCare">
            <a:extLst>
              <a:ext uri="{FF2B5EF4-FFF2-40B4-BE49-F238E27FC236}">
                <a16:creationId xmlns:a16="http://schemas.microsoft.com/office/drawing/2014/main" id="{0FC44760-16CC-D2D8-1F8E-37180AFDC808}"/>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01000" y="4720229"/>
            <a:ext cx="990600" cy="3972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4830221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EDA2D9-EBE7-A423-1B9A-F80BF80639C8}"/>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F4C5E1BE-E463-22DA-CB23-F8175B4F1A42}"/>
              </a:ext>
            </a:extLst>
          </p:cNvPr>
          <p:cNvSpPr>
            <a:spLocks noGrp="1"/>
          </p:cNvSpPr>
          <p:nvPr>
            <p:ph type="title"/>
          </p:nvPr>
        </p:nvSpPr>
        <p:spPr/>
        <p:txBody>
          <a:bodyPr/>
          <a:lstStyle/>
          <a:p>
            <a:pPr algn="ctr"/>
            <a:r>
              <a:rPr lang="en-US" dirty="0"/>
              <a:t>Investigations</a:t>
            </a:r>
          </a:p>
        </p:txBody>
      </p:sp>
      <p:sp>
        <p:nvSpPr>
          <p:cNvPr id="5" name="Content Placeholder 4">
            <a:extLst>
              <a:ext uri="{FF2B5EF4-FFF2-40B4-BE49-F238E27FC236}">
                <a16:creationId xmlns:a16="http://schemas.microsoft.com/office/drawing/2014/main" id="{B557F086-BAA8-04BE-B068-03D1BA0CF81B}"/>
              </a:ext>
            </a:extLst>
          </p:cNvPr>
          <p:cNvSpPr>
            <a:spLocks noGrp="1"/>
          </p:cNvSpPr>
          <p:nvPr>
            <p:ph idx="1"/>
          </p:nvPr>
        </p:nvSpPr>
        <p:spPr/>
        <p:txBody>
          <a:bodyPr>
            <a:normAutofit fontScale="92500" lnSpcReduction="10000"/>
          </a:bodyPr>
          <a:lstStyle/>
          <a:p>
            <a:pPr marL="0" indent="0">
              <a:buNone/>
            </a:pPr>
            <a:r>
              <a:rPr lang="en-US" sz="2800" b="1" i="1" dirty="0"/>
              <a:t>Tier 2 Investigation Requirements:</a:t>
            </a:r>
          </a:p>
          <a:p>
            <a:pPr marL="0" indent="0">
              <a:buNone/>
            </a:pPr>
            <a:r>
              <a:rPr lang="en-US" sz="2100" dirty="0"/>
              <a:t>Providers, after seeking the victim/person’s preference and/or that of the legal representative (if applicable), shall determine, at their discretion and in accordance with their policy, whether to remove an employee or volunteer named in a Tier 2 Reportable Event from any or all direct support until the provider has completed their investigation. If the allegation is substantiated as a Class 2, the employee or volunteer may be terminated or removed until the completion of any action plan (e.g., training) deemed appropriate. In lieu of removing an employee or volunteer named in a Tier 2 Reportable Event from any or all direct support, the provider may opt to utilize a modified assignment or increased supervision. The provider is expected to ensure that adequate steps are taken for the protection and safety of all persons during the investigation process. </a:t>
            </a:r>
          </a:p>
          <a:p>
            <a:endParaRPr lang="en-US" dirty="0"/>
          </a:p>
        </p:txBody>
      </p:sp>
      <p:pic>
        <p:nvPicPr>
          <p:cNvPr id="2" name="Picture 2" descr="Tennessee Division of TennCare">
            <a:extLst>
              <a:ext uri="{FF2B5EF4-FFF2-40B4-BE49-F238E27FC236}">
                <a16:creationId xmlns:a16="http://schemas.microsoft.com/office/drawing/2014/main" id="{5F232FA9-A5B3-B73C-9798-55B26A96DC5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01000" y="4720229"/>
            <a:ext cx="990600" cy="3972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7156457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A3C6B5D-E0C6-A33D-40E8-273D1721252F}"/>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207C1FF7-9309-5FAF-9A3E-3881D00AF9F8}"/>
              </a:ext>
            </a:extLst>
          </p:cNvPr>
          <p:cNvSpPr>
            <a:spLocks noGrp="1"/>
          </p:cNvSpPr>
          <p:nvPr>
            <p:ph type="title"/>
          </p:nvPr>
        </p:nvSpPr>
        <p:spPr/>
        <p:txBody>
          <a:bodyPr/>
          <a:lstStyle/>
          <a:p>
            <a:pPr algn="ctr"/>
            <a:r>
              <a:rPr lang="en-US" dirty="0"/>
              <a:t>Class 1 Events</a:t>
            </a:r>
          </a:p>
        </p:txBody>
      </p:sp>
      <p:sp>
        <p:nvSpPr>
          <p:cNvPr id="5" name="Content Placeholder 4">
            <a:extLst>
              <a:ext uri="{FF2B5EF4-FFF2-40B4-BE49-F238E27FC236}">
                <a16:creationId xmlns:a16="http://schemas.microsoft.com/office/drawing/2014/main" id="{698B9880-2706-C4A2-BF19-877BFAA6AF7B}"/>
              </a:ext>
            </a:extLst>
          </p:cNvPr>
          <p:cNvSpPr>
            <a:spLocks noGrp="1"/>
          </p:cNvSpPr>
          <p:nvPr>
            <p:ph idx="1"/>
          </p:nvPr>
        </p:nvSpPr>
        <p:spPr/>
        <p:txBody>
          <a:bodyPr>
            <a:normAutofit fontScale="77500" lnSpcReduction="20000"/>
          </a:bodyPr>
          <a:lstStyle/>
          <a:p>
            <a:r>
              <a:rPr lang="en-US" b="1" dirty="0"/>
              <a:t>Class 1 Events </a:t>
            </a:r>
            <a:r>
              <a:rPr lang="en-US" dirty="0"/>
              <a:t>(i.e. the wrongful conduct affecting the person  constituted abuse, neglect, exploitation, or misappropriation of money or property, and resulted in one or more of the following consequences to the person: death, serious injury, or physical harm; physical or sexual abuse; significant pain, intimidation or mental anguish; probable risk of serious harm; loss of funds or property greater than $1,000 in value or prescription controlled medications regardless of value; or, through supervision neglect harming a citizen in the community or engaging in criminal acts resulting in arrest and confinement. Wrongful conduct in this category is of a nature serious enough to call into question whether the offender should be entrusted with the care of a vulnerable person); a final investigative report reflects that the evidence supports that the identified staff acted in accordance with this definition. The standard of proof for a Class 1 substantiation is “Clear and Convincing.”</a:t>
            </a:r>
            <a:endParaRPr lang="en-US" sz="1400" dirty="0"/>
          </a:p>
          <a:p>
            <a:endParaRPr lang="en-US" dirty="0"/>
          </a:p>
        </p:txBody>
      </p:sp>
      <p:pic>
        <p:nvPicPr>
          <p:cNvPr id="2" name="Picture 2" descr="Tennessee Division of TennCare">
            <a:extLst>
              <a:ext uri="{FF2B5EF4-FFF2-40B4-BE49-F238E27FC236}">
                <a16:creationId xmlns:a16="http://schemas.microsoft.com/office/drawing/2014/main" id="{7698B92B-D064-56D3-BECD-65B368E06857}"/>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01000" y="4720229"/>
            <a:ext cx="990600" cy="3972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5829802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A3E0F1-666C-CCD6-AB23-878F98F6F924}"/>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C4309B6C-09EE-28EC-93BC-1D52CD968FBD}"/>
              </a:ext>
            </a:extLst>
          </p:cNvPr>
          <p:cNvSpPr>
            <a:spLocks noGrp="1"/>
          </p:cNvSpPr>
          <p:nvPr>
            <p:ph type="title"/>
          </p:nvPr>
        </p:nvSpPr>
        <p:spPr/>
        <p:txBody>
          <a:bodyPr/>
          <a:lstStyle/>
          <a:p>
            <a:pPr algn="ctr"/>
            <a:r>
              <a:rPr lang="en-US" dirty="0"/>
              <a:t>Class 2 Events</a:t>
            </a:r>
          </a:p>
        </p:txBody>
      </p:sp>
      <p:sp>
        <p:nvSpPr>
          <p:cNvPr id="5" name="Content Placeholder 4">
            <a:extLst>
              <a:ext uri="{FF2B5EF4-FFF2-40B4-BE49-F238E27FC236}">
                <a16:creationId xmlns:a16="http://schemas.microsoft.com/office/drawing/2014/main" id="{B4F017B7-0A9C-89BB-1CAA-42001A6DCAC7}"/>
              </a:ext>
            </a:extLst>
          </p:cNvPr>
          <p:cNvSpPr>
            <a:spLocks noGrp="1"/>
          </p:cNvSpPr>
          <p:nvPr>
            <p:ph idx="1"/>
          </p:nvPr>
        </p:nvSpPr>
        <p:spPr/>
        <p:txBody>
          <a:bodyPr>
            <a:normAutofit fontScale="92500" lnSpcReduction="10000"/>
          </a:bodyPr>
          <a:lstStyle/>
          <a:p>
            <a:r>
              <a:rPr lang="en-US" b="1" dirty="0"/>
              <a:t>Class 2 Events </a:t>
            </a:r>
            <a:r>
              <a:rPr lang="en-US" dirty="0"/>
              <a:t>(i.e. the wrongful conduct affecting the person  constituted abuse, neglect, exploitation, or misappropriation of money or property, but resulted in minimal or no physical harm or injury, pain or mental anguish; minimal risk of serious harm; loss of funds or property between $250 and $1,000 in value; or violation of plans of care with minimal or no adverse consequences.  Wrongful conduct in this category is of a nature that disciplinary action and/or additional training may reasonably be deemed sufficient to address.); a final investigative report reflects that the evidence supports that the identified staff acted in accordance with this definition.</a:t>
            </a:r>
            <a:endParaRPr lang="en-US" sz="1600" dirty="0"/>
          </a:p>
          <a:p>
            <a:endParaRPr lang="en-US" dirty="0"/>
          </a:p>
        </p:txBody>
      </p:sp>
      <p:pic>
        <p:nvPicPr>
          <p:cNvPr id="2" name="Picture 2" descr="Tennessee Division of TennCare">
            <a:extLst>
              <a:ext uri="{FF2B5EF4-FFF2-40B4-BE49-F238E27FC236}">
                <a16:creationId xmlns:a16="http://schemas.microsoft.com/office/drawing/2014/main" id="{F5F7BB3E-4E18-9C66-C09C-36B96A05F4C2}"/>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01000" y="4720229"/>
            <a:ext cx="990600" cy="3972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902252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sz="2400" dirty="0"/>
              <a:t>What is the Purpose of the Reportable Event </a:t>
            </a:r>
            <a:br>
              <a:rPr lang="en-US" sz="2400" dirty="0"/>
            </a:br>
            <a:r>
              <a:rPr lang="en-US" sz="2400" dirty="0"/>
              <a:t>Management System?</a:t>
            </a:r>
          </a:p>
        </p:txBody>
      </p:sp>
      <p:sp>
        <p:nvSpPr>
          <p:cNvPr id="5" name="Content Placeholder 4"/>
          <p:cNvSpPr>
            <a:spLocks noGrp="1"/>
          </p:cNvSpPr>
          <p:nvPr>
            <p:ph idx="1"/>
          </p:nvPr>
        </p:nvSpPr>
        <p:spPr/>
        <p:txBody>
          <a:bodyPr>
            <a:normAutofit fontScale="70000" lnSpcReduction="20000"/>
          </a:bodyPr>
          <a:lstStyle/>
          <a:p>
            <a:pPr marL="0" indent="0">
              <a:buNone/>
            </a:pPr>
            <a:endParaRPr lang="en-US" b="1" u="sng" dirty="0">
              <a:solidFill>
                <a:srgbClr val="FF0000"/>
              </a:solidFill>
            </a:endParaRPr>
          </a:p>
          <a:p>
            <a:pPr>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a:t>To clarify non-reportable events providers must address internally through their own quality assurance and event management processes</a:t>
            </a:r>
          </a:p>
          <a:p>
            <a:pPr>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a:t>It defines the Reportable Events that must be reported to the Department of Disability and Aging (DDA) and the timeframes for reporting</a:t>
            </a:r>
          </a:p>
          <a:p>
            <a:pPr>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a:t>It ensures provider agencies, their staff, Managed Care Organization (MCO) Support Coordinators/Case Managers, the Fiscal Employer Agent (FEA) and others are well informed of their responsibilities to identify events that are reportable</a:t>
            </a:r>
          </a:p>
          <a:p>
            <a:pPr>
              <a:spcBef>
                <a:spcPts val="450"/>
              </a:spcBef>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US" dirty="0"/>
              <a:t>It specifies the types of Reportable Events that require investigation or review, by whom (DDA or provider), the timeframes for such investigations or reviews, and how the person (and/or legal representative as appropriate), providers and others are informed of the opening and results of an investigation or review</a:t>
            </a:r>
          </a:p>
          <a:p>
            <a:endParaRPr lang="en-US" dirty="0"/>
          </a:p>
        </p:txBody>
      </p:sp>
      <p:pic>
        <p:nvPicPr>
          <p:cNvPr id="2" name="Picture 2" descr="Tennessee Division of TennCare">
            <a:extLst>
              <a:ext uri="{FF2B5EF4-FFF2-40B4-BE49-F238E27FC236}">
                <a16:creationId xmlns:a16="http://schemas.microsoft.com/office/drawing/2014/main" id="{B814FA14-9779-E9F3-8079-40F6BA9B0328}"/>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01000" y="4720229"/>
            <a:ext cx="990600" cy="3972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7247592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B5DE12-E753-C69A-1F3E-A1D6CAC340E1}"/>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E1719DB9-7835-8B4E-E888-BC4B56BCD2B7}"/>
              </a:ext>
            </a:extLst>
          </p:cNvPr>
          <p:cNvSpPr>
            <a:spLocks noGrp="1"/>
          </p:cNvSpPr>
          <p:nvPr>
            <p:ph type="title"/>
          </p:nvPr>
        </p:nvSpPr>
        <p:spPr/>
        <p:txBody>
          <a:bodyPr/>
          <a:lstStyle/>
          <a:p>
            <a:pPr algn="ctr"/>
            <a:r>
              <a:rPr lang="en-US" dirty="0"/>
              <a:t>Action Plan</a:t>
            </a:r>
          </a:p>
        </p:txBody>
      </p:sp>
      <p:sp>
        <p:nvSpPr>
          <p:cNvPr id="5" name="Content Placeholder 4">
            <a:extLst>
              <a:ext uri="{FF2B5EF4-FFF2-40B4-BE49-F238E27FC236}">
                <a16:creationId xmlns:a16="http://schemas.microsoft.com/office/drawing/2014/main" id="{E36A720F-EF13-9E41-30D9-C62D3348F78C}"/>
              </a:ext>
            </a:extLst>
          </p:cNvPr>
          <p:cNvSpPr>
            <a:spLocks noGrp="1"/>
          </p:cNvSpPr>
          <p:nvPr>
            <p:ph idx="1"/>
          </p:nvPr>
        </p:nvSpPr>
        <p:spPr/>
        <p:txBody>
          <a:bodyPr/>
          <a:lstStyle/>
          <a:p>
            <a:pPr marL="0" indent="0">
              <a:buNone/>
            </a:pPr>
            <a:r>
              <a:rPr lang="en-US" b="1" i="1" dirty="0"/>
              <a:t>Requirements:</a:t>
            </a:r>
          </a:p>
          <a:p>
            <a:pPr>
              <a:buClrTx/>
            </a:pPr>
            <a:r>
              <a:rPr lang="en-US" sz="2000" dirty="0"/>
              <a:t>Upon completion of the Final Investigative Report, the provider will have ten (10) business days to complete the Action Plan and submit supporting documentation for all substantiated allegations and unsubstantiated cases in which Late Reporting was an issue (this will be tracked by the date in which the Final Investigative Report was closed). The provider will discuss the outcome of the investigation with the person(s) supported and invite the person’s legal representative and/or primary contact, if any, to participate in this discussion. </a:t>
            </a:r>
          </a:p>
          <a:p>
            <a:endParaRPr lang="en-US" dirty="0"/>
          </a:p>
        </p:txBody>
      </p:sp>
      <p:pic>
        <p:nvPicPr>
          <p:cNvPr id="2" name="Picture 2" descr="Tennessee Division of TennCare">
            <a:extLst>
              <a:ext uri="{FF2B5EF4-FFF2-40B4-BE49-F238E27FC236}">
                <a16:creationId xmlns:a16="http://schemas.microsoft.com/office/drawing/2014/main" id="{DC2FD620-CD95-A02C-CE52-02BB4ECAA32C}"/>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01000" y="4720229"/>
            <a:ext cx="990600" cy="3972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8182080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5A78DA-EB39-8E9D-DB1C-E5AA7B473D12}"/>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C4487627-8FDE-F34D-9077-A1E7A1502685}"/>
              </a:ext>
            </a:extLst>
          </p:cNvPr>
          <p:cNvSpPr>
            <a:spLocks noGrp="1"/>
          </p:cNvSpPr>
          <p:nvPr>
            <p:ph type="title"/>
          </p:nvPr>
        </p:nvSpPr>
        <p:spPr/>
        <p:txBody>
          <a:bodyPr/>
          <a:lstStyle/>
          <a:p>
            <a:pPr algn="ctr"/>
            <a:r>
              <a:rPr lang="en-US" dirty="0"/>
              <a:t>Action Plan </a:t>
            </a:r>
          </a:p>
        </p:txBody>
      </p:sp>
      <p:sp>
        <p:nvSpPr>
          <p:cNvPr id="5" name="Content Placeholder 4">
            <a:extLst>
              <a:ext uri="{FF2B5EF4-FFF2-40B4-BE49-F238E27FC236}">
                <a16:creationId xmlns:a16="http://schemas.microsoft.com/office/drawing/2014/main" id="{E5B62F48-35BE-6D8A-F755-57A225B076DB}"/>
              </a:ext>
            </a:extLst>
          </p:cNvPr>
          <p:cNvSpPr>
            <a:spLocks noGrp="1"/>
          </p:cNvSpPr>
          <p:nvPr>
            <p:ph idx="1"/>
          </p:nvPr>
        </p:nvSpPr>
        <p:spPr/>
        <p:txBody>
          <a:bodyPr>
            <a:normAutofit lnSpcReduction="10000"/>
          </a:bodyPr>
          <a:lstStyle/>
          <a:p>
            <a:pPr marL="0" indent="0">
              <a:buNone/>
            </a:pPr>
            <a:r>
              <a:rPr lang="en-US" b="1" i="1" dirty="0"/>
              <a:t>Requirements:</a:t>
            </a:r>
          </a:p>
          <a:p>
            <a:pPr marL="0" indent="0">
              <a:buClrTx/>
              <a:buNone/>
            </a:pPr>
            <a:r>
              <a:rPr lang="en-US" sz="2000" dirty="0"/>
              <a:t>The Action Plan shall include the following information to include supporting documentation:</a:t>
            </a:r>
          </a:p>
          <a:p>
            <a:pPr lvl="1">
              <a:buClrTx/>
            </a:pPr>
            <a:r>
              <a:rPr lang="en-US" sz="1800" dirty="0"/>
              <a:t>The procedures that have been implemented to mitigate future risks to the person; including steps to prevent similar occurrences in the future. </a:t>
            </a:r>
          </a:p>
          <a:p>
            <a:pPr lvl="1">
              <a:buClrTx/>
            </a:pPr>
            <a:r>
              <a:rPr lang="en-US" sz="1800" dirty="0"/>
              <a:t>Verification that the substantiated perpetrator(s) was notified in writing of the outcome of the investigation.</a:t>
            </a:r>
          </a:p>
          <a:p>
            <a:pPr lvl="1">
              <a:buClrTx/>
            </a:pPr>
            <a:r>
              <a:rPr lang="en-US" sz="1800" dirty="0"/>
              <a:t>A statement of what, if any, disciplinary action, training, reassignment occurred because of the findings of the investigation.</a:t>
            </a:r>
          </a:p>
          <a:p>
            <a:pPr lvl="1">
              <a:buClrTx/>
            </a:pPr>
            <a:r>
              <a:rPr lang="en-US" sz="1800" dirty="0"/>
              <a:t>A response to any Informational Findings contained in the investigation report.</a:t>
            </a:r>
          </a:p>
          <a:p>
            <a:pPr lvl="1">
              <a:buClrTx/>
            </a:pPr>
            <a:r>
              <a:rPr lang="en-US" sz="1800" dirty="0"/>
              <a:t>Late reporting, if applicable, must be addressed</a:t>
            </a:r>
          </a:p>
          <a:p>
            <a:endParaRPr lang="en-US" dirty="0"/>
          </a:p>
        </p:txBody>
      </p:sp>
      <p:pic>
        <p:nvPicPr>
          <p:cNvPr id="2" name="Picture 2" descr="Tennessee Division of TennCare">
            <a:extLst>
              <a:ext uri="{FF2B5EF4-FFF2-40B4-BE49-F238E27FC236}">
                <a16:creationId xmlns:a16="http://schemas.microsoft.com/office/drawing/2014/main" id="{0A08F04C-08BA-8B14-D7E8-557C27EA2F2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01000" y="4720229"/>
            <a:ext cx="990600" cy="3972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2502717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5CC8BA-73E4-B05B-36BE-80AAF65029F6}"/>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DDAB924B-72D9-44FD-9334-6E698A73EC3F}"/>
              </a:ext>
            </a:extLst>
          </p:cNvPr>
          <p:cNvSpPr>
            <a:spLocks noGrp="1"/>
          </p:cNvSpPr>
          <p:nvPr>
            <p:ph type="title"/>
          </p:nvPr>
        </p:nvSpPr>
        <p:spPr/>
        <p:txBody>
          <a:bodyPr/>
          <a:lstStyle/>
          <a:p>
            <a:pPr algn="ctr"/>
            <a:r>
              <a:rPr lang="en-US" dirty="0"/>
              <a:t>Action Plan </a:t>
            </a:r>
          </a:p>
        </p:txBody>
      </p:sp>
      <p:sp>
        <p:nvSpPr>
          <p:cNvPr id="5" name="Content Placeholder 4">
            <a:extLst>
              <a:ext uri="{FF2B5EF4-FFF2-40B4-BE49-F238E27FC236}">
                <a16:creationId xmlns:a16="http://schemas.microsoft.com/office/drawing/2014/main" id="{C0D5636A-BD7A-FB05-40D3-D2A9124BB60F}"/>
              </a:ext>
            </a:extLst>
          </p:cNvPr>
          <p:cNvSpPr>
            <a:spLocks noGrp="1"/>
          </p:cNvSpPr>
          <p:nvPr>
            <p:ph idx="1"/>
          </p:nvPr>
        </p:nvSpPr>
        <p:spPr/>
        <p:txBody>
          <a:bodyPr>
            <a:normAutofit fontScale="77500" lnSpcReduction="20000"/>
          </a:bodyPr>
          <a:lstStyle/>
          <a:p>
            <a:r>
              <a:rPr lang="en-US" dirty="0"/>
              <a:t>DDA Regional Office issues a Closure Letter upon acceptance of the Action Plan for all investigations.</a:t>
            </a:r>
          </a:p>
          <a:p>
            <a:endParaRPr lang="en-US" dirty="0"/>
          </a:p>
          <a:p>
            <a:pPr marL="0" indent="0" algn="ctr">
              <a:buNone/>
            </a:pPr>
            <a:r>
              <a:rPr lang="en-US" sz="2800" b="1" dirty="0"/>
              <a:t>Additional Information</a:t>
            </a:r>
          </a:p>
          <a:p>
            <a:r>
              <a:rPr lang="en-US" dirty="0"/>
              <a:t>DDA Investigations Follow-Up will conduct a virtual site visit for all Class 1 substantiated investigations.</a:t>
            </a:r>
          </a:p>
          <a:p>
            <a:r>
              <a:rPr lang="en-US" dirty="0"/>
              <a:t>The Provider is expected to address all Informational Findings for unsubstantiated investigations; however, the documentation of actions taken is not required to be submitted to DDA or the MCO unless requested. This information should be included in the PRERT minutes.</a:t>
            </a:r>
          </a:p>
          <a:p>
            <a:r>
              <a:rPr lang="en-US" dirty="0"/>
              <a:t>The Provider is responsible for sharing supporting documentation with the MCOs that was submitted to DDA Investigations Follow-Up via the PERLSS system.</a:t>
            </a:r>
          </a:p>
          <a:p>
            <a:endParaRPr lang="en-US" dirty="0"/>
          </a:p>
          <a:p>
            <a:endParaRPr lang="en-US" dirty="0"/>
          </a:p>
        </p:txBody>
      </p:sp>
      <p:pic>
        <p:nvPicPr>
          <p:cNvPr id="2" name="Picture 2" descr="Tennessee Division of TennCare">
            <a:extLst>
              <a:ext uri="{FF2B5EF4-FFF2-40B4-BE49-F238E27FC236}">
                <a16:creationId xmlns:a16="http://schemas.microsoft.com/office/drawing/2014/main" id="{DF805684-E919-FFDB-F687-968047269E08}"/>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01000" y="4720229"/>
            <a:ext cx="990600" cy="3972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2225533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8A96AB-FBB6-A693-F561-2878A396AABB}"/>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3525C7FA-A3C3-139F-DD30-B4592918543A}"/>
              </a:ext>
            </a:extLst>
          </p:cNvPr>
          <p:cNvSpPr>
            <a:spLocks noGrp="1"/>
          </p:cNvSpPr>
          <p:nvPr>
            <p:ph type="title"/>
          </p:nvPr>
        </p:nvSpPr>
        <p:spPr/>
        <p:txBody>
          <a:bodyPr/>
          <a:lstStyle/>
          <a:p>
            <a:pPr algn="ctr"/>
            <a:r>
              <a:rPr lang="en-US" sz="2400" dirty="0"/>
              <a:t>Intermediate Care Facilities for Individuals with Intellectual Disabilities</a:t>
            </a:r>
          </a:p>
        </p:txBody>
      </p:sp>
      <p:sp>
        <p:nvSpPr>
          <p:cNvPr id="5" name="Content Placeholder 4">
            <a:extLst>
              <a:ext uri="{FF2B5EF4-FFF2-40B4-BE49-F238E27FC236}">
                <a16:creationId xmlns:a16="http://schemas.microsoft.com/office/drawing/2014/main" id="{3E6C70DA-740C-6813-390E-7E1BAF7EA727}"/>
              </a:ext>
            </a:extLst>
          </p:cNvPr>
          <p:cNvSpPr>
            <a:spLocks noGrp="1"/>
          </p:cNvSpPr>
          <p:nvPr>
            <p:ph idx="1"/>
          </p:nvPr>
        </p:nvSpPr>
        <p:spPr/>
        <p:txBody>
          <a:bodyPr>
            <a:normAutofit fontScale="92500" lnSpcReduction="20000"/>
          </a:bodyPr>
          <a:lstStyle/>
          <a:p>
            <a:r>
              <a:rPr lang="en-US" dirty="0"/>
              <a:t>ICF/IIDs are included in the DDA REM One System process.</a:t>
            </a:r>
          </a:p>
          <a:p>
            <a:r>
              <a:rPr lang="en-US" dirty="0"/>
              <a:t>Private and State ICFs are monitored utilizing the Center for Medicaid Services (CMS) federal regulations. State (public) ICFs are surveyed by the Department of Health; private ICFs are surveyed by DDA Quality Management. ICFs/IID must comply with both the State and CMS federal Event Management requirements.</a:t>
            </a:r>
          </a:p>
          <a:p>
            <a:r>
              <a:rPr lang="en-US" dirty="0"/>
              <a:t>While there is a CMS rule for the completion of investigations within five (5) business days, the State REM system and CMS tags are consistent in terms of</a:t>
            </a:r>
            <a:r>
              <a:rPr lang="en-US" dirty="0">
                <a:solidFill>
                  <a:srgbClr val="FF0000"/>
                </a:solidFill>
              </a:rPr>
              <a:t> </a:t>
            </a:r>
            <a:r>
              <a:rPr lang="en-US" dirty="0"/>
              <a:t>investigation requirements.</a:t>
            </a:r>
          </a:p>
          <a:p>
            <a:r>
              <a:rPr lang="en-US" dirty="0"/>
              <a:t>The State REM System will accept the ICF/IID five (5) business day investigation for Tier 1 and Tier 2 on the Provider.</a:t>
            </a:r>
          </a:p>
        </p:txBody>
      </p:sp>
      <p:pic>
        <p:nvPicPr>
          <p:cNvPr id="2" name="Picture 2" descr="Tennessee Division of TennCare">
            <a:extLst>
              <a:ext uri="{FF2B5EF4-FFF2-40B4-BE49-F238E27FC236}">
                <a16:creationId xmlns:a16="http://schemas.microsoft.com/office/drawing/2014/main" id="{628913A4-EC4D-79C4-EECD-10F10017D9F9}"/>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01000" y="4720229"/>
            <a:ext cx="990600" cy="3972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8088595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56A2F4-82F5-A4AC-A03F-4CF05BD82F2D}"/>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B5385320-FFBD-C2DE-F608-6D374EF3C43A}"/>
              </a:ext>
            </a:extLst>
          </p:cNvPr>
          <p:cNvSpPr>
            <a:spLocks noGrp="1"/>
          </p:cNvSpPr>
          <p:nvPr>
            <p:ph type="title"/>
          </p:nvPr>
        </p:nvSpPr>
        <p:spPr/>
        <p:txBody>
          <a:bodyPr/>
          <a:lstStyle/>
          <a:p>
            <a:pPr algn="ctr"/>
            <a:r>
              <a:rPr lang="en-US" sz="2400" dirty="0"/>
              <a:t>Requesting a Review of a DDA Final Investigation Report</a:t>
            </a:r>
          </a:p>
        </p:txBody>
      </p:sp>
      <p:sp>
        <p:nvSpPr>
          <p:cNvPr id="5" name="Content Placeholder 4">
            <a:extLst>
              <a:ext uri="{FF2B5EF4-FFF2-40B4-BE49-F238E27FC236}">
                <a16:creationId xmlns:a16="http://schemas.microsoft.com/office/drawing/2014/main" id="{D1F97F75-B5A7-0C75-5D58-755A26057998}"/>
              </a:ext>
            </a:extLst>
          </p:cNvPr>
          <p:cNvSpPr>
            <a:spLocks noGrp="1"/>
          </p:cNvSpPr>
          <p:nvPr>
            <p:ph idx="1"/>
          </p:nvPr>
        </p:nvSpPr>
        <p:spPr/>
        <p:txBody>
          <a:bodyPr>
            <a:normAutofit fontScale="70000" lnSpcReduction="20000"/>
          </a:bodyPr>
          <a:lstStyle/>
          <a:p>
            <a:r>
              <a:rPr lang="en-US" sz="2300" dirty="0"/>
              <a:t>All waiver program providers, persons supported, legal representatives, case managers/support coordinators, MCO, DDA, or TennCare representative may request a review of an investigative report within fifteen (15) days of an investigation closing.  </a:t>
            </a:r>
          </a:p>
          <a:p>
            <a:r>
              <a:rPr lang="en-US" sz="2300" dirty="0"/>
              <a:t>Requests must be based on new or additional information, evidence not considered during the investigative process, raise matters that bring into question the integrity of an investigation, or basis of dispute of investigative conclusion.</a:t>
            </a:r>
          </a:p>
          <a:p>
            <a:r>
              <a:rPr lang="en-US" sz="2300" dirty="0"/>
              <a:t>All Investigation Review requests must be submitted in writing, express the reason for the disagreement and additional evidence if applicable. The Committee will not review any file requests that are incomplete or not submitted within the allotted timeframe.   </a:t>
            </a:r>
          </a:p>
          <a:p>
            <a:r>
              <a:rPr lang="en-US" sz="2300" dirty="0"/>
              <a:t>The Investigation Review Committee (IRC) may:</a:t>
            </a:r>
          </a:p>
          <a:p>
            <a:pPr marL="857250" lvl="2" indent="0">
              <a:buClrTx/>
              <a:buNone/>
            </a:pPr>
            <a:r>
              <a:rPr lang="en-US" sz="2300" dirty="0"/>
              <a:t> (1) uphold the investigative conclusion</a:t>
            </a:r>
          </a:p>
          <a:p>
            <a:pPr marL="857250" lvl="2" indent="0">
              <a:buClrTx/>
              <a:buNone/>
            </a:pPr>
            <a:r>
              <a:rPr lang="en-US" sz="2300" dirty="0"/>
              <a:t> (2) modify the investigative conclusion </a:t>
            </a:r>
          </a:p>
          <a:p>
            <a:pPr marL="857250" lvl="2" indent="0">
              <a:buClrTx/>
              <a:buNone/>
            </a:pPr>
            <a:r>
              <a:rPr lang="en-US" sz="2300" dirty="0"/>
              <a:t> (3) overturn the investigative conclusion</a:t>
            </a:r>
          </a:p>
          <a:p>
            <a:endParaRPr lang="en-US" dirty="0"/>
          </a:p>
        </p:txBody>
      </p:sp>
      <p:pic>
        <p:nvPicPr>
          <p:cNvPr id="2" name="Picture 2" descr="Tennessee Division of TennCare">
            <a:extLst>
              <a:ext uri="{FF2B5EF4-FFF2-40B4-BE49-F238E27FC236}">
                <a16:creationId xmlns:a16="http://schemas.microsoft.com/office/drawing/2014/main" id="{9686E3A1-EFFC-D1B7-F3EF-77F050F0A9A7}"/>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01000" y="4720229"/>
            <a:ext cx="990600" cy="3972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18631373"/>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ACF109-93E7-157E-E4C7-98DE4905941A}"/>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5D19134C-FB2E-108C-97DD-77F475146E39}"/>
              </a:ext>
            </a:extLst>
          </p:cNvPr>
          <p:cNvSpPr>
            <a:spLocks noGrp="1"/>
          </p:cNvSpPr>
          <p:nvPr>
            <p:ph type="title"/>
          </p:nvPr>
        </p:nvSpPr>
        <p:spPr/>
        <p:txBody>
          <a:bodyPr/>
          <a:lstStyle/>
          <a:p>
            <a:pPr algn="ctr"/>
            <a:r>
              <a:rPr lang="en-US" dirty="0"/>
              <a:t>Due Process – Class 1 Events</a:t>
            </a:r>
          </a:p>
        </p:txBody>
      </p:sp>
      <p:sp>
        <p:nvSpPr>
          <p:cNvPr id="5" name="Content Placeholder 4">
            <a:extLst>
              <a:ext uri="{FF2B5EF4-FFF2-40B4-BE49-F238E27FC236}">
                <a16:creationId xmlns:a16="http://schemas.microsoft.com/office/drawing/2014/main" id="{14342ED1-A8C4-5191-C32C-7ACDD6BC58FF}"/>
              </a:ext>
            </a:extLst>
          </p:cNvPr>
          <p:cNvSpPr>
            <a:spLocks noGrp="1"/>
          </p:cNvSpPr>
          <p:nvPr>
            <p:ph idx="1"/>
          </p:nvPr>
        </p:nvSpPr>
        <p:spPr/>
        <p:txBody>
          <a:bodyPr>
            <a:normAutofit fontScale="92500" lnSpcReduction="10000"/>
          </a:bodyPr>
          <a:lstStyle/>
          <a:p>
            <a:r>
              <a:rPr lang="en-US" sz="2200" dirty="0"/>
              <a:t>For cases where there is a substantiated allegation of abuse, neglect or exploitation as a Class 1, DDA shall send the perpetrator(s) notice of the ability to request a file review or hearing and an election form for the perpetrator to select their choices within the Due Process System.  </a:t>
            </a:r>
            <a:br>
              <a:rPr lang="en-US" sz="2200" dirty="0"/>
            </a:br>
            <a:br>
              <a:rPr lang="en-US" sz="2200" dirty="0"/>
            </a:br>
            <a:r>
              <a:rPr lang="en-US" sz="2200" dirty="0"/>
              <a:t>The Notice and Election forms shall be mailed to the perpetrator’s address provided at the time of the interview both regular mail and certified mail. </a:t>
            </a:r>
            <a:br>
              <a:rPr lang="en-US" sz="2200" dirty="0"/>
            </a:br>
            <a:br>
              <a:rPr lang="en-US" sz="2200" dirty="0"/>
            </a:br>
            <a:r>
              <a:rPr lang="en-US" sz="2200" dirty="0"/>
              <a:t>All Class 1 substantiated investigations shall proceed with Due Process for perpetrators.</a:t>
            </a:r>
          </a:p>
          <a:p>
            <a:endParaRPr lang="en-US" dirty="0"/>
          </a:p>
        </p:txBody>
      </p:sp>
      <p:pic>
        <p:nvPicPr>
          <p:cNvPr id="2" name="Picture 2" descr="Tennessee Division of TennCare">
            <a:extLst>
              <a:ext uri="{FF2B5EF4-FFF2-40B4-BE49-F238E27FC236}">
                <a16:creationId xmlns:a16="http://schemas.microsoft.com/office/drawing/2014/main" id="{89688310-8CCF-2F25-E456-29EA0431666E}"/>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01000" y="4720229"/>
            <a:ext cx="990600" cy="3972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6116739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74A6A0-9D3B-FC71-E604-B3D2645036EA}"/>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744A6C68-8867-795F-47DC-BB8E953405E4}"/>
              </a:ext>
            </a:extLst>
          </p:cNvPr>
          <p:cNvSpPr>
            <a:spLocks noGrp="1"/>
          </p:cNvSpPr>
          <p:nvPr>
            <p:ph type="title"/>
          </p:nvPr>
        </p:nvSpPr>
        <p:spPr/>
        <p:txBody>
          <a:bodyPr/>
          <a:lstStyle/>
          <a:p>
            <a:pPr algn="ctr"/>
            <a:r>
              <a:rPr lang="en-US" dirty="0"/>
              <a:t>Due Process – Class 2 Events</a:t>
            </a:r>
          </a:p>
        </p:txBody>
      </p:sp>
      <p:sp>
        <p:nvSpPr>
          <p:cNvPr id="5" name="Content Placeholder 4">
            <a:extLst>
              <a:ext uri="{FF2B5EF4-FFF2-40B4-BE49-F238E27FC236}">
                <a16:creationId xmlns:a16="http://schemas.microsoft.com/office/drawing/2014/main" id="{DF4C2EAC-8484-EFDD-3CCB-99322AFA5E50}"/>
              </a:ext>
            </a:extLst>
          </p:cNvPr>
          <p:cNvSpPr>
            <a:spLocks noGrp="1"/>
          </p:cNvSpPr>
          <p:nvPr>
            <p:ph idx="1"/>
          </p:nvPr>
        </p:nvSpPr>
        <p:spPr/>
        <p:txBody>
          <a:bodyPr>
            <a:normAutofit/>
          </a:bodyPr>
          <a:lstStyle/>
          <a:p>
            <a:pPr marL="457200" indent="-457200">
              <a:buClrTx/>
            </a:pPr>
            <a:r>
              <a:rPr lang="en-US" sz="2000" dirty="0"/>
              <a:t>Each Regional DDA Investigation Specialist shall be responsible for identifying perpetrators who have been substantiated for Class 2 events three (3) times (in three separate investigations) in a rolling twenty-four (24) month period.  </a:t>
            </a:r>
          </a:p>
          <a:p>
            <a:pPr marL="457200" indent="-457200">
              <a:buClrTx/>
            </a:pPr>
            <a:r>
              <a:rPr lang="en-US" sz="2000" dirty="0"/>
              <a:t>The DDA Investigation Specialist shall be responsible for sending the perpetrator the letter of Notice and Election Form for Due Process. Additionally, the DDA Investigation Specialist shall provide access to the investigative reports and assist the DDA Office of Administrative Appeals as directed. </a:t>
            </a:r>
          </a:p>
          <a:p>
            <a:endParaRPr lang="en-US" dirty="0"/>
          </a:p>
        </p:txBody>
      </p:sp>
      <p:pic>
        <p:nvPicPr>
          <p:cNvPr id="2" name="Picture 2" descr="Tennessee Division of TennCare">
            <a:extLst>
              <a:ext uri="{FF2B5EF4-FFF2-40B4-BE49-F238E27FC236}">
                <a16:creationId xmlns:a16="http://schemas.microsoft.com/office/drawing/2014/main" id="{AC3CAA44-4482-040D-13D6-97782FF09457}"/>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01000" y="4720229"/>
            <a:ext cx="990600" cy="3972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068292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AA7986-62A5-0D13-EDB9-D6C14195CDA4}"/>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EDC86D99-A51B-F5A3-EC6D-F4214F07EA57}"/>
              </a:ext>
            </a:extLst>
          </p:cNvPr>
          <p:cNvSpPr>
            <a:spLocks noGrp="1"/>
          </p:cNvSpPr>
          <p:nvPr>
            <p:ph type="title"/>
          </p:nvPr>
        </p:nvSpPr>
        <p:spPr/>
        <p:txBody>
          <a:bodyPr/>
          <a:lstStyle/>
          <a:p>
            <a:pPr algn="ctr"/>
            <a:r>
              <a:rPr lang="en-US" sz="2400" dirty="0"/>
              <a:t>Reportable Event Management Policy Requirements</a:t>
            </a:r>
          </a:p>
        </p:txBody>
      </p:sp>
      <p:sp>
        <p:nvSpPr>
          <p:cNvPr id="5" name="Content Placeholder 4">
            <a:extLst>
              <a:ext uri="{FF2B5EF4-FFF2-40B4-BE49-F238E27FC236}">
                <a16:creationId xmlns:a16="http://schemas.microsoft.com/office/drawing/2014/main" id="{A1BE0F04-3DD1-387A-3A0C-809CD9BE0E12}"/>
              </a:ext>
            </a:extLst>
          </p:cNvPr>
          <p:cNvSpPr>
            <a:spLocks noGrp="1"/>
          </p:cNvSpPr>
          <p:nvPr>
            <p:ph idx="1"/>
          </p:nvPr>
        </p:nvSpPr>
        <p:spPr/>
        <p:txBody>
          <a:bodyPr/>
          <a:lstStyle/>
          <a:p>
            <a:r>
              <a:rPr lang="en-US" dirty="0"/>
              <a:t>All providers are expected to develop and maintain a Reportable Event Management Policy for the safety and welfare of the people they support.  </a:t>
            </a:r>
          </a:p>
          <a:p>
            <a:endParaRPr lang="en-US" dirty="0"/>
          </a:p>
        </p:txBody>
      </p:sp>
      <p:pic>
        <p:nvPicPr>
          <p:cNvPr id="2" name="Picture 2" descr="Tennessee Division of TennCare">
            <a:extLst>
              <a:ext uri="{FF2B5EF4-FFF2-40B4-BE49-F238E27FC236}">
                <a16:creationId xmlns:a16="http://schemas.microsoft.com/office/drawing/2014/main" id="{E2357F66-BB21-C590-EBA2-663056CDE464}"/>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01000" y="4720229"/>
            <a:ext cx="990600" cy="3972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7553660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C00D5F-FF2B-6B49-9A21-3FDB0E561599}"/>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A0CFF6F0-5876-CCD5-C174-A6DAC27E80E9}"/>
              </a:ext>
            </a:extLst>
          </p:cNvPr>
          <p:cNvSpPr>
            <a:spLocks noGrp="1"/>
          </p:cNvSpPr>
          <p:nvPr>
            <p:ph type="title"/>
          </p:nvPr>
        </p:nvSpPr>
        <p:spPr/>
        <p:txBody>
          <a:bodyPr/>
          <a:lstStyle/>
          <a:p>
            <a:pPr algn="ctr"/>
            <a:r>
              <a:rPr lang="en-US" dirty="0"/>
              <a:t>MCO Office Contacts</a:t>
            </a:r>
          </a:p>
        </p:txBody>
      </p:sp>
      <p:sp>
        <p:nvSpPr>
          <p:cNvPr id="5" name="Content Placeholder 4">
            <a:extLst>
              <a:ext uri="{FF2B5EF4-FFF2-40B4-BE49-F238E27FC236}">
                <a16:creationId xmlns:a16="http://schemas.microsoft.com/office/drawing/2014/main" id="{1D76E6B9-E6F3-5AA2-2A28-D937E4E4614B}"/>
              </a:ext>
            </a:extLst>
          </p:cNvPr>
          <p:cNvSpPr>
            <a:spLocks noGrp="1"/>
          </p:cNvSpPr>
          <p:nvPr>
            <p:ph idx="1"/>
          </p:nvPr>
        </p:nvSpPr>
        <p:spPr/>
        <p:txBody>
          <a:bodyPr/>
          <a:lstStyle/>
          <a:p>
            <a:pPr marL="0" indent="0">
              <a:buClrTx/>
              <a:buNone/>
            </a:pPr>
            <a:endParaRPr lang="en-US" dirty="0"/>
          </a:p>
          <a:p>
            <a:pPr>
              <a:buClrTx/>
              <a:buFont typeface="Wingdings" panose="05000000000000000000" pitchFamily="2" charset="2"/>
              <a:buChar char="q"/>
            </a:pPr>
            <a:r>
              <a:rPr lang="en-US" dirty="0"/>
              <a:t>BlueCare- </a:t>
            </a:r>
            <a:r>
              <a:rPr lang="en-US" u="sng" dirty="0">
                <a:hlinkClick r:id="rId2"/>
              </a:rPr>
              <a:t>ReportableEvents@bcbst.com</a:t>
            </a:r>
            <a:r>
              <a:rPr lang="en-US" dirty="0"/>
              <a:t> </a:t>
            </a:r>
          </a:p>
          <a:p>
            <a:pPr>
              <a:buClrTx/>
              <a:buFont typeface="Wingdings" panose="05000000000000000000" pitchFamily="2" charset="2"/>
              <a:buChar char="q"/>
            </a:pPr>
            <a:r>
              <a:rPr lang="en-US" dirty="0"/>
              <a:t>UnitedHealthcare- </a:t>
            </a:r>
            <a:r>
              <a:rPr lang="pl-PL" u="sng" dirty="0">
                <a:hlinkClick r:id="rId3"/>
              </a:rPr>
              <a:t>uhctnrem@uhc.com</a:t>
            </a:r>
            <a:endParaRPr lang="en-US" u="sng" dirty="0"/>
          </a:p>
          <a:p>
            <a:pPr>
              <a:buClrTx/>
              <a:buFont typeface="Wingdings" panose="05000000000000000000" pitchFamily="2" charset="2"/>
              <a:buChar char="q"/>
            </a:pPr>
            <a:r>
              <a:rPr lang="en-US" dirty="0"/>
              <a:t>Wellpoint- </a:t>
            </a:r>
            <a:r>
              <a:rPr lang="en-US" u="sng" dirty="0"/>
              <a:t>tn-rem &lt;tn-rem@wellpoint.com</a:t>
            </a:r>
          </a:p>
          <a:p>
            <a:endParaRPr lang="en-US" dirty="0"/>
          </a:p>
        </p:txBody>
      </p:sp>
      <p:pic>
        <p:nvPicPr>
          <p:cNvPr id="2" name="Picture 2" descr="Tennessee Division of TennCare">
            <a:extLst>
              <a:ext uri="{FF2B5EF4-FFF2-40B4-BE49-F238E27FC236}">
                <a16:creationId xmlns:a16="http://schemas.microsoft.com/office/drawing/2014/main" id="{C3C80FD5-D0D8-66EC-CDBA-2DFF9C639179}"/>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001000" y="4720229"/>
            <a:ext cx="990600" cy="3972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215300493"/>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D787E0-08D4-ED3A-55DC-F1ED5E843F37}"/>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C494A907-6DA5-EA79-1F23-E19823C3CE2C}"/>
              </a:ext>
            </a:extLst>
          </p:cNvPr>
          <p:cNvSpPr>
            <a:spLocks noGrp="1"/>
          </p:cNvSpPr>
          <p:nvPr>
            <p:ph type="title"/>
          </p:nvPr>
        </p:nvSpPr>
        <p:spPr/>
        <p:txBody>
          <a:bodyPr/>
          <a:lstStyle/>
          <a:p>
            <a:pPr algn="ctr"/>
            <a:r>
              <a:rPr lang="en-US" dirty="0"/>
              <a:t>Questions??</a:t>
            </a:r>
          </a:p>
        </p:txBody>
      </p:sp>
      <p:sp>
        <p:nvSpPr>
          <p:cNvPr id="5" name="Content Placeholder 4">
            <a:extLst>
              <a:ext uri="{FF2B5EF4-FFF2-40B4-BE49-F238E27FC236}">
                <a16:creationId xmlns:a16="http://schemas.microsoft.com/office/drawing/2014/main" id="{18C69C32-005D-A143-6628-79C2C132C210}"/>
              </a:ext>
            </a:extLst>
          </p:cNvPr>
          <p:cNvSpPr>
            <a:spLocks noGrp="1"/>
          </p:cNvSpPr>
          <p:nvPr>
            <p:ph idx="1"/>
          </p:nvPr>
        </p:nvSpPr>
        <p:spPr/>
        <p:txBody>
          <a:bodyPr/>
          <a:lstStyle/>
          <a:p>
            <a:pPr marL="0" indent="0" algn="ctr">
              <a:buNone/>
            </a:pPr>
            <a:endParaRPr lang="en-US" dirty="0"/>
          </a:p>
          <a:p>
            <a:pPr marL="0" indent="0" algn="ctr">
              <a:buNone/>
            </a:pPr>
            <a:endParaRPr lang="en-US" dirty="0"/>
          </a:p>
          <a:p>
            <a:pPr marL="0" indent="0" algn="ctr">
              <a:buNone/>
            </a:pPr>
            <a:r>
              <a:rPr lang="en-US" dirty="0"/>
              <a:t>If you have any questions, please submit them to:</a:t>
            </a:r>
          </a:p>
          <a:p>
            <a:endParaRPr lang="en-US" dirty="0"/>
          </a:p>
          <a:p>
            <a:pPr marL="0" indent="0" algn="ctr">
              <a:buNone/>
            </a:pPr>
            <a:r>
              <a:rPr lang="en-US"/>
              <a:t>DDA.</a:t>
            </a:r>
            <a:r>
              <a:rPr lang="en-US" dirty="0"/>
              <a:t>REMHelp@tn.gov</a:t>
            </a:r>
          </a:p>
          <a:p>
            <a:endParaRPr lang="en-US" dirty="0"/>
          </a:p>
        </p:txBody>
      </p:sp>
      <p:pic>
        <p:nvPicPr>
          <p:cNvPr id="2" name="Picture 2" descr="Tennessee Division of TennCare">
            <a:extLst>
              <a:ext uri="{FF2B5EF4-FFF2-40B4-BE49-F238E27FC236}">
                <a16:creationId xmlns:a16="http://schemas.microsoft.com/office/drawing/2014/main" id="{5A813B3C-51A6-470B-995F-445BD58C787D}"/>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01000" y="4720229"/>
            <a:ext cx="990600" cy="3972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558125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1CF1CA-F7A0-0A3A-1901-4CAFD8C4ED01}"/>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FCE74535-2DF9-1119-D631-CE808D5F9C8B}"/>
              </a:ext>
            </a:extLst>
          </p:cNvPr>
          <p:cNvSpPr>
            <a:spLocks noGrp="1"/>
          </p:cNvSpPr>
          <p:nvPr>
            <p:ph type="title"/>
          </p:nvPr>
        </p:nvSpPr>
        <p:spPr/>
        <p:txBody>
          <a:bodyPr/>
          <a:lstStyle/>
          <a:p>
            <a:pPr algn="ctr"/>
            <a:r>
              <a:rPr lang="en-US" sz="2400" dirty="0"/>
              <a:t>What is the Purpose of the Reportable Event </a:t>
            </a:r>
            <a:br>
              <a:rPr lang="en-US" sz="2400" dirty="0"/>
            </a:br>
            <a:r>
              <a:rPr lang="en-US" sz="2400" dirty="0"/>
              <a:t>Management System?</a:t>
            </a:r>
          </a:p>
        </p:txBody>
      </p:sp>
      <p:sp>
        <p:nvSpPr>
          <p:cNvPr id="5" name="Content Placeholder 4">
            <a:extLst>
              <a:ext uri="{FF2B5EF4-FFF2-40B4-BE49-F238E27FC236}">
                <a16:creationId xmlns:a16="http://schemas.microsoft.com/office/drawing/2014/main" id="{2E0E3218-8BA4-D370-15E2-151A6ED6EE56}"/>
              </a:ext>
            </a:extLst>
          </p:cNvPr>
          <p:cNvSpPr>
            <a:spLocks noGrp="1"/>
          </p:cNvSpPr>
          <p:nvPr>
            <p:ph idx="1"/>
          </p:nvPr>
        </p:nvSpPr>
        <p:spPr/>
        <p:txBody>
          <a:bodyPr>
            <a:normAutofit/>
          </a:bodyPr>
          <a:lstStyle/>
          <a:p>
            <a:r>
              <a:rPr lang="en-US" sz="2000" dirty="0"/>
              <a:t>It defines the processes for requesting a file review of a completed Class 1 Investigation Report, who may request a review, and timelines applicable to the review process.</a:t>
            </a:r>
          </a:p>
          <a:p>
            <a:r>
              <a:rPr lang="en-US" sz="2000" dirty="0"/>
              <a:t>It ensures a collaborative process between providers, MCOs and DDA that identifies and defines trends to evaluate the nature, frequency and circumstances of all events and investigations.</a:t>
            </a:r>
          </a:p>
          <a:p>
            <a:r>
              <a:rPr lang="en-US" sz="2000" dirty="0"/>
              <a:t>It ensures the reporting of all Reportable Events in a manner that leads to actionable steps which are proactive in preventing or reducing similar occurrences.</a:t>
            </a:r>
          </a:p>
          <a:p>
            <a:pPr marL="0" indent="0">
              <a:buNone/>
            </a:pPr>
            <a:endParaRPr lang="en-US" dirty="0"/>
          </a:p>
        </p:txBody>
      </p:sp>
      <p:pic>
        <p:nvPicPr>
          <p:cNvPr id="2" name="Picture 2" descr="Tennessee Division of TennCare">
            <a:extLst>
              <a:ext uri="{FF2B5EF4-FFF2-40B4-BE49-F238E27FC236}">
                <a16:creationId xmlns:a16="http://schemas.microsoft.com/office/drawing/2014/main" id="{5A12E688-D9F5-B9C3-D978-87DB16D96445}"/>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01000" y="4720229"/>
            <a:ext cx="990600" cy="3972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768054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a:t>EMC Responsibilities</a:t>
            </a:r>
          </a:p>
        </p:txBody>
      </p:sp>
      <p:sp>
        <p:nvSpPr>
          <p:cNvPr id="5" name="Content Placeholder 4"/>
          <p:cNvSpPr>
            <a:spLocks noGrp="1"/>
          </p:cNvSpPr>
          <p:nvPr>
            <p:ph idx="1"/>
          </p:nvPr>
        </p:nvSpPr>
        <p:spPr/>
        <p:txBody>
          <a:bodyPr/>
          <a:lstStyle/>
          <a:p>
            <a:r>
              <a:rPr lang="en-US" sz="2000" dirty="0"/>
              <a:t>The EMC shall have the primary responsibility for ensuring compliance with and fulfilling all the Event Management responsibilities discussed herein.  </a:t>
            </a:r>
          </a:p>
          <a:p>
            <a:pPr marL="0" indent="0">
              <a:buNone/>
            </a:pPr>
            <a:endParaRPr lang="en-US" dirty="0"/>
          </a:p>
        </p:txBody>
      </p:sp>
      <p:pic>
        <p:nvPicPr>
          <p:cNvPr id="2" name="Picture 2" descr="Tennessee Division of TennCare">
            <a:extLst>
              <a:ext uri="{FF2B5EF4-FFF2-40B4-BE49-F238E27FC236}">
                <a16:creationId xmlns:a16="http://schemas.microsoft.com/office/drawing/2014/main" id="{56CA7AAA-9A64-BBFD-B628-F295348CD4C0}"/>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01000" y="4720229"/>
            <a:ext cx="990600" cy="3972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724759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a:t>EMC Responsibilities</a:t>
            </a:r>
          </a:p>
        </p:txBody>
      </p:sp>
      <p:sp>
        <p:nvSpPr>
          <p:cNvPr id="5" name="Content Placeholder 4"/>
          <p:cNvSpPr>
            <a:spLocks noGrp="1"/>
          </p:cNvSpPr>
          <p:nvPr>
            <p:ph idx="1"/>
          </p:nvPr>
        </p:nvSpPr>
        <p:spPr/>
        <p:txBody>
          <a:bodyPr>
            <a:normAutofit fontScale="70000" lnSpcReduction="20000"/>
          </a:bodyPr>
          <a:lstStyle/>
          <a:p>
            <a:pPr>
              <a:lnSpc>
                <a:spcPct val="120000"/>
              </a:lnSpc>
              <a:buClr>
                <a:schemeClr val="accent2"/>
              </a:buClr>
            </a:pPr>
            <a:r>
              <a:rPr lang="en-US" dirty="0"/>
              <a:t>Review of all events for timely and appropriate action. </a:t>
            </a:r>
          </a:p>
          <a:p>
            <a:pPr>
              <a:lnSpc>
                <a:spcPct val="120000"/>
              </a:lnSpc>
              <a:buClr>
                <a:schemeClr val="accent2"/>
              </a:buClr>
            </a:pPr>
            <a:r>
              <a:rPr lang="en-US" dirty="0"/>
              <a:t>Ensure all reportable events have been reported as required, including reports to the DDA Abuse Hotline as soon as possible but no later than 4 hours, and via the Reportable Event Form (REF) submitted to DDA by the next business day.</a:t>
            </a:r>
          </a:p>
          <a:p>
            <a:pPr>
              <a:lnSpc>
                <a:spcPct val="120000"/>
              </a:lnSpc>
              <a:buClr>
                <a:schemeClr val="accent2"/>
              </a:buClr>
            </a:pPr>
            <a:r>
              <a:rPr lang="en-US" dirty="0"/>
              <a:t>Ensure Tier 2 investigations have been completed and submitted to DDA within the required timeframes.</a:t>
            </a:r>
          </a:p>
          <a:p>
            <a:pPr>
              <a:lnSpc>
                <a:spcPct val="120000"/>
              </a:lnSpc>
              <a:buClr>
                <a:schemeClr val="accent2"/>
              </a:buClr>
            </a:pPr>
            <a:r>
              <a:rPr lang="en-US" dirty="0"/>
              <a:t>ALL REFs shall be electronically submitted via Pre-Admission Evaluations and Referrals for Long-Term Services and Supports (</a:t>
            </a:r>
            <a:r>
              <a:rPr lang="en-US" b="1" dirty="0"/>
              <a:t>PERLSS</a:t>
            </a:r>
            <a:r>
              <a:rPr lang="en-US" dirty="0"/>
              <a:t>) .</a:t>
            </a:r>
          </a:p>
          <a:p>
            <a:r>
              <a:rPr lang="en-US" dirty="0"/>
              <a:t>REFs shall be submitted using the DDA authorized format. Event Management will return REFS in unauthorized formats to the provider, who must resubmit the REF in the correct format. REFs are no longer accepted via email, fax, or Formstack. </a:t>
            </a:r>
          </a:p>
          <a:p>
            <a:r>
              <a:rPr lang="en-US" dirty="0"/>
              <a:t>There is no need to send the MCO the REF, as the MCO will have access to the applicable submissions via PERLSS.</a:t>
            </a:r>
          </a:p>
          <a:p>
            <a:endParaRPr lang="en-US" dirty="0"/>
          </a:p>
        </p:txBody>
      </p:sp>
      <p:pic>
        <p:nvPicPr>
          <p:cNvPr id="2" name="Picture 2" descr="Tennessee Division of TennCare">
            <a:extLst>
              <a:ext uri="{FF2B5EF4-FFF2-40B4-BE49-F238E27FC236}">
                <a16:creationId xmlns:a16="http://schemas.microsoft.com/office/drawing/2014/main" id="{C9378BB2-7A47-5490-FF45-7B4AB998538E}"/>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01000" y="4720229"/>
            <a:ext cx="990600" cy="3972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985712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3AAC8B-100A-E0ED-75E1-BB68B30894B1}"/>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A01593F6-A377-0983-3923-C99ED5D48FE1}"/>
              </a:ext>
            </a:extLst>
          </p:cNvPr>
          <p:cNvSpPr>
            <a:spLocks noGrp="1"/>
          </p:cNvSpPr>
          <p:nvPr>
            <p:ph type="title"/>
          </p:nvPr>
        </p:nvSpPr>
        <p:spPr/>
        <p:txBody>
          <a:bodyPr/>
          <a:lstStyle/>
          <a:p>
            <a:pPr algn="ctr"/>
            <a:r>
              <a:rPr lang="en-US" dirty="0"/>
              <a:t>EMC Responsibilities</a:t>
            </a:r>
          </a:p>
        </p:txBody>
      </p:sp>
      <p:sp>
        <p:nvSpPr>
          <p:cNvPr id="5" name="Content Placeholder 4">
            <a:extLst>
              <a:ext uri="{FF2B5EF4-FFF2-40B4-BE49-F238E27FC236}">
                <a16:creationId xmlns:a16="http://schemas.microsoft.com/office/drawing/2014/main" id="{68BC4812-71EC-1C6F-6344-765338D379BA}"/>
              </a:ext>
            </a:extLst>
          </p:cNvPr>
          <p:cNvSpPr>
            <a:spLocks noGrp="1"/>
          </p:cNvSpPr>
          <p:nvPr>
            <p:ph idx="1"/>
          </p:nvPr>
        </p:nvSpPr>
        <p:spPr/>
        <p:txBody>
          <a:bodyPr/>
          <a:lstStyle/>
          <a:p>
            <a:pPr>
              <a:buClr>
                <a:schemeClr val="accent2"/>
              </a:buClr>
            </a:pPr>
            <a:r>
              <a:rPr lang="en-US" sz="2000" dirty="0"/>
              <a:t>Ensure all Informational Findings associated with reportable events and/or resulting from DDA investigations are addressed and implemented. This includes completing and submitting an Action Plan in response to all substantiated investigations.</a:t>
            </a:r>
          </a:p>
          <a:p>
            <a:pPr>
              <a:buClr>
                <a:schemeClr val="accent2"/>
              </a:buClr>
            </a:pPr>
            <a:r>
              <a:rPr lang="en-US" sz="2000" dirty="0"/>
              <a:t>Serve as the chairperson of the PRERT. </a:t>
            </a:r>
          </a:p>
          <a:p>
            <a:pPr>
              <a:buClr>
                <a:schemeClr val="accent2"/>
              </a:buClr>
            </a:pPr>
            <a:r>
              <a:rPr lang="en-US" sz="2000" dirty="0"/>
              <a:t>Coordinate with Support Coordinator/Case Managers on Risks Assessments and Risk Reviews as identified.</a:t>
            </a:r>
          </a:p>
          <a:p>
            <a:pPr marL="0" indent="0">
              <a:buNone/>
            </a:pPr>
            <a:endParaRPr lang="en-US" dirty="0"/>
          </a:p>
        </p:txBody>
      </p:sp>
      <p:pic>
        <p:nvPicPr>
          <p:cNvPr id="2" name="Picture 2" descr="Tennessee Division of TennCare">
            <a:extLst>
              <a:ext uri="{FF2B5EF4-FFF2-40B4-BE49-F238E27FC236}">
                <a16:creationId xmlns:a16="http://schemas.microsoft.com/office/drawing/2014/main" id="{BF343229-D55E-4FB4-C9F1-6355EBD1D9D1}"/>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01000" y="4720229"/>
            <a:ext cx="990600" cy="3972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786194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F23A3F-3EF9-74A1-B2E5-1B42F7A35EAF}"/>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1F17E423-206A-AF08-5E4E-D8003492A47B}"/>
              </a:ext>
            </a:extLst>
          </p:cNvPr>
          <p:cNvSpPr>
            <a:spLocks noGrp="1"/>
          </p:cNvSpPr>
          <p:nvPr>
            <p:ph type="title"/>
          </p:nvPr>
        </p:nvSpPr>
        <p:spPr/>
        <p:txBody>
          <a:bodyPr/>
          <a:lstStyle/>
          <a:p>
            <a:pPr algn="ctr"/>
            <a:r>
              <a:rPr lang="en-US" dirty="0"/>
              <a:t>EMC Responsibilities</a:t>
            </a:r>
          </a:p>
        </p:txBody>
      </p:sp>
      <p:sp>
        <p:nvSpPr>
          <p:cNvPr id="5" name="Content Placeholder 4">
            <a:extLst>
              <a:ext uri="{FF2B5EF4-FFF2-40B4-BE49-F238E27FC236}">
                <a16:creationId xmlns:a16="http://schemas.microsoft.com/office/drawing/2014/main" id="{915C3320-BEC0-124A-3F6C-7728803473A3}"/>
              </a:ext>
            </a:extLst>
          </p:cNvPr>
          <p:cNvSpPr>
            <a:spLocks noGrp="1"/>
          </p:cNvSpPr>
          <p:nvPr>
            <p:ph idx="1"/>
          </p:nvPr>
        </p:nvSpPr>
        <p:spPr/>
        <p:txBody>
          <a:bodyPr>
            <a:normAutofit lnSpcReduction="10000"/>
          </a:bodyPr>
          <a:lstStyle/>
          <a:p>
            <a:pPr>
              <a:buClr>
                <a:schemeClr val="accent2"/>
              </a:buClr>
            </a:pPr>
            <a:r>
              <a:rPr lang="en-US" sz="1900" dirty="0"/>
              <a:t>Conduct trend studies of reportable events and investigations; submit reports, analyses and recommendations to agency management. </a:t>
            </a:r>
          </a:p>
          <a:p>
            <a:pPr>
              <a:buClr>
                <a:schemeClr val="accent2"/>
              </a:buClr>
            </a:pPr>
            <a:r>
              <a:rPr lang="en-US" sz="1900" dirty="0"/>
              <a:t>Follow-up on Action Plans of reportable events and investigations.</a:t>
            </a:r>
          </a:p>
          <a:p>
            <a:pPr>
              <a:buClr>
                <a:schemeClr val="accent2"/>
              </a:buClr>
            </a:pPr>
            <a:r>
              <a:rPr lang="en-US" sz="1900" dirty="0"/>
              <a:t>Maintain and trend reports not submitted to DDA (non-reportable events).</a:t>
            </a:r>
          </a:p>
          <a:p>
            <a:pPr marL="0" indent="0">
              <a:buClr>
                <a:schemeClr val="accent2"/>
              </a:buClr>
              <a:buNone/>
            </a:pPr>
            <a:r>
              <a:rPr lang="en-US" sz="1900" dirty="0"/>
              <a:t>	</a:t>
            </a:r>
            <a:r>
              <a:rPr lang="en-US" sz="1900" i="1" dirty="0">
                <a:solidFill>
                  <a:srgbClr val="0070C0"/>
                </a:solidFill>
              </a:rPr>
              <a:t>(Examples of events that are not submitted to DDA include staff 	misconduct, behaviors with no interventions, provider staff 	administering first-aid, misappropriation of funds from non-paid 	individuals such as a friend or family member, and allegations of abuse 	or neglect by non-paid family members.)</a:t>
            </a:r>
          </a:p>
          <a:p>
            <a:pPr>
              <a:buClr>
                <a:schemeClr val="accent2"/>
              </a:buClr>
            </a:pPr>
            <a:r>
              <a:rPr lang="en-US" sz="1900" dirty="0"/>
              <a:t>Maintain an effective filing system for PRERT meeting minutes and other related documents so they are readily accessible. </a:t>
            </a:r>
          </a:p>
          <a:p>
            <a:endParaRPr lang="en-US" dirty="0"/>
          </a:p>
        </p:txBody>
      </p:sp>
      <p:pic>
        <p:nvPicPr>
          <p:cNvPr id="2" name="Picture 2" descr="Tennessee Division of TennCare">
            <a:extLst>
              <a:ext uri="{FF2B5EF4-FFF2-40B4-BE49-F238E27FC236}">
                <a16:creationId xmlns:a16="http://schemas.microsoft.com/office/drawing/2014/main" id="{6B03A596-8A4C-5C7F-EDA3-1EE0DA126934}"/>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001000" y="4720229"/>
            <a:ext cx="990600" cy="3972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0812740"/>
      </p:ext>
    </p:extLst>
  </p:cSld>
  <p:clrMapOvr>
    <a:masterClrMapping/>
  </p:clrMapOvr>
</p:sld>
</file>

<file path=ppt/theme/theme1.xml><?xml version="1.0" encoding="utf-8"?>
<a:theme xmlns:a="http://schemas.openxmlformats.org/drawingml/2006/main" name="PowerPoint A">
  <a:themeElements>
    <a:clrScheme name="Brand Colors">
      <a:dk1>
        <a:sysClr val="windowText" lastClr="000000"/>
      </a:dk1>
      <a:lt1>
        <a:sysClr val="window" lastClr="FFFFFF"/>
      </a:lt1>
      <a:dk2>
        <a:srgbClr val="1B365D"/>
      </a:dk2>
      <a:lt2>
        <a:srgbClr val="FF0F00"/>
      </a:lt2>
      <a:accent1>
        <a:srgbClr val="2DCCD3"/>
      </a:accent1>
      <a:accent2>
        <a:srgbClr val="D2D755"/>
      </a:accent2>
      <a:accent3>
        <a:srgbClr val="E87722"/>
      </a:accent3>
      <a:accent4>
        <a:srgbClr val="7C2529"/>
      </a:accent4>
      <a:accent5>
        <a:srgbClr val="666666"/>
      </a:accent5>
      <a:accent6>
        <a:srgbClr val="E6D395"/>
      </a:accent6>
      <a:hlink>
        <a:srgbClr val="131E29"/>
      </a:hlink>
      <a:folHlink>
        <a:srgbClr val="CBC4B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3f54db86-9acf-473f-86cd-d372fb7dee81">
      <Terms xmlns="http://schemas.microsoft.com/office/infopath/2007/PartnerControls"/>
    </lcf76f155ced4ddcb4097134ff3c332f>
    <TaxCatchAll xmlns="663787b2-79d3-48c9-9efc-72104f7b8c35" xsi:nil="true"/>
    <Downloaded xmlns="3f54db86-9acf-473f-86cd-d372fb7dee81"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DA1F3F22E7E6948B86EEB409C4DA4D9" ma:contentTypeVersion="11" ma:contentTypeDescription="Create a new document." ma:contentTypeScope="" ma:versionID="141194092cb4add0f27d660377ca45cc">
  <xsd:schema xmlns:xsd="http://www.w3.org/2001/XMLSchema" xmlns:xs="http://www.w3.org/2001/XMLSchema" xmlns:p="http://schemas.microsoft.com/office/2006/metadata/properties" xmlns:ns2="3f54db86-9acf-473f-86cd-d372fb7dee81" xmlns:ns3="663787b2-79d3-48c9-9efc-72104f7b8c35" targetNamespace="http://schemas.microsoft.com/office/2006/metadata/properties" ma:root="true" ma:fieldsID="1069c8473700559311f3e33ec737fdeb" ns2:_="" ns3:_="">
    <xsd:import namespace="3f54db86-9acf-473f-86cd-d372fb7dee81"/>
    <xsd:import namespace="663787b2-79d3-48c9-9efc-72104f7b8c35"/>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Downloade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f54db86-9acf-473f-86cd-d372fb7dee8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0ec6819c-d561-498f-ad6b-029f1b52bec6"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Downloaded" ma:index="18" nillable="true" ma:displayName="Downloaded" ma:format="Dropdown" ma:internalName="Downloaded">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663787b2-79d3-48c9-9efc-72104f7b8c35"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9ecb05d5-443a-4215-9084-e9ce810e208e}" ma:internalName="TaxCatchAll" ma:showField="CatchAllData" ma:web="663787b2-79d3-48c9-9efc-72104f7b8c3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1D20D64-8B94-467C-99AF-6AC16D215608}">
  <ds:schemaRefs>
    <ds:schemaRef ds:uri="http://purl.org/dc/terms/"/>
    <ds:schemaRef ds:uri="http://schemas.microsoft.com/office/2006/documentManagement/types"/>
    <ds:schemaRef ds:uri="3f54db86-9acf-473f-86cd-d372fb7dee81"/>
    <ds:schemaRef ds:uri="http://schemas.microsoft.com/office/infopath/2007/PartnerControls"/>
    <ds:schemaRef ds:uri="http://purl.org/dc/elements/1.1/"/>
    <ds:schemaRef ds:uri="663787b2-79d3-48c9-9efc-72104f7b8c35"/>
    <ds:schemaRef ds:uri="http://schemas.microsoft.com/office/2006/metadata/properties"/>
    <ds:schemaRef ds:uri="http://schemas.openxmlformats.org/package/2006/metadata/core-properties"/>
    <ds:schemaRef ds:uri="http://www.w3.org/XML/1998/namespace"/>
    <ds:schemaRef ds:uri="http://purl.org/dc/dcmitype/"/>
  </ds:schemaRefs>
</ds:datastoreItem>
</file>

<file path=customXml/itemProps2.xml><?xml version="1.0" encoding="utf-8"?>
<ds:datastoreItem xmlns:ds="http://schemas.openxmlformats.org/officeDocument/2006/customXml" ds:itemID="{C3BD60C7-14FD-470B-B893-8330BBDD7EA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f54db86-9acf-473f-86cd-d372fb7dee81"/>
    <ds:schemaRef ds:uri="663787b2-79d3-48c9-9efc-72104f7b8c3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E2EE17A6-800F-4966-86EF-256E08F3C0DB}">
  <ds:schemaRefs>
    <ds:schemaRef ds:uri="http://schemas.microsoft.com/sharepoint/v3/contenttype/forms"/>
  </ds:schemaRefs>
</ds:datastoreItem>
</file>

<file path=docMetadata/LabelInfo.xml><?xml version="1.0" encoding="utf-8"?>
<clbl:labelList xmlns:clbl="http://schemas.microsoft.com/office/2020/mipLabelMetadata">
  <clbl:label id="{f345bebf-0d71-4337-9281-24b941616c36}" enabled="0" method="" siteId="{f345bebf-0d71-4337-9281-24b941616c36}" removed="1"/>
</clbl:labelList>
</file>

<file path=docProps/app.xml><?xml version="1.0" encoding="utf-8"?>
<Properties xmlns="http://schemas.openxmlformats.org/officeDocument/2006/extended-properties" xmlns:vt="http://schemas.openxmlformats.org/officeDocument/2006/docPropsVTypes">
  <Template>DDA_PowerPoint A_Widescreen</Template>
  <TotalTime>1392</TotalTime>
  <Words>4998</Words>
  <Application>Microsoft Office PowerPoint</Application>
  <PresentationFormat>On-screen Show (16:9)</PresentationFormat>
  <Paragraphs>300</Paragraphs>
  <Slides>49</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49</vt:i4>
      </vt:variant>
    </vt:vector>
  </HeadingPairs>
  <TitlesOfParts>
    <vt:vector size="57" baseType="lpstr">
      <vt:lpstr>Aptos</vt:lpstr>
      <vt:lpstr>Arial</vt:lpstr>
      <vt:lpstr>Calibri</vt:lpstr>
      <vt:lpstr>Open Sans</vt:lpstr>
      <vt:lpstr>Open Sans Light</vt:lpstr>
      <vt:lpstr>PermianSlabSerifTypeface</vt:lpstr>
      <vt:lpstr>Wingdings</vt:lpstr>
      <vt:lpstr>PowerPoint A</vt:lpstr>
      <vt:lpstr>Provider Event Management Training</vt:lpstr>
      <vt:lpstr>Dignity of Choice</vt:lpstr>
      <vt:lpstr>Provider Responsibilities</vt:lpstr>
      <vt:lpstr>What is the Purpose of the Reportable Event  Management System?</vt:lpstr>
      <vt:lpstr>What is the Purpose of the Reportable Event  Management System?</vt:lpstr>
      <vt:lpstr>EMC Responsibilities</vt:lpstr>
      <vt:lpstr>EMC Responsibilities</vt:lpstr>
      <vt:lpstr>EMC Responsibilities</vt:lpstr>
      <vt:lpstr>EMC Responsibilities</vt:lpstr>
      <vt:lpstr>EMC Responsibilities</vt:lpstr>
      <vt:lpstr>EMC Responsibilities</vt:lpstr>
      <vt:lpstr>Reportable Behavioral/Psychiatric Events </vt:lpstr>
      <vt:lpstr>Consolidated REF </vt:lpstr>
      <vt:lpstr>Submitting a Consolidated REF </vt:lpstr>
      <vt:lpstr>Submitting a Consolidated REF </vt:lpstr>
      <vt:lpstr>Completing the Consolidated REF</vt:lpstr>
      <vt:lpstr>Event Description</vt:lpstr>
      <vt:lpstr>Tracking and Trending</vt:lpstr>
      <vt:lpstr>Tracking and Trending</vt:lpstr>
      <vt:lpstr>Tracking and Trending</vt:lpstr>
      <vt:lpstr>PRERT’s Role</vt:lpstr>
      <vt:lpstr>Questions the PRERT Must Consider</vt:lpstr>
      <vt:lpstr>Helpful Tips</vt:lpstr>
      <vt:lpstr>Responsibilities of the PRERT</vt:lpstr>
      <vt:lpstr>Responsibilities of the PRERT </vt:lpstr>
      <vt:lpstr>Responsibilities of the PRERT</vt:lpstr>
      <vt:lpstr>Responsibilities of the PRERT</vt:lpstr>
      <vt:lpstr>Responsibilities of the PRERT</vt:lpstr>
      <vt:lpstr>Responsibilities of the PRERT</vt:lpstr>
      <vt:lpstr>Responsibilities of the PRERT</vt:lpstr>
      <vt:lpstr>Responsibilities of the PRERT</vt:lpstr>
      <vt:lpstr>Abuse/Neglect/Exploitation Reporting Requirements</vt:lpstr>
      <vt:lpstr>Abuse/Neglect/Exploitation Reporting Requirements</vt:lpstr>
      <vt:lpstr>Investigations</vt:lpstr>
      <vt:lpstr>Investigations</vt:lpstr>
      <vt:lpstr>Investigations</vt:lpstr>
      <vt:lpstr>Investigations</vt:lpstr>
      <vt:lpstr>Class 1 Events</vt:lpstr>
      <vt:lpstr>Class 2 Events</vt:lpstr>
      <vt:lpstr>Action Plan</vt:lpstr>
      <vt:lpstr>Action Plan </vt:lpstr>
      <vt:lpstr>Action Plan </vt:lpstr>
      <vt:lpstr>Intermediate Care Facilities for Individuals with Intellectual Disabilities</vt:lpstr>
      <vt:lpstr>Requesting a Review of a DDA Final Investigation Report</vt:lpstr>
      <vt:lpstr>Due Process – Class 1 Events</vt:lpstr>
      <vt:lpstr>Due Process – Class 2 Events</vt:lpstr>
      <vt:lpstr>Reportable Event Management Policy Requirements</vt:lpstr>
      <vt:lpstr>MCO Office Contacts</vt:lpstr>
      <vt:lpstr>Questions??</vt:lpstr>
    </vt:vector>
  </TitlesOfParts>
  <Manager/>
  <Company>State of Tennessee: Finance &amp; Administration</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Provider Event Management Training</dc:title>
  <dc:subject/>
  <dc:creator>Elizabeth Duhack</dc:creator>
  <cp:keywords/>
  <dc:description/>
  <cp:lastModifiedBy>John R. McLearran</cp:lastModifiedBy>
  <cp:revision>20</cp:revision>
  <dcterms:created xsi:type="dcterms:W3CDTF">2015-04-20T19:54:28Z</dcterms:created>
  <dcterms:modified xsi:type="dcterms:W3CDTF">2026-03-16T15:51:06Z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0x0101007DA1F3F22E7E6948B86EEB409C4DA4D9</vt:lpwstr>
  </property>
</Properties>
</file>