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omments/modernComment_105_87733B13.xml" ContentType="application/vnd.ms-powerpoint.comments+xml"/>
  <Override PartName="/ppt/comments/modernComment_106_87733B13.xml" ContentType="application/vnd.ms-powerpoint.comments+xml"/>
  <Override PartName="/ppt/comments/modernComment_107_87733B13.xml" ContentType="application/vnd.ms-powerpoint.comments+xml"/>
  <Override PartName="/ppt/comments/modernComment_109_85B0FC6F.xml" ContentType="application/vnd.ms-powerpoint.comments+xml"/>
  <Override PartName="/ppt/comments/modernComment_10A_2DC30270.xml" ContentType="application/vnd.ms-powerpoint.comments+xml"/>
  <Override PartName="/ppt/comments/modernComment_10B_551E717C.xml" ContentType="application/vnd.ms-powerpoint.comments+xml"/>
  <Override PartName="/ppt/comments/modernComment_10D_C3937C3C.xml" ContentType="application/vnd.ms-powerpoint.comments+xml"/>
  <Override PartName="/ppt/comments/modernComment_10E_AEF00AE8.xml" ContentType="application/vnd.ms-powerpoint.comments+xml"/>
  <Override PartName="/ppt/comments/modernComment_10F_7E23231A.xml" ContentType="application/vnd.ms-powerpoint.comments+xml"/>
  <Override PartName="/ppt/comments/modernComment_110_F736CC1B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3A82A56-E3E9-78EC-F2C4-310CDEEDB208}" name="LeeAnn Finnegan" initials="LF" userId="S::dd08261@tn.gov::41cefb9a-d725-4ada-9165-ee9a998d6d36" providerId="AD"/>
  <p188:author id="{C4E27C92-B361-FFE7-9091-DF4246B6E35D}" name="Kristi Borer" initials="KB" userId="S::dd08076@tn.gov::ae774b84-120d-44f2-9e2c-9bcadbf58019" providerId="AD"/>
  <p188:author id="{544CD6E3-3707-CFD9-92C4-2F2FAAF2CCAF}" name="Jaime Hampton" initials="JH" userId="S::dd08838@tn.gov::617ca86b-e4bf-4d18-85b7-6fa3d5010f6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3399FF"/>
    <a:srgbClr val="FF0F00"/>
    <a:srgbClr val="4870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31C047-4B4A-4744-8298-45CEE93A1012}" v="6" dt="2024-12-04T19:30:33.8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omments/modernComment_105_87733B1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9718DDA-FF14-4B81-989E-1C9A5826F33A}" authorId="{544CD6E3-3707-CFD9-92C4-2F2FAAF2CCAF}" status="resolved" created="2024-10-28T13:46:33.631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272475923" sldId="261"/>
      <ac:spMk id="3" creationId="{B2E47137-3D87-BEAF-2007-19E649063705}"/>
      <ac:txMk cp="128">
        <ac:context len="133" hash="3129363305"/>
      </ac:txMk>
    </ac:txMkLst>
    <p188:pos x="552762" y="3335311"/>
    <p188:txBody>
      <a:bodyPr/>
      <a:lstStyle/>
      <a:p>
        <a:r>
          <a:rPr lang="en-US"/>
          <a:t>Open the email that is titled with your service coordinator's name (example, "Jane Doe via Adobe Acrobat Sign").</a:t>
        </a:r>
      </a:p>
    </p188:txBody>
  </p188:cm>
</p188:cmLst>
</file>

<file path=ppt/comments/modernComment_106_87733B1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00C1165-E297-4680-ABBA-D85F46106265}" authorId="{544CD6E3-3707-CFD9-92C4-2F2FAAF2CCAF}" status="resolved" created="2024-10-28T13:47:24.147" complete="100000">
    <pc:sldMkLst xmlns:pc="http://schemas.microsoft.com/office/powerpoint/2013/main/command">
      <pc:docMk/>
      <pc:sldMk cId="2272475923" sldId="262"/>
    </pc:sldMkLst>
    <p188:txBody>
      <a:bodyPr/>
      <a:lstStyle/>
      <a:p>
        <a:r>
          <a:rPr lang="en-US"/>
          <a:t>Tap or click the blue oval that says "Review and Sign". </a:t>
        </a:r>
      </a:p>
    </p188:txBody>
  </p188:cm>
</p188:cmLst>
</file>

<file path=ppt/comments/modernComment_107_87733B1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83E35C4-BCF9-474B-8DED-1BD4DE59FB2A}" authorId="{544CD6E3-3707-CFD9-92C4-2F2FAAF2CCAF}" status="resolved" created="2024-10-28T13:48:48.037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272475923" sldId="263"/>
      <ac:spMk id="3" creationId="{58037D47-7FBB-5DA6-4E64-B9353FA1A085}"/>
      <ac:txMk cp="207">
        <ac:context len="209" hash="805887291"/>
      </ac:txMk>
    </ac:txMkLst>
    <p188:pos x="2482745" y="2098622"/>
    <p188:txBody>
      <a:bodyPr/>
      <a:lstStyle/>
      <a:p>
        <a:r>
          <a:rPr lang="en-US"/>
          <a:t>If you'd like to read the privacy policies, tap or click on the links highlighted in blue in the black box.  When ready, tap or click the blue oval that says "continue". </a:t>
        </a:r>
      </a:p>
    </p188:txBody>
  </p188:cm>
</p188:cmLst>
</file>

<file path=ppt/comments/modernComment_109_85B0FC6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CE752B5-00A6-424E-8F74-52190C9C4A99}" authorId="{544CD6E3-3707-CFD9-92C4-2F2FAAF2CCAF}" status="resolved" created="2024-10-28T13:50:57.240" complete="100000">
    <pc:sldMkLst xmlns:pc="http://schemas.microsoft.com/office/powerpoint/2013/main/command">
      <pc:docMk/>
      <pc:sldMk cId="2242968687" sldId="265"/>
    </pc:sldMkLst>
    <p188:txBody>
      <a:bodyPr/>
      <a:lstStyle/>
      <a:p>
        <a:r>
          <a:rPr lang="en-US"/>
          <a:t>Click or tap the blue signature field, under the words "click to sign".  </a:t>
        </a:r>
      </a:p>
    </p188:txBody>
  </p188:cm>
</p188:cmLst>
</file>

<file path=ppt/comments/modernComment_10A_2DC3027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F3B1495-483A-4740-98E0-0A5A638A0E96}" authorId="{544CD6E3-3707-CFD9-92C4-2F2FAAF2CCAF}" status="resolved" created="2024-10-28T13:51:53.20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767754864" sldId="266"/>
      <ac:spMk id="3" creationId="{AEC85E4A-FDAB-CB4D-D08D-E51475D5F2D8}"/>
      <ac:txMk cp="397">
        <ac:context len="400" hash="2703894671"/>
      </ac:txMk>
    </ac:txMkLst>
    <p188:pos x="3747540" y="3438368"/>
    <p188:txBody>
      <a:bodyPr/>
      <a:lstStyle/>
      <a:p>
        <a:r>
          <a:rPr lang="en-US"/>
          <a:t>Choose your preferred method of signature: 
Type
Draw
Image
(I think leaving the definitions of each method is fine)</a:t>
        </a:r>
      </a:p>
    </p188:txBody>
  </p188:cm>
</p188:cmLst>
</file>

<file path=ppt/comments/modernComment_10B_551E717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297F3F3-D24F-4EAB-B657-79E04B58E84E}" authorId="{544CD6E3-3707-CFD9-92C4-2F2FAAF2CCAF}" status="resolved" created="2024-10-28T13:52:49.09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428058492" sldId="267"/>
      <ac:spMk id="3" creationId="{60D5F71E-C4EE-A247-7DF3-BF547A7564F3}"/>
    </ac:deMkLst>
    <p188:txBody>
      <a:bodyPr/>
      <a:lstStyle/>
      <a:p>
        <a:r>
          <a:rPr lang="en-US"/>
          <a:t>Once the signature is complete, you will be prompted to enter your name. Type your name in the box, then click "Apply". </a:t>
        </a:r>
      </a:p>
    </p188:txBody>
  </p188:cm>
</p188:cmLst>
</file>

<file path=ppt/comments/modernComment_10D_C3937C3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B4EB7A3-58AB-4D38-9291-C6E46AFF98BA}" authorId="{544CD6E3-3707-CFD9-92C4-2F2FAAF2CCAF}" status="resolved" created="2024-10-28T13:55:45.473" complete="100000">
    <pc:sldMkLst xmlns:pc="http://schemas.microsoft.com/office/powerpoint/2013/main/command">
      <pc:docMk/>
      <pc:sldMk cId="3281222716" sldId="269"/>
    </pc:sldMkLst>
    <p188:txBody>
      <a:bodyPr/>
      <a:lstStyle/>
      <a:p>
        <a:r>
          <a:rPr lang="en-US"/>
          <a:t>Look for next field highlighted in blue.  Tap or click the date box and type in the date, using MM/DD/YY format.  </a:t>
        </a:r>
      </a:p>
    </p188:txBody>
  </p188:cm>
</p188:cmLst>
</file>

<file path=ppt/comments/modernComment_10E_AEF00AE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D2991E1-2CF5-494F-B085-D6AB1D8E5BE1}" authorId="{544CD6E3-3707-CFD9-92C4-2F2FAAF2CCAF}" status="resolved" created="2024-10-28T13:57:44.316" complete="100000">
    <pc:sldMkLst xmlns:pc="http://schemas.microsoft.com/office/powerpoint/2013/main/command">
      <pc:docMk/>
      <pc:sldMk cId="2934967016" sldId="270"/>
    </pc:sldMkLst>
    <p188:txBody>
      <a:bodyPr/>
      <a:lstStyle/>
      <a:p>
        <a:r>
          <a:rPr lang="en-US"/>
          <a:t>Once you've completed all required fields, tap or click the blue oval that says "Finish". </a:t>
        </a:r>
      </a:p>
    </p188:txBody>
  </p188:cm>
</p188:cmLst>
</file>

<file path=ppt/comments/modernComment_10F_7E23231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0375E4E-E96C-4F8E-908E-26D7234DF364}" authorId="{544CD6E3-3707-CFD9-92C4-2F2FAAF2CCAF}" status="resolved" created="2024-10-28T13:58:35.613" complete="100000">
    <pc:sldMkLst xmlns:pc="http://schemas.microsoft.com/office/powerpoint/2013/main/command">
      <pc:docMk/>
      <pc:sldMk cId="2116231962" sldId="271"/>
    </pc:sldMkLst>
    <p188:txBody>
      <a:bodyPr/>
      <a:lstStyle/>
      <a:p>
        <a:r>
          <a:rPr lang="en-US"/>
          <a:t>Click "Tap to sign" in the blue oval to finish signing the document. </a:t>
        </a:r>
      </a:p>
    </p188:txBody>
  </p188:cm>
</p188:cmLst>
</file>

<file path=ppt/comments/modernComment_110_F736CC1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B154B9C-E6BA-4DDE-ACB7-0D5834DE84D5}" authorId="{544CD6E3-3707-CFD9-92C4-2F2FAAF2CCAF}" status="resolved" created="2024-10-28T13:59:25.909" complete="100000">
    <pc:sldMkLst xmlns:pc="http://schemas.microsoft.com/office/powerpoint/2013/main/command">
      <pc:docMk/>
      <pc:sldMk cId="4147563547" sldId="272"/>
    </pc:sldMkLst>
    <p188:txBody>
      <a:bodyPr/>
      <a:lstStyle/>
      <a:p>
        <a:r>
          <a:rPr lang="en-US"/>
          <a:t>If you'd like to save the document to your phone, click the blue oval that says "download". 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914650"/>
            <a:ext cx="9144000" cy="18859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028953"/>
            <a:ext cx="8839200" cy="1066799"/>
          </a:xfrm>
        </p:spPr>
        <p:txBody>
          <a:bodyPr>
            <a:normAutofit/>
          </a:bodyPr>
          <a:lstStyle>
            <a:lvl1pPr algn="ctr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" y="4095751"/>
            <a:ext cx="8839200" cy="6096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Sub-Title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800600"/>
            <a:ext cx="9144000" cy="3429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 baseline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Name, Position | Date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0220" y="906361"/>
            <a:ext cx="6214237" cy="181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23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53"/>
            <a:ext cx="8763000" cy="3718847"/>
          </a:xfrm>
        </p:spPr>
        <p:txBody>
          <a:bodyPr>
            <a:normAutofit/>
          </a:bodyPr>
          <a:lstStyle>
            <a:lvl1pPr>
              <a:buClr>
                <a:schemeClr val="accent5">
                  <a:lumMod val="60000"/>
                  <a:lumOff val="40000"/>
                </a:schemeClr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5">
                  <a:lumMod val="60000"/>
                  <a:lumOff val="40000"/>
                </a:schemeClr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5">
                  <a:lumMod val="60000"/>
                  <a:lumOff val="40000"/>
                </a:schemeClr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5">
                  <a:lumMod val="60000"/>
                  <a:lumOff val="4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5">
                  <a:lumMod val="60000"/>
                  <a:lumOff val="4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5F5974-3C3D-3904-A3C4-8238F7FA19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4705350"/>
            <a:ext cx="1488440" cy="4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05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50"/>
            <a:ext cx="8763000" cy="3718849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6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6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6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6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050F38-2449-E1B5-A8EE-70DC2A3E21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4705350"/>
            <a:ext cx="1488440" cy="4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85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-Column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53"/>
            <a:ext cx="4191000" cy="3718847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724400" y="895353"/>
            <a:ext cx="4191000" cy="3718847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0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0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79C6BB-7145-1611-4FE1-E113095867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4705350"/>
            <a:ext cx="1488440" cy="4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69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455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81000" y="1657351"/>
            <a:ext cx="3962400" cy="1676400"/>
          </a:xfrm>
        </p:spPr>
        <p:txBody>
          <a:bodyPr>
            <a:noAutofit/>
          </a:bodyPr>
          <a:lstStyle>
            <a:lvl1pPr marL="0" indent="0" algn="l">
              <a:defRPr sz="36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4171950"/>
            <a:ext cx="4038600" cy="838200"/>
          </a:xfrm>
        </p:spPr>
        <p:txBody>
          <a:bodyPr anchor="b">
            <a:normAutofit/>
          </a:bodyPr>
          <a:lstStyle>
            <a:lvl1pPr marL="0" indent="0">
              <a:buNone/>
              <a:defRPr sz="110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Name, Position</a:t>
            </a:r>
          </a:p>
          <a:p>
            <a:pPr lvl="0"/>
            <a:r>
              <a:rPr lang="en-US"/>
              <a:t>Date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3333751"/>
            <a:ext cx="3962400" cy="6096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Sub-Title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169" y="419186"/>
            <a:ext cx="3460623" cy="100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7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200400" y="2906078"/>
            <a:ext cx="5943600" cy="16802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276600" y="2971800"/>
            <a:ext cx="5715000" cy="1543050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495550"/>
            <a:ext cx="2510028" cy="25100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890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N 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57250"/>
            <a:ext cx="8839200" cy="4171950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buClr>
                <a:schemeClr val="bg2"/>
              </a:buClr>
              <a:buFont typeface="Courier New" panose="02070309020205020404" pitchFamily="49" charset="0"/>
              <a:buChar char="o"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buClr>
                <a:schemeClr val="bg2"/>
              </a:buClr>
              <a:buFont typeface="Courier New" panose="02070309020205020404" pitchFamily="49" charset="0"/>
              <a:buChar char="o"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892" y="4279392"/>
            <a:ext cx="864108" cy="8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78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53"/>
            <a:ext cx="8763000" cy="3718847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bg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4705350"/>
            <a:ext cx="1488440" cy="4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8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50"/>
            <a:ext cx="8763000" cy="3718849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rgbClr val="FF0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5BFC79-4F70-98EF-D02D-DF285062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4705350"/>
            <a:ext cx="1488440" cy="4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5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895350"/>
            <a:ext cx="8763000" cy="3718849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3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3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814441-CDF6-B693-BC4C-E71628713C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4705350"/>
            <a:ext cx="1488440" cy="4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95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50"/>
            <a:ext cx="8763000" cy="3718849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1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1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218C59-F245-06E6-A7D9-D4B929D434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4705350"/>
            <a:ext cx="1488440" cy="4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00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Yellow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3351"/>
            <a:ext cx="9144000" cy="60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3352"/>
            <a:ext cx="8839200" cy="619125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50"/>
            <a:ext cx="8763000" cy="3718849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742951"/>
            <a:ext cx="9144000" cy="666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4614200"/>
            <a:ext cx="9144000" cy="5293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81550"/>
            <a:ext cx="2895600" cy="273844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4781550"/>
            <a:ext cx="2133600" cy="273844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0BD28A-C7D3-521B-3870-564E17C1C3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4705350"/>
            <a:ext cx="1488440" cy="4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67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1250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07745"/>
            <a:ext cx="2133600" cy="273844"/>
          </a:xfrm>
          <a:prstGeom prst="rect">
            <a:avLst/>
          </a:prstGeom>
        </p:spPr>
        <p:txBody>
          <a:bodyPr anchor="b"/>
          <a:lstStyle>
            <a:lvl1pPr algn="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0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0" r:id="rId2"/>
    <p:sldLayoutId id="2147483649" r:id="rId3"/>
    <p:sldLayoutId id="2147483680" r:id="rId4"/>
    <p:sldLayoutId id="2147483671" r:id="rId5"/>
    <p:sldLayoutId id="2147483668" r:id="rId6"/>
    <p:sldLayoutId id="2147483665" r:id="rId7"/>
    <p:sldLayoutId id="2147483672" r:id="rId8"/>
    <p:sldLayoutId id="2147483673" r:id="rId9"/>
    <p:sldLayoutId id="2147483679" r:id="rId10"/>
    <p:sldLayoutId id="2147483674" r:id="rId11"/>
    <p:sldLayoutId id="2147483662" r:id="rId12"/>
    <p:sldLayoutId id="214748366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microsoft.com/office/2018/10/relationships/comments" Target="../comments/modernComment_10D_C3937C3C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microsoft.com/office/2018/10/relationships/comments" Target="../comments/modernComment_10E_AEF00A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microsoft.com/office/2018/10/relationships/comments" Target="../comments/modernComment_10F_7E23231A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microsoft.com/office/2018/10/relationships/comments" Target="../comments/modernComment_110_F736CC1B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microsoft.com/office/2018/10/relationships/comments" Target="../comments/modernComment_105_87733B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microsoft.com/office/2018/10/relationships/comments" Target="../comments/modernComment_106_87733B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microsoft.com/office/2018/10/relationships/comments" Target="../comments/modernComment_107_87733B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microsoft.com/office/2018/10/relationships/comments" Target="../comments/modernComment_109_85B0FC6F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microsoft.com/office/2018/10/relationships/comments" Target="../comments/modernComment_10A_2DC3027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microsoft.com/office/2018/10/relationships/comments" Target="../comments/modernComment_10B_551E717C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3028953"/>
            <a:ext cx="8839200" cy="167639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A </a:t>
            </a:r>
            <a:r>
              <a:rPr lang="en-US" err="1">
                <a:latin typeface="Open Sans"/>
                <a:ea typeface="Open Sans"/>
                <a:cs typeface="Open Sans"/>
              </a:rPr>
              <a:t>Firmar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Documentos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en</a:t>
            </a:r>
            <a:r>
              <a:rPr lang="en-US">
                <a:latin typeface="Open Sans"/>
                <a:ea typeface="Open Sans"/>
                <a:cs typeface="Open Sans"/>
              </a:rPr>
              <a:t> Adobe Sign </a:t>
            </a:r>
            <a:r>
              <a:rPr lang="en-US" err="1">
                <a:latin typeface="Open Sans"/>
                <a:ea typeface="Open Sans"/>
                <a:cs typeface="Open Sans"/>
              </a:rPr>
              <a:t>por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Telefono</a:t>
            </a:r>
            <a:r>
              <a:rPr lang="en-US">
                <a:latin typeface="Open Sans"/>
                <a:ea typeface="Open Sans"/>
                <a:cs typeface="Open Sans"/>
              </a:rPr>
              <a:t> o </a:t>
            </a:r>
            <a:r>
              <a:rPr lang="en-US" err="1">
                <a:latin typeface="Open Sans"/>
                <a:ea typeface="Open Sans"/>
                <a:cs typeface="Open Sans"/>
              </a:rPr>
              <a:t>Tableta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1E581D-27D9-4CEA-846F-0D9C9F4DAC71}"/>
              </a:ext>
            </a:extLst>
          </p:cNvPr>
          <p:cNvSpPr txBox="1"/>
          <p:nvPr/>
        </p:nvSpPr>
        <p:spPr>
          <a:xfrm>
            <a:off x="4765030" y="4829363"/>
            <a:ext cx="441489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419" sz="1200"/>
              <a:t>Haga clic en cualquier lugar para avanzar a la próxima diapositiva.</a:t>
            </a:r>
            <a:endParaRPr lang="es-419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9260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9E303-91C4-B756-B74E-2861067D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Open Sans"/>
                <a:ea typeface="Open Sans"/>
                <a:cs typeface="Open Sans"/>
              </a:rPr>
              <a:t>Firma</a:t>
            </a:r>
            <a:r>
              <a:rPr lang="en-US">
                <a:latin typeface="Open Sans"/>
                <a:ea typeface="Open Sans"/>
                <a:cs typeface="Open Sans"/>
              </a:rPr>
              <a:t> y Marca de Tiempo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A6EB0-34A7-4AB0-0250-6E0414A960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5350"/>
            <a:ext cx="3581400" cy="37188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Si 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cometes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un error 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después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usted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toca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"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Aplica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", 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toca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la 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caja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que dice "Pulse para 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cambiar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" a 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regresar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la 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pantalla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previa a 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firmar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. </a:t>
            </a:r>
            <a:r>
              <a:rPr lang="en-US" sz="1800" b="0" i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 </a:t>
            </a:r>
          </a:p>
          <a:p>
            <a:pPr fontAlgn="base"/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Su 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firma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con 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una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marca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de 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tiempo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aparecer</a:t>
            </a:r>
            <a:r>
              <a:rPr lang="es" sz="1800">
                <a:solidFill>
                  <a:srgbClr val="1F1F1F"/>
                </a:solidFill>
                <a:latin typeface="Open Sans"/>
                <a:ea typeface="Open Sans"/>
                <a:cs typeface="Open Sans"/>
              </a:rPr>
              <a:t>á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en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la 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línea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a 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donde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el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área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azul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estaba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, y 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aparecer</a:t>
            </a:r>
            <a:r>
              <a:rPr lang="es" sz="1800">
                <a:solidFill>
                  <a:srgbClr val="1F1F1F"/>
                </a:solidFill>
                <a:latin typeface="Open Sans"/>
                <a:ea typeface="Open Sans"/>
                <a:cs typeface="Open Sans"/>
              </a:rPr>
              <a:t>á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en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todos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los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campos se 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necesita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su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firma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. </a:t>
            </a:r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BE1EF-A586-3659-11B6-C40BFAFB3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338" y="1212850"/>
            <a:ext cx="5299075" cy="31178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900DFD3-714C-2558-03B4-2FE68A51B72F}"/>
              </a:ext>
            </a:extLst>
          </p:cNvPr>
          <p:cNvCxnSpPr/>
          <p:nvPr/>
        </p:nvCxnSpPr>
        <p:spPr>
          <a:xfrm>
            <a:off x="3574311" y="1722989"/>
            <a:ext cx="1464291" cy="63451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1108E0A-B883-C543-3298-571F8CA75CAD}"/>
              </a:ext>
            </a:extLst>
          </p:cNvPr>
          <p:cNvCxnSpPr>
            <a:cxnSpLocks/>
          </p:cNvCxnSpPr>
          <p:nvPr/>
        </p:nvCxnSpPr>
        <p:spPr>
          <a:xfrm flipV="1">
            <a:off x="3716490" y="3019053"/>
            <a:ext cx="421072" cy="48315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lide 10">
            <a:hlinkClick r:id="" action="ppaction://media"/>
            <a:extLst>
              <a:ext uri="{FF2B5EF4-FFF2-40B4-BE49-F238E27FC236}">
                <a16:creationId xmlns:a16="http://schemas.microsoft.com/office/drawing/2014/main" id="{11E20494-EE9D-FFCB-AD70-0A82597B78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6141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3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BC517-3345-6E7F-FF10-ECC804D2F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Open Sans"/>
                <a:ea typeface="Open Sans"/>
                <a:cs typeface="Open Sans"/>
              </a:rPr>
              <a:t>Otros</a:t>
            </a:r>
            <a:r>
              <a:rPr lang="en-US">
                <a:latin typeface="Open Sans"/>
                <a:ea typeface="Open Sans"/>
                <a:cs typeface="Open Sans"/>
              </a:rPr>
              <a:t> Campos </a:t>
            </a:r>
            <a:r>
              <a:rPr lang="en-US" err="1">
                <a:latin typeface="Open Sans"/>
                <a:ea typeface="Open Sans"/>
                <a:cs typeface="Open Sans"/>
              </a:rPr>
              <a:t>Obligatorios</a:t>
            </a:r>
            <a:r>
              <a:rPr lang="en-US">
                <a:latin typeface="Open Sans"/>
                <a:ea typeface="Open Sans"/>
                <a:cs typeface="Open Sans"/>
              </a:rPr>
              <a:t>: </a:t>
            </a:r>
            <a:r>
              <a:rPr lang="en-US" err="1">
                <a:latin typeface="Open Sans"/>
                <a:ea typeface="Open Sans"/>
                <a:cs typeface="Open Sans"/>
              </a:rPr>
              <a:t>Fecha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720EB-94E6-7C2F-91E7-ABA483046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1" y="872198"/>
            <a:ext cx="4045575" cy="36998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>
                <a:latin typeface="Open Sans"/>
                <a:ea typeface="Open Sans"/>
                <a:cs typeface="Open Sans"/>
              </a:rPr>
              <a:t>Mira para la </a:t>
            </a:r>
            <a:r>
              <a:rPr lang="en-US" err="1">
                <a:latin typeface="Open Sans"/>
                <a:ea typeface="Open Sans"/>
                <a:cs typeface="Open Sans"/>
              </a:rPr>
              <a:t>próxima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área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está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azul</a:t>
            </a:r>
            <a:r>
              <a:rPr lang="en-US">
                <a:latin typeface="Open Sans"/>
                <a:ea typeface="Open Sans"/>
                <a:cs typeface="Open Sans"/>
              </a:rPr>
              <a:t>. Toca o </a:t>
            </a:r>
            <a:r>
              <a:rPr lang="en-US" err="1">
                <a:latin typeface="Open Sans"/>
                <a:ea typeface="Open Sans"/>
                <a:cs typeface="Open Sans"/>
              </a:rPr>
              <a:t>haga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clic</a:t>
            </a:r>
            <a:r>
              <a:rPr lang="en-US">
                <a:latin typeface="Open Sans"/>
                <a:ea typeface="Open Sans"/>
                <a:cs typeface="Open Sans"/>
              </a:rPr>
              <a:t> </a:t>
            </a:r>
            <a:r>
              <a:rPr lang="en-US" err="1">
                <a:latin typeface="Open Sans"/>
                <a:ea typeface="Open Sans"/>
                <a:cs typeface="Open Sans"/>
              </a:rPr>
              <a:t>en</a:t>
            </a:r>
            <a:r>
              <a:rPr lang="en-US">
                <a:latin typeface="Open Sans"/>
                <a:ea typeface="Open Sans"/>
                <a:cs typeface="Open Sans"/>
              </a:rPr>
              <a:t> la </a:t>
            </a:r>
            <a:r>
              <a:rPr lang="en-US" err="1">
                <a:latin typeface="Open Sans"/>
                <a:ea typeface="Open Sans"/>
                <a:cs typeface="Open Sans"/>
              </a:rPr>
              <a:t>caja</a:t>
            </a:r>
            <a:r>
              <a:rPr lang="en-US">
                <a:latin typeface="Open Sans"/>
                <a:ea typeface="Open Sans"/>
                <a:cs typeface="Open Sans"/>
              </a:rPr>
              <a:t> de </a:t>
            </a:r>
            <a:r>
              <a:rPr lang="en-US" err="1">
                <a:latin typeface="Open Sans"/>
                <a:ea typeface="Open Sans"/>
                <a:cs typeface="Open Sans"/>
              </a:rPr>
              <a:t>fecha</a:t>
            </a:r>
            <a:r>
              <a:rPr lang="en-US">
                <a:latin typeface="Open Sans"/>
                <a:ea typeface="Open Sans"/>
                <a:cs typeface="Open Sans"/>
              </a:rPr>
              <a:t>, y escribe la </a:t>
            </a:r>
            <a:r>
              <a:rPr lang="en-US" err="1">
                <a:latin typeface="Open Sans"/>
                <a:ea typeface="Open Sans"/>
                <a:cs typeface="Open Sans"/>
              </a:rPr>
              <a:t>fecha</a:t>
            </a:r>
            <a:r>
              <a:rPr lang="en-US">
                <a:latin typeface="Open Sans"/>
                <a:ea typeface="Open Sans"/>
                <a:cs typeface="Open Sans"/>
              </a:rPr>
              <a:t> (Dos </a:t>
            </a:r>
            <a:r>
              <a:rPr lang="en-US" err="1">
                <a:latin typeface="Open Sans"/>
                <a:ea typeface="Open Sans"/>
                <a:cs typeface="Open Sans"/>
              </a:rPr>
              <a:t>números</a:t>
            </a:r>
            <a:r>
              <a:rPr lang="en-US">
                <a:latin typeface="Open Sans"/>
                <a:ea typeface="Open Sans"/>
                <a:cs typeface="Open Sans"/>
              </a:rPr>
              <a:t> para </a:t>
            </a:r>
            <a:r>
              <a:rPr lang="en-US" err="1">
                <a:latin typeface="Open Sans"/>
                <a:ea typeface="Open Sans"/>
                <a:cs typeface="Open Sans"/>
              </a:rPr>
              <a:t>el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mes</a:t>
            </a:r>
            <a:r>
              <a:rPr lang="en-US">
                <a:latin typeface="Open Sans"/>
                <a:ea typeface="Open Sans"/>
                <a:cs typeface="Open Sans"/>
              </a:rPr>
              <a:t>, dos </a:t>
            </a:r>
            <a:r>
              <a:rPr lang="en-US" err="1">
                <a:latin typeface="Open Sans"/>
                <a:ea typeface="Open Sans"/>
                <a:cs typeface="Open Sans"/>
              </a:rPr>
              <a:t>números</a:t>
            </a:r>
            <a:r>
              <a:rPr lang="en-US">
                <a:latin typeface="Open Sans"/>
                <a:ea typeface="Open Sans"/>
                <a:cs typeface="Open Sans"/>
              </a:rPr>
              <a:t> para </a:t>
            </a:r>
            <a:r>
              <a:rPr lang="en-US" err="1">
                <a:latin typeface="Open Sans"/>
                <a:ea typeface="Open Sans"/>
                <a:cs typeface="Open Sans"/>
              </a:rPr>
              <a:t>el</a:t>
            </a:r>
            <a:r>
              <a:rPr lang="en-US">
                <a:latin typeface="Open Sans"/>
                <a:ea typeface="Open Sans"/>
                <a:cs typeface="Open Sans"/>
              </a:rPr>
              <a:t> día, y dos </a:t>
            </a:r>
            <a:r>
              <a:rPr lang="en-US" err="1">
                <a:latin typeface="Open Sans"/>
                <a:ea typeface="Open Sans"/>
                <a:cs typeface="Open Sans"/>
              </a:rPr>
              <a:t>números</a:t>
            </a:r>
            <a:r>
              <a:rPr lang="en-US">
                <a:latin typeface="Open Sans"/>
                <a:ea typeface="Open Sans"/>
                <a:cs typeface="Open Sans"/>
              </a:rPr>
              <a:t> para </a:t>
            </a:r>
            <a:r>
              <a:rPr lang="en-US" err="1">
                <a:latin typeface="Open Sans"/>
                <a:ea typeface="Open Sans"/>
                <a:cs typeface="Open Sans"/>
              </a:rPr>
              <a:t>el</a:t>
            </a:r>
            <a:r>
              <a:rPr lang="en-US">
                <a:latin typeface="Open Sans"/>
                <a:ea typeface="Open Sans"/>
                <a:cs typeface="Open Sans"/>
              </a:rPr>
              <a:t> a</a:t>
            </a:r>
            <a:r>
              <a:rPr lang="es">
                <a:solidFill>
                  <a:srgbClr val="1F1F1F"/>
                </a:solidFill>
                <a:latin typeface="Open Sans"/>
                <a:ea typeface="Open Sans"/>
                <a:cs typeface="Open Sans"/>
              </a:rPr>
              <a:t>ñ</a:t>
            </a:r>
            <a:r>
              <a:rPr lang="en-US">
                <a:latin typeface="Open Sans"/>
                <a:ea typeface="Open Sans"/>
                <a:cs typeface="Open Sans"/>
              </a:rPr>
              <a:t>o).</a:t>
            </a:r>
            <a:r>
              <a:rPr lang="en-US" b="0" i="0">
                <a:effectLst/>
                <a:latin typeface="Open Sans"/>
                <a:ea typeface="Open Sans"/>
                <a:cs typeface="Open Sans"/>
              </a:rPr>
              <a:t> </a:t>
            </a:r>
            <a:r>
              <a:rPr lang="en-US" b="0" i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D2292A-8044-9C19-5B1B-74B613DD35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8387" y="1572459"/>
            <a:ext cx="4806950" cy="203517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459AB18-CEC1-4FD6-0B4E-78021699FAEE}"/>
              </a:ext>
            </a:extLst>
          </p:cNvPr>
          <p:cNvSpPr/>
          <p:nvPr/>
        </p:nvSpPr>
        <p:spPr>
          <a:xfrm>
            <a:off x="7392218" y="1871003"/>
            <a:ext cx="1308296" cy="787791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de 11">
            <a:hlinkClick r:id="" action="ppaction://media"/>
            <a:extLst>
              <a:ext uri="{FF2B5EF4-FFF2-40B4-BE49-F238E27FC236}">
                <a16:creationId xmlns:a16="http://schemas.microsoft.com/office/drawing/2014/main" id="{9AFE1FC2-2151-D381-CC2F-CD942814D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16731" y="46057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2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E9FF-A512-3789-1C24-9621C7A7B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A </a:t>
            </a:r>
            <a:r>
              <a:rPr lang="en-US" err="1">
                <a:latin typeface="Open Sans"/>
                <a:ea typeface="Open Sans"/>
                <a:cs typeface="Open Sans"/>
              </a:rPr>
              <a:t>finalizar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C1B5C-FB87-4DCF-D587-5D50CF027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93" y="769284"/>
            <a:ext cx="3962400" cy="37188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err="1">
                <a:latin typeface="Open Sans"/>
                <a:ea typeface="Open Sans"/>
                <a:cs typeface="Open Sans"/>
              </a:rPr>
              <a:t>Cuando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todos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los</a:t>
            </a:r>
            <a:r>
              <a:rPr lang="en-US">
                <a:latin typeface="Open Sans"/>
                <a:ea typeface="Open Sans"/>
                <a:cs typeface="Open Sans"/>
              </a:rPr>
              <a:t> campos </a:t>
            </a:r>
            <a:r>
              <a:rPr lang="en-US" err="1">
                <a:latin typeface="Open Sans"/>
                <a:ea typeface="Open Sans"/>
                <a:cs typeface="Open Sans"/>
              </a:rPr>
              <a:t>obligatorios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estan</a:t>
            </a:r>
            <a:r>
              <a:rPr lang="en-US">
                <a:latin typeface="Open Sans"/>
                <a:ea typeface="Open Sans"/>
                <a:cs typeface="Open Sans"/>
              </a:rPr>
              <a:t> completos, </a:t>
            </a:r>
            <a:r>
              <a:rPr lang="en-US" err="1">
                <a:latin typeface="Open Sans"/>
                <a:ea typeface="Open Sans"/>
                <a:cs typeface="Open Sans"/>
              </a:rPr>
              <a:t>toca</a:t>
            </a:r>
            <a:r>
              <a:rPr lang="en-US">
                <a:latin typeface="Open Sans"/>
                <a:ea typeface="Open Sans"/>
                <a:cs typeface="Open Sans"/>
              </a:rPr>
              <a:t> o </a:t>
            </a:r>
            <a:r>
              <a:rPr lang="en-US" err="1">
                <a:latin typeface="Open Sans"/>
                <a:ea typeface="Open Sans"/>
                <a:cs typeface="Open Sans"/>
              </a:rPr>
              <a:t>haga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clic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el</a:t>
            </a:r>
            <a:r>
              <a:rPr lang="en-US">
                <a:latin typeface="Open Sans"/>
                <a:ea typeface="Open Sans"/>
                <a:cs typeface="Open Sans"/>
              </a:rPr>
              <a:t> oval </a:t>
            </a:r>
            <a:r>
              <a:rPr lang="en-US" err="1">
                <a:solidFill>
                  <a:srgbClr val="00B0F0"/>
                </a:solidFill>
                <a:latin typeface="Open Sans"/>
                <a:ea typeface="Open Sans"/>
                <a:cs typeface="Open Sans"/>
              </a:rPr>
              <a:t>azul</a:t>
            </a:r>
            <a:r>
              <a:rPr lang="en-US">
                <a:solidFill>
                  <a:srgbClr val="00B0F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>
                <a:latin typeface="Open Sans"/>
                <a:ea typeface="Open Sans"/>
                <a:cs typeface="Open Sans"/>
              </a:rPr>
              <a:t>que dice "</a:t>
            </a:r>
            <a:r>
              <a:rPr lang="en-US" err="1">
                <a:latin typeface="Open Sans"/>
                <a:ea typeface="Open Sans"/>
                <a:cs typeface="Open Sans"/>
              </a:rPr>
              <a:t>Finalizar</a:t>
            </a:r>
            <a:r>
              <a:rPr lang="en-US">
                <a:latin typeface="Open Sans"/>
                <a:ea typeface="Open Sans"/>
                <a:cs typeface="Open Sans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97BFA5-2153-0ED5-95B7-9F78A74DA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3749" y="850900"/>
            <a:ext cx="2493653" cy="40640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3934EFC-DCEC-A591-BD25-B00EC5449F17}"/>
              </a:ext>
            </a:extLst>
          </p:cNvPr>
          <p:cNvCxnSpPr>
            <a:cxnSpLocks/>
          </p:cNvCxnSpPr>
          <p:nvPr/>
        </p:nvCxnSpPr>
        <p:spPr>
          <a:xfrm flipV="1">
            <a:off x="3882683" y="1333177"/>
            <a:ext cx="3755505" cy="1853155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lide 12">
            <a:hlinkClick r:id="" action="ppaction://media"/>
            <a:extLst>
              <a:ext uri="{FF2B5EF4-FFF2-40B4-BE49-F238E27FC236}">
                <a16:creationId xmlns:a16="http://schemas.microsoft.com/office/drawing/2014/main" id="{083E1A24-F064-F0BE-4DE7-6B5049E866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1949" y="4711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6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A9038-7C05-66E4-034C-608A745DC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Open Sans"/>
                <a:ea typeface="Open Sans"/>
                <a:cs typeface="Open Sans"/>
              </a:rPr>
              <a:t>Divulgación</a:t>
            </a:r>
            <a:r>
              <a:rPr lang="en-US">
                <a:latin typeface="Open Sans"/>
                <a:ea typeface="Open Sans"/>
                <a:cs typeface="Open Sans"/>
              </a:rPr>
              <a:t> al </a:t>
            </a:r>
            <a:r>
              <a:rPr lang="en-US" err="1">
                <a:latin typeface="Open Sans"/>
                <a:ea typeface="Open Sans"/>
                <a:cs typeface="Open Sans"/>
              </a:rPr>
              <a:t>Consumidor</a:t>
            </a:r>
            <a:r>
              <a:rPr lang="en-US">
                <a:latin typeface="Open Sans"/>
                <a:ea typeface="Open Sans"/>
                <a:cs typeface="Open Sans"/>
              </a:rPr>
              <a:t> y Toca a Firmar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0AC08-2AA1-517A-02FF-86BC05236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5350"/>
            <a:ext cx="4572000" cy="37188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>
                <a:latin typeface="Open Sans"/>
                <a:ea typeface="Open Sans"/>
                <a:cs typeface="Open Sans"/>
              </a:rPr>
              <a:t>Haga </a:t>
            </a:r>
            <a:r>
              <a:rPr lang="en-US" sz="2000" err="1">
                <a:latin typeface="Open Sans"/>
                <a:ea typeface="Open Sans"/>
                <a:cs typeface="Open Sans"/>
              </a:rPr>
              <a:t>clic</a:t>
            </a:r>
            <a:r>
              <a:rPr lang="en-US" sz="2000">
                <a:latin typeface="Open Sans"/>
                <a:ea typeface="Open Sans"/>
                <a:cs typeface="Open Sans"/>
              </a:rPr>
              <a:t> "</a:t>
            </a:r>
            <a:r>
              <a:rPr lang="en-US" sz="2000" err="1">
                <a:latin typeface="Open Sans"/>
                <a:ea typeface="Open Sans"/>
                <a:cs typeface="Open Sans"/>
              </a:rPr>
              <a:t>Firmar</a:t>
            </a:r>
            <a:r>
              <a:rPr lang="en-US" sz="2000" b="0" i="0">
                <a:effectLst/>
                <a:latin typeface="Open Sans"/>
                <a:ea typeface="Open Sans"/>
                <a:cs typeface="Open Sans"/>
              </a:rPr>
              <a:t>” </a:t>
            </a:r>
            <a:r>
              <a:rPr lang="en-US" sz="2000" err="1">
                <a:latin typeface="Open Sans"/>
                <a:ea typeface="Open Sans"/>
                <a:cs typeface="Open Sans"/>
              </a:rPr>
              <a:t>en</a:t>
            </a:r>
            <a:r>
              <a:rPr lang="en-US" sz="2000">
                <a:latin typeface="Open Sans"/>
                <a:ea typeface="Open Sans"/>
                <a:cs typeface="Open Sans"/>
              </a:rPr>
              <a:t> </a:t>
            </a:r>
            <a:r>
              <a:rPr lang="en-US" sz="2000" err="1">
                <a:latin typeface="Open Sans"/>
                <a:ea typeface="Open Sans"/>
                <a:cs typeface="Open Sans"/>
              </a:rPr>
              <a:t>el</a:t>
            </a:r>
            <a:r>
              <a:rPr lang="en-US" sz="2000">
                <a:latin typeface="Open Sans"/>
                <a:ea typeface="Open Sans"/>
                <a:cs typeface="Open Sans"/>
              </a:rPr>
              <a:t> oval </a:t>
            </a:r>
            <a:r>
              <a:rPr lang="en-US" sz="2000" err="1">
                <a:solidFill>
                  <a:srgbClr val="00B0F0"/>
                </a:solidFill>
                <a:latin typeface="Open Sans"/>
                <a:ea typeface="Open Sans"/>
                <a:cs typeface="Open Sans"/>
              </a:rPr>
              <a:t>azul</a:t>
            </a:r>
            <a:r>
              <a:rPr lang="en-US" sz="2000">
                <a:latin typeface="Open Sans"/>
                <a:ea typeface="Open Sans"/>
                <a:cs typeface="Open Sans"/>
              </a:rPr>
              <a:t> a </a:t>
            </a:r>
            <a:r>
              <a:rPr lang="en-US" sz="2000" err="1">
                <a:latin typeface="Open Sans"/>
                <a:ea typeface="Open Sans"/>
                <a:cs typeface="Open Sans"/>
              </a:rPr>
              <a:t>completar</a:t>
            </a:r>
            <a:r>
              <a:rPr lang="en-US" sz="2000">
                <a:latin typeface="Open Sans"/>
                <a:ea typeface="Open Sans"/>
                <a:cs typeface="Open Sans"/>
              </a:rPr>
              <a:t> </a:t>
            </a:r>
            <a:r>
              <a:rPr lang="en-US" sz="2000" err="1">
                <a:latin typeface="Open Sans"/>
                <a:ea typeface="Open Sans"/>
                <a:cs typeface="Open Sans"/>
              </a:rPr>
              <a:t>firmando</a:t>
            </a:r>
            <a:r>
              <a:rPr lang="en-US" sz="2000">
                <a:latin typeface="Open Sans"/>
                <a:ea typeface="Open Sans"/>
                <a:cs typeface="Open Sans"/>
              </a:rPr>
              <a:t> </a:t>
            </a:r>
            <a:r>
              <a:rPr lang="en-US" sz="2000" err="1">
                <a:latin typeface="Open Sans"/>
                <a:ea typeface="Open Sans"/>
                <a:cs typeface="Open Sans"/>
              </a:rPr>
              <a:t>el</a:t>
            </a:r>
            <a:r>
              <a:rPr lang="en-US" sz="2000">
                <a:latin typeface="Open Sans"/>
                <a:ea typeface="Open Sans"/>
                <a:cs typeface="Open Sans"/>
              </a:rPr>
              <a:t> </a:t>
            </a:r>
            <a:r>
              <a:rPr lang="en-US" sz="2000" err="1">
                <a:latin typeface="Open Sans"/>
                <a:ea typeface="Open Sans"/>
                <a:cs typeface="Open Sans"/>
              </a:rPr>
              <a:t>documento</a:t>
            </a:r>
            <a:r>
              <a:rPr lang="en-US" sz="2000">
                <a:latin typeface="Open Sans"/>
                <a:ea typeface="Open Sans"/>
                <a:cs typeface="Open Sans"/>
              </a:rPr>
              <a:t>. 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F2E1E4-1199-5ED0-89AF-D6633AD9E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584" y="806450"/>
            <a:ext cx="2602332" cy="42291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B8E246C-1CCA-C40D-EAA5-2601FBBEA657}"/>
              </a:ext>
            </a:extLst>
          </p:cNvPr>
          <p:cNvSpPr/>
          <p:nvPr/>
        </p:nvSpPr>
        <p:spPr>
          <a:xfrm>
            <a:off x="7143750" y="1722783"/>
            <a:ext cx="838200" cy="76200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de 13">
            <a:hlinkClick r:id="" action="ppaction://media"/>
            <a:extLst>
              <a:ext uri="{FF2B5EF4-FFF2-40B4-BE49-F238E27FC236}">
                <a16:creationId xmlns:a16="http://schemas.microsoft.com/office/drawing/2014/main" id="{BC89588A-701D-6D1B-D407-66FEA1842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96036" y="4629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3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EE3B2-D24F-83C8-D10C-3A3CEF917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Ya </a:t>
            </a:r>
            <a:r>
              <a:rPr lang="en-US" err="1">
                <a:latin typeface="Open Sans"/>
                <a:ea typeface="Open Sans"/>
                <a:cs typeface="Open Sans"/>
              </a:rPr>
              <a:t>Terminaste</a:t>
            </a:r>
            <a:r>
              <a:rPr lang="en-US">
                <a:latin typeface="Open Sans"/>
                <a:ea typeface="Open Sans"/>
                <a:cs typeface="Open Sans"/>
              </a:rPr>
              <a:t> de </a:t>
            </a:r>
            <a:r>
              <a:rPr lang="en-US" err="1">
                <a:latin typeface="Open Sans"/>
                <a:ea typeface="Open Sans"/>
                <a:cs typeface="Open Sans"/>
              </a:rPr>
              <a:t>Firmar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13CF5-A03F-B886-50D0-E894D2455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5350"/>
            <a:ext cx="4038600" cy="37188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endParaRPr lang="en-US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r>
              <a:rPr lang="en-US">
                <a:latin typeface="Open Sans"/>
                <a:ea typeface="Open Sans"/>
                <a:cs typeface="Open Sans"/>
              </a:rPr>
              <a:t>Si </a:t>
            </a:r>
            <a:r>
              <a:rPr lang="en-US" err="1">
                <a:latin typeface="Open Sans"/>
                <a:ea typeface="Open Sans"/>
                <a:cs typeface="Open Sans"/>
              </a:rPr>
              <a:t>quiere</a:t>
            </a:r>
            <a:r>
              <a:rPr lang="en-US">
                <a:latin typeface="Open Sans"/>
                <a:ea typeface="Open Sans"/>
                <a:cs typeface="Open Sans"/>
              </a:rPr>
              <a:t> </a:t>
            </a:r>
            <a:r>
              <a:rPr lang="en-US" err="1">
                <a:latin typeface="Open Sans"/>
                <a:ea typeface="Open Sans"/>
                <a:cs typeface="Open Sans"/>
              </a:rPr>
              <a:t>guardar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el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documento</a:t>
            </a:r>
            <a:r>
              <a:rPr lang="en-US">
                <a:latin typeface="Open Sans"/>
                <a:ea typeface="Open Sans"/>
                <a:cs typeface="Open Sans"/>
              </a:rPr>
              <a:t> a </a:t>
            </a:r>
            <a:r>
              <a:rPr lang="en-US" err="1">
                <a:latin typeface="Open Sans"/>
                <a:ea typeface="Open Sans"/>
                <a:cs typeface="Open Sans"/>
              </a:rPr>
              <a:t>su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telefono</a:t>
            </a:r>
            <a:r>
              <a:rPr lang="en-US">
                <a:latin typeface="Open Sans"/>
                <a:ea typeface="Open Sans"/>
                <a:cs typeface="Open Sans"/>
              </a:rPr>
              <a:t>, </a:t>
            </a:r>
            <a:r>
              <a:rPr lang="en-US" err="1">
                <a:latin typeface="Open Sans"/>
                <a:ea typeface="Open Sans"/>
                <a:cs typeface="Open Sans"/>
              </a:rPr>
              <a:t>haga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clic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el</a:t>
            </a:r>
            <a:r>
              <a:rPr lang="en-US">
                <a:latin typeface="Open Sans"/>
                <a:ea typeface="Open Sans"/>
                <a:cs typeface="Open Sans"/>
              </a:rPr>
              <a:t> oval </a:t>
            </a:r>
            <a:r>
              <a:rPr lang="en-US" err="1">
                <a:latin typeface="Open Sans"/>
                <a:ea typeface="Open Sans"/>
                <a:cs typeface="Open Sans"/>
              </a:rPr>
              <a:t>azul</a:t>
            </a:r>
            <a:r>
              <a:rPr lang="en-US">
                <a:latin typeface="Open Sans"/>
                <a:ea typeface="Open Sans"/>
                <a:cs typeface="Open Sans"/>
              </a:rPr>
              <a:t> que dice "</a:t>
            </a:r>
            <a:r>
              <a:rPr lang="en-US" err="1">
                <a:latin typeface="Open Sans"/>
                <a:ea typeface="Open Sans"/>
                <a:cs typeface="Open Sans"/>
              </a:rPr>
              <a:t>Descargar</a:t>
            </a:r>
            <a:r>
              <a:rPr lang="en-US">
                <a:latin typeface="Open Sans"/>
                <a:ea typeface="Open Sans"/>
                <a:cs typeface="Open Sans"/>
              </a:rPr>
              <a:t>”.</a:t>
            </a:r>
            <a:r>
              <a:rPr lang="en-US" b="0" i="0">
                <a:effectLst/>
                <a:latin typeface="Open Sans"/>
                <a:ea typeface="Open Sans"/>
                <a:cs typeface="Open Sans"/>
              </a:rPr>
              <a:t> </a:t>
            </a:r>
            <a:r>
              <a:rPr lang="en-US" sz="1800" b="0" i="0">
                <a:effectLst/>
                <a:latin typeface="Open Sans"/>
                <a:ea typeface="Open Sans"/>
                <a:cs typeface="Open Sans"/>
              </a:rPr>
              <a:t> </a:t>
            </a:r>
            <a:endParaRPr lang="en-US">
              <a:latin typeface="Open Sans"/>
              <a:ea typeface="Open Sans"/>
              <a:cs typeface="Open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D29F32-AF4A-05F2-B44D-930C00CB4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788" y="755650"/>
            <a:ext cx="2246474" cy="437515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3A51CFB-4653-6809-7135-9849A650589E}"/>
              </a:ext>
            </a:extLst>
          </p:cNvPr>
          <p:cNvCxnSpPr>
            <a:cxnSpLocks/>
          </p:cNvCxnSpPr>
          <p:nvPr/>
        </p:nvCxnSpPr>
        <p:spPr>
          <a:xfrm>
            <a:off x="2801677" y="3153675"/>
            <a:ext cx="3184126" cy="65867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lide 14">
            <a:hlinkClick r:id="" action="ppaction://media"/>
            <a:extLst>
              <a:ext uri="{FF2B5EF4-FFF2-40B4-BE49-F238E27FC236}">
                <a16:creationId xmlns:a16="http://schemas.microsoft.com/office/drawing/2014/main" id="{CF6F89A6-FAA7-0662-D1DB-83017CAB72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724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FBE9C-BBC3-17A2-014F-CEC3A6F94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Open Sans"/>
                <a:ea typeface="Open Sans"/>
                <a:cs typeface="Open Sans"/>
              </a:rPr>
              <a:t>Conclusión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A34E4-BF56-1AAE-80AA-E3FA2B96F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 err="1">
                <a:latin typeface="Open Sans"/>
                <a:ea typeface="Open Sans"/>
                <a:cs typeface="Open Sans"/>
              </a:rPr>
              <a:t>Puede</a:t>
            </a:r>
            <a:r>
              <a:rPr lang="en-US" sz="1800">
                <a:latin typeface="Open Sans"/>
                <a:ea typeface="Open Sans"/>
                <a:cs typeface="Open Sans"/>
              </a:rPr>
              <a:t> </a:t>
            </a:r>
            <a:r>
              <a:rPr lang="en-US" sz="1800" err="1">
                <a:latin typeface="Open Sans"/>
                <a:ea typeface="Open Sans"/>
                <a:cs typeface="Open Sans"/>
              </a:rPr>
              <a:t>cerrar</a:t>
            </a:r>
            <a:r>
              <a:rPr lang="en-US" sz="1800">
                <a:latin typeface="Open Sans"/>
                <a:ea typeface="Open Sans"/>
                <a:cs typeface="Open Sans"/>
              </a:rPr>
              <a:t> la </a:t>
            </a:r>
            <a:r>
              <a:rPr lang="en-US" sz="1800" err="1">
                <a:latin typeface="Open Sans"/>
                <a:ea typeface="Open Sans"/>
                <a:cs typeface="Open Sans"/>
              </a:rPr>
              <a:t>pantalla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en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su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teléfono</a:t>
            </a:r>
            <a:r>
              <a:rPr lang="en-US" sz="1800">
                <a:latin typeface="Open Sans"/>
                <a:ea typeface="Open Sans"/>
                <a:cs typeface="Open Sans"/>
              </a:rPr>
              <a:t>. Su </a:t>
            </a:r>
            <a:r>
              <a:rPr lang="en-US" sz="1800" err="1">
                <a:latin typeface="Open Sans"/>
                <a:ea typeface="Open Sans"/>
                <a:cs typeface="Open Sans"/>
              </a:rPr>
              <a:t>coordinador</a:t>
            </a:r>
            <a:r>
              <a:rPr lang="en-US" sz="1800">
                <a:latin typeface="Open Sans"/>
                <a:ea typeface="Open Sans"/>
                <a:cs typeface="Open Sans"/>
              </a:rPr>
              <a:t>/a de </a:t>
            </a:r>
            <a:r>
              <a:rPr lang="en-US" sz="1800" err="1">
                <a:latin typeface="Open Sans"/>
                <a:ea typeface="Open Sans"/>
                <a:cs typeface="Open Sans"/>
              </a:rPr>
              <a:t>los</a:t>
            </a:r>
            <a:r>
              <a:rPr lang="en-US" sz="1800">
                <a:latin typeface="Open Sans"/>
                <a:ea typeface="Open Sans"/>
                <a:cs typeface="Open Sans"/>
              </a:rPr>
              <a:t> </a:t>
            </a:r>
            <a:r>
              <a:rPr lang="en-US" sz="1800" err="1">
                <a:latin typeface="Open Sans"/>
                <a:ea typeface="Open Sans"/>
                <a:cs typeface="Open Sans"/>
              </a:rPr>
              <a:t>servicios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recibirán</a:t>
            </a:r>
            <a:r>
              <a:rPr lang="en-US" sz="1800">
                <a:latin typeface="Open Sans"/>
                <a:ea typeface="Open Sans"/>
                <a:cs typeface="Open Sans"/>
              </a:rPr>
              <a:t> un </a:t>
            </a:r>
            <a:r>
              <a:rPr lang="en-US" sz="1800" err="1">
                <a:latin typeface="Open Sans"/>
                <a:ea typeface="Open Sans"/>
                <a:cs typeface="Open Sans"/>
              </a:rPr>
              <a:t>correo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electrónico</a:t>
            </a:r>
            <a:r>
              <a:rPr lang="en-US" sz="1800">
                <a:latin typeface="Open Sans"/>
                <a:ea typeface="Open Sans"/>
                <a:cs typeface="Open Sans"/>
              </a:rPr>
              <a:t> </a:t>
            </a:r>
            <a:r>
              <a:rPr lang="en-US" sz="1800" err="1">
                <a:latin typeface="Open Sans"/>
                <a:ea typeface="Open Sans"/>
                <a:cs typeface="Open Sans"/>
              </a:rPr>
              <a:t>informandoles</a:t>
            </a:r>
            <a:r>
              <a:rPr lang="en-US" sz="1800">
                <a:latin typeface="Open Sans"/>
                <a:ea typeface="Open Sans"/>
                <a:cs typeface="Open Sans"/>
              </a:rPr>
              <a:t> </a:t>
            </a:r>
            <a:r>
              <a:rPr lang="en-US" sz="1800" err="1">
                <a:latin typeface="Open Sans"/>
                <a:ea typeface="Open Sans"/>
                <a:cs typeface="Open Sans"/>
              </a:rPr>
              <a:t>los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documentos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han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sido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firmados</a:t>
            </a:r>
            <a:r>
              <a:rPr lang="en-US" sz="1800">
                <a:latin typeface="Open Sans"/>
                <a:ea typeface="Open Sans"/>
                <a:cs typeface="Open Sans"/>
              </a:rPr>
              <a:t>. Si no </a:t>
            </a:r>
            <a:r>
              <a:rPr lang="en-US" sz="1800" err="1">
                <a:latin typeface="Open Sans"/>
                <a:ea typeface="Open Sans"/>
                <a:cs typeface="Open Sans"/>
              </a:rPr>
              <a:t>puede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guardar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los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documentos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firmados</a:t>
            </a:r>
            <a:r>
              <a:rPr lang="en-US" sz="1800">
                <a:latin typeface="Open Sans"/>
                <a:ea typeface="Open Sans"/>
                <a:cs typeface="Open Sans"/>
              </a:rPr>
              <a:t> para </a:t>
            </a:r>
            <a:r>
              <a:rPr lang="en-US" sz="1800" err="1">
                <a:latin typeface="Open Sans"/>
                <a:ea typeface="Open Sans"/>
                <a:cs typeface="Open Sans"/>
              </a:rPr>
              <a:t>usted</a:t>
            </a:r>
            <a:r>
              <a:rPr lang="en-US" sz="1800">
                <a:latin typeface="Open Sans"/>
                <a:ea typeface="Open Sans"/>
                <a:cs typeface="Open Sans"/>
              </a:rPr>
              <a:t>,</a:t>
            </a:r>
            <a:endParaRPr lang="en-US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r>
              <a:rPr lang="en-US" sz="1800" err="1">
                <a:latin typeface="Open Sans"/>
                <a:ea typeface="Open Sans"/>
                <a:cs typeface="Open Sans"/>
              </a:rPr>
              <a:t>su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coordinador</a:t>
            </a:r>
            <a:r>
              <a:rPr lang="en-US" sz="1800">
                <a:latin typeface="Open Sans"/>
                <a:ea typeface="Open Sans"/>
                <a:cs typeface="Open Sans"/>
              </a:rPr>
              <a:t>/a de </a:t>
            </a:r>
            <a:r>
              <a:rPr lang="en-US" sz="1800" err="1">
                <a:latin typeface="Open Sans"/>
                <a:ea typeface="Open Sans"/>
                <a:cs typeface="Open Sans"/>
              </a:rPr>
              <a:t>los</a:t>
            </a:r>
            <a:r>
              <a:rPr lang="en-US" sz="1800">
                <a:latin typeface="Open Sans"/>
                <a:ea typeface="Open Sans"/>
                <a:cs typeface="Open Sans"/>
              </a:rPr>
              <a:t> </a:t>
            </a:r>
            <a:r>
              <a:rPr lang="en-US" sz="1800" err="1">
                <a:latin typeface="Open Sans"/>
                <a:ea typeface="Open Sans"/>
                <a:cs typeface="Open Sans"/>
              </a:rPr>
              <a:t>servicios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endParaRPr lang="en-US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r>
              <a:rPr lang="en-US" sz="1800" err="1">
                <a:latin typeface="Open Sans"/>
                <a:ea typeface="Open Sans"/>
                <a:cs typeface="Open Sans"/>
              </a:rPr>
              <a:t>puede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enviar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una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copia</a:t>
            </a:r>
            <a:r>
              <a:rPr lang="en-US" sz="1800">
                <a:latin typeface="Open Sans"/>
                <a:ea typeface="Open Sans"/>
                <a:cs typeface="Open Sans"/>
              </a:rPr>
              <a:t>.  </a:t>
            </a:r>
            <a:endParaRPr lang="en-US">
              <a:latin typeface="Open Sans"/>
              <a:ea typeface="Open Sans"/>
              <a:cs typeface="Open Sans"/>
            </a:endParaRPr>
          </a:p>
          <a:p>
            <a:endParaRPr lang="en-US"/>
          </a:p>
        </p:txBody>
      </p:sp>
      <p:pic>
        <p:nvPicPr>
          <p:cNvPr id="4" name="Picture 3" descr="Person using laptop at home">
            <a:extLst>
              <a:ext uri="{FF2B5EF4-FFF2-40B4-BE49-F238E27FC236}">
                <a16:creationId xmlns:a16="http://schemas.microsoft.com/office/drawing/2014/main" id="{030972BC-CF0E-73A8-2C97-B25E7CE63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311" y="1784006"/>
            <a:ext cx="4309419" cy="2826609"/>
          </a:xfrm>
          <a:prstGeom prst="rect">
            <a:avLst/>
          </a:prstGeom>
        </p:spPr>
      </p:pic>
      <p:pic>
        <p:nvPicPr>
          <p:cNvPr id="5" name="Slide 15">
            <a:hlinkClick r:id="" action="ppaction://media"/>
            <a:extLst>
              <a:ext uri="{FF2B5EF4-FFF2-40B4-BE49-F238E27FC236}">
                <a16:creationId xmlns:a16="http://schemas.microsoft.com/office/drawing/2014/main" id="{F39EE5C2-191F-3FD8-7225-686FA0DFC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9730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5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88055-68C6-A1AF-1C8D-3959C6D4E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Gracias!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34B34-BE3A-E2B5-5B83-43BED032C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>
                <a:latin typeface="Open Sans"/>
                <a:ea typeface="Open Sans"/>
                <a:cs typeface="Open Sans"/>
              </a:rPr>
              <a:t>Esta </a:t>
            </a:r>
            <a:r>
              <a:rPr lang="en-US" sz="2000" b="1" err="1">
                <a:latin typeface="Open Sans"/>
                <a:ea typeface="Open Sans"/>
                <a:cs typeface="Open Sans"/>
              </a:rPr>
              <a:t>clase</a:t>
            </a:r>
            <a:r>
              <a:rPr lang="en-US" sz="2000" b="1">
                <a:latin typeface="Open Sans"/>
                <a:ea typeface="Open Sans"/>
                <a:cs typeface="Open Sans"/>
              </a:rPr>
              <a:t> </a:t>
            </a:r>
            <a:r>
              <a:rPr lang="en-US" sz="2000" b="1" err="1">
                <a:latin typeface="Open Sans"/>
                <a:ea typeface="Open Sans"/>
                <a:cs typeface="Open Sans"/>
              </a:rPr>
              <a:t>fue</a:t>
            </a:r>
            <a:r>
              <a:rPr lang="en-US" sz="2000" b="1">
                <a:latin typeface="Open Sans"/>
                <a:ea typeface="Open Sans"/>
                <a:cs typeface="Open Sans"/>
              </a:rPr>
              <a:t> </a:t>
            </a:r>
            <a:r>
              <a:rPr lang="en-US" sz="2000" b="1" err="1">
                <a:latin typeface="Open Sans"/>
                <a:ea typeface="Open Sans"/>
                <a:cs typeface="Open Sans"/>
              </a:rPr>
              <a:t>desarrollada</a:t>
            </a:r>
            <a:r>
              <a:rPr lang="en-US" sz="2000" b="1">
                <a:latin typeface="Open Sans"/>
                <a:ea typeface="Open Sans"/>
                <a:cs typeface="Open Sans"/>
              </a:rPr>
              <a:t> del Equipo de </a:t>
            </a:r>
            <a:r>
              <a:rPr lang="en-US" sz="2000" b="1" err="1">
                <a:latin typeface="Open Sans"/>
                <a:ea typeface="Open Sans"/>
                <a:cs typeface="Open Sans"/>
              </a:rPr>
              <a:t>Aprendizaje</a:t>
            </a:r>
            <a:r>
              <a:rPr lang="en-US" sz="2000" b="1">
                <a:latin typeface="Open Sans"/>
                <a:ea typeface="Open Sans"/>
                <a:cs typeface="Open Sans"/>
              </a:rPr>
              <a:t> y Desarrollo y </a:t>
            </a:r>
            <a:r>
              <a:rPr lang="en-US" sz="2000" b="1" err="1">
                <a:latin typeface="Open Sans"/>
                <a:ea typeface="Open Sans"/>
                <a:cs typeface="Open Sans"/>
              </a:rPr>
              <a:t>liberado</a:t>
            </a:r>
            <a:r>
              <a:rPr lang="en-US" sz="2000" b="1">
                <a:latin typeface="Open Sans"/>
                <a:ea typeface="Open Sans"/>
                <a:cs typeface="Open Sans"/>
              </a:rPr>
              <a:t> </a:t>
            </a:r>
            <a:r>
              <a:rPr lang="en-US" sz="2000" b="1" err="1">
                <a:latin typeface="Open Sans"/>
                <a:ea typeface="Open Sans"/>
                <a:cs typeface="Open Sans"/>
              </a:rPr>
              <a:t>en</a:t>
            </a:r>
            <a:r>
              <a:rPr lang="en-US" sz="2000" b="1">
                <a:latin typeface="Open Sans"/>
                <a:ea typeface="Open Sans"/>
                <a:cs typeface="Open Sans"/>
              </a:rPr>
              <a:t> diciembre 2024. Por favor, </a:t>
            </a:r>
            <a:r>
              <a:rPr lang="en-US" sz="2000" b="1" err="1">
                <a:latin typeface="Open Sans"/>
                <a:ea typeface="Open Sans"/>
                <a:cs typeface="Open Sans"/>
              </a:rPr>
              <a:t>contacta</a:t>
            </a:r>
            <a:r>
              <a:rPr lang="en-US" sz="2000" b="1">
                <a:latin typeface="Open Sans"/>
                <a:ea typeface="Open Sans"/>
                <a:cs typeface="Open Sans"/>
              </a:rPr>
              <a:t> </a:t>
            </a:r>
            <a:r>
              <a:rPr lang="en-US" sz="2000" b="1" err="1">
                <a:latin typeface="Open Sans"/>
                <a:ea typeface="Open Sans"/>
                <a:cs typeface="Open Sans"/>
              </a:rPr>
              <a:t>su</a:t>
            </a:r>
            <a:r>
              <a:rPr lang="en-US" sz="2000" b="1">
                <a:latin typeface="Open Sans"/>
                <a:ea typeface="Open Sans"/>
                <a:cs typeface="Open Sans"/>
              </a:rPr>
              <a:t> </a:t>
            </a:r>
            <a:r>
              <a:rPr lang="en-US" sz="2000" b="1" err="1">
                <a:latin typeface="Open Sans"/>
                <a:ea typeface="Open Sans"/>
                <a:cs typeface="Open Sans"/>
              </a:rPr>
              <a:t>coordinador</a:t>
            </a:r>
            <a:r>
              <a:rPr lang="en-US" sz="2000" b="1">
                <a:latin typeface="Open Sans"/>
                <a:ea typeface="Open Sans"/>
                <a:cs typeface="Open Sans"/>
              </a:rPr>
              <a:t>/a de </a:t>
            </a:r>
            <a:r>
              <a:rPr lang="en-US" sz="2000" b="1" err="1">
                <a:latin typeface="Open Sans"/>
                <a:ea typeface="Open Sans"/>
                <a:cs typeface="Open Sans"/>
              </a:rPr>
              <a:t>los</a:t>
            </a:r>
            <a:r>
              <a:rPr lang="en-US" sz="2000" b="1">
                <a:latin typeface="Open Sans"/>
                <a:ea typeface="Open Sans"/>
                <a:cs typeface="Open Sans"/>
              </a:rPr>
              <a:t> </a:t>
            </a:r>
            <a:r>
              <a:rPr lang="en-US" sz="2000" b="1" err="1">
                <a:latin typeface="Open Sans"/>
                <a:ea typeface="Open Sans"/>
                <a:cs typeface="Open Sans"/>
              </a:rPr>
              <a:t>servicios</a:t>
            </a:r>
            <a:r>
              <a:rPr lang="en-US" sz="2000" b="1">
                <a:latin typeface="Open Sans"/>
                <a:ea typeface="Open Sans"/>
                <a:cs typeface="Open Sans"/>
              </a:rPr>
              <a:t> </a:t>
            </a:r>
            <a:r>
              <a:rPr lang="en-US" sz="2000" b="1" err="1">
                <a:latin typeface="Open Sans"/>
                <a:ea typeface="Open Sans"/>
                <a:cs typeface="Open Sans"/>
              </a:rPr>
              <a:t>si</a:t>
            </a:r>
            <a:r>
              <a:rPr lang="en-US" sz="2000" b="1">
                <a:latin typeface="Open Sans"/>
                <a:ea typeface="Open Sans"/>
                <a:cs typeface="Open Sans"/>
              </a:rPr>
              <a:t> </a:t>
            </a:r>
            <a:r>
              <a:rPr lang="en-US" sz="2000" b="1" err="1">
                <a:latin typeface="Open Sans"/>
                <a:ea typeface="Open Sans"/>
                <a:cs typeface="Open Sans"/>
              </a:rPr>
              <a:t>necesita</a:t>
            </a:r>
            <a:r>
              <a:rPr lang="en-US" sz="2000" b="1">
                <a:latin typeface="Open Sans"/>
                <a:ea typeface="Open Sans"/>
                <a:cs typeface="Open Sans"/>
              </a:rPr>
              <a:t> </a:t>
            </a:r>
            <a:r>
              <a:rPr lang="en-US" sz="2000" b="1" err="1">
                <a:latin typeface="Open Sans"/>
                <a:ea typeface="Open Sans"/>
                <a:cs typeface="Open Sans"/>
              </a:rPr>
              <a:t>más</a:t>
            </a:r>
            <a:r>
              <a:rPr lang="en-US" sz="2000" b="1">
                <a:latin typeface="Open Sans"/>
                <a:ea typeface="Open Sans"/>
                <a:cs typeface="Open Sans"/>
              </a:rPr>
              <a:t> </a:t>
            </a:r>
            <a:r>
              <a:rPr lang="en-US" sz="2000" b="1" err="1">
                <a:latin typeface="Open Sans"/>
                <a:ea typeface="Open Sans"/>
                <a:cs typeface="Open Sans"/>
              </a:rPr>
              <a:t>ayuda</a:t>
            </a:r>
            <a:r>
              <a:rPr lang="en-US" sz="2000" b="1">
                <a:latin typeface="Open Sans"/>
                <a:ea typeface="Open Sans"/>
                <a:cs typeface="Open Sans"/>
              </a:rPr>
              <a:t> a </a:t>
            </a:r>
            <a:r>
              <a:rPr lang="en-US" sz="2000" b="1" err="1">
                <a:latin typeface="Open Sans"/>
                <a:ea typeface="Open Sans"/>
                <a:cs typeface="Open Sans"/>
              </a:rPr>
              <a:t>firmar</a:t>
            </a:r>
            <a:r>
              <a:rPr lang="en-US" sz="2000" b="1">
                <a:latin typeface="Open Sans"/>
                <a:ea typeface="Open Sans"/>
                <a:cs typeface="Open Sans"/>
              </a:rPr>
              <a:t> </a:t>
            </a:r>
            <a:r>
              <a:rPr lang="en-US" sz="2000" b="1" err="1">
                <a:latin typeface="Open Sans"/>
                <a:ea typeface="Open Sans"/>
                <a:cs typeface="Open Sans"/>
              </a:rPr>
              <a:t>documentos</a:t>
            </a:r>
            <a:r>
              <a:rPr lang="en-US" sz="2000" b="1">
                <a:latin typeface="Open Sans"/>
                <a:ea typeface="Open Sans"/>
                <a:cs typeface="Open Sans"/>
              </a:rPr>
              <a:t> </a:t>
            </a:r>
            <a:r>
              <a:rPr lang="en-US" sz="2000" b="1" err="1">
                <a:latin typeface="Open Sans"/>
                <a:ea typeface="Open Sans"/>
                <a:cs typeface="Open Sans"/>
              </a:rPr>
              <a:t>en</a:t>
            </a:r>
            <a:r>
              <a:rPr lang="en-US" sz="2000" b="1">
                <a:latin typeface="Open Sans"/>
                <a:ea typeface="Open Sans"/>
                <a:cs typeface="Open Sans"/>
              </a:rPr>
              <a:t> Adobe Sign. </a:t>
            </a:r>
            <a:r>
              <a:rPr lang="en-US" sz="2000">
                <a:latin typeface="Open Sans"/>
                <a:ea typeface="Open Sans"/>
                <a:cs typeface="Open Sans"/>
              </a:rPr>
              <a:t> </a:t>
            </a:r>
            <a:endParaRPr lang="en-US"/>
          </a:p>
          <a:p>
            <a:pPr marL="0" indent="0">
              <a:buNone/>
            </a:pPr>
            <a:endParaRPr lang="en-US">
              <a:latin typeface="Open Sans"/>
              <a:ea typeface="Open Sans"/>
              <a:cs typeface="Open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4A3A9B-E27C-9407-9365-6182130F8B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97" y="2338869"/>
            <a:ext cx="2780271" cy="18509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EDBCD4-361E-9F35-5EE9-5F3569A431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6853" y="2114788"/>
            <a:ext cx="3444446" cy="22911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14576D-ACF0-1B9B-70A5-85E4D5EF1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6155" y="2335265"/>
            <a:ext cx="2201822" cy="1954397"/>
          </a:xfrm>
          <a:prstGeom prst="rect">
            <a:avLst/>
          </a:prstGeom>
        </p:spPr>
      </p:pic>
      <p:pic>
        <p:nvPicPr>
          <p:cNvPr id="7" name="Slide 16">
            <a:hlinkClick r:id="" action="ppaction://media"/>
            <a:extLst>
              <a:ext uri="{FF2B5EF4-FFF2-40B4-BE49-F238E27FC236}">
                <a16:creationId xmlns:a16="http://schemas.microsoft.com/office/drawing/2014/main" id="{2524EA43-7C72-32A0-AC7F-24C93B8D3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04777" y="46671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8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3BA4DD-6CE0-ACF4-7C6E-DB0DA40E9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Open Sans"/>
                <a:ea typeface="Open Sans"/>
                <a:cs typeface="Open Sans"/>
              </a:rPr>
              <a:t>Instrucciones</a:t>
            </a:r>
            <a:endParaRPr lang="en-US" err="1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D79276-A3FB-57B3-0FBD-3728CEA0D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Open Sans"/>
                <a:ea typeface="Open Sans"/>
                <a:cs typeface="Open Sans"/>
              </a:rPr>
              <a:t>En </a:t>
            </a:r>
            <a:r>
              <a:rPr lang="en-US" err="1">
                <a:latin typeface="Open Sans"/>
                <a:ea typeface="Open Sans"/>
                <a:cs typeface="Open Sans"/>
              </a:rPr>
              <a:t>esta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s-419">
                <a:latin typeface="Open Sans"/>
                <a:ea typeface="Open Sans"/>
                <a:cs typeface="Open Sans"/>
              </a:rPr>
              <a:t>presentación</a:t>
            </a:r>
            <a:r>
              <a:rPr lang="en-US">
                <a:latin typeface="Open Sans"/>
                <a:ea typeface="Open Sans"/>
                <a:cs typeface="Open Sans"/>
              </a:rPr>
              <a:t> son las </a:t>
            </a:r>
            <a:r>
              <a:rPr lang="en-US" err="1">
                <a:latin typeface="Open Sans"/>
                <a:ea typeface="Open Sans"/>
                <a:cs typeface="Open Sans"/>
              </a:rPr>
              <a:t>instrucciones</a:t>
            </a:r>
            <a:r>
              <a:rPr lang="en-US">
                <a:latin typeface="Open Sans"/>
                <a:ea typeface="Open Sans"/>
                <a:cs typeface="Open Sans"/>
              </a:rPr>
              <a:t> paso a paso a </a:t>
            </a:r>
            <a:r>
              <a:rPr lang="en-US" err="1">
                <a:latin typeface="Open Sans"/>
                <a:ea typeface="Open Sans"/>
                <a:cs typeface="Open Sans"/>
              </a:rPr>
              <a:t>firmar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documentos</a:t>
            </a:r>
            <a:r>
              <a:rPr lang="en-US">
                <a:latin typeface="Open Sans"/>
                <a:ea typeface="Open Sans"/>
                <a:cs typeface="Open Sans"/>
              </a:rPr>
              <a:t> se </a:t>
            </a:r>
            <a:r>
              <a:rPr lang="es-ES">
                <a:latin typeface="Open Sans"/>
                <a:ea typeface="Open Sans"/>
                <a:cs typeface="Open Sans"/>
              </a:rPr>
              <a:t>envían</a:t>
            </a:r>
            <a:r>
              <a:rPr lang="en-US">
                <a:latin typeface="Open Sans"/>
                <a:ea typeface="Open Sans"/>
                <a:cs typeface="Open Sans"/>
              </a:rPr>
              <a:t> a </a:t>
            </a:r>
            <a:r>
              <a:rPr lang="en-US" err="1">
                <a:latin typeface="Open Sans"/>
                <a:ea typeface="Open Sans"/>
                <a:cs typeface="Open Sans"/>
              </a:rPr>
              <a:t>usted</a:t>
            </a:r>
            <a:r>
              <a:rPr lang="en-US">
                <a:latin typeface="Open Sans"/>
                <a:ea typeface="Open Sans"/>
                <a:cs typeface="Open Sans"/>
              </a:rPr>
              <a:t> de </a:t>
            </a:r>
            <a:r>
              <a:rPr lang="en-US" err="1">
                <a:latin typeface="Open Sans"/>
                <a:ea typeface="Open Sans"/>
                <a:cs typeface="Open Sans"/>
              </a:rPr>
              <a:t>su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coordinador</a:t>
            </a:r>
            <a:r>
              <a:rPr lang="en-US">
                <a:latin typeface="Open Sans"/>
                <a:ea typeface="Open Sans"/>
                <a:cs typeface="Open Sans"/>
              </a:rPr>
              <a:t>/a de </a:t>
            </a:r>
            <a:r>
              <a:rPr lang="en-US" err="1">
                <a:latin typeface="Open Sans"/>
                <a:ea typeface="Open Sans"/>
                <a:cs typeface="Open Sans"/>
              </a:rPr>
              <a:t>los</a:t>
            </a:r>
            <a:r>
              <a:rPr lang="en-US">
                <a:latin typeface="Open Sans"/>
                <a:ea typeface="Open Sans"/>
                <a:cs typeface="Open Sans"/>
              </a:rPr>
              <a:t> </a:t>
            </a:r>
            <a:r>
              <a:rPr lang="en-US" err="1">
                <a:latin typeface="Open Sans"/>
                <a:ea typeface="Open Sans"/>
                <a:cs typeface="Open Sans"/>
              </a:rPr>
              <a:t>servicios</a:t>
            </a:r>
            <a:r>
              <a:rPr lang="en-US">
                <a:latin typeface="Open Sans"/>
                <a:ea typeface="Open Sans"/>
                <a:cs typeface="Open Sans"/>
              </a:rPr>
              <a:t> con TEIS. </a:t>
            </a:r>
            <a:r>
              <a:rPr lang="en-US" err="1">
                <a:latin typeface="Open Sans"/>
                <a:ea typeface="Open Sans"/>
                <a:cs typeface="Open Sans"/>
              </a:rPr>
              <a:t>Estas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instrucciones</a:t>
            </a:r>
            <a:r>
              <a:rPr lang="en-US">
                <a:latin typeface="Open Sans"/>
                <a:ea typeface="Open Sans"/>
                <a:cs typeface="Open Sans"/>
              </a:rPr>
              <a:t> son </a:t>
            </a:r>
            <a:r>
              <a:rPr lang="es-ES">
                <a:latin typeface="Open Sans"/>
                <a:ea typeface="Open Sans"/>
                <a:cs typeface="Open Sans"/>
              </a:rPr>
              <a:t>específicas</a:t>
            </a:r>
            <a:r>
              <a:rPr lang="en-US">
                <a:latin typeface="Open Sans"/>
                <a:ea typeface="Open Sans"/>
                <a:cs typeface="Open Sans"/>
              </a:rPr>
              <a:t> a </a:t>
            </a:r>
            <a:r>
              <a:rPr lang="en-US" err="1">
                <a:latin typeface="Open Sans"/>
                <a:ea typeface="Open Sans"/>
                <a:cs typeface="Open Sans"/>
              </a:rPr>
              <a:t>su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teléfono</a:t>
            </a:r>
            <a:r>
              <a:rPr lang="en-US">
                <a:latin typeface="Open Sans"/>
                <a:ea typeface="Open Sans"/>
                <a:cs typeface="Open Sans"/>
              </a:rPr>
              <a:t> o </a:t>
            </a:r>
            <a:r>
              <a:rPr lang="en-US" err="1">
                <a:latin typeface="Open Sans"/>
                <a:ea typeface="Open Sans"/>
                <a:cs typeface="Open Sans"/>
              </a:rPr>
              <a:t>tableta</a:t>
            </a:r>
            <a:r>
              <a:rPr lang="en-US">
                <a:latin typeface="Open Sans"/>
                <a:ea typeface="Open Sans"/>
                <a:cs typeface="Open Sans"/>
              </a:rPr>
              <a:t>. </a:t>
            </a:r>
            <a:r>
              <a:rPr lang="es-ES">
                <a:latin typeface="Open Sans"/>
                <a:ea typeface="Open Sans"/>
                <a:cs typeface="Open Sans"/>
              </a:rPr>
              <a:t>También, </a:t>
            </a:r>
            <a:r>
              <a:rPr lang="en-US" err="1">
                <a:latin typeface="Open Sans"/>
                <a:ea typeface="Open Sans"/>
                <a:cs typeface="Open Sans"/>
              </a:rPr>
              <a:t>puede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referirse</a:t>
            </a:r>
            <a:r>
              <a:rPr lang="en-US">
                <a:latin typeface="Open Sans"/>
                <a:ea typeface="Open Sans"/>
                <a:cs typeface="Open Sans"/>
              </a:rPr>
              <a:t> a las </a:t>
            </a:r>
            <a:r>
              <a:rPr lang="en-US" err="1">
                <a:latin typeface="Open Sans"/>
                <a:ea typeface="Open Sans"/>
                <a:cs typeface="Open Sans"/>
              </a:rPr>
              <a:t>instrucciones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escritas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en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el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documento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descargable</a:t>
            </a:r>
            <a:r>
              <a:rPr lang="en-US">
                <a:latin typeface="Open Sans"/>
                <a:ea typeface="Open Sans"/>
                <a:cs typeface="Open Sans"/>
              </a:rPr>
              <a:t>.</a:t>
            </a:r>
            <a:endParaRPr lang="en-US"/>
          </a:p>
        </p:txBody>
      </p:sp>
      <p:pic>
        <p:nvPicPr>
          <p:cNvPr id="4" name="Picture 3" descr="Close up of checklist">
            <a:extLst>
              <a:ext uri="{FF2B5EF4-FFF2-40B4-BE49-F238E27FC236}">
                <a16:creationId xmlns:a16="http://schemas.microsoft.com/office/drawing/2014/main" id="{147680AE-D6A7-BCAA-16AA-560468C597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887" y="2768785"/>
            <a:ext cx="2735917" cy="18379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8BB9DE-4443-3F7A-6291-3682CD4DE313}"/>
              </a:ext>
            </a:extLst>
          </p:cNvPr>
          <p:cNvSpPr txBox="1"/>
          <p:nvPr/>
        </p:nvSpPr>
        <p:spPr>
          <a:xfrm>
            <a:off x="6622676" y="3088901"/>
            <a:ext cx="1676400" cy="1200329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419" sz="1300"/>
              <a:t>Haga clic en cualquier lugar para avanzar a la próxima diapositiva cuando esta listo.</a:t>
            </a:r>
          </a:p>
          <a:p>
            <a:endParaRPr lang="en-US">
              <a:cs typeface="Calibri"/>
            </a:endParaRPr>
          </a:p>
        </p:txBody>
      </p:sp>
      <p:pic>
        <p:nvPicPr>
          <p:cNvPr id="2" name="Slide 2">
            <a:hlinkClick r:id="" action="ppaction://media"/>
            <a:extLst>
              <a:ext uri="{FF2B5EF4-FFF2-40B4-BE49-F238E27FC236}">
                <a16:creationId xmlns:a16="http://schemas.microsoft.com/office/drawing/2014/main" id="{170E6797-46FF-6217-E9F4-67F565518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8848" y="47117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4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F6166-2650-4041-19B6-8A37508CC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>
                <a:latin typeface="Open Sans"/>
                <a:ea typeface="Open Sans"/>
                <a:cs typeface="Open Sans"/>
              </a:rPr>
              <a:t>Recibiendo </a:t>
            </a:r>
            <a:r>
              <a:rPr lang="en-US" err="1">
                <a:latin typeface="Open Sans"/>
                <a:ea typeface="Open Sans"/>
                <a:cs typeface="Open Sans"/>
              </a:rPr>
              <a:t>el</a:t>
            </a:r>
            <a:r>
              <a:rPr lang="en-US">
                <a:latin typeface="Open Sans"/>
                <a:ea typeface="Open Sans"/>
                <a:cs typeface="Open Sans"/>
              </a:rPr>
              <a:t> Correo </a:t>
            </a:r>
            <a:r>
              <a:rPr lang="en-US" err="1">
                <a:latin typeface="Open Sans"/>
                <a:ea typeface="Open Sans"/>
                <a:cs typeface="Open Sans"/>
              </a:rPr>
              <a:t>Electrónico</a:t>
            </a:r>
            <a:r>
              <a:rPr lang="en-US" b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47137-3D87-BEAF-2007-19E649063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118" y="895350"/>
            <a:ext cx="3977447" cy="37188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>
                <a:latin typeface="Open Sans"/>
                <a:ea typeface="Open Sans"/>
                <a:cs typeface="Open Sans"/>
              </a:rPr>
              <a:t>Abre </a:t>
            </a:r>
            <a:r>
              <a:rPr lang="en-US" err="1">
                <a:latin typeface="Open Sans"/>
                <a:ea typeface="Open Sans"/>
                <a:cs typeface="Open Sans"/>
              </a:rPr>
              <a:t>el</a:t>
            </a:r>
            <a:r>
              <a:rPr lang="en-US">
                <a:latin typeface="Open Sans"/>
                <a:ea typeface="Open Sans"/>
                <a:cs typeface="Open Sans"/>
              </a:rPr>
              <a:t> </a:t>
            </a:r>
            <a:r>
              <a:rPr lang="en-US" err="1">
                <a:latin typeface="Open Sans"/>
                <a:ea typeface="Open Sans"/>
                <a:cs typeface="Open Sans"/>
              </a:rPr>
              <a:t>correo</a:t>
            </a:r>
            <a:r>
              <a:rPr lang="en-US">
                <a:latin typeface="Open Sans"/>
                <a:ea typeface="Open Sans"/>
                <a:cs typeface="Open Sans"/>
              </a:rPr>
              <a:t> </a:t>
            </a:r>
            <a:r>
              <a:rPr lang="en-US" err="1">
                <a:latin typeface="Open Sans"/>
                <a:ea typeface="Open Sans"/>
                <a:cs typeface="Open Sans"/>
              </a:rPr>
              <a:t>electrónicoque</a:t>
            </a:r>
            <a:r>
              <a:rPr lang="en-US">
                <a:latin typeface="Open Sans"/>
                <a:ea typeface="Open Sans"/>
                <a:cs typeface="Open Sans"/>
              </a:rPr>
              <a:t> dice </a:t>
            </a:r>
            <a:r>
              <a:rPr lang="en-US" err="1">
                <a:latin typeface="Open Sans"/>
                <a:ea typeface="Open Sans"/>
                <a:cs typeface="Open Sans"/>
              </a:rPr>
              <a:t>el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nombre</a:t>
            </a:r>
            <a:r>
              <a:rPr lang="en-US">
                <a:latin typeface="Open Sans"/>
                <a:ea typeface="Open Sans"/>
                <a:cs typeface="Open Sans"/>
              </a:rPr>
              <a:t> de </a:t>
            </a:r>
            <a:r>
              <a:rPr lang="en-US" err="1">
                <a:latin typeface="Open Sans"/>
                <a:ea typeface="Open Sans"/>
                <a:cs typeface="Open Sans"/>
              </a:rPr>
              <a:t>su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coordinador</a:t>
            </a:r>
            <a:r>
              <a:rPr lang="en-US">
                <a:latin typeface="Open Sans"/>
                <a:ea typeface="Open Sans"/>
                <a:cs typeface="Open Sans"/>
              </a:rPr>
              <a:t>/a de </a:t>
            </a:r>
            <a:r>
              <a:rPr lang="en-US" err="1">
                <a:latin typeface="Open Sans"/>
                <a:ea typeface="Open Sans"/>
                <a:cs typeface="Open Sans"/>
              </a:rPr>
              <a:t>los</a:t>
            </a:r>
            <a:r>
              <a:rPr lang="en-US">
                <a:latin typeface="Open Sans"/>
                <a:ea typeface="Open Sans"/>
                <a:cs typeface="Open Sans"/>
              </a:rPr>
              <a:t> </a:t>
            </a:r>
            <a:br>
              <a:rPr lang="en-US">
                <a:latin typeface="Open Sans"/>
                <a:ea typeface="Open Sans"/>
                <a:cs typeface="Open Sans"/>
              </a:rPr>
            </a:br>
            <a:r>
              <a:rPr lang="en-US" err="1">
                <a:latin typeface="Open Sans"/>
                <a:ea typeface="Open Sans"/>
                <a:cs typeface="Open Sans"/>
              </a:rPr>
              <a:t>servicios</a:t>
            </a:r>
            <a:r>
              <a:rPr lang="en-US">
                <a:latin typeface="Open Sans"/>
                <a:ea typeface="Open Sans"/>
                <a:cs typeface="Open Sans"/>
              </a:rPr>
              <a:t> (Por </a:t>
            </a:r>
            <a:r>
              <a:rPr lang="en-US" err="1">
                <a:latin typeface="Open Sans"/>
                <a:ea typeface="Open Sans"/>
                <a:cs typeface="Open Sans"/>
              </a:rPr>
              <a:t>ejemplo</a:t>
            </a:r>
            <a:r>
              <a:rPr lang="en-US">
                <a:latin typeface="Open Sans"/>
                <a:ea typeface="Open Sans"/>
                <a:cs typeface="Open Sans"/>
              </a:rPr>
              <a:t>, "Jane Doe via Adobe Acrobat </a:t>
            </a:r>
            <a:r>
              <a:rPr lang="en-US" err="1">
                <a:latin typeface="Open Sans"/>
                <a:ea typeface="Open Sans"/>
                <a:cs typeface="Open Sans"/>
              </a:rPr>
              <a:t>SIgn</a:t>
            </a:r>
            <a:r>
              <a:rPr lang="en-US">
                <a:latin typeface="Open Sans"/>
                <a:ea typeface="Open Sans"/>
                <a:cs typeface="Open Sans"/>
              </a:rPr>
              <a:t>").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D0CD19-49E8-3195-6AE0-6A7DDAC95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0895" y="1339609"/>
            <a:ext cx="4574877" cy="2830903"/>
          </a:xfrm>
          <a:prstGeom prst="rect">
            <a:avLst/>
          </a:prstGeom>
        </p:spPr>
      </p:pic>
      <p:pic>
        <p:nvPicPr>
          <p:cNvPr id="5" name="Slide 3">
            <a:hlinkClick r:id="" action="ppaction://media"/>
            <a:extLst>
              <a:ext uri="{FF2B5EF4-FFF2-40B4-BE49-F238E27FC236}">
                <a16:creationId xmlns:a16="http://schemas.microsoft.com/office/drawing/2014/main" id="{EE518591-049B-07EB-B258-8DB1D28CF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4481" y="46141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7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95BAE-BBDC-0F3C-EDDB-E438ADA67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Open Sans"/>
                <a:ea typeface="Open Sans"/>
                <a:cs typeface="Open Sans"/>
              </a:rPr>
              <a:t>Solicitud</a:t>
            </a:r>
            <a:r>
              <a:rPr lang="en-US">
                <a:latin typeface="Open Sans"/>
                <a:ea typeface="Open Sans"/>
                <a:cs typeface="Open Sans"/>
              </a:rPr>
              <a:t> de </a:t>
            </a:r>
            <a:r>
              <a:rPr lang="en-US" err="1">
                <a:latin typeface="Open Sans"/>
                <a:ea typeface="Open Sans"/>
                <a:cs typeface="Open Sans"/>
              </a:rPr>
              <a:t>Firma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283E7-2E80-1530-C819-D8FBF6887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5350"/>
            <a:ext cx="4191000" cy="37188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>
                <a:latin typeface="Open Sans"/>
                <a:ea typeface="Open Sans"/>
                <a:cs typeface="Open Sans"/>
              </a:rPr>
              <a:t>Toca </a:t>
            </a:r>
            <a:r>
              <a:rPr lang="en-US" sz="2800" err="1">
                <a:latin typeface="Open Sans"/>
                <a:ea typeface="Open Sans"/>
                <a:cs typeface="Open Sans"/>
              </a:rPr>
              <a:t>el</a:t>
            </a:r>
            <a:r>
              <a:rPr lang="en-US" sz="2800">
                <a:latin typeface="Open Sans"/>
                <a:ea typeface="Open Sans"/>
                <a:cs typeface="Open Sans"/>
              </a:rPr>
              <a:t> </a:t>
            </a:r>
            <a:r>
              <a:rPr lang="en-US" sz="2800" err="1">
                <a:latin typeface="Open Sans"/>
                <a:ea typeface="Open Sans"/>
                <a:cs typeface="Open Sans"/>
              </a:rPr>
              <a:t>botón</a:t>
            </a:r>
            <a:r>
              <a:rPr lang="en-US" sz="2800">
                <a:latin typeface="Open Sans"/>
                <a:ea typeface="Open Sans"/>
                <a:cs typeface="Open Sans"/>
              </a:rPr>
              <a:t> oval </a:t>
            </a:r>
            <a:r>
              <a:rPr lang="en-US" sz="2800" err="1">
                <a:solidFill>
                  <a:srgbClr val="00B0F0"/>
                </a:solidFill>
                <a:latin typeface="Open Sans"/>
                <a:ea typeface="Open Sans"/>
                <a:cs typeface="Open Sans"/>
              </a:rPr>
              <a:t>azul</a:t>
            </a:r>
            <a:r>
              <a:rPr lang="en-US" sz="2800">
                <a:latin typeface="Open Sans"/>
                <a:ea typeface="Open Sans"/>
                <a:cs typeface="Open Sans"/>
              </a:rPr>
              <a:t> que dice "</a:t>
            </a:r>
            <a:r>
              <a:rPr lang="en-US" sz="2800" err="1">
                <a:latin typeface="Open Sans"/>
                <a:ea typeface="Open Sans"/>
                <a:cs typeface="Open Sans"/>
              </a:rPr>
              <a:t>Revisar</a:t>
            </a:r>
            <a:r>
              <a:rPr lang="en-US" sz="2800">
                <a:latin typeface="Open Sans"/>
                <a:ea typeface="Open Sans"/>
                <a:cs typeface="Open Sans"/>
              </a:rPr>
              <a:t> y </a:t>
            </a:r>
            <a:r>
              <a:rPr lang="en-US" sz="2800" err="1">
                <a:latin typeface="Open Sans"/>
                <a:ea typeface="Open Sans"/>
                <a:cs typeface="Open Sans"/>
              </a:rPr>
              <a:t>firmar</a:t>
            </a:r>
            <a:r>
              <a:rPr lang="en-US" sz="2800">
                <a:latin typeface="Open Sans"/>
                <a:ea typeface="Open Sans"/>
                <a:cs typeface="Open Sans"/>
              </a:rPr>
              <a:t>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063D2C-39D8-6A92-3A90-D4A034CF94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597"/>
          <a:stretch/>
        </p:blipFill>
        <p:spPr>
          <a:xfrm>
            <a:off x="6512424" y="895350"/>
            <a:ext cx="1779307" cy="35775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1D4A7B0C-D721-5E7D-FBE7-10EDFBF743FD}"/>
              </a:ext>
            </a:extLst>
          </p:cNvPr>
          <p:cNvSpPr/>
          <p:nvPr/>
        </p:nvSpPr>
        <p:spPr>
          <a:xfrm>
            <a:off x="5295090" y="2628021"/>
            <a:ext cx="1664206" cy="484632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de 4">
            <a:hlinkClick r:id="" action="ppaction://media"/>
            <a:extLst>
              <a:ext uri="{FF2B5EF4-FFF2-40B4-BE49-F238E27FC236}">
                <a16:creationId xmlns:a16="http://schemas.microsoft.com/office/drawing/2014/main" id="{E12735DD-1FD5-C879-AD7E-DC3E53CA96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6141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7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6723E1-5C66-80C0-FA14-03338BD80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6742" y="668547"/>
            <a:ext cx="2451063" cy="41838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6BE288-95D7-EAFD-C980-E0FEEB9FB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" y="133352"/>
            <a:ext cx="9518530" cy="619125"/>
          </a:xfrm>
        </p:spPr>
        <p:txBody>
          <a:bodyPr/>
          <a:lstStyle/>
          <a:p>
            <a:r>
              <a:rPr lang="en-US" sz="2800">
                <a:latin typeface="Open Sans"/>
                <a:ea typeface="Open Sans"/>
                <a:cs typeface="Open Sans"/>
              </a:rPr>
              <a:t>Adobe </a:t>
            </a:r>
            <a:r>
              <a:rPr lang="en-US" sz="2800" err="1">
                <a:latin typeface="Open Sans"/>
                <a:ea typeface="Open Sans"/>
                <a:cs typeface="Open Sans"/>
              </a:rPr>
              <a:t>Condiciones</a:t>
            </a:r>
            <a:r>
              <a:rPr lang="en-US" sz="2800">
                <a:latin typeface="Open Sans"/>
                <a:ea typeface="Open Sans"/>
                <a:cs typeface="Open Sans"/>
              </a:rPr>
              <a:t> de </a:t>
            </a:r>
            <a:r>
              <a:rPr lang="en-US" sz="2800" err="1">
                <a:latin typeface="Open Sans"/>
                <a:ea typeface="Open Sans"/>
                <a:cs typeface="Open Sans"/>
              </a:rPr>
              <a:t>Uso</a:t>
            </a:r>
            <a:r>
              <a:rPr lang="en-US" sz="2800">
                <a:latin typeface="Open Sans"/>
                <a:ea typeface="Open Sans"/>
                <a:cs typeface="Open Sans"/>
              </a:rPr>
              <a:t> y </a:t>
            </a:r>
            <a:r>
              <a:rPr lang="es-ES" sz="2800">
                <a:latin typeface="Open Sans"/>
                <a:ea typeface="Open Sans"/>
                <a:cs typeface="Open Sans"/>
              </a:rPr>
              <a:t>Política</a:t>
            </a:r>
            <a:r>
              <a:rPr lang="en-US" sz="2800">
                <a:latin typeface="Open Sans"/>
                <a:ea typeface="Open Sans"/>
                <a:cs typeface="Open Sans"/>
              </a:rPr>
              <a:t> de </a:t>
            </a:r>
            <a:r>
              <a:rPr lang="en-US" sz="2800" err="1">
                <a:latin typeface="Open Sans"/>
                <a:ea typeface="Open Sans"/>
                <a:cs typeface="Open Sans"/>
              </a:rPr>
              <a:t>Privacidad</a:t>
            </a:r>
            <a:endParaRPr lang="en-US" sz="2800">
              <a:latin typeface="Open Sans"/>
              <a:ea typeface="Open Sans"/>
              <a:cs typeface="Open San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37D47-7FBB-5DA6-4E64-B9353FA1A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5350"/>
            <a:ext cx="4648200" cy="37188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Open Sans"/>
                <a:ea typeface="Open Sans"/>
                <a:cs typeface="Open Sans"/>
              </a:rPr>
              <a:t>Adobe Acrobat Sign </a:t>
            </a:r>
            <a:r>
              <a:rPr lang="en-US" err="1">
                <a:latin typeface="Open Sans"/>
                <a:ea typeface="Open Sans"/>
                <a:cs typeface="Open Sans"/>
              </a:rPr>
              <a:t>puede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abrir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en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su</a:t>
            </a:r>
            <a:r>
              <a:rPr lang="en-US">
                <a:latin typeface="Open Sans"/>
                <a:ea typeface="Open Sans"/>
                <a:cs typeface="Open Sans"/>
              </a:rPr>
              <a:t> internet de </a:t>
            </a:r>
            <a:r>
              <a:rPr lang="en-US" err="1">
                <a:latin typeface="Open Sans"/>
                <a:ea typeface="Open Sans"/>
                <a:cs typeface="Open Sans"/>
              </a:rPr>
              <a:t>su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teléfono</a:t>
            </a:r>
            <a:r>
              <a:rPr lang="en-US">
                <a:latin typeface="Open Sans"/>
                <a:ea typeface="Open Sans"/>
                <a:cs typeface="Open Sans"/>
              </a:rPr>
              <a:t>. Si </a:t>
            </a:r>
            <a:r>
              <a:rPr lang="en-US" err="1">
                <a:latin typeface="Open Sans"/>
                <a:ea typeface="Open Sans"/>
                <a:cs typeface="Open Sans"/>
              </a:rPr>
              <a:t>quiere</a:t>
            </a:r>
            <a:r>
              <a:rPr lang="en-US">
                <a:latin typeface="Open Sans"/>
                <a:ea typeface="Open Sans"/>
                <a:cs typeface="Open Sans"/>
              </a:rPr>
              <a:t> leer las </a:t>
            </a:r>
            <a:r>
              <a:rPr lang="en-US" err="1">
                <a:latin typeface="Open Sans"/>
                <a:ea typeface="Open Sans"/>
                <a:cs typeface="Open Sans"/>
              </a:rPr>
              <a:t>políticas</a:t>
            </a:r>
            <a:r>
              <a:rPr lang="en-US">
                <a:latin typeface="Open Sans"/>
                <a:ea typeface="Open Sans"/>
                <a:cs typeface="Open Sans"/>
              </a:rPr>
              <a:t> de Adobe Sign, </a:t>
            </a:r>
            <a:r>
              <a:rPr lang="en-US" err="1">
                <a:latin typeface="Open Sans"/>
                <a:ea typeface="Open Sans"/>
                <a:cs typeface="Open Sans"/>
              </a:rPr>
              <a:t>toca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los</a:t>
            </a:r>
            <a:r>
              <a:rPr lang="en-US">
                <a:latin typeface="Open Sans"/>
                <a:ea typeface="Open Sans"/>
                <a:cs typeface="Open Sans"/>
              </a:rPr>
              <a:t> enlaces </a:t>
            </a:r>
            <a:r>
              <a:rPr lang="en-US" err="1">
                <a:solidFill>
                  <a:srgbClr val="00B0F0"/>
                </a:solidFill>
                <a:latin typeface="Open Sans"/>
                <a:ea typeface="Open Sans"/>
                <a:cs typeface="Open Sans"/>
              </a:rPr>
              <a:t>azules</a:t>
            </a:r>
            <a:r>
              <a:rPr lang="en-US">
                <a:solidFill>
                  <a:srgbClr val="00B0F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>
                <a:latin typeface="Open Sans"/>
                <a:ea typeface="Open Sans"/>
                <a:cs typeface="Open Sans"/>
              </a:rPr>
              <a:t>a </a:t>
            </a:r>
            <a:r>
              <a:rPr lang="en-US" err="1">
                <a:latin typeface="Open Sans"/>
                <a:ea typeface="Open Sans"/>
                <a:cs typeface="Open Sans"/>
              </a:rPr>
              <a:t>dentro</a:t>
            </a:r>
            <a:r>
              <a:rPr lang="en-US">
                <a:latin typeface="Open Sans"/>
                <a:ea typeface="Open Sans"/>
                <a:cs typeface="Open Sans"/>
              </a:rPr>
              <a:t> la </a:t>
            </a:r>
            <a:r>
              <a:rPr lang="en-US" err="1">
                <a:latin typeface="Open Sans"/>
                <a:ea typeface="Open Sans"/>
                <a:cs typeface="Open Sans"/>
              </a:rPr>
              <a:t>caja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negra</a:t>
            </a:r>
            <a:r>
              <a:rPr lang="en-US">
                <a:latin typeface="Open Sans"/>
                <a:ea typeface="Open Sans"/>
                <a:cs typeface="Open Sans"/>
              </a:rPr>
              <a:t>. </a:t>
            </a:r>
            <a:r>
              <a:rPr lang="en-US" err="1">
                <a:latin typeface="Open Sans"/>
                <a:ea typeface="Open Sans"/>
                <a:cs typeface="Open Sans"/>
              </a:rPr>
              <a:t>Cuando</a:t>
            </a:r>
            <a:r>
              <a:rPr lang="en-US">
                <a:latin typeface="Open Sans"/>
                <a:ea typeface="Open Sans"/>
                <a:cs typeface="Open Sans"/>
              </a:rPr>
              <a:t> </a:t>
            </a:r>
            <a:r>
              <a:rPr lang="en-US" err="1">
                <a:latin typeface="Open Sans"/>
                <a:ea typeface="Open Sans"/>
                <a:cs typeface="Open Sans"/>
              </a:rPr>
              <a:t>listo</a:t>
            </a:r>
            <a:r>
              <a:rPr lang="en-US">
                <a:latin typeface="Open Sans"/>
                <a:ea typeface="Open Sans"/>
                <a:cs typeface="Open Sans"/>
              </a:rPr>
              <a:t>, </a:t>
            </a:r>
            <a:r>
              <a:rPr lang="en-US" err="1">
                <a:latin typeface="Open Sans"/>
                <a:ea typeface="Open Sans"/>
                <a:cs typeface="Open Sans"/>
              </a:rPr>
              <a:t>toca</a:t>
            </a:r>
            <a:r>
              <a:rPr lang="en-US">
                <a:latin typeface="Open Sans"/>
                <a:ea typeface="Open Sans"/>
                <a:cs typeface="Open Sans"/>
              </a:rPr>
              <a:t> </a:t>
            </a:r>
            <a:r>
              <a:rPr lang="en-US" err="1">
                <a:latin typeface="Open Sans"/>
                <a:ea typeface="Open Sans"/>
                <a:cs typeface="Open Sans"/>
              </a:rPr>
              <a:t>el</a:t>
            </a:r>
            <a:r>
              <a:rPr lang="en-US">
                <a:latin typeface="Open Sans"/>
                <a:ea typeface="Open Sans"/>
                <a:cs typeface="Open Sans"/>
              </a:rPr>
              <a:t> oval </a:t>
            </a:r>
            <a:r>
              <a:rPr lang="en-US" err="1">
                <a:solidFill>
                  <a:srgbClr val="00B0F0"/>
                </a:solidFill>
                <a:latin typeface="Open Sans"/>
                <a:ea typeface="Open Sans"/>
                <a:cs typeface="Open Sans"/>
              </a:rPr>
              <a:t>azul</a:t>
            </a:r>
            <a:r>
              <a:rPr lang="en-US">
                <a:solidFill>
                  <a:srgbClr val="00B0F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>
                <a:latin typeface="Open Sans"/>
                <a:ea typeface="Open Sans"/>
                <a:cs typeface="Open Sans"/>
              </a:rPr>
              <a:t>que dice "</a:t>
            </a:r>
            <a:r>
              <a:rPr lang="en-US" err="1">
                <a:latin typeface="Open Sans"/>
                <a:ea typeface="Open Sans"/>
                <a:cs typeface="Open Sans"/>
              </a:rPr>
              <a:t>Continuar</a:t>
            </a:r>
            <a:r>
              <a:rPr lang="en-US">
                <a:latin typeface="Open Sans"/>
                <a:ea typeface="Open Sans"/>
                <a:cs typeface="Open Sans"/>
              </a:rPr>
              <a:t>". 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29646AD-2771-B949-9046-3EE4B513D074}"/>
              </a:ext>
            </a:extLst>
          </p:cNvPr>
          <p:cNvSpPr/>
          <p:nvPr/>
        </p:nvSpPr>
        <p:spPr>
          <a:xfrm>
            <a:off x="5905396" y="4175544"/>
            <a:ext cx="2590800" cy="53340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E86194A-D113-5420-7803-01A7160C6243}"/>
              </a:ext>
            </a:extLst>
          </p:cNvPr>
          <p:cNvCxnSpPr>
            <a:cxnSpLocks/>
          </p:cNvCxnSpPr>
          <p:nvPr/>
        </p:nvCxnSpPr>
        <p:spPr>
          <a:xfrm>
            <a:off x="4151103" y="2754774"/>
            <a:ext cx="1905039" cy="106322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2652848-E28D-00D8-1365-645123FDC310}"/>
              </a:ext>
            </a:extLst>
          </p:cNvPr>
          <p:cNvCxnSpPr>
            <a:cxnSpLocks/>
          </p:cNvCxnSpPr>
          <p:nvPr/>
        </p:nvCxnSpPr>
        <p:spPr>
          <a:xfrm>
            <a:off x="2178056" y="3717206"/>
            <a:ext cx="3660036" cy="676182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lide 5">
            <a:hlinkClick r:id="" action="ppaction://media"/>
            <a:extLst>
              <a:ext uri="{FF2B5EF4-FFF2-40B4-BE49-F238E27FC236}">
                <a16:creationId xmlns:a16="http://schemas.microsoft.com/office/drawing/2014/main" id="{76D9DAD4-3B1A-E2C4-FF08-99409F409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2200" y="46141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7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C449BC-3AEE-7BE9-C35B-F6D206F14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431" y="808726"/>
            <a:ext cx="2766637" cy="3892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5FB861-92C8-5457-CA80-5B8318D26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Campos </a:t>
            </a:r>
            <a:r>
              <a:rPr lang="en-US" err="1">
                <a:latin typeface="Open Sans"/>
                <a:ea typeface="Open Sans"/>
                <a:cs typeface="Open Sans"/>
              </a:rPr>
              <a:t>Obligatorios</a:t>
            </a:r>
            <a:r>
              <a:rPr lang="en-US">
                <a:latin typeface="Open Sans"/>
                <a:ea typeface="Open Sans"/>
                <a:cs typeface="Open Sans"/>
              </a:rPr>
              <a:t> y </a:t>
            </a:r>
            <a:r>
              <a:rPr lang="en-US" err="1">
                <a:latin typeface="Open Sans"/>
                <a:ea typeface="Open Sans"/>
                <a:cs typeface="Open Sans"/>
              </a:rPr>
              <a:t>Empezar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CDA4-89E8-B11A-032A-2F91C3D98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5350"/>
            <a:ext cx="5013434" cy="37188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>
                <a:latin typeface="Open Sans"/>
                <a:ea typeface="Open Sans"/>
                <a:cs typeface="Open Sans"/>
              </a:rPr>
              <a:t>En la </a:t>
            </a:r>
            <a:r>
              <a:rPr lang="en-US" err="1">
                <a:latin typeface="Open Sans"/>
                <a:ea typeface="Open Sans"/>
                <a:cs typeface="Open Sans"/>
              </a:rPr>
              <a:t>parte</a:t>
            </a:r>
            <a:r>
              <a:rPr lang="en-US">
                <a:latin typeface="Open Sans"/>
                <a:ea typeface="Open Sans"/>
                <a:cs typeface="Open Sans"/>
              </a:rPr>
              <a:t> superior, </a:t>
            </a:r>
            <a:r>
              <a:rPr lang="en-US" err="1">
                <a:latin typeface="Open Sans"/>
                <a:ea typeface="Open Sans"/>
                <a:cs typeface="Open Sans"/>
              </a:rPr>
              <a:t>puede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ver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el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número</a:t>
            </a:r>
            <a:r>
              <a:rPr lang="en-US">
                <a:latin typeface="Open Sans"/>
                <a:ea typeface="Open Sans"/>
                <a:cs typeface="Open Sans"/>
              </a:rPr>
              <a:t> de campos </a:t>
            </a:r>
            <a:r>
              <a:rPr lang="en-US" err="1">
                <a:latin typeface="Open Sans"/>
                <a:ea typeface="Open Sans"/>
                <a:cs typeface="Open Sans"/>
              </a:rPr>
              <a:t>obligatorios</a:t>
            </a:r>
            <a:r>
              <a:rPr lang="en-US">
                <a:latin typeface="Open Sans"/>
                <a:ea typeface="Open Sans"/>
                <a:cs typeface="Open Sans"/>
              </a:rPr>
              <a:t> a </a:t>
            </a:r>
            <a:r>
              <a:rPr lang="en-US" err="1">
                <a:latin typeface="Open Sans"/>
                <a:ea typeface="Open Sans"/>
                <a:cs typeface="Open Sans"/>
              </a:rPr>
              <a:t>completar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en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el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documento</a:t>
            </a:r>
            <a:r>
              <a:rPr lang="en-US">
                <a:latin typeface="Open Sans"/>
                <a:ea typeface="Open Sans"/>
                <a:cs typeface="Open Sans"/>
              </a:rPr>
              <a:t> se </a:t>
            </a:r>
            <a:r>
              <a:rPr lang="en-US" err="1">
                <a:latin typeface="Open Sans"/>
                <a:ea typeface="Open Sans"/>
                <a:cs typeface="Open Sans"/>
              </a:rPr>
              <a:t>recibiste</a:t>
            </a:r>
            <a:r>
              <a:rPr lang="en-US">
                <a:latin typeface="Open Sans"/>
                <a:ea typeface="Open Sans"/>
                <a:cs typeface="Open Sans"/>
              </a:rPr>
              <a:t>.  </a:t>
            </a:r>
            <a:r>
              <a:rPr lang="en-US" err="1">
                <a:latin typeface="Open Sans"/>
                <a:ea typeface="Open Sans"/>
                <a:cs typeface="Open Sans"/>
              </a:rPr>
              <a:t>Cuando</a:t>
            </a:r>
            <a:r>
              <a:rPr lang="en-US">
                <a:latin typeface="Open Sans"/>
                <a:ea typeface="Open Sans"/>
                <a:cs typeface="Open Sans"/>
              </a:rPr>
              <a:t> </a:t>
            </a:r>
            <a:r>
              <a:rPr lang="en-US" err="1">
                <a:latin typeface="Open Sans"/>
                <a:ea typeface="Open Sans"/>
                <a:cs typeface="Open Sans"/>
              </a:rPr>
              <a:t>cada</a:t>
            </a:r>
            <a:r>
              <a:rPr lang="en-US">
                <a:latin typeface="Open Sans"/>
                <a:ea typeface="Open Sans"/>
                <a:cs typeface="Open Sans"/>
              </a:rPr>
              <a:t> campo </a:t>
            </a:r>
          </a:p>
          <a:p>
            <a:pPr marL="0" indent="0">
              <a:buNone/>
            </a:pPr>
            <a:r>
              <a:rPr lang="en-US" err="1">
                <a:latin typeface="Open Sans"/>
                <a:ea typeface="Open Sans"/>
                <a:cs typeface="Open Sans"/>
              </a:rPr>
              <a:t>está</a:t>
            </a:r>
            <a:r>
              <a:rPr lang="en-US">
                <a:latin typeface="Open Sans"/>
                <a:ea typeface="Open Sans"/>
                <a:cs typeface="Open Sans"/>
              </a:rPr>
              <a:t> </a:t>
            </a:r>
            <a:r>
              <a:rPr lang="en-US" err="1">
                <a:latin typeface="Open Sans"/>
                <a:ea typeface="Open Sans"/>
                <a:cs typeface="Open Sans"/>
              </a:rPr>
              <a:t>completa</a:t>
            </a:r>
            <a:r>
              <a:rPr lang="en-US">
                <a:latin typeface="Open Sans"/>
                <a:ea typeface="Open Sans"/>
                <a:cs typeface="Open Sans"/>
              </a:rPr>
              <a:t>, </a:t>
            </a:r>
            <a:r>
              <a:rPr lang="en-US" err="1">
                <a:latin typeface="Open Sans"/>
                <a:ea typeface="Open Sans"/>
                <a:cs typeface="Open Sans"/>
              </a:rPr>
              <a:t>este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número</a:t>
            </a:r>
            <a:r>
              <a:rPr lang="en-US">
                <a:latin typeface="Open Sans"/>
                <a:ea typeface="Open Sans"/>
                <a:cs typeface="Open Sans"/>
              </a:rPr>
              <a:t> </a:t>
            </a: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se </a:t>
            </a:r>
            <a:r>
              <a:rPr lang="en-US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reducirá</a:t>
            </a: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>
                <a:latin typeface="Open Sans"/>
                <a:ea typeface="Open Sans"/>
                <a:cs typeface="Open Sans"/>
              </a:rPr>
              <a:t>al cero. Haga </a:t>
            </a:r>
            <a:r>
              <a:rPr lang="en-US" err="1">
                <a:latin typeface="Open Sans"/>
                <a:ea typeface="Open Sans"/>
                <a:cs typeface="Open Sans"/>
              </a:rPr>
              <a:t>clic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el</a:t>
            </a:r>
            <a:r>
              <a:rPr lang="en-US">
                <a:latin typeface="Open Sans"/>
                <a:ea typeface="Open Sans"/>
                <a:cs typeface="Open Sans"/>
              </a:rPr>
              <a:t> oval </a:t>
            </a:r>
            <a:r>
              <a:rPr lang="en-US" err="1">
                <a:solidFill>
                  <a:srgbClr val="00B0F0"/>
                </a:solidFill>
                <a:latin typeface="Open Sans"/>
                <a:ea typeface="Open Sans"/>
                <a:cs typeface="Open Sans"/>
              </a:rPr>
              <a:t>azul</a:t>
            </a:r>
            <a:r>
              <a:rPr lang="en-US">
                <a:latin typeface="Open Sans"/>
                <a:ea typeface="Open Sans"/>
                <a:cs typeface="Open Sans"/>
              </a:rPr>
              <a:t> a la </a:t>
            </a:r>
            <a:r>
              <a:rPr lang="en-US" err="1">
                <a:latin typeface="Open Sans"/>
                <a:ea typeface="Open Sans"/>
                <a:cs typeface="Open Sans"/>
              </a:rPr>
              <a:t>derecha</a:t>
            </a:r>
            <a:r>
              <a:rPr lang="en-US">
                <a:latin typeface="Open Sans"/>
                <a:ea typeface="Open Sans"/>
                <a:cs typeface="Open Sans"/>
              </a:rPr>
              <a:t> que dice, "</a:t>
            </a:r>
            <a:r>
              <a:rPr lang="en-US" err="1">
                <a:latin typeface="Open Sans"/>
                <a:ea typeface="Open Sans"/>
                <a:cs typeface="Open Sans"/>
              </a:rPr>
              <a:t>Inicio</a:t>
            </a:r>
            <a:r>
              <a:rPr lang="en-US">
                <a:latin typeface="Open Sans"/>
                <a:ea typeface="Open Sans"/>
                <a:cs typeface="Open Sans"/>
              </a:rPr>
              <a:t>" a </a:t>
            </a:r>
            <a:r>
              <a:rPr lang="en-US" err="1">
                <a:latin typeface="Open Sans"/>
                <a:ea typeface="Open Sans"/>
                <a:cs typeface="Open Sans"/>
              </a:rPr>
              <a:t>empezar</a:t>
            </a:r>
            <a:r>
              <a:rPr lang="en-US"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latin typeface="Open Sans"/>
                <a:ea typeface="Open Sans"/>
                <a:cs typeface="Open Sans"/>
              </a:rPr>
              <a:t>firmando</a:t>
            </a:r>
            <a:r>
              <a:rPr lang="en-US">
                <a:latin typeface="Open Sans"/>
                <a:ea typeface="Open Sans"/>
                <a:cs typeface="Open Sans"/>
              </a:rPr>
              <a:t>.</a:t>
            </a:r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D870A9-72F3-D90A-6CB3-8FBF5AD52D77}"/>
              </a:ext>
            </a:extLst>
          </p:cNvPr>
          <p:cNvSpPr/>
          <p:nvPr/>
        </p:nvSpPr>
        <p:spPr>
          <a:xfrm>
            <a:off x="6525408" y="1008244"/>
            <a:ext cx="1083095" cy="407477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DEDB836-A634-E660-0720-23DD623D50E0}"/>
              </a:ext>
            </a:extLst>
          </p:cNvPr>
          <p:cNvCxnSpPr>
            <a:cxnSpLocks/>
          </p:cNvCxnSpPr>
          <p:nvPr/>
        </p:nvCxnSpPr>
        <p:spPr>
          <a:xfrm flipV="1">
            <a:off x="4175616" y="1255043"/>
            <a:ext cx="2281455" cy="160678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218C31-8F00-2847-DB6D-BF306CD006B2}"/>
              </a:ext>
            </a:extLst>
          </p:cNvPr>
          <p:cNvCxnSpPr>
            <a:cxnSpLocks/>
          </p:cNvCxnSpPr>
          <p:nvPr/>
        </p:nvCxnSpPr>
        <p:spPr>
          <a:xfrm flipV="1">
            <a:off x="4087190" y="1415721"/>
            <a:ext cx="3818853" cy="2687398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lide 6">
            <a:hlinkClick r:id="" action="ppaction://media"/>
            <a:extLst>
              <a:ext uri="{FF2B5EF4-FFF2-40B4-BE49-F238E27FC236}">
                <a16:creationId xmlns:a16="http://schemas.microsoft.com/office/drawing/2014/main" id="{3048428D-AE35-8783-B2B1-7D4F693F2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0966" y="46141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7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5ED47A-0991-EFB6-2649-4BA97E141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2375" y="873424"/>
            <a:ext cx="2811428" cy="37632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2EE0AD-9573-30BB-4F6E-828F485C7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Toca a </a:t>
            </a:r>
            <a:r>
              <a:rPr lang="en-US" err="1">
                <a:latin typeface="Open Sans"/>
                <a:ea typeface="Open Sans"/>
                <a:cs typeface="Open Sans"/>
              </a:rPr>
              <a:t>Firmar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98119-C4E9-958C-B8D0-6BA9823E4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5350"/>
            <a:ext cx="4267200" cy="37188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>
                <a:latin typeface="Open Sans"/>
                <a:ea typeface="Open Sans"/>
                <a:cs typeface="Open Sans"/>
              </a:rPr>
              <a:t>Haga </a:t>
            </a:r>
            <a:r>
              <a:rPr lang="en-US" err="1">
                <a:latin typeface="Open Sans"/>
                <a:ea typeface="Open Sans"/>
                <a:cs typeface="Open Sans"/>
              </a:rPr>
              <a:t>clic</a:t>
            </a:r>
            <a:r>
              <a:rPr lang="en-US">
                <a:latin typeface="Open Sans"/>
                <a:ea typeface="Open Sans"/>
                <a:cs typeface="Open Sans"/>
              </a:rPr>
              <a:t> o </a:t>
            </a:r>
            <a:r>
              <a:rPr lang="en-US" err="1">
                <a:latin typeface="Open Sans"/>
                <a:ea typeface="Open Sans"/>
                <a:cs typeface="Open Sans"/>
              </a:rPr>
              <a:t>toca</a:t>
            </a:r>
            <a:r>
              <a:rPr lang="en-US">
                <a:latin typeface="Open Sans"/>
                <a:ea typeface="Open Sans"/>
                <a:cs typeface="Open Sans"/>
              </a:rPr>
              <a:t> </a:t>
            </a:r>
            <a:r>
              <a:rPr lang="en-US" err="1">
                <a:latin typeface="Open Sans"/>
                <a:ea typeface="Open Sans"/>
                <a:cs typeface="Open Sans"/>
              </a:rPr>
              <a:t>el</a:t>
            </a:r>
            <a:r>
              <a:rPr lang="en-US">
                <a:latin typeface="Open Sans"/>
                <a:ea typeface="Open Sans"/>
                <a:cs typeface="Open Sans"/>
              </a:rPr>
              <a:t> campo</a:t>
            </a:r>
            <a:r>
              <a:rPr lang="en-US">
                <a:solidFill>
                  <a:srgbClr val="00B0F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err="1">
                <a:solidFill>
                  <a:srgbClr val="00B0F0"/>
                </a:solidFill>
                <a:latin typeface="Open Sans"/>
                <a:ea typeface="Open Sans"/>
                <a:cs typeface="Open Sans"/>
              </a:rPr>
              <a:t>azul</a:t>
            </a:r>
            <a:r>
              <a:rPr lang="en-US">
                <a:solidFill>
                  <a:srgbClr val="00B0F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>
                <a:latin typeface="Open Sans"/>
                <a:ea typeface="Open Sans"/>
                <a:cs typeface="Open Sans"/>
              </a:rPr>
              <a:t>para </a:t>
            </a:r>
            <a:r>
              <a:rPr lang="en-US" err="1">
                <a:latin typeface="Open Sans"/>
                <a:ea typeface="Open Sans"/>
                <a:cs typeface="Open Sans"/>
              </a:rPr>
              <a:t>firmas</a:t>
            </a:r>
            <a:r>
              <a:rPr lang="en-US">
                <a:latin typeface="Open Sans"/>
                <a:ea typeface="Open Sans"/>
                <a:cs typeface="Open Sans"/>
              </a:rPr>
              <a:t>, </a:t>
            </a:r>
            <a:r>
              <a:rPr lang="en-US" err="1">
                <a:latin typeface="Open Sans"/>
                <a:ea typeface="Open Sans"/>
                <a:cs typeface="Open Sans"/>
              </a:rPr>
              <a:t>abajo</a:t>
            </a:r>
            <a:r>
              <a:rPr lang="en-US">
                <a:latin typeface="Open Sans"/>
                <a:ea typeface="Open Sans"/>
                <a:cs typeface="Open Sans"/>
              </a:rPr>
              <a:t> las palabras "</a:t>
            </a:r>
            <a:r>
              <a:rPr lang="en-US" err="1">
                <a:latin typeface="Open Sans"/>
                <a:ea typeface="Open Sans"/>
                <a:cs typeface="Open Sans"/>
              </a:rPr>
              <a:t>Firma</a:t>
            </a:r>
            <a:r>
              <a:rPr lang="en-US">
                <a:latin typeface="Open Sans"/>
                <a:ea typeface="Open Sans"/>
                <a:cs typeface="Open Sans"/>
              </a:rPr>
              <a:t> de Padre/Madre/Tutor(a)".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EC888F5-22F7-A088-F754-A86F70481A00}"/>
              </a:ext>
            </a:extLst>
          </p:cNvPr>
          <p:cNvSpPr/>
          <p:nvPr/>
        </p:nvSpPr>
        <p:spPr>
          <a:xfrm>
            <a:off x="6248895" y="3460420"/>
            <a:ext cx="762000" cy="38100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2D043D9-D35A-4140-B121-077F92C35A64}"/>
              </a:ext>
            </a:extLst>
          </p:cNvPr>
          <p:cNvCxnSpPr>
            <a:cxnSpLocks/>
          </p:cNvCxnSpPr>
          <p:nvPr/>
        </p:nvCxnSpPr>
        <p:spPr>
          <a:xfrm>
            <a:off x="3708376" y="3238274"/>
            <a:ext cx="1953592" cy="644548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lide 7">
            <a:hlinkClick r:id="" action="ppaction://media"/>
            <a:extLst>
              <a:ext uri="{FF2B5EF4-FFF2-40B4-BE49-F238E27FC236}">
                <a16:creationId xmlns:a16="http://schemas.microsoft.com/office/drawing/2014/main" id="{F7386AE9-DFC9-7AA7-0F5F-61BEF5220B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5718" y="46366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6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DAC63-0BFC-8E75-B04A-CBDE611A4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Open Sans"/>
                <a:ea typeface="Open Sans"/>
                <a:cs typeface="Open Sans"/>
              </a:rPr>
              <a:t>Opciónes</a:t>
            </a:r>
            <a:r>
              <a:rPr lang="en-US">
                <a:latin typeface="Open Sans"/>
                <a:ea typeface="Open Sans"/>
                <a:cs typeface="Open Sans"/>
              </a:rPr>
              <a:t> a </a:t>
            </a:r>
            <a:r>
              <a:rPr lang="en-US" err="1">
                <a:latin typeface="Open Sans"/>
                <a:ea typeface="Open Sans"/>
                <a:cs typeface="Open Sans"/>
              </a:rPr>
              <a:t>Firmar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85E4A-FDAB-CB4D-D08D-E51475D5F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Elige 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su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opción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a 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firmar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preferido</a:t>
            </a:r>
            <a:r>
              <a:rPr lang="en-US" sz="18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: </a:t>
            </a:r>
            <a:endParaRPr lang="en-US"/>
          </a:p>
          <a:p>
            <a:pPr marL="0" indent="0">
              <a:buNone/>
            </a:pPr>
            <a:r>
              <a:rPr lang="en-US" sz="1800" b="1" err="1">
                <a:latin typeface="Open Sans"/>
                <a:ea typeface="Open Sans"/>
                <a:cs typeface="Open Sans"/>
              </a:rPr>
              <a:t>Escribir</a:t>
            </a:r>
            <a:r>
              <a:rPr lang="en-US" sz="1800" b="1">
                <a:latin typeface="Open Sans"/>
                <a:ea typeface="Open Sans"/>
                <a:cs typeface="Open Sans"/>
              </a:rPr>
              <a:t> </a:t>
            </a:r>
            <a:r>
              <a:rPr lang="en-US" sz="1800" err="1">
                <a:latin typeface="Open Sans"/>
                <a:ea typeface="Open Sans"/>
                <a:cs typeface="Open Sans"/>
              </a:rPr>
              <a:t>permite</a:t>
            </a:r>
            <a:r>
              <a:rPr lang="en-US" sz="1800">
                <a:latin typeface="Open Sans"/>
                <a:ea typeface="Open Sans"/>
                <a:cs typeface="Open Sans"/>
              </a:rPr>
              <a:t> a </a:t>
            </a:r>
            <a:r>
              <a:rPr lang="en-US" sz="1800" err="1">
                <a:latin typeface="Open Sans"/>
                <a:ea typeface="Open Sans"/>
                <a:cs typeface="Open Sans"/>
              </a:rPr>
              <a:t>usted</a:t>
            </a:r>
            <a:r>
              <a:rPr lang="en-US" sz="1800">
                <a:latin typeface="Open Sans"/>
                <a:ea typeface="Open Sans"/>
                <a:cs typeface="Open Sans"/>
              </a:rPr>
              <a:t> a </a:t>
            </a:r>
            <a:r>
              <a:rPr lang="en-US" sz="1800" err="1">
                <a:latin typeface="Open Sans"/>
                <a:ea typeface="Open Sans"/>
                <a:cs typeface="Open Sans"/>
              </a:rPr>
              <a:t>escribir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su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nombre</a:t>
            </a:r>
            <a:r>
              <a:rPr lang="en-US" sz="1800">
                <a:latin typeface="Open Sans"/>
                <a:ea typeface="Open Sans"/>
                <a:cs typeface="Open Sans"/>
              </a:rPr>
              <a:t>, y se </a:t>
            </a:r>
            <a:r>
              <a:rPr lang="en-US" sz="1800" err="1">
                <a:latin typeface="Open Sans"/>
                <a:ea typeface="Open Sans"/>
                <a:cs typeface="Open Sans"/>
              </a:rPr>
              <a:t>mostrará</a:t>
            </a:r>
            <a:r>
              <a:rPr lang="en-US" sz="1800">
                <a:latin typeface="Open Sans"/>
                <a:ea typeface="Open Sans"/>
                <a:cs typeface="Open Sans"/>
              </a:rPr>
              <a:t> </a:t>
            </a:r>
            <a:r>
              <a:rPr lang="en-US" sz="1800" err="1">
                <a:latin typeface="Open Sans"/>
                <a:ea typeface="Open Sans"/>
                <a:cs typeface="Open Sans"/>
              </a:rPr>
              <a:t>en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una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fuente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cursiva</a:t>
            </a:r>
            <a:r>
              <a:rPr lang="en-US" sz="1800">
                <a:latin typeface="Open Sans"/>
                <a:ea typeface="Open Sans"/>
                <a:cs typeface="Open Sans"/>
              </a:rPr>
              <a:t>.</a:t>
            </a:r>
            <a:endParaRPr lang="en-US" sz="1800"/>
          </a:p>
          <a:p>
            <a:pPr marL="0" indent="0">
              <a:buNone/>
            </a:pPr>
            <a:r>
              <a:rPr lang="en-US" sz="1800" b="1" err="1">
                <a:latin typeface="Open Sans"/>
                <a:ea typeface="Open Sans"/>
                <a:cs typeface="Open Sans"/>
              </a:rPr>
              <a:t>Dibujar</a:t>
            </a:r>
            <a:r>
              <a:rPr lang="en-US" sz="1800" b="1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permite</a:t>
            </a:r>
            <a:r>
              <a:rPr lang="en-US" sz="1800">
                <a:latin typeface="Open Sans"/>
                <a:ea typeface="Open Sans"/>
                <a:cs typeface="Open Sans"/>
              </a:rPr>
              <a:t> a </a:t>
            </a:r>
            <a:r>
              <a:rPr lang="en-US" sz="1800" err="1">
                <a:latin typeface="Open Sans"/>
                <a:ea typeface="Open Sans"/>
                <a:cs typeface="Open Sans"/>
              </a:rPr>
              <a:t>usted</a:t>
            </a:r>
            <a:r>
              <a:rPr lang="en-US" sz="1800">
                <a:latin typeface="Open Sans"/>
                <a:ea typeface="Open Sans"/>
                <a:cs typeface="Open Sans"/>
              </a:rPr>
              <a:t> a usar </a:t>
            </a:r>
            <a:r>
              <a:rPr lang="en-US" sz="1800" err="1">
                <a:latin typeface="Open Sans"/>
                <a:ea typeface="Open Sans"/>
                <a:cs typeface="Open Sans"/>
              </a:rPr>
              <a:t>su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dedo</a:t>
            </a:r>
            <a:r>
              <a:rPr lang="en-US" sz="1800">
                <a:latin typeface="Open Sans"/>
                <a:ea typeface="Open Sans"/>
                <a:cs typeface="Open Sans"/>
              </a:rPr>
              <a:t> o </a:t>
            </a:r>
            <a:r>
              <a:rPr lang="en-US" sz="1800" err="1">
                <a:latin typeface="Open Sans"/>
                <a:ea typeface="Open Sans"/>
                <a:cs typeface="Open Sans"/>
              </a:rPr>
              <a:t>aguja</a:t>
            </a:r>
            <a:r>
              <a:rPr lang="en-US" sz="1800">
                <a:latin typeface="Open Sans"/>
                <a:ea typeface="Open Sans"/>
                <a:cs typeface="Open Sans"/>
              </a:rPr>
              <a:t> a </a:t>
            </a:r>
            <a:r>
              <a:rPr lang="en-US" sz="1800" err="1">
                <a:latin typeface="Open Sans"/>
                <a:ea typeface="Open Sans"/>
                <a:cs typeface="Open Sans"/>
              </a:rPr>
              <a:t>escribir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su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nombre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en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su</a:t>
            </a:r>
            <a:r>
              <a:rPr lang="en-US" sz="1800">
                <a:latin typeface="Open Sans"/>
                <a:ea typeface="Open Sans"/>
                <a:cs typeface="Open Sans"/>
              </a:rPr>
              <a:t> </a:t>
            </a:r>
            <a:r>
              <a:rPr lang="en-US" sz="1800" err="1">
                <a:latin typeface="Open Sans"/>
                <a:ea typeface="Open Sans"/>
                <a:cs typeface="Open Sans"/>
              </a:rPr>
              <a:t>pantalla</a:t>
            </a:r>
            <a:r>
              <a:rPr lang="en-US" sz="1800">
                <a:latin typeface="Open Sans"/>
                <a:ea typeface="Open Sans"/>
                <a:cs typeface="Open Sans"/>
              </a:rPr>
              <a:t> de </a:t>
            </a:r>
            <a:r>
              <a:rPr lang="en-US" sz="1800" err="1">
                <a:latin typeface="Open Sans"/>
                <a:ea typeface="Open Sans"/>
                <a:cs typeface="Open Sans"/>
              </a:rPr>
              <a:t>teléfono</a:t>
            </a:r>
            <a:r>
              <a:rPr lang="en-US" sz="1800">
                <a:latin typeface="Open Sans"/>
                <a:ea typeface="Open Sans"/>
                <a:cs typeface="Open Sans"/>
              </a:rPr>
              <a:t>. </a:t>
            </a:r>
            <a:endParaRPr lang="en-US" sz="1800"/>
          </a:p>
          <a:p>
            <a:pPr marL="0" indent="0">
              <a:buNone/>
            </a:pPr>
            <a:r>
              <a:rPr lang="en-US" sz="1800" b="1">
                <a:latin typeface="Open Sans"/>
                <a:ea typeface="Open Sans"/>
                <a:cs typeface="Open Sans"/>
              </a:rPr>
              <a:t>Imagen </a:t>
            </a:r>
            <a:r>
              <a:rPr lang="en-US" sz="1800" err="1">
                <a:latin typeface="Open Sans"/>
                <a:ea typeface="Open Sans"/>
                <a:cs typeface="Open Sans"/>
              </a:rPr>
              <a:t>permite</a:t>
            </a:r>
            <a:r>
              <a:rPr lang="en-US" sz="1800">
                <a:latin typeface="Open Sans"/>
                <a:ea typeface="Open Sans"/>
                <a:cs typeface="Open Sans"/>
              </a:rPr>
              <a:t> a </a:t>
            </a:r>
            <a:r>
              <a:rPr lang="en-US" sz="1800" err="1">
                <a:latin typeface="Open Sans"/>
                <a:ea typeface="Open Sans"/>
                <a:cs typeface="Open Sans"/>
              </a:rPr>
              <a:t>usted</a:t>
            </a:r>
            <a:r>
              <a:rPr lang="en-US" sz="1800">
                <a:latin typeface="Open Sans"/>
                <a:ea typeface="Open Sans"/>
                <a:cs typeface="Open Sans"/>
              </a:rPr>
              <a:t> a </a:t>
            </a:r>
            <a:r>
              <a:rPr lang="en-US" sz="1800" err="1">
                <a:latin typeface="Open Sans"/>
                <a:ea typeface="Open Sans"/>
                <a:cs typeface="Open Sans"/>
              </a:rPr>
              <a:t>insertar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una</a:t>
            </a:r>
            <a:r>
              <a:rPr lang="en-US" sz="1800">
                <a:latin typeface="Open Sans"/>
                <a:ea typeface="Open Sans"/>
                <a:cs typeface="Open Sans"/>
              </a:rPr>
              <a:t> </a:t>
            </a:r>
            <a:r>
              <a:rPr lang="en-US" sz="1800" err="1">
                <a:latin typeface="Open Sans"/>
                <a:ea typeface="Open Sans"/>
                <a:cs typeface="Open Sans"/>
              </a:rPr>
              <a:t>foto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desde</a:t>
            </a:r>
            <a:r>
              <a:rPr lang="en-US" sz="1800">
                <a:latin typeface="Open Sans"/>
                <a:ea typeface="Open Sans"/>
                <a:cs typeface="Open Sans"/>
              </a:rPr>
              <a:t> </a:t>
            </a:r>
            <a:r>
              <a:rPr lang="en-US" sz="1800" err="1">
                <a:latin typeface="Open Sans"/>
                <a:ea typeface="Open Sans"/>
                <a:cs typeface="Open Sans"/>
              </a:rPr>
              <a:t>su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teléfono</a:t>
            </a:r>
            <a:r>
              <a:rPr lang="en-US" sz="1800">
                <a:latin typeface="Open Sans"/>
                <a:ea typeface="Open Sans"/>
                <a:cs typeface="Open Sans"/>
              </a:rPr>
              <a:t>. E</a:t>
            </a:r>
            <a:r>
              <a:rPr lang="es" sz="1800" err="1">
                <a:solidFill>
                  <a:srgbClr val="1F1F1F"/>
                </a:solidFill>
                <a:latin typeface="Open Sans"/>
                <a:ea typeface="Open Sans"/>
                <a:cs typeface="Open Sans"/>
              </a:rPr>
              <a:t>sta</a:t>
            </a:r>
            <a:r>
              <a:rPr lang="es" sz="1800">
                <a:solidFill>
                  <a:srgbClr val="1F1F1F"/>
                </a:solidFill>
                <a:latin typeface="Open Sans"/>
                <a:ea typeface="Open Sans"/>
                <a:cs typeface="Open Sans"/>
              </a:rPr>
              <a:t> característica</a:t>
            </a:r>
            <a:r>
              <a:rPr lang="en-US" sz="1800">
                <a:latin typeface="Open Sans"/>
                <a:ea typeface="Open Sans"/>
                <a:cs typeface="Open Sans"/>
              </a:rPr>
              <a:t> </a:t>
            </a:r>
            <a:r>
              <a:rPr lang="en-US" sz="1800" err="1">
                <a:latin typeface="Open Sans"/>
                <a:ea typeface="Open Sans"/>
                <a:cs typeface="Open Sans"/>
              </a:rPr>
              <a:t>permite</a:t>
            </a:r>
            <a:r>
              <a:rPr lang="en-US" sz="1800">
                <a:latin typeface="Open Sans"/>
                <a:ea typeface="Open Sans"/>
                <a:cs typeface="Open Sans"/>
              </a:rPr>
              <a:t> a </a:t>
            </a:r>
            <a:r>
              <a:rPr lang="en-US" sz="1800" err="1">
                <a:latin typeface="Open Sans"/>
                <a:ea typeface="Open Sans"/>
                <a:cs typeface="Open Sans"/>
              </a:rPr>
              <a:t>usted</a:t>
            </a:r>
            <a:r>
              <a:rPr lang="en-US" sz="1800">
                <a:latin typeface="Open Sans"/>
                <a:ea typeface="Open Sans"/>
                <a:cs typeface="Open Sans"/>
              </a:rPr>
              <a:t> a </a:t>
            </a:r>
          </a:p>
          <a:p>
            <a:pPr marL="0" indent="0">
              <a:buNone/>
            </a:pPr>
            <a:r>
              <a:rPr lang="en-US" sz="1800" err="1">
                <a:latin typeface="Open Sans"/>
                <a:ea typeface="Open Sans"/>
                <a:cs typeface="Open Sans"/>
              </a:rPr>
              <a:t>firmar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su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nombre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en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una</a:t>
            </a:r>
            <a:r>
              <a:rPr lang="en-US" sz="1800">
                <a:latin typeface="Open Sans"/>
                <a:ea typeface="Open Sans"/>
                <a:cs typeface="Open Sans"/>
              </a:rPr>
              <a:t> hoja de </a:t>
            </a:r>
            <a:endParaRPr lang="en-US" sz="1800" err="1"/>
          </a:p>
          <a:p>
            <a:pPr marL="0" indent="0">
              <a:buNone/>
            </a:pPr>
            <a:r>
              <a:rPr lang="en-US" sz="1800" err="1">
                <a:latin typeface="Open Sans"/>
                <a:ea typeface="Open Sans"/>
                <a:cs typeface="Open Sans"/>
              </a:rPr>
              <a:t>papel</a:t>
            </a:r>
            <a:r>
              <a:rPr lang="en-US" sz="1800">
                <a:latin typeface="Open Sans"/>
                <a:ea typeface="Open Sans"/>
                <a:cs typeface="Open Sans"/>
              </a:rPr>
              <a:t>, </a:t>
            </a:r>
            <a:r>
              <a:rPr lang="en-US" sz="1800" err="1">
                <a:latin typeface="Open Sans"/>
                <a:ea typeface="Open Sans"/>
                <a:cs typeface="Open Sans"/>
              </a:rPr>
              <a:t>toma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una</a:t>
            </a:r>
            <a:r>
              <a:rPr lang="en-US" sz="1800">
                <a:latin typeface="Open Sans"/>
                <a:ea typeface="Open Sans"/>
                <a:cs typeface="Open Sans"/>
              </a:rPr>
              <a:t> </a:t>
            </a:r>
            <a:r>
              <a:rPr lang="en-US" sz="1800" err="1">
                <a:latin typeface="Open Sans"/>
                <a:ea typeface="Open Sans"/>
                <a:cs typeface="Open Sans"/>
              </a:rPr>
              <a:t>foto</a:t>
            </a:r>
            <a:r>
              <a:rPr lang="en-US" sz="1800">
                <a:latin typeface="Open Sans"/>
                <a:ea typeface="Open Sans"/>
                <a:cs typeface="Open Sans"/>
              </a:rPr>
              <a:t> de </a:t>
            </a:r>
            <a:r>
              <a:rPr lang="en-US" sz="1800" err="1">
                <a:latin typeface="Open Sans"/>
                <a:ea typeface="Open Sans"/>
                <a:cs typeface="Open Sans"/>
              </a:rPr>
              <a:t>su</a:t>
            </a:r>
            <a:r>
              <a:rPr lang="en-US" sz="1800">
                <a:latin typeface="Open Sans"/>
                <a:ea typeface="Open Sans"/>
                <a:cs typeface="Open Sans"/>
              </a:rPr>
              <a:t> </a:t>
            </a:r>
            <a:r>
              <a:rPr lang="en-US" sz="1800" err="1">
                <a:latin typeface="Open Sans"/>
                <a:ea typeface="Open Sans"/>
                <a:cs typeface="Open Sans"/>
              </a:rPr>
              <a:t>firma</a:t>
            </a:r>
            <a:r>
              <a:rPr lang="en-US" sz="1800">
                <a:latin typeface="Open Sans"/>
                <a:ea typeface="Open Sans"/>
                <a:cs typeface="Open Sans"/>
              </a:rPr>
              <a:t>, y </a:t>
            </a:r>
            <a:endParaRPr lang="en-US" sz="1800"/>
          </a:p>
          <a:p>
            <a:pPr marL="0" indent="0">
              <a:buNone/>
            </a:pPr>
            <a:r>
              <a:rPr lang="en-US" sz="1800">
                <a:latin typeface="Open Sans"/>
                <a:ea typeface="Open Sans"/>
                <a:cs typeface="Open Sans"/>
              </a:rPr>
              <a:t>pone </a:t>
            </a:r>
            <a:r>
              <a:rPr lang="en-US" sz="1800" err="1">
                <a:latin typeface="Open Sans"/>
                <a:ea typeface="Open Sans"/>
                <a:cs typeface="Open Sans"/>
              </a:rPr>
              <a:t>aquí</a:t>
            </a:r>
            <a:r>
              <a:rPr lang="en-US" sz="1800">
                <a:latin typeface="Open Sans"/>
                <a:ea typeface="Open Sans"/>
                <a:cs typeface="Open Sans"/>
              </a:rPr>
              <a:t>.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E345A6-EBE9-580B-2694-68588786E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9088" y="2873375"/>
            <a:ext cx="2981325" cy="22352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2DB7736-3FDD-A9AD-C926-3C6D151EAE74}"/>
              </a:ext>
            </a:extLst>
          </p:cNvPr>
          <p:cNvSpPr/>
          <p:nvPr/>
        </p:nvSpPr>
        <p:spPr>
          <a:xfrm>
            <a:off x="6203950" y="3098800"/>
            <a:ext cx="1371600" cy="62865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de 8">
            <a:hlinkClick r:id="" action="ppaction://media"/>
            <a:extLst>
              <a:ext uri="{FF2B5EF4-FFF2-40B4-BE49-F238E27FC236}">
                <a16:creationId xmlns:a16="http://schemas.microsoft.com/office/drawing/2014/main" id="{486DA9FB-DDE7-1A66-3C1F-69AE57C3E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82806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5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B316C-7E18-3561-0DE7-FCB790D87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Open Sans"/>
                <a:ea typeface="Open Sans"/>
                <a:cs typeface="Open Sans"/>
              </a:rPr>
              <a:t>Entra </a:t>
            </a:r>
            <a:r>
              <a:rPr lang="en-US" err="1">
                <a:latin typeface="Open Sans"/>
                <a:ea typeface="Open Sans"/>
                <a:cs typeface="Open Sans"/>
              </a:rPr>
              <a:t>su</a:t>
            </a:r>
            <a:r>
              <a:rPr lang="en-US">
                <a:latin typeface="Open Sans"/>
                <a:ea typeface="Open Sans"/>
                <a:cs typeface="Open Sans"/>
              </a:rPr>
              <a:t> Nombre y </a:t>
            </a:r>
            <a:r>
              <a:rPr lang="en-US" err="1">
                <a:latin typeface="Open Sans"/>
                <a:ea typeface="Open Sans"/>
                <a:cs typeface="Open Sans"/>
              </a:rPr>
              <a:t>Aplica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5F71E-C4EE-A247-7DF3-BF547A756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95350"/>
            <a:ext cx="5791200" cy="3718849"/>
          </a:xfrm>
        </p:spPr>
        <p:txBody>
          <a:bodyPr anchor="ctr">
            <a:normAutofit/>
          </a:bodyPr>
          <a:lstStyle/>
          <a:p>
            <a:pPr marL="0" indent="0" fontAlgn="base">
              <a:buNone/>
            </a:pPr>
            <a:r>
              <a:rPr lang="en-US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Cuando</a:t>
            </a: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su</a:t>
            </a: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firma</a:t>
            </a: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está</a:t>
            </a: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completa</a:t>
            </a: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, </a:t>
            </a:r>
            <a:r>
              <a:rPr lang="en-US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necesita</a:t>
            </a: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entrar</a:t>
            </a: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su</a:t>
            </a: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nombre</a:t>
            </a: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. Escribe </a:t>
            </a:r>
            <a:r>
              <a:rPr lang="en-US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su</a:t>
            </a: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nombre</a:t>
            </a: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en</a:t>
            </a: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la </a:t>
            </a:r>
            <a:r>
              <a:rPr lang="en-US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caja</a:t>
            </a: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, y </a:t>
            </a:r>
            <a:r>
              <a:rPr lang="en-US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haga</a:t>
            </a: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clic</a:t>
            </a: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o </a:t>
            </a:r>
            <a:r>
              <a:rPr lang="en-US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tocar</a:t>
            </a: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"</a:t>
            </a:r>
            <a:r>
              <a:rPr lang="en-US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Aplicar</a:t>
            </a:r>
            <a:r>
              <a:rPr lang="en-US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". 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A68D8A-4074-2EE9-A1DC-4AFC4595F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6625" y="1120775"/>
            <a:ext cx="2971800" cy="327025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65C7D83-9545-6A6A-E9DB-7ECA48E4652A}"/>
              </a:ext>
            </a:extLst>
          </p:cNvPr>
          <p:cNvCxnSpPr>
            <a:cxnSpLocks/>
          </p:cNvCxnSpPr>
          <p:nvPr/>
        </p:nvCxnSpPr>
        <p:spPr>
          <a:xfrm>
            <a:off x="4040311" y="3182090"/>
            <a:ext cx="2168772" cy="540034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lide 9">
            <a:hlinkClick r:id="" action="ppaction://media"/>
            <a:extLst>
              <a:ext uri="{FF2B5EF4-FFF2-40B4-BE49-F238E27FC236}">
                <a16:creationId xmlns:a16="http://schemas.microsoft.com/office/drawing/2014/main" id="{FC83407B-4C22-AB1F-A0A7-8DED03A528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2025" y="45978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5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theme/theme1.xml><?xml version="1.0" encoding="utf-8"?>
<a:theme xmlns:a="http://schemas.openxmlformats.org/drawingml/2006/main" name="PowerPoint B">
  <a:themeElements>
    <a:clrScheme name="Brand Colors">
      <a:dk1>
        <a:sysClr val="windowText" lastClr="000000"/>
      </a:dk1>
      <a:lt1>
        <a:sysClr val="window" lastClr="FFFFFF"/>
      </a:lt1>
      <a:dk2>
        <a:srgbClr val="1B365D"/>
      </a:dk2>
      <a:lt2>
        <a:srgbClr val="FF0F00"/>
      </a:lt2>
      <a:accent1>
        <a:srgbClr val="2DCCD3"/>
      </a:accent1>
      <a:accent2>
        <a:srgbClr val="D2D755"/>
      </a:accent2>
      <a:accent3>
        <a:srgbClr val="E87722"/>
      </a:accent3>
      <a:accent4>
        <a:srgbClr val="7C2529"/>
      </a:accent4>
      <a:accent5>
        <a:srgbClr val="666666"/>
      </a:accent5>
      <a:accent6>
        <a:srgbClr val="E6D395"/>
      </a:accent6>
      <a:hlink>
        <a:srgbClr val="131E29"/>
      </a:hlink>
      <a:folHlink>
        <a:srgbClr val="CBC4B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C066403C46FF4BBB58CE6CA41C4456" ma:contentTypeVersion="19" ma:contentTypeDescription="Create a new document." ma:contentTypeScope="" ma:versionID="28f317cce4194362bd0e40cffebf1df0">
  <xsd:schema xmlns:xsd="http://www.w3.org/2001/XMLSchema" xmlns:xs="http://www.w3.org/2001/XMLSchema" xmlns:p="http://schemas.microsoft.com/office/2006/metadata/properties" xmlns:ns2="772b0cf3-7677-4984-b9d6-5bc8470d1d5a" xmlns:ns3="12aabf58-d89f-45be-a26d-c274d7de9808" targetNamespace="http://schemas.microsoft.com/office/2006/metadata/properties" ma:root="true" ma:fieldsID="06ec0834941235f76b33c8dbe0fa5556" ns2:_="" ns3:_="">
    <xsd:import namespace="772b0cf3-7677-4984-b9d6-5bc8470d1d5a"/>
    <xsd:import namespace="12aabf58-d89f-45be-a26d-c274d7de98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2b0cf3-7677-4984-b9d6-5bc8470d1d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7" nillable="true" ma:taxonomy="true" ma:internalName="lcf76f155ced4ddcb4097134ff3c332f" ma:taxonomyFieldName="MediaServiceImageTags" ma:displayName="Image Tags" ma:readOnly="false" ma:fieldId="{5cf76f15-5ced-4ddc-b409-7134ff3c332f}" ma:taxonomyMulti="true" ma:sspId="0ec6819c-d561-498f-ad6b-029f1b52be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aabf58-d89f-45be-a26d-c274d7de9808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2c57f3e2-522d-4c04-8d98-e898ce791930}" ma:internalName="TaxCatchAll" ma:showField="CatchAllData" ma:web="12aabf58-d89f-45be-a26d-c274d7de98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72b0cf3-7677-4984-b9d6-5bc8470d1d5a">
      <Terms xmlns="http://schemas.microsoft.com/office/infopath/2007/PartnerControls"/>
    </lcf76f155ced4ddcb4097134ff3c332f>
    <TaxCatchAll xmlns="12aabf58-d89f-45be-a26d-c274d7de9808" xsi:nil="true"/>
  </documentManagement>
</p:properties>
</file>

<file path=customXml/itemProps1.xml><?xml version="1.0" encoding="utf-8"?>
<ds:datastoreItem xmlns:ds="http://schemas.openxmlformats.org/officeDocument/2006/customXml" ds:itemID="{E12018E0-4B13-461C-851E-4AECB57D83FD}">
  <ds:schemaRefs>
    <ds:schemaRef ds:uri="12aabf58-d89f-45be-a26d-c274d7de9808"/>
    <ds:schemaRef ds:uri="772b0cf3-7677-4984-b9d6-5bc8470d1d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4837DBC-D4BA-4BD3-AA21-C7A0252898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78EBD5-71E4-456B-A404-976376AD00C0}">
  <ds:schemaRefs>
    <ds:schemaRef ds:uri="12aabf58-d89f-45be-a26d-c274d7de9808"/>
    <ds:schemaRef ds:uri="772b0cf3-7677-4984-b9d6-5bc8470d1d5a"/>
    <ds:schemaRef ds:uri="7a134ab5-f8e7-4c39-9cd4-c7357268e982"/>
    <ds:schemaRef ds:uri="e9f88ef5-0c7b-4e05-b0d3-658f989c736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f345bebf-0d71-4337-9281-24b941616c36}" enabled="0" method="" siteId="{f345bebf-0d71-4337-9281-24b941616c3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(16:9)</PresentationFormat>
  <Slides>16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PowerPoint B</vt:lpstr>
      <vt:lpstr>A Firmar Documentos en Adobe Sign por Telefono o Tableta</vt:lpstr>
      <vt:lpstr>Instrucciones</vt:lpstr>
      <vt:lpstr>Recibiendo el Correo Electrónico </vt:lpstr>
      <vt:lpstr>Solicitud de Firma</vt:lpstr>
      <vt:lpstr>Adobe Condiciones de Uso y Política de Privacidad</vt:lpstr>
      <vt:lpstr>Campos Obligatorios y Empezar</vt:lpstr>
      <vt:lpstr>Toca a Firmar</vt:lpstr>
      <vt:lpstr>Opciónes a Firmar</vt:lpstr>
      <vt:lpstr>Entra su Nombre y Aplica</vt:lpstr>
      <vt:lpstr>Firma y Marca de Tiempo</vt:lpstr>
      <vt:lpstr>Otros Campos Obligatorios: Fecha</vt:lpstr>
      <vt:lpstr>A finalizar</vt:lpstr>
      <vt:lpstr>Divulgación al Consumidor y Toca a Firmar</vt:lpstr>
      <vt:lpstr>Ya Terminaste de Firmar</vt:lpstr>
      <vt:lpstr>Conclusión</vt:lpstr>
      <vt:lpstr>Gracias!</vt:lpstr>
    </vt:vector>
  </TitlesOfParts>
  <Company>State of Tennessee: Finance &amp; Administration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Molly Wehlage</dc:creator>
  <cp:revision>7</cp:revision>
  <dcterms:created xsi:type="dcterms:W3CDTF">2015-04-20T19:54:28Z</dcterms:created>
  <dcterms:modified xsi:type="dcterms:W3CDTF">2024-12-20T13:57:29Z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0x010100F5C066403C46FF4BBB58CE6CA41C4456</vt:lpwstr>
  </property>
  <property fmtid="{D5CDD505-2E9C-101B-9397-08002B2CF9AE}" pid="3" name="MediaServiceImageTags">
    <vt:lpwstr/>
  </property>
</Properties>
</file>