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omments/modernComment_105_87733B13.xml" ContentType="application/vnd.ms-powerpoint.comments+xml"/>
  <Override PartName="/ppt/comments/modernComment_106_87733B13.xml" ContentType="application/vnd.ms-powerpoint.comments+xml"/>
  <Override PartName="/ppt/comments/modernComment_107_87733B13.xml" ContentType="application/vnd.ms-powerpoint.comments+xml"/>
  <Override PartName="/ppt/comments/modernComment_109_85B0FC6F.xml" ContentType="application/vnd.ms-powerpoint.comments+xml"/>
  <Override PartName="/ppt/comments/modernComment_10A_2DC30270.xml" ContentType="application/vnd.ms-powerpoint.comments+xml"/>
  <Override PartName="/ppt/comments/modernComment_10B_551E717C.xml" ContentType="application/vnd.ms-powerpoint.comments+xml"/>
  <Override PartName="/ppt/comments/modernComment_10D_C3937C3C.xml" ContentType="application/vnd.ms-powerpoint.comments+xml"/>
  <Override PartName="/ppt/comments/modernComment_10E_AEF00AE8.xml" ContentType="application/vnd.ms-powerpoint.comments+xml"/>
  <Override PartName="/ppt/comments/modernComment_10F_7E23231A.xml" ContentType="application/vnd.ms-powerpoint.comments+xml"/>
  <Override PartName="/ppt/comments/modernComment_110_F736CC1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4CD6E3-3707-CFD9-92C4-2F2FAAF2CCAF}" name="Jaime Hampton" initials="JH" userId="S::dd08838@tn.gov::617ca86b-e4bf-4d18-85b7-6fa3d5010f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3399FF"/>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F4002-EA8B-BBE9-0AD5-AA1F58392116}" v="3" dt="2024-11-21T19:20:38.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04" y="6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5_87733B13.xml><?xml version="1.0" encoding="utf-8"?>
<p188:cmLst xmlns:a="http://schemas.openxmlformats.org/drawingml/2006/main" xmlns:r="http://schemas.openxmlformats.org/officeDocument/2006/relationships" xmlns:p188="http://schemas.microsoft.com/office/powerpoint/2018/8/main">
  <p188:cm id="{99718DDA-FF14-4B81-989E-1C9A5826F33A}" authorId="{544CD6E3-3707-CFD9-92C4-2F2FAAF2CCAF}" status="resolved" created="2024-10-28T13:46:33.631" complete="100000">
    <ac:txMkLst xmlns:ac="http://schemas.microsoft.com/office/drawing/2013/main/command">
      <pc:docMk xmlns:pc="http://schemas.microsoft.com/office/powerpoint/2013/main/command"/>
      <pc:sldMk xmlns:pc="http://schemas.microsoft.com/office/powerpoint/2013/main/command" cId="2272475923" sldId="261"/>
      <ac:spMk id="3" creationId="{B2E47137-3D87-BEAF-2007-19E649063705}"/>
      <ac:txMk cp="0" len="16">
        <ac:context len="112" hash="2774695937"/>
      </ac:txMk>
    </ac:txMkLst>
    <p188:pos x="552762" y="3335311"/>
    <p188:txBody>
      <a:bodyPr/>
      <a:lstStyle/>
      <a:p>
        <a:r>
          <a:rPr lang="en-US"/>
          <a:t>Open the email that is titled with your service coordinator's name (example, "Jane Doe via Adobe Acrobat Sign").</a:t>
        </a:r>
      </a:p>
    </p188:txBody>
  </p188:cm>
</p188:cmLst>
</file>

<file path=ppt/comments/modernComment_106_87733B13.xml><?xml version="1.0" encoding="utf-8"?>
<p188:cmLst xmlns:a="http://schemas.openxmlformats.org/drawingml/2006/main" xmlns:r="http://schemas.openxmlformats.org/officeDocument/2006/relationships" xmlns:p188="http://schemas.microsoft.com/office/powerpoint/2018/8/main">
  <p188:cm id="{C00C1165-E297-4680-ABBA-D85F46106265}" authorId="{544CD6E3-3707-CFD9-92C4-2F2FAAF2CCAF}" status="resolved" created="2024-10-28T13:47:24.147" complete="100000">
    <pc:sldMkLst xmlns:pc="http://schemas.microsoft.com/office/powerpoint/2013/main/command">
      <pc:docMk/>
      <pc:sldMk cId="2272475923" sldId="262"/>
    </pc:sldMkLst>
    <p188:txBody>
      <a:bodyPr/>
      <a:lstStyle/>
      <a:p>
        <a:r>
          <a:rPr lang="en-US"/>
          <a:t>Tap or click the blue oval that says "Review and Sign". </a:t>
        </a:r>
      </a:p>
    </p188:txBody>
  </p188:cm>
</p188:cmLst>
</file>

<file path=ppt/comments/modernComment_107_87733B13.xml><?xml version="1.0" encoding="utf-8"?>
<p188:cmLst xmlns:a="http://schemas.openxmlformats.org/drawingml/2006/main" xmlns:r="http://schemas.openxmlformats.org/officeDocument/2006/relationships" xmlns:p188="http://schemas.microsoft.com/office/powerpoint/2018/8/main">
  <p188:cm id="{E83E35C4-BCF9-474B-8DED-1BD4DE59FB2A}" authorId="{544CD6E3-3707-CFD9-92C4-2F2FAAF2CCAF}" status="resolved" created="2024-10-28T13:48:48.037" complete="100000">
    <ac:txMkLst xmlns:ac="http://schemas.microsoft.com/office/drawing/2013/main/command">
      <pc:docMk xmlns:pc="http://schemas.microsoft.com/office/powerpoint/2013/main/command"/>
      <pc:sldMk xmlns:pc="http://schemas.microsoft.com/office/powerpoint/2013/main/command" cId="2272475923" sldId="263"/>
      <ac:spMk id="3" creationId="{58037D47-7FBB-5DA6-4E64-B9353FA1A085}"/>
      <ac:txMk cp="61" len="112">
        <ac:context len="234" hash="1204575762"/>
      </ac:txMk>
    </ac:txMkLst>
    <p188:pos x="2482745" y="2098622"/>
    <p188:txBody>
      <a:bodyPr/>
      <a:lstStyle/>
      <a:p>
        <a:r>
          <a:rPr lang="en-US"/>
          <a:t>If you'd like to read the privacy policies, tap or click on the links highlighted in blue in the black box.  When ready, tap or click the blue oval that says "continue". </a:t>
        </a:r>
      </a:p>
    </p188:txBody>
  </p188:cm>
</p188:cmLst>
</file>

<file path=ppt/comments/modernComment_109_85B0FC6F.xml><?xml version="1.0" encoding="utf-8"?>
<p188:cmLst xmlns:a="http://schemas.openxmlformats.org/drawingml/2006/main" xmlns:r="http://schemas.openxmlformats.org/officeDocument/2006/relationships" xmlns:p188="http://schemas.microsoft.com/office/powerpoint/2018/8/main">
  <p188:cm id="{CCE752B5-00A6-424E-8F74-52190C9C4A99}" authorId="{544CD6E3-3707-CFD9-92C4-2F2FAAF2CCAF}" status="resolved" created="2024-10-28T13:50:57.240" complete="100000">
    <pc:sldMkLst xmlns:pc="http://schemas.microsoft.com/office/powerpoint/2013/main/command">
      <pc:docMk/>
      <pc:sldMk cId="2242968687" sldId="265"/>
    </pc:sldMkLst>
    <p188:txBody>
      <a:bodyPr/>
      <a:lstStyle/>
      <a:p>
        <a:r>
          <a:rPr lang="en-US"/>
          <a:t>Click or tap the blue signature field, under the words "click to sign".  </a:t>
        </a:r>
      </a:p>
    </p188:txBody>
  </p188:cm>
</p188:cmLst>
</file>

<file path=ppt/comments/modernComment_10A_2DC30270.xml><?xml version="1.0" encoding="utf-8"?>
<p188:cmLst xmlns:a="http://schemas.openxmlformats.org/drawingml/2006/main" xmlns:r="http://schemas.openxmlformats.org/officeDocument/2006/relationships" xmlns:p188="http://schemas.microsoft.com/office/powerpoint/2018/8/main">
  <p188:cm id="{FF3B1495-483A-4740-98E0-0A5A638A0E96}" authorId="{544CD6E3-3707-CFD9-92C4-2F2FAAF2CCAF}" status="resolved" created="2024-10-28T13:51:53.208" complete="100000">
    <ac:txMkLst xmlns:ac="http://schemas.microsoft.com/office/drawing/2013/main/command">
      <pc:docMk xmlns:pc="http://schemas.microsoft.com/office/powerpoint/2013/main/command"/>
      <pc:sldMk xmlns:pc="http://schemas.microsoft.com/office/powerpoint/2013/main/command" cId="767754864" sldId="266"/>
      <ac:spMk id="3" creationId="{AEC85E4A-FDAB-CB4D-D08D-E51475D5F2D8}"/>
      <ac:txMk cp="0" len="409">
        <ac:context len="414" hash="3433652627"/>
      </ac:txMk>
    </ac:txMkLst>
    <p188:pos x="3747540" y="3438368"/>
    <p188:txBody>
      <a:bodyPr/>
      <a:lstStyle/>
      <a:p>
        <a:r>
          <a:rPr lang="en-US"/>
          <a:t>Choose your preferred method of signature: 
Type
Draw
Image
(I think leaving the definitions of each method is fine)</a:t>
        </a:r>
      </a:p>
    </p188:txBody>
  </p188:cm>
</p188:cmLst>
</file>

<file path=ppt/comments/modernComment_10B_551E717C.xml><?xml version="1.0" encoding="utf-8"?>
<p188:cmLst xmlns:a="http://schemas.openxmlformats.org/drawingml/2006/main" xmlns:r="http://schemas.openxmlformats.org/officeDocument/2006/relationships" xmlns:p188="http://schemas.microsoft.com/office/powerpoint/2018/8/main">
  <p188:cm id="{1297F3F3-D24F-4EAB-B657-79E04B58E84E}" authorId="{544CD6E3-3707-CFD9-92C4-2F2FAAF2CCAF}" status="resolved" created="2024-10-28T13:52:49.099" complete="100000">
    <ac:deMkLst xmlns:ac="http://schemas.microsoft.com/office/drawing/2013/main/command">
      <pc:docMk xmlns:pc="http://schemas.microsoft.com/office/powerpoint/2013/main/command"/>
      <pc:sldMk xmlns:pc="http://schemas.microsoft.com/office/powerpoint/2013/main/command" cId="1428058492" sldId="267"/>
      <ac:spMk id="3" creationId="{60D5F71E-C4EE-A247-7DF3-BF547A7564F3}"/>
    </ac:deMkLst>
    <p188:txBody>
      <a:bodyPr/>
      <a:lstStyle/>
      <a:p>
        <a:r>
          <a:rPr lang="en-US"/>
          <a:t>Once the signature is complete, you will be prompted to enter your name. Type your name in the box, then click "Apply". </a:t>
        </a:r>
      </a:p>
    </p188:txBody>
  </p188:cm>
</p188:cmLst>
</file>

<file path=ppt/comments/modernComment_10D_C3937C3C.xml><?xml version="1.0" encoding="utf-8"?>
<p188:cmLst xmlns:a="http://schemas.openxmlformats.org/drawingml/2006/main" xmlns:r="http://schemas.openxmlformats.org/officeDocument/2006/relationships" xmlns:p188="http://schemas.microsoft.com/office/powerpoint/2018/8/main">
  <p188:cm id="{9B4EB7A3-58AB-4D38-9291-C6E46AFF98BA}" authorId="{544CD6E3-3707-CFD9-92C4-2F2FAAF2CCAF}" status="resolved" created="2024-10-28T13:55:45.473" complete="100000">
    <pc:sldMkLst xmlns:pc="http://schemas.microsoft.com/office/powerpoint/2013/main/command">
      <pc:docMk/>
      <pc:sldMk cId="3281222716" sldId="269"/>
    </pc:sldMkLst>
    <p188:txBody>
      <a:bodyPr/>
      <a:lstStyle/>
      <a:p>
        <a:r>
          <a:rPr lang="en-US"/>
          <a:t>Look for next field highlighted in blue.  Tap or click the date box and type in the date, using MM/DD/YY format.  </a:t>
        </a:r>
      </a:p>
    </p188:txBody>
  </p188:cm>
</p188:cmLst>
</file>

<file path=ppt/comments/modernComment_10E_AEF00AE8.xml><?xml version="1.0" encoding="utf-8"?>
<p188:cmLst xmlns:a="http://schemas.openxmlformats.org/drawingml/2006/main" xmlns:r="http://schemas.openxmlformats.org/officeDocument/2006/relationships" xmlns:p188="http://schemas.microsoft.com/office/powerpoint/2018/8/main">
  <p188:cm id="{2D2991E1-2CF5-494F-B085-D6AB1D8E5BE1}" authorId="{544CD6E3-3707-CFD9-92C4-2F2FAAF2CCAF}" status="resolved" created="2024-10-28T13:57:44.316" complete="100000">
    <pc:sldMkLst xmlns:pc="http://schemas.microsoft.com/office/powerpoint/2013/main/command">
      <pc:docMk/>
      <pc:sldMk cId="2934967016" sldId="270"/>
    </pc:sldMkLst>
    <p188:txBody>
      <a:bodyPr/>
      <a:lstStyle/>
      <a:p>
        <a:r>
          <a:rPr lang="en-US"/>
          <a:t>Once you've completed all required fields, tap or click the blue oval that says "Finish". </a:t>
        </a:r>
      </a:p>
    </p188:txBody>
  </p188:cm>
</p188:cmLst>
</file>

<file path=ppt/comments/modernComment_10F_7E23231A.xml><?xml version="1.0" encoding="utf-8"?>
<p188:cmLst xmlns:a="http://schemas.openxmlformats.org/drawingml/2006/main" xmlns:r="http://schemas.openxmlformats.org/officeDocument/2006/relationships" xmlns:p188="http://schemas.microsoft.com/office/powerpoint/2018/8/main">
  <p188:cm id="{90375E4E-E96C-4F8E-908E-26D7234DF364}" authorId="{544CD6E3-3707-CFD9-92C4-2F2FAAF2CCAF}" status="resolved" created="2024-10-28T13:58:35.613" complete="100000">
    <pc:sldMkLst xmlns:pc="http://schemas.microsoft.com/office/powerpoint/2013/main/command">
      <pc:docMk/>
      <pc:sldMk cId="2116231962" sldId="271"/>
    </pc:sldMkLst>
    <p188:txBody>
      <a:bodyPr/>
      <a:lstStyle/>
      <a:p>
        <a:r>
          <a:rPr lang="en-US"/>
          <a:t>Click "Tap to sign" in the blue oval to finish signing the document. </a:t>
        </a:r>
      </a:p>
    </p188:txBody>
  </p188:cm>
</p188:cmLst>
</file>

<file path=ppt/comments/modernComment_110_F736CC1B.xml><?xml version="1.0" encoding="utf-8"?>
<p188:cmLst xmlns:a="http://schemas.openxmlformats.org/drawingml/2006/main" xmlns:r="http://schemas.openxmlformats.org/officeDocument/2006/relationships" xmlns:p188="http://schemas.microsoft.com/office/powerpoint/2018/8/main">
  <p188:cm id="{3B154B9C-E6BA-4DDE-ACB7-0D5834DE84D5}" authorId="{544CD6E3-3707-CFD9-92C4-2F2FAAF2CCAF}" status="resolved" created="2024-10-28T13:59:25.909" complete="100000">
    <pc:sldMkLst xmlns:pc="http://schemas.microsoft.com/office/powerpoint/2013/main/command">
      <pc:docMk/>
      <pc:sldMk cId="4147563547" sldId="272"/>
    </pc:sldMkLst>
    <p188:txBody>
      <a:bodyPr/>
      <a:lstStyle/>
      <a:p>
        <a:r>
          <a:rPr lang="en-US"/>
          <a:t>If you'd like to save the document to your phone, click the blue oval that says "download". </a:t>
        </a:r>
      </a:p>
    </p188:txBody>
  </p188:cm>
</p188:cmLst>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028953"/>
            <a:ext cx="8839200" cy="1066799"/>
          </a:xfrm>
        </p:spPr>
        <p:txBody>
          <a:bodyPr>
            <a:normAutofit/>
          </a:bodyPr>
          <a:lstStyle>
            <a:lvl1pPr algn="ctr">
              <a:defRPr sz="44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7" name="Text Placeholder 13"/>
          <p:cNvSpPr>
            <a:spLocks noGrp="1"/>
          </p:cNvSpPr>
          <p:nvPr>
            <p:ph type="body" sz="quarter" idx="12" hasCustomPrompt="1"/>
          </p:nvPr>
        </p:nvSpPr>
        <p:spPr>
          <a:xfrm>
            <a:off x="152400" y="4095751"/>
            <a:ext cx="88392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10220" y="906361"/>
            <a:ext cx="6214237" cy="1811349"/>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5" name="Picture 4">
            <a:extLst>
              <a:ext uri="{FF2B5EF4-FFF2-40B4-BE49-F238E27FC236}">
                <a16:creationId xmlns:a16="http://schemas.microsoft.com/office/drawing/2014/main" id="{265F5974-3C3D-3904-A3C4-8238F7FA19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07520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5" name="Picture 4">
            <a:extLst>
              <a:ext uri="{FF2B5EF4-FFF2-40B4-BE49-F238E27FC236}">
                <a16:creationId xmlns:a16="http://schemas.microsoft.com/office/drawing/2014/main" id="{64050F38-2449-E1B5-A8EE-70DC2A3E21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5" name="Picture 4">
            <a:extLst>
              <a:ext uri="{FF2B5EF4-FFF2-40B4-BE49-F238E27FC236}">
                <a16:creationId xmlns:a16="http://schemas.microsoft.com/office/drawing/2014/main" id="{7179C6BB-7145-1611-4FE1-E113095867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94169" y="419186"/>
            <a:ext cx="3460623" cy="1008715"/>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Rectangle 4"/>
          <p:cNvSpPr/>
          <p:nvPr userDrawn="1"/>
        </p:nvSpPr>
        <p:spPr>
          <a:xfrm>
            <a:off x="3200400" y="2906078"/>
            <a:ext cx="5943600" cy="1680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 y="2495550"/>
            <a:ext cx="2510028" cy="251002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bg2"/>
              </a:buClr>
              <a:buFont typeface="Courier New" panose="02070309020205020404" pitchFamily="49" charset="0"/>
              <a:buChar char="o"/>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marL="1657350" indent="-285750">
              <a:buClr>
                <a:schemeClr val="bg2"/>
              </a:buClr>
              <a:buFont typeface="Courier New" panose="02070309020205020404" pitchFamily="49" charset="0"/>
              <a:buChar char="o"/>
              <a:defRPr sz="1600">
                <a:latin typeface="Open Sans" panose="020B0606030504020204" pitchFamily="34" charset="0"/>
                <a:ea typeface="Open Sans" panose="020B0606030504020204" pitchFamily="34" charset="0"/>
                <a:cs typeface="Open Sans" panose="020B0606030504020204" pitchFamily="34" charset="0"/>
              </a:defRPr>
            </a:lvl4pPr>
            <a:lvl5pPr marL="2114550" indent="-285750">
              <a:buClr>
                <a:schemeClr val="bg2"/>
              </a:buClr>
              <a:buFont typeface="Arial" panose="020B0604020202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9892" y="4279392"/>
            <a:ext cx="864108" cy="86410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5" name="Picture 4">
            <a:extLst>
              <a:ext uri="{FF2B5EF4-FFF2-40B4-BE49-F238E27FC236}">
                <a16:creationId xmlns:a16="http://schemas.microsoft.com/office/drawing/2014/main" id="{4D5BFC79-4F70-98EF-D02D-DF285062FB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3" name="Picture 2">
            <a:extLst>
              <a:ext uri="{FF2B5EF4-FFF2-40B4-BE49-F238E27FC236}">
                <a16:creationId xmlns:a16="http://schemas.microsoft.com/office/drawing/2014/main" id="{60814441-CDF6-B693-BC4C-E71628713C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5" name="Picture 4">
            <a:extLst>
              <a:ext uri="{FF2B5EF4-FFF2-40B4-BE49-F238E27FC236}">
                <a16:creationId xmlns:a16="http://schemas.microsoft.com/office/drawing/2014/main" id="{2E218C59-F245-06E6-A7D9-D4B929D434C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5" name="Picture 4">
            <a:extLst>
              <a:ext uri="{FF2B5EF4-FFF2-40B4-BE49-F238E27FC236}">
                <a16:creationId xmlns:a16="http://schemas.microsoft.com/office/drawing/2014/main" id="{060BD28A-C7D3-521B-3870-564E17C1C3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8600" y="4705350"/>
            <a:ext cx="1488440" cy="433856"/>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Lst>
  <p:txStyles>
    <p:titleStyle>
      <a:lvl1pPr algn="ctr" defTabSz="914400" rtl="0" eaLnBrk="1" latinLnBrk="0" hangingPunct="1">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microsoft.com/office/2018/10/relationships/comments" Target="../comments/modernComment_10D_C3937C3C.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6.png"/><Relationship Id="rId4" Type="http://schemas.microsoft.com/office/2018/10/relationships/comments" Target="../comments/modernComment_10E_AEF00A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png"/><Relationship Id="rId4" Type="http://schemas.microsoft.com/office/2018/10/relationships/comments" Target="../comments/modernComment_10F_7E23231A.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8.png"/><Relationship Id="rId4" Type="http://schemas.microsoft.com/office/2018/10/relationships/comments" Target="../comments/modernComment_110_F736CC1B.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microsoft.com/office/2018/10/relationships/comments" Target="../comments/modernComment_105_87733B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png"/><Relationship Id="rId4" Type="http://schemas.microsoft.com/office/2018/10/relationships/comments" Target="../comments/modernComment_106_87733B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microsoft.com/office/2018/10/relationships/comments" Target="../comments/modernComment_107_87733B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microsoft.com/office/2018/10/relationships/comments" Target="../comments/modernComment_109_85B0FC6F.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1.png"/><Relationship Id="rId4" Type="http://schemas.microsoft.com/office/2018/10/relationships/comments" Target="../comments/modernComment_10A_2DC3027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png"/><Relationship Id="rId4" Type="http://schemas.microsoft.com/office/2018/10/relationships/comments" Target="../comments/modernComment_10B_551E717C.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28953"/>
            <a:ext cx="8839200" cy="1676397"/>
          </a:xfrm>
        </p:spPr>
        <p:txBody>
          <a:bodyPr>
            <a:normAutofit fontScale="90000"/>
          </a:bodyPr>
          <a:lstStyle/>
          <a:p>
            <a:r>
              <a:rPr lang="en-US">
                <a:latin typeface="Open Sans"/>
                <a:ea typeface="Open Sans"/>
                <a:cs typeface="Open Sans"/>
              </a:rPr>
              <a:t>Signing Documents in </a:t>
            </a:r>
            <a:br>
              <a:rPr lang="en-US">
                <a:latin typeface="Open Sans"/>
                <a:ea typeface="Open Sans"/>
                <a:cs typeface="Open Sans"/>
              </a:rPr>
            </a:br>
            <a:r>
              <a:rPr lang="en-US">
                <a:latin typeface="Open Sans"/>
                <a:ea typeface="Open Sans"/>
                <a:cs typeface="Open Sans"/>
              </a:rPr>
              <a:t>Adobe Sign Using a Phone or Tablet</a:t>
            </a:r>
          </a:p>
        </p:txBody>
      </p:sp>
      <p:sp>
        <p:nvSpPr>
          <p:cNvPr id="3" name="TextBox 2">
            <a:extLst>
              <a:ext uri="{FF2B5EF4-FFF2-40B4-BE49-F238E27FC236}">
                <a16:creationId xmlns:a16="http://schemas.microsoft.com/office/drawing/2014/main" id="{A91E581D-27D9-4CEA-846F-0D9C9F4DAC71}"/>
              </a:ext>
            </a:extLst>
          </p:cNvPr>
          <p:cNvSpPr txBox="1"/>
          <p:nvPr/>
        </p:nvSpPr>
        <p:spPr>
          <a:xfrm>
            <a:off x="6159260" y="4804914"/>
            <a:ext cx="4212566" cy="276999"/>
          </a:xfrm>
          <a:prstGeom prst="rect">
            <a:avLst/>
          </a:prstGeom>
          <a:noFill/>
        </p:spPr>
        <p:txBody>
          <a:bodyPr wrap="square" rtlCol="0">
            <a:spAutoFit/>
          </a:bodyPr>
          <a:lstStyle/>
          <a:p>
            <a:r>
              <a:rPr lang="en-US" sz="1200" dirty="0"/>
              <a:t>Click </a:t>
            </a:r>
            <a:r>
              <a:rPr lang="en-US" sz="1200" dirty="0">
                <a:latin typeface="Open Sans" panose="020B0606030504020204" pitchFamily="34" charset="0"/>
                <a:ea typeface="Open Sans" panose="020B0606030504020204" pitchFamily="34" charset="0"/>
                <a:cs typeface="Open Sans" panose="020B0606030504020204" pitchFamily="34" charset="0"/>
              </a:rPr>
              <a:t>anywhere</a:t>
            </a:r>
            <a:r>
              <a:rPr lang="en-US" sz="1200" dirty="0"/>
              <a:t> to advance to the next slide</a:t>
            </a:r>
          </a:p>
        </p:txBody>
      </p:sp>
    </p:spTree>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E303-91C4-B756-B74E-2861067D090E}"/>
              </a:ext>
            </a:extLst>
          </p:cNvPr>
          <p:cNvSpPr>
            <a:spLocks noGrp="1"/>
          </p:cNvSpPr>
          <p:nvPr>
            <p:ph type="title"/>
          </p:nvPr>
        </p:nvSpPr>
        <p:spPr/>
        <p:txBody>
          <a:bodyPr/>
          <a:lstStyle/>
          <a:p>
            <a:r>
              <a:rPr lang="en-US"/>
              <a:t>Signature and Time Stamp</a:t>
            </a:r>
          </a:p>
        </p:txBody>
      </p:sp>
      <p:sp>
        <p:nvSpPr>
          <p:cNvPr id="3" name="Content Placeholder 2">
            <a:extLst>
              <a:ext uri="{FF2B5EF4-FFF2-40B4-BE49-F238E27FC236}">
                <a16:creationId xmlns:a16="http://schemas.microsoft.com/office/drawing/2014/main" id="{952A6EB0-34A7-4AB0-0250-6E0414A96059}"/>
              </a:ext>
            </a:extLst>
          </p:cNvPr>
          <p:cNvSpPr>
            <a:spLocks noGrp="1"/>
          </p:cNvSpPr>
          <p:nvPr>
            <p:ph idx="1"/>
          </p:nvPr>
        </p:nvSpPr>
        <p:spPr>
          <a:xfrm>
            <a:off x="228600" y="895350"/>
            <a:ext cx="3581400" cy="3718849"/>
          </a:xfrm>
        </p:spPr>
        <p:txBody>
          <a:bodyPr vert="horz" lIns="91440" tIns="45720" rIns="91440" bIns="45720" rtlCol="0" anchor="t">
            <a:normAutofit/>
          </a:bodyPr>
          <a:lstStyle/>
          <a:p>
            <a:pPr fontAlgn="base"/>
            <a:r>
              <a:rPr lang="en-US" sz="1800" b="0" i="0" dirty="0">
                <a:solidFill>
                  <a:srgbClr val="000000"/>
                </a:solidFill>
                <a:effectLst/>
                <a:latin typeface="Open Sans"/>
                <a:ea typeface="Open Sans"/>
                <a:cs typeface="Open Sans"/>
              </a:rPr>
              <a:t>If you make a mistake after tapping “Apply”, tap the box that says “Tap to change” to go back to the signature screen.  </a:t>
            </a:r>
            <a:endParaRPr lang="en-US" b="0" i="0" dirty="0">
              <a:solidFill>
                <a:srgbClr val="000000"/>
              </a:solidFill>
              <a:effectLst/>
              <a:latin typeface="Open Sans"/>
              <a:ea typeface="Open Sans"/>
              <a:cs typeface="Open Sans"/>
            </a:endParaRPr>
          </a:p>
          <a:p>
            <a:pPr fontAlgn="base"/>
            <a:r>
              <a:rPr lang="en-US" sz="1800" b="0" i="0" dirty="0">
                <a:solidFill>
                  <a:srgbClr val="000000"/>
                </a:solidFill>
                <a:effectLst/>
                <a:latin typeface="Open Sans"/>
                <a:ea typeface="Open Sans"/>
                <a:cs typeface="Open Sans"/>
              </a:rPr>
              <a:t>Your signature with a time stamp</a:t>
            </a:r>
            <a:r>
              <a:rPr lang="en-US" sz="1800" dirty="0">
                <a:solidFill>
                  <a:srgbClr val="000000"/>
                </a:solidFill>
                <a:latin typeface="Open Sans"/>
                <a:ea typeface="Open Sans"/>
                <a:cs typeface="Open Sans"/>
              </a:rPr>
              <a:t> will</a:t>
            </a:r>
            <a:r>
              <a:rPr lang="en-US" sz="1800" b="0" i="0" dirty="0">
                <a:solidFill>
                  <a:srgbClr val="000000"/>
                </a:solidFill>
                <a:effectLst/>
                <a:latin typeface="Open Sans"/>
                <a:ea typeface="Open Sans"/>
                <a:cs typeface="Open Sans"/>
              </a:rPr>
              <a:t> now appear on the line where the blue highlighted field previously was and will appear in all following fields requiring your signature. </a:t>
            </a:r>
            <a:endParaRPr lang="en-US" b="0" i="0" dirty="0">
              <a:solidFill>
                <a:srgbClr val="000000"/>
              </a:solidFill>
              <a:effectLst/>
              <a:latin typeface="Open Sans"/>
              <a:ea typeface="Open Sans"/>
              <a:cs typeface="Open Sans"/>
            </a:endParaRPr>
          </a:p>
          <a:p>
            <a:pPr marL="0" indent="0">
              <a:buNone/>
            </a:pPr>
            <a:endParaRPr lang="en-US"/>
          </a:p>
        </p:txBody>
      </p:sp>
      <p:pic>
        <p:nvPicPr>
          <p:cNvPr id="5" name="Picture 4" descr="A screenshot of a computer&#10;&#10;Description automatically generated">
            <a:extLst>
              <a:ext uri="{FF2B5EF4-FFF2-40B4-BE49-F238E27FC236}">
                <a16:creationId xmlns:a16="http://schemas.microsoft.com/office/drawing/2014/main" id="{F420D3B1-A2C6-378A-1247-D1D91D78187F}"/>
              </a:ext>
            </a:extLst>
          </p:cNvPr>
          <p:cNvPicPr>
            <a:picLocks noChangeAspect="1"/>
          </p:cNvPicPr>
          <p:nvPr/>
        </p:nvPicPr>
        <p:blipFill rotWithShape="1">
          <a:blip r:embed="rId4">
            <a:extLst>
              <a:ext uri="{28A0092B-C50C-407E-A947-70E740481C1C}">
                <a14:useLocalDpi xmlns:a14="http://schemas.microsoft.com/office/drawing/2010/main" val="0"/>
              </a:ext>
            </a:extLst>
          </a:blip>
          <a:srcRect t="48235" b="24814"/>
          <a:stretch/>
        </p:blipFill>
        <p:spPr>
          <a:xfrm>
            <a:off x="3734219" y="1056462"/>
            <a:ext cx="5196136" cy="3030576"/>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B1108E0A-B883-C543-3298-571F8CA75CAD}"/>
              </a:ext>
            </a:extLst>
          </p:cNvPr>
          <p:cNvCxnSpPr>
            <a:cxnSpLocks/>
          </p:cNvCxnSpPr>
          <p:nvPr/>
        </p:nvCxnSpPr>
        <p:spPr>
          <a:xfrm flipV="1">
            <a:off x="3241477" y="2647950"/>
            <a:ext cx="1178123" cy="42684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900DFD3-714C-2558-03B4-2FE68A51B72F}"/>
              </a:ext>
            </a:extLst>
          </p:cNvPr>
          <p:cNvCxnSpPr/>
          <p:nvPr/>
        </p:nvCxnSpPr>
        <p:spPr>
          <a:xfrm>
            <a:off x="3366493" y="1782365"/>
            <a:ext cx="1738907" cy="25598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6" name="Slide 10">
            <a:hlinkClick r:id="" action="ppaction://media"/>
            <a:extLst>
              <a:ext uri="{FF2B5EF4-FFF2-40B4-BE49-F238E27FC236}">
                <a16:creationId xmlns:a16="http://schemas.microsoft.com/office/drawing/2014/main" id="{3EC3FBF5-9940-48EF-2CA8-268E40F819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614199"/>
            <a:ext cx="406400" cy="406400"/>
          </a:xfrm>
          <a:prstGeom prst="rect">
            <a:avLst/>
          </a:prstGeom>
        </p:spPr>
      </p:pic>
    </p:spTree>
    <p:extLst>
      <p:ext uri="{BB962C8B-B14F-4D97-AF65-F5344CB8AC3E}">
        <p14:creationId xmlns:p14="http://schemas.microsoft.com/office/powerpoint/2010/main" val="41848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C517-3345-6E7F-FF10-ECC804D2FA2C}"/>
              </a:ext>
            </a:extLst>
          </p:cNvPr>
          <p:cNvSpPr>
            <a:spLocks noGrp="1"/>
          </p:cNvSpPr>
          <p:nvPr>
            <p:ph type="title"/>
          </p:nvPr>
        </p:nvSpPr>
        <p:spPr/>
        <p:txBody>
          <a:bodyPr/>
          <a:lstStyle/>
          <a:p>
            <a:r>
              <a:rPr lang="en-US"/>
              <a:t>Other Required Fields-Date</a:t>
            </a:r>
          </a:p>
        </p:txBody>
      </p:sp>
      <p:sp>
        <p:nvSpPr>
          <p:cNvPr id="3" name="Content Placeholder 2">
            <a:extLst>
              <a:ext uri="{FF2B5EF4-FFF2-40B4-BE49-F238E27FC236}">
                <a16:creationId xmlns:a16="http://schemas.microsoft.com/office/drawing/2014/main" id="{D9E720EB-94E6-7C2F-91E7-ABA483046997}"/>
              </a:ext>
            </a:extLst>
          </p:cNvPr>
          <p:cNvSpPr>
            <a:spLocks noGrp="1"/>
          </p:cNvSpPr>
          <p:nvPr>
            <p:ph idx="1"/>
          </p:nvPr>
        </p:nvSpPr>
        <p:spPr>
          <a:xfrm>
            <a:off x="228600" y="895350"/>
            <a:ext cx="4724400" cy="3718849"/>
          </a:xfrm>
        </p:spPr>
        <p:txBody>
          <a:bodyPr vert="horz" lIns="91440" tIns="45720" rIns="91440" bIns="45720" rtlCol="0" anchor="t">
            <a:normAutofit/>
          </a:bodyPr>
          <a:lstStyle/>
          <a:p>
            <a:pPr marL="0" indent="0">
              <a:buNone/>
            </a:pPr>
            <a:endParaRPr lang="en-US" sz="1800" dirty="0">
              <a:latin typeface="Open Sans"/>
              <a:ea typeface="Open Sans"/>
              <a:cs typeface="Open Sans"/>
            </a:endParaRPr>
          </a:p>
          <a:p>
            <a:pPr marL="0" indent="0">
              <a:buNone/>
            </a:pPr>
            <a:endParaRPr lang="en-US" sz="1800" dirty="0">
              <a:latin typeface="Open Sans"/>
              <a:ea typeface="Open Sans"/>
              <a:cs typeface="Open Sans"/>
            </a:endParaRPr>
          </a:p>
          <a:p>
            <a:pPr marL="0" indent="0">
              <a:buNone/>
            </a:pPr>
            <a:endParaRPr lang="en-US" sz="1800" dirty="0">
              <a:latin typeface="Open Sans"/>
              <a:ea typeface="Open Sans"/>
              <a:cs typeface="Open Sans"/>
            </a:endParaRPr>
          </a:p>
          <a:p>
            <a:pPr marL="0" indent="0">
              <a:buNone/>
            </a:pPr>
            <a:endParaRPr lang="en-US" sz="1800" dirty="0">
              <a:latin typeface="Open Sans"/>
              <a:ea typeface="Open Sans"/>
              <a:cs typeface="Open Sans"/>
            </a:endParaRPr>
          </a:p>
          <a:p>
            <a:pPr marL="0" indent="0">
              <a:buNone/>
            </a:pPr>
            <a:r>
              <a:rPr lang="en-US" sz="1800" dirty="0">
                <a:latin typeface="Open Sans"/>
                <a:ea typeface="Open Sans"/>
                <a:cs typeface="Open Sans"/>
              </a:rPr>
              <a:t>Look</a:t>
            </a:r>
            <a:r>
              <a:rPr lang="en-US" sz="1800" b="0" i="0" dirty="0">
                <a:effectLst/>
                <a:latin typeface="Open Sans"/>
                <a:ea typeface="Open Sans"/>
                <a:cs typeface="Open Sans"/>
              </a:rPr>
              <a:t> for the next field highlighted in</a:t>
            </a:r>
            <a:r>
              <a:rPr lang="en-US" sz="1800" dirty="0">
                <a:latin typeface="Open Sans"/>
                <a:ea typeface="Open Sans"/>
                <a:cs typeface="Open Sans"/>
              </a:rPr>
              <a:t> </a:t>
            </a:r>
            <a:r>
              <a:rPr lang="en-US" sz="1800" b="0" i="0" dirty="0">
                <a:effectLst/>
                <a:latin typeface="Open Sans"/>
                <a:ea typeface="Open Sans"/>
                <a:cs typeface="Open Sans"/>
              </a:rPr>
              <a:t>blue. Tap or click on the date box and type in the date MM/DD/YY. </a:t>
            </a:r>
            <a:r>
              <a:rPr lang="en-US" sz="1800" b="0" i="0" dirty="0">
                <a:solidFill>
                  <a:srgbClr val="000000"/>
                </a:solidFill>
                <a:effectLst/>
                <a:latin typeface="Open Sans"/>
                <a:ea typeface="Open Sans"/>
                <a:cs typeface="Open Sans"/>
              </a:rPr>
              <a:t> </a:t>
            </a:r>
            <a:endParaRPr lang="en-US" sz="1800">
              <a:latin typeface="Open Sans"/>
              <a:ea typeface="Open Sans"/>
              <a:cs typeface="Open Sans"/>
            </a:endParaRPr>
          </a:p>
        </p:txBody>
      </p:sp>
      <p:pic>
        <p:nvPicPr>
          <p:cNvPr id="7" name="Picture 6" descr="A screenshot of a computer&#10;&#10;Description automatically generated">
            <a:extLst>
              <a:ext uri="{FF2B5EF4-FFF2-40B4-BE49-F238E27FC236}">
                <a16:creationId xmlns:a16="http://schemas.microsoft.com/office/drawing/2014/main" id="{13669BD9-1C70-9707-CF79-BC65A5822A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0417" y="908235"/>
            <a:ext cx="1682078" cy="3706906"/>
          </a:xfrm>
          <a:prstGeom prst="rect">
            <a:avLst/>
          </a:prstGeom>
          <a:ln>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C8BF9E37-4E20-4E6C-1DEB-B57D76541C88}"/>
              </a:ext>
            </a:extLst>
          </p:cNvPr>
          <p:cNvPicPr>
            <a:picLocks noChangeAspect="1"/>
          </p:cNvPicPr>
          <p:nvPr/>
        </p:nvPicPr>
        <p:blipFill rotWithShape="1">
          <a:blip r:embed="rId6">
            <a:extLst>
              <a:ext uri="{28A0092B-C50C-407E-A947-70E740481C1C}">
                <a14:useLocalDpi xmlns:a14="http://schemas.microsoft.com/office/drawing/2010/main" val="0"/>
              </a:ext>
            </a:extLst>
          </a:blip>
          <a:srcRect l="66434" t="24386" b="64766"/>
          <a:stretch/>
        </p:blipFill>
        <p:spPr>
          <a:xfrm>
            <a:off x="6874987" y="2266950"/>
            <a:ext cx="2178968"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1" name="Straight Arrow Connector 10">
            <a:extLst>
              <a:ext uri="{FF2B5EF4-FFF2-40B4-BE49-F238E27FC236}">
                <a16:creationId xmlns:a16="http://schemas.microsoft.com/office/drawing/2014/main" id="{A3180100-9850-685D-CFEE-70DDD09542DF}"/>
              </a:ext>
            </a:extLst>
          </p:cNvPr>
          <p:cNvCxnSpPr/>
          <p:nvPr/>
        </p:nvCxnSpPr>
        <p:spPr>
          <a:xfrm>
            <a:off x="6705600" y="2114550"/>
            <a:ext cx="533400" cy="640224"/>
          </a:xfrm>
          <a:prstGeom prst="straightConnector1">
            <a:avLst/>
          </a:prstGeom>
          <a:ln>
            <a:solidFill>
              <a:schemeClr val="bg2"/>
            </a:solidFill>
            <a:tailEnd type="triangle"/>
          </a:ln>
        </p:spPr>
        <p:style>
          <a:lnRef idx="3">
            <a:schemeClr val="accent3"/>
          </a:lnRef>
          <a:fillRef idx="0">
            <a:schemeClr val="accent3"/>
          </a:fillRef>
          <a:effectRef idx="2">
            <a:schemeClr val="accent3"/>
          </a:effectRef>
          <a:fontRef idx="minor">
            <a:schemeClr val="tx1"/>
          </a:fontRef>
        </p:style>
      </p:cxnSp>
      <p:pic>
        <p:nvPicPr>
          <p:cNvPr id="4" name="Slide 11">
            <a:hlinkClick r:id="" action="ppaction://media"/>
            <a:extLst>
              <a:ext uri="{FF2B5EF4-FFF2-40B4-BE49-F238E27FC236}">
                <a16:creationId xmlns:a16="http://schemas.microsoft.com/office/drawing/2014/main" id="{D22F7699-0A4D-814A-E20C-207CC5E967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9000" y="4639818"/>
            <a:ext cx="406400" cy="406400"/>
          </a:xfrm>
          <a:prstGeom prst="rect">
            <a:avLst/>
          </a:prstGeom>
        </p:spPr>
      </p:pic>
    </p:spTree>
    <p:extLst>
      <p:ext uri="{BB962C8B-B14F-4D97-AF65-F5344CB8AC3E}">
        <p14:creationId xmlns:p14="http://schemas.microsoft.com/office/powerpoint/2010/main" val="32812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E9FF-A512-3789-1C24-9621C7A7B751}"/>
              </a:ext>
            </a:extLst>
          </p:cNvPr>
          <p:cNvSpPr>
            <a:spLocks noGrp="1"/>
          </p:cNvSpPr>
          <p:nvPr>
            <p:ph type="title"/>
          </p:nvPr>
        </p:nvSpPr>
        <p:spPr/>
        <p:txBody>
          <a:bodyPr/>
          <a:lstStyle/>
          <a:p>
            <a:r>
              <a:rPr lang="en-US"/>
              <a:t>Finish</a:t>
            </a:r>
          </a:p>
        </p:txBody>
      </p:sp>
      <p:sp>
        <p:nvSpPr>
          <p:cNvPr id="3" name="Content Placeholder 2">
            <a:extLst>
              <a:ext uri="{FF2B5EF4-FFF2-40B4-BE49-F238E27FC236}">
                <a16:creationId xmlns:a16="http://schemas.microsoft.com/office/drawing/2014/main" id="{FCCC1B5C-FB87-4DCF-D587-5D50CF027B5D}"/>
              </a:ext>
            </a:extLst>
          </p:cNvPr>
          <p:cNvSpPr>
            <a:spLocks noGrp="1"/>
          </p:cNvSpPr>
          <p:nvPr>
            <p:ph idx="1"/>
          </p:nvPr>
        </p:nvSpPr>
        <p:spPr>
          <a:xfrm>
            <a:off x="405093" y="769284"/>
            <a:ext cx="3962400" cy="3718849"/>
          </a:xfrm>
        </p:spPr>
        <p:txBody>
          <a:bodyPr anchor="ctr">
            <a:normAutofit/>
          </a:bodyPr>
          <a:lstStyle/>
          <a:p>
            <a:pPr marL="0" indent="0">
              <a:buNone/>
            </a:pPr>
            <a:r>
              <a:rPr lang="en-US" dirty="0">
                <a:latin typeface="Open Sans"/>
                <a:ea typeface="Open Sans"/>
                <a:cs typeface="Open Sans"/>
              </a:rPr>
              <a:t>Once you've completed all required fields, tap</a:t>
            </a:r>
            <a:r>
              <a:rPr lang="en-US" b="0" i="0" dirty="0">
                <a:effectLst/>
                <a:latin typeface="Open Sans"/>
                <a:ea typeface="Open Sans"/>
                <a:cs typeface="Open Sans"/>
              </a:rPr>
              <a:t> or click</a:t>
            </a:r>
            <a:r>
              <a:rPr lang="en-US" dirty="0">
                <a:latin typeface="Open Sans"/>
                <a:ea typeface="Open Sans"/>
                <a:cs typeface="Open Sans"/>
              </a:rPr>
              <a:t> </a:t>
            </a:r>
            <a:r>
              <a:rPr lang="en-US" b="0" i="0" dirty="0">
                <a:effectLst/>
                <a:latin typeface="Open Sans"/>
                <a:ea typeface="Open Sans"/>
                <a:cs typeface="Open Sans"/>
              </a:rPr>
              <a:t>the </a:t>
            </a:r>
            <a:r>
              <a:rPr lang="en-US" b="0" i="0" dirty="0">
                <a:solidFill>
                  <a:srgbClr val="3399FF"/>
                </a:solidFill>
                <a:effectLst/>
                <a:latin typeface="Open Sans"/>
                <a:ea typeface="Open Sans"/>
                <a:cs typeface="Open Sans"/>
              </a:rPr>
              <a:t>blue </a:t>
            </a:r>
            <a:r>
              <a:rPr lang="en-US" b="0" i="0" dirty="0">
                <a:effectLst/>
                <a:latin typeface="Open Sans"/>
                <a:ea typeface="Open Sans"/>
                <a:cs typeface="Open Sans"/>
              </a:rPr>
              <a:t>oval</a:t>
            </a:r>
            <a:r>
              <a:rPr lang="en-US" b="0" i="0" dirty="0">
                <a:solidFill>
                  <a:srgbClr val="3399FF"/>
                </a:solidFill>
                <a:effectLst/>
                <a:latin typeface="Open Sans"/>
                <a:ea typeface="Open Sans"/>
                <a:cs typeface="Open Sans"/>
              </a:rPr>
              <a:t> </a:t>
            </a:r>
            <a:r>
              <a:rPr lang="en-US" dirty="0">
                <a:latin typeface="Open Sans"/>
                <a:ea typeface="Open Sans"/>
                <a:cs typeface="Open Sans"/>
              </a:rPr>
              <a:t>that says "Finish".</a:t>
            </a:r>
          </a:p>
        </p:txBody>
      </p:sp>
      <p:pic>
        <p:nvPicPr>
          <p:cNvPr id="5" name="Picture 4" descr="A screenshot of a computer&#10;&#10;Description automatically generated">
            <a:extLst>
              <a:ext uri="{FF2B5EF4-FFF2-40B4-BE49-F238E27FC236}">
                <a16:creationId xmlns:a16="http://schemas.microsoft.com/office/drawing/2014/main" id="{99D2AD67-F444-6B31-4558-E5DD55EB97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814"/>
          <a:stretch/>
        </p:blipFill>
        <p:spPr>
          <a:xfrm>
            <a:off x="5791200" y="921123"/>
            <a:ext cx="2161055" cy="3564071"/>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3934EFC-DCEC-A591-BD25-B00EC5449F17}"/>
              </a:ext>
            </a:extLst>
          </p:cNvPr>
          <p:cNvCxnSpPr/>
          <p:nvPr/>
        </p:nvCxnSpPr>
        <p:spPr>
          <a:xfrm flipV="1">
            <a:off x="2595967" y="1866577"/>
            <a:ext cx="4781871" cy="139872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Slide 12">
            <a:hlinkClick r:id="" action="ppaction://media"/>
            <a:extLst>
              <a:ext uri="{FF2B5EF4-FFF2-40B4-BE49-F238E27FC236}">
                <a16:creationId xmlns:a16="http://schemas.microsoft.com/office/drawing/2014/main" id="{242BBCDD-C6F3-9AAB-7B8A-1887FD2153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2069" y="4645132"/>
            <a:ext cx="406400" cy="406400"/>
          </a:xfrm>
          <a:prstGeom prst="rect">
            <a:avLst/>
          </a:prstGeom>
        </p:spPr>
      </p:pic>
    </p:spTree>
    <p:extLst>
      <p:ext uri="{BB962C8B-B14F-4D97-AF65-F5344CB8AC3E}">
        <p14:creationId xmlns:p14="http://schemas.microsoft.com/office/powerpoint/2010/main" val="29349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9038-7C05-66E4-034C-608A745DCA3E}"/>
              </a:ext>
            </a:extLst>
          </p:cNvPr>
          <p:cNvSpPr>
            <a:spLocks noGrp="1"/>
          </p:cNvSpPr>
          <p:nvPr>
            <p:ph type="title"/>
          </p:nvPr>
        </p:nvSpPr>
        <p:spPr/>
        <p:txBody>
          <a:bodyPr/>
          <a:lstStyle/>
          <a:p>
            <a:r>
              <a:rPr lang="en-US"/>
              <a:t>Consumer Disclosure and Tap to Sign</a:t>
            </a:r>
          </a:p>
        </p:txBody>
      </p:sp>
      <p:sp>
        <p:nvSpPr>
          <p:cNvPr id="3" name="Content Placeholder 2">
            <a:extLst>
              <a:ext uri="{FF2B5EF4-FFF2-40B4-BE49-F238E27FC236}">
                <a16:creationId xmlns:a16="http://schemas.microsoft.com/office/drawing/2014/main" id="{B440AC08-2AA1-517A-02FF-86BC05236DE2}"/>
              </a:ext>
            </a:extLst>
          </p:cNvPr>
          <p:cNvSpPr>
            <a:spLocks noGrp="1"/>
          </p:cNvSpPr>
          <p:nvPr>
            <p:ph idx="1"/>
          </p:nvPr>
        </p:nvSpPr>
        <p:spPr>
          <a:xfrm>
            <a:off x="228600" y="895350"/>
            <a:ext cx="4572000" cy="3718849"/>
          </a:xfrm>
        </p:spPr>
        <p:txBody>
          <a:bodyPr anchor="ctr">
            <a:normAutofit/>
          </a:bodyPr>
          <a:lstStyle/>
          <a:p>
            <a:pPr marL="0" indent="0">
              <a:buNone/>
            </a:pPr>
            <a:r>
              <a:rPr lang="en-US" sz="2000" dirty="0">
                <a:latin typeface="Open Sans"/>
                <a:ea typeface="Open Sans"/>
                <a:cs typeface="Open Sans"/>
              </a:rPr>
              <a:t>Click</a:t>
            </a:r>
            <a:r>
              <a:rPr lang="en-US" sz="2000" b="0" i="0" dirty="0">
                <a:effectLst/>
                <a:latin typeface="Open Sans"/>
                <a:ea typeface="Open Sans"/>
                <a:cs typeface="Open Sans"/>
              </a:rPr>
              <a:t> “Tap to sign” in the </a:t>
            </a:r>
            <a:r>
              <a:rPr lang="en-US" sz="2000" b="0" i="0" dirty="0">
                <a:solidFill>
                  <a:srgbClr val="3399FF"/>
                </a:solidFill>
                <a:effectLst/>
                <a:latin typeface="Open Sans"/>
                <a:ea typeface="Open Sans"/>
                <a:cs typeface="Open Sans"/>
              </a:rPr>
              <a:t>blue </a:t>
            </a:r>
            <a:r>
              <a:rPr lang="en-US" sz="2000" b="0" i="0" dirty="0">
                <a:effectLst/>
                <a:latin typeface="Open Sans"/>
                <a:ea typeface="Open Sans"/>
                <a:cs typeface="Open Sans"/>
              </a:rPr>
              <a:t>oval to finish</a:t>
            </a:r>
            <a:r>
              <a:rPr lang="en-US" sz="2000" dirty="0">
                <a:latin typeface="Open Sans"/>
                <a:ea typeface="Open Sans"/>
                <a:cs typeface="Open Sans"/>
              </a:rPr>
              <a:t> signing the document.  </a:t>
            </a:r>
          </a:p>
        </p:txBody>
      </p:sp>
      <p:pic>
        <p:nvPicPr>
          <p:cNvPr id="5" name="Picture 4" descr="A screenshot of a phone&#10;&#10;Description automatically generated">
            <a:extLst>
              <a:ext uri="{FF2B5EF4-FFF2-40B4-BE49-F238E27FC236}">
                <a16:creationId xmlns:a16="http://schemas.microsoft.com/office/drawing/2014/main" id="{5D99AE87-1EF1-3201-A334-29C934A17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814"/>
          <a:stretch/>
        </p:blipFill>
        <p:spPr>
          <a:xfrm>
            <a:off x="6038290" y="896471"/>
            <a:ext cx="2225457" cy="362342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851C0D2-2607-81A1-0B42-447305AD5AA9}"/>
              </a:ext>
            </a:extLst>
          </p:cNvPr>
          <p:cNvCxnSpPr>
            <a:cxnSpLocks/>
          </p:cNvCxnSpPr>
          <p:nvPr/>
        </p:nvCxnSpPr>
        <p:spPr>
          <a:xfrm>
            <a:off x="4724400" y="2190750"/>
            <a:ext cx="1752600" cy="22860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B8E246C-1CCA-C40D-EAA5-2601FBBEA657}"/>
              </a:ext>
            </a:extLst>
          </p:cNvPr>
          <p:cNvSpPr/>
          <p:nvPr/>
        </p:nvSpPr>
        <p:spPr>
          <a:xfrm>
            <a:off x="7051527" y="2188189"/>
            <a:ext cx="838200" cy="762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2C904D8-7376-E37F-474B-F228E1619D5B}"/>
              </a:ext>
            </a:extLst>
          </p:cNvPr>
          <p:cNvCxnSpPr/>
          <p:nvPr/>
        </p:nvCxnSpPr>
        <p:spPr>
          <a:xfrm flipV="1">
            <a:off x="4038600" y="2981325"/>
            <a:ext cx="3298677" cy="103822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Slide 13">
            <a:hlinkClick r:id="" action="ppaction://media"/>
            <a:extLst>
              <a:ext uri="{FF2B5EF4-FFF2-40B4-BE49-F238E27FC236}">
                <a16:creationId xmlns:a16="http://schemas.microsoft.com/office/drawing/2014/main" id="{276B8F6C-9D60-3F07-94A0-868BEA652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5717" y="4689147"/>
            <a:ext cx="406400" cy="406400"/>
          </a:xfrm>
          <a:prstGeom prst="rect">
            <a:avLst/>
          </a:prstGeom>
        </p:spPr>
      </p:pic>
    </p:spTree>
    <p:extLst>
      <p:ext uri="{BB962C8B-B14F-4D97-AF65-F5344CB8AC3E}">
        <p14:creationId xmlns:p14="http://schemas.microsoft.com/office/powerpoint/2010/main" val="21162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E3B2-D24F-83C8-D10C-3A3CEF917FF2}"/>
              </a:ext>
            </a:extLst>
          </p:cNvPr>
          <p:cNvSpPr>
            <a:spLocks noGrp="1"/>
          </p:cNvSpPr>
          <p:nvPr>
            <p:ph type="title"/>
          </p:nvPr>
        </p:nvSpPr>
        <p:spPr/>
        <p:txBody>
          <a:bodyPr/>
          <a:lstStyle/>
          <a:p>
            <a:r>
              <a:rPr lang="en-US">
                <a:latin typeface="Open Sans"/>
                <a:ea typeface="Open Sans"/>
                <a:cs typeface="Open Sans"/>
              </a:rPr>
              <a:t>You’re Done Signing</a:t>
            </a:r>
            <a:endParaRPr lang="en-US"/>
          </a:p>
        </p:txBody>
      </p:sp>
      <p:sp>
        <p:nvSpPr>
          <p:cNvPr id="3" name="Content Placeholder 2">
            <a:extLst>
              <a:ext uri="{FF2B5EF4-FFF2-40B4-BE49-F238E27FC236}">
                <a16:creationId xmlns:a16="http://schemas.microsoft.com/office/drawing/2014/main" id="{36C13CF5-A03F-B886-50D0-E894D245517E}"/>
              </a:ext>
            </a:extLst>
          </p:cNvPr>
          <p:cNvSpPr>
            <a:spLocks noGrp="1"/>
          </p:cNvSpPr>
          <p:nvPr>
            <p:ph idx="1"/>
          </p:nvPr>
        </p:nvSpPr>
        <p:spPr>
          <a:xfrm>
            <a:off x="228600" y="895350"/>
            <a:ext cx="4038600" cy="3718849"/>
          </a:xfrm>
        </p:spPr>
        <p:txBody>
          <a:bodyPr vert="horz" lIns="91440" tIns="45720" rIns="91440" bIns="45720" rtlCol="0" anchor="t">
            <a:normAutofit/>
          </a:bodyPr>
          <a:lstStyle/>
          <a:p>
            <a:pPr marL="0" indent="0">
              <a:buNone/>
            </a:pPr>
            <a:endParaRPr lang="en-US" dirty="0">
              <a:latin typeface="Open Sans"/>
              <a:ea typeface="Open Sans"/>
              <a:cs typeface="Open Sans"/>
            </a:endParaRPr>
          </a:p>
          <a:p>
            <a:pPr marL="0" indent="0">
              <a:buNone/>
            </a:pPr>
            <a:endParaRPr lang="en-US" dirty="0">
              <a:latin typeface="Open Sans"/>
              <a:ea typeface="Open Sans"/>
              <a:cs typeface="Open Sans"/>
            </a:endParaRPr>
          </a:p>
          <a:p>
            <a:pPr marL="0" indent="0">
              <a:buNone/>
            </a:pPr>
            <a:r>
              <a:rPr lang="en-US" dirty="0">
                <a:latin typeface="Open Sans"/>
                <a:ea typeface="Open Sans"/>
                <a:cs typeface="Open Sans"/>
              </a:rPr>
              <a:t>If you'd like to save the document to your phone, click the blue oval that says “</a:t>
            </a:r>
            <a:r>
              <a:rPr lang="en-US" b="0" i="0" dirty="0">
                <a:effectLst/>
                <a:latin typeface="Open Sans"/>
                <a:ea typeface="Open Sans"/>
                <a:cs typeface="Open Sans"/>
              </a:rPr>
              <a:t>Download</a:t>
            </a:r>
            <a:r>
              <a:rPr lang="en-US" dirty="0">
                <a:latin typeface="Open Sans"/>
                <a:ea typeface="Open Sans"/>
                <a:cs typeface="Open Sans"/>
              </a:rPr>
              <a:t>”.</a:t>
            </a:r>
            <a:r>
              <a:rPr lang="en-US" b="0" i="0" dirty="0">
                <a:effectLst/>
                <a:latin typeface="Open Sans"/>
                <a:ea typeface="Open Sans"/>
                <a:cs typeface="Open Sans"/>
              </a:rPr>
              <a:t> </a:t>
            </a:r>
            <a:r>
              <a:rPr lang="en-US" sz="1800" b="0" i="0" dirty="0">
                <a:effectLst/>
                <a:latin typeface="Open Sans"/>
                <a:ea typeface="Open Sans"/>
                <a:cs typeface="Open Sans"/>
              </a:rPr>
              <a:t> </a:t>
            </a:r>
            <a:endParaRPr lang="en-US">
              <a:latin typeface="Open Sans"/>
              <a:ea typeface="Open Sans"/>
              <a:cs typeface="Open Sans"/>
            </a:endParaRPr>
          </a:p>
        </p:txBody>
      </p:sp>
      <p:pic>
        <p:nvPicPr>
          <p:cNvPr id="7" name="Picture 6" descr="A screenshot of a phone&#10;&#10;Description automatically generated">
            <a:extLst>
              <a:ext uri="{FF2B5EF4-FFF2-40B4-BE49-F238E27FC236}">
                <a16:creationId xmlns:a16="http://schemas.microsoft.com/office/drawing/2014/main" id="{7B6E2434-083A-8CCD-E3CA-4A2F7768B8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829"/>
          <a:stretch/>
        </p:blipFill>
        <p:spPr>
          <a:xfrm>
            <a:off x="5536826" y="897031"/>
            <a:ext cx="1829396" cy="3558426"/>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83A51CFB-4653-6809-7135-9849A650589E}"/>
              </a:ext>
            </a:extLst>
          </p:cNvPr>
          <p:cNvCxnSpPr>
            <a:cxnSpLocks/>
          </p:cNvCxnSpPr>
          <p:nvPr/>
        </p:nvCxnSpPr>
        <p:spPr>
          <a:xfrm>
            <a:off x="2806262" y="3247697"/>
            <a:ext cx="2838093" cy="48723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Slide 14">
            <a:hlinkClick r:id="" action="ppaction://media"/>
            <a:extLst>
              <a:ext uri="{FF2B5EF4-FFF2-40B4-BE49-F238E27FC236}">
                <a16:creationId xmlns:a16="http://schemas.microsoft.com/office/drawing/2014/main" id="{EC4BFDEB-A40D-BFF6-A8B8-24125481F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614199"/>
            <a:ext cx="406400" cy="406400"/>
          </a:xfrm>
          <a:prstGeom prst="rect">
            <a:avLst/>
          </a:prstGeom>
        </p:spPr>
      </p:pic>
    </p:spTree>
    <p:extLst>
      <p:ext uri="{BB962C8B-B14F-4D97-AF65-F5344CB8AC3E}">
        <p14:creationId xmlns:p14="http://schemas.microsoft.com/office/powerpoint/2010/main" val="41475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BE9C-BBC3-17A2-014F-CEC3A6F9439F}"/>
              </a:ext>
            </a:extLst>
          </p:cNvPr>
          <p:cNvSpPr>
            <a:spLocks noGrp="1"/>
          </p:cNvSpPr>
          <p:nvPr>
            <p:ph type="title"/>
          </p:nvPr>
        </p:nvSpPr>
        <p:spPr/>
        <p:txBody>
          <a:bodyPr/>
          <a:lstStyle/>
          <a:p>
            <a:r>
              <a:rPr lang="en-US">
                <a:latin typeface="Open Sans"/>
                <a:ea typeface="Open Sans"/>
                <a:cs typeface="Open Sans"/>
              </a:rPr>
              <a:t>Conclusion</a:t>
            </a:r>
            <a:endParaRPr lang="en-US"/>
          </a:p>
        </p:txBody>
      </p:sp>
      <p:sp>
        <p:nvSpPr>
          <p:cNvPr id="3" name="Content Placeholder 2">
            <a:extLst>
              <a:ext uri="{FF2B5EF4-FFF2-40B4-BE49-F238E27FC236}">
                <a16:creationId xmlns:a16="http://schemas.microsoft.com/office/drawing/2014/main" id="{770A34E4-BF56-1AAE-80AA-E3FA2B96F5D9}"/>
              </a:ext>
            </a:extLst>
          </p:cNvPr>
          <p:cNvSpPr>
            <a:spLocks noGrp="1"/>
          </p:cNvSpPr>
          <p:nvPr>
            <p:ph idx="1"/>
          </p:nvPr>
        </p:nvSpPr>
        <p:spPr/>
        <p:txBody>
          <a:bodyPr vert="horz" lIns="91440" tIns="45720" rIns="91440" bIns="45720" rtlCol="0" anchor="t">
            <a:normAutofit/>
          </a:bodyPr>
          <a:lstStyle/>
          <a:p>
            <a:pPr marL="0" indent="0">
              <a:buNone/>
            </a:pPr>
            <a:r>
              <a:rPr lang="en-US" sz="1800">
                <a:latin typeface="Open Sans"/>
                <a:ea typeface="Open Sans"/>
                <a:cs typeface="Open Sans"/>
              </a:rPr>
              <a:t>You may now close the tab on your phone. An email will be sent to your service coordinator that the documents have been signed.  If you were unable to download the signed forms for your records, you can request that your service coordinator send you a copy. </a:t>
            </a:r>
            <a:endParaRPr lang="en-US">
              <a:latin typeface="Open Sans"/>
              <a:ea typeface="Open Sans"/>
              <a:cs typeface="Open Sans"/>
            </a:endParaRPr>
          </a:p>
          <a:p>
            <a:endParaRPr lang="en-US"/>
          </a:p>
        </p:txBody>
      </p:sp>
      <p:pic>
        <p:nvPicPr>
          <p:cNvPr id="4" name="Picture 3" descr="Person using laptop at home">
            <a:extLst>
              <a:ext uri="{FF2B5EF4-FFF2-40B4-BE49-F238E27FC236}">
                <a16:creationId xmlns:a16="http://schemas.microsoft.com/office/drawing/2014/main" id="{030972BC-CF0E-73A8-2C97-B25E7CE63F40}"/>
              </a:ext>
            </a:extLst>
          </p:cNvPr>
          <p:cNvPicPr>
            <a:picLocks noChangeAspect="1"/>
          </p:cNvPicPr>
          <p:nvPr/>
        </p:nvPicPr>
        <p:blipFill>
          <a:blip r:embed="rId4"/>
          <a:stretch>
            <a:fillRect/>
          </a:stretch>
        </p:blipFill>
        <p:spPr>
          <a:xfrm>
            <a:off x="4340311" y="1784006"/>
            <a:ext cx="4309419" cy="2826609"/>
          </a:xfrm>
          <a:prstGeom prst="rect">
            <a:avLst/>
          </a:prstGeom>
        </p:spPr>
      </p:pic>
      <p:pic>
        <p:nvPicPr>
          <p:cNvPr id="5" name="Slide 15">
            <a:hlinkClick r:id="" action="ppaction://media"/>
            <a:extLst>
              <a:ext uri="{FF2B5EF4-FFF2-40B4-BE49-F238E27FC236}">
                <a16:creationId xmlns:a16="http://schemas.microsoft.com/office/drawing/2014/main" id="{00DCE8DB-9634-EA4D-F3C4-346703E151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737100"/>
            <a:ext cx="406400" cy="406400"/>
          </a:xfrm>
          <a:prstGeom prst="rect">
            <a:avLst/>
          </a:prstGeom>
        </p:spPr>
      </p:pic>
    </p:spTree>
    <p:extLst>
      <p:ext uri="{BB962C8B-B14F-4D97-AF65-F5344CB8AC3E}">
        <p14:creationId xmlns:p14="http://schemas.microsoft.com/office/powerpoint/2010/main" val="117005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8055-68C6-A1AF-1C8D-3959C6D4EA99}"/>
              </a:ext>
            </a:extLst>
          </p:cNvPr>
          <p:cNvSpPr>
            <a:spLocks noGrp="1"/>
          </p:cNvSpPr>
          <p:nvPr>
            <p:ph type="title"/>
          </p:nvPr>
        </p:nvSpPr>
        <p:spPr/>
        <p:txBody>
          <a:bodyPr/>
          <a:lstStyle/>
          <a:p>
            <a:r>
              <a:rPr lang="en-US">
                <a:latin typeface="Open Sans"/>
                <a:ea typeface="Open Sans"/>
                <a:cs typeface="Open Sans"/>
              </a:rPr>
              <a:t>Thank You!</a:t>
            </a:r>
            <a:endParaRPr lang="en-US"/>
          </a:p>
        </p:txBody>
      </p:sp>
      <p:sp>
        <p:nvSpPr>
          <p:cNvPr id="3" name="Content Placeholder 2">
            <a:extLst>
              <a:ext uri="{FF2B5EF4-FFF2-40B4-BE49-F238E27FC236}">
                <a16:creationId xmlns:a16="http://schemas.microsoft.com/office/drawing/2014/main" id="{90834B34-BE3A-E2B5-5B83-43BED032CF19}"/>
              </a:ext>
            </a:extLst>
          </p:cNvPr>
          <p:cNvSpPr>
            <a:spLocks noGrp="1"/>
          </p:cNvSpPr>
          <p:nvPr>
            <p:ph idx="1"/>
          </p:nvPr>
        </p:nvSpPr>
        <p:spPr/>
        <p:txBody>
          <a:bodyPr vert="horz" lIns="91440" tIns="45720" rIns="91440" bIns="45720" rtlCol="0" anchor="t">
            <a:normAutofit/>
          </a:bodyPr>
          <a:lstStyle/>
          <a:p>
            <a:pPr marL="0" indent="0">
              <a:buNone/>
            </a:pPr>
            <a:r>
              <a:rPr lang="en-US" sz="2000" b="1" dirty="0">
                <a:latin typeface="Open Sans"/>
                <a:ea typeface="Open Sans"/>
                <a:cs typeface="Open Sans"/>
              </a:rPr>
              <a:t>This course was developed by the Learning and Development Team </a:t>
            </a:r>
            <a:r>
              <a:rPr lang="en-US" sz="2000" b="1">
                <a:latin typeface="Open Sans"/>
                <a:ea typeface="Open Sans"/>
                <a:cs typeface="Open Sans"/>
              </a:rPr>
              <a:t>and released in December 2024. Please reach out to your service </a:t>
            </a:r>
            <a:r>
              <a:rPr lang="en-US" sz="2000" b="1" dirty="0">
                <a:latin typeface="Open Sans"/>
                <a:ea typeface="Open Sans"/>
                <a:cs typeface="Open Sans"/>
              </a:rPr>
              <a:t>coordinator if you need additional assistance signing forms using Adobe Sign.</a:t>
            </a:r>
            <a:r>
              <a:rPr lang="en-US" sz="2000" dirty="0">
                <a:latin typeface="Open Sans"/>
                <a:ea typeface="Open Sans"/>
                <a:cs typeface="Open Sans"/>
              </a:rPr>
              <a:t> </a:t>
            </a:r>
          </a:p>
          <a:p>
            <a:pPr marL="0" indent="0">
              <a:buNone/>
            </a:pPr>
            <a:endParaRPr lang="en-US">
              <a:latin typeface="Open Sans"/>
              <a:ea typeface="Open Sans"/>
              <a:cs typeface="Open Sans"/>
            </a:endParaRPr>
          </a:p>
        </p:txBody>
      </p:sp>
      <p:pic>
        <p:nvPicPr>
          <p:cNvPr id="4" name="Picture 3">
            <a:extLst>
              <a:ext uri="{FF2B5EF4-FFF2-40B4-BE49-F238E27FC236}">
                <a16:creationId xmlns:a16="http://schemas.microsoft.com/office/drawing/2014/main" id="{CB4A3A9B-E27C-9407-9365-6182130F8B23}"/>
              </a:ext>
            </a:extLst>
          </p:cNvPr>
          <p:cNvPicPr>
            <a:picLocks noChangeAspect="1"/>
          </p:cNvPicPr>
          <p:nvPr/>
        </p:nvPicPr>
        <p:blipFill>
          <a:blip r:embed="rId4"/>
          <a:stretch>
            <a:fillRect/>
          </a:stretch>
        </p:blipFill>
        <p:spPr>
          <a:xfrm>
            <a:off x="375197" y="2338869"/>
            <a:ext cx="2780271" cy="1850940"/>
          </a:xfrm>
          <a:prstGeom prst="rect">
            <a:avLst/>
          </a:prstGeom>
        </p:spPr>
      </p:pic>
      <p:pic>
        <p:nvPicPr>
          <p:cNvPr id="5" name="Picture 4">
            <a:extLst>
              <a:ext uri="{FF2B5EF4-FFF2-40B4-BE49-F238E27FC236}">
                <a16:creationId xmlns:a16="http://schemas.microsoft.com/office/drawing/2014/main" id="{FCEDBCD4-361E-9F35-5EE9-5F3569A431A1}"/>
              </a:ext>
            </a:extLst>
          </p:cNvPr>
          <p:cNvPicPr>
            <a:picLocks noChangeAspect="1"/>
          </p:cNvPicPr>
          <p:nvPr/>
        </p:nvPicPr>
        <p:blipFill>
          <a:blip r:embed="rId5"/>
          <a:stretch>
            <a:fillRect/>
          </a:stretch>
        </p:blipFill>
        <p:spPr>
          <a:xfrm>
            <a:off x="3156853" y="2114788"/>
            <a:ext cx="3444446" cy="2291149"/>
          </a:xfrm>
          <a:prstGeom prst="rect">
            <a:avLst/>
          </a:prstGeom>
        </p:spPr>
      </p:pic>
      <p:pic>
        <p:nvPicPr>
          <p:cNvPr id="6" name="Picture 5">
            <a:extLst>
              <a:ext uri="{FF2B5EF4-FFF2-40B4-BE49-F238E27FC236}">
                <a16:creationId xmlns:a16="http://schemas.microsoft.com/office/drawing/2014/main" id="{2E14576D-ACF0-1B9B-70A5-85E4D5EF1258}"/>
              </a:ext>
            </a:extLst>
          </p:cNvPr>
          <p:cNvPicPr>
            <a:picLocks noChangeAspect="1"/>
          </p:cNvPicPr>
          <p:nvPr/>
        </p:nvPicPr>
        <p:blipFill>
          <a:blip r:embed="rId6"/>
          <a:stretch>
            <a:fillRect/>
          </a:stretch>
        </p:blipFill>
        <p:spPr>
          <a:xfrm>
            <a:off x="6606155" y="2335265"/>
            <a:ext cx="2201822" cy="1954397"/>
          </a:xfrm>
          <a:prstGeom prst="rect">
            <a:avLst/>
          </a:prstGeom>
        </p:spPr>
      </p:pic>
      <p:pic>
        <p:nvPicPr>
          <p:cNvPr id="7" name="Slide 16">
            <a:hlinkClick r:id="" action="ppaction://media"/>
            <a:extLst>
              <a:ext uri="{FF2B5EF4-FFF2-40B4-BE49-F238E27FC236}">
                <a16:creationId xmlns:a16="http://schemas.microsoft.com/office/drawing/2014/main" id="{69E9C4FD-0705-8BD1-CDB3-19A8019637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2202" y="4737100"/>
            <a:ext cx="406400" cy="406400"/>
          </a:xfrm>
          <a:prstGeom prst="rect">
            <a:avLst/>
          </a:prstGeom>
        </p:spPr>
      </p:pic>
    </p:spTree>
    <p:extLst>
      <p:ext uri="{BB962C8B-B14F-4D97-AF65-F5344CB8AC3E}">
        <p14:creationId xmlns:p14="http://schemas.microsoft.com/office/powerpoint/2010/main" val="38773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3BA4DD-6CE0-ACF4-7C6E-DB0DA40E943E}"/>
              </a:ext>
            </a:extLst>
          </p:cNvPr>
          <p:cNvSpPr>
            <a:spLocks noGrp="1"/>
          </p:cNvSpPr>
          <p:nvPr>
            <p:ph type="title"/>
          </p:nvPr>
        </p:nvSpPr>
        <p:spPr/>
        <p:txBody>
          <a:bodyPr/>
          <a:lstStyle/>
          <a:p>
            <a:r>
              <a:rPr lang="en-US"/>
              <a:t>Instructions</a:t>
            </a:r>
          </a:p>
        </p:txBody>
      </p:sp>
      <p:sp>
        <p:nvSpPr>
          <p:cNvPr id="5" name="Content Placeholder 4">
            <a:extLst>
              <a:ext uri="{FF2B5EF4-FFF2-40B4-BE49-F238E27FC236}">
                <a16:creationId xmlns:a16="http://schemas.microsoft.com/office/drawing/2014/main" id="{77D79276-A3FB-57B3-0FBD-3728CEA0D321}"/>
              </a:ext>
            </a:extLst>
          </p:cNvPr>
          <p:cNvSpPr>
            <a:spLocks noGrp="1"/>
          </p:cNvSpPr>
          <p:nvPr>
            <p:ph idx="1"/>
          </p:nvPr>
        </p:nvSpPr>
        <p:spPr/>
        <p:txBody>
          <a:bodyPr vert="horz" lIns="91440" tIns="45720" rIns="91440" bIns="45720" rtlCol="0" anchor="t">
            <a:normAutofit/>
          </a:bodyPr>
          <a:lstStyle/>
          <a:p>
            <a:pPr marL="0" indent="0">
              <a:buNone/>
            </a:pPr>
            <a:r>
              <a:rPr lang="en-US">
                <a:latin typeface="Open Sans"/>
                <a:ea typeface="Open Sans"/>
                <a:cs typeface="Open Sans"/>
              </a:rPr>
              <a:t>Following are the step-by step instructions for signing a document sent to you by your TEIS service coordinator through Adobe Sign. These instructions are specific to your phone or tablet. You may also refer to the written instructions provided by the accompanying downloadable document. </a:t>
            </a:r>
          </a:p>
        </p:txBody>
      </p:sp>
      <p:pic>
        <p:nvPicPr>
          <p:cNvPr id="4" name="Picture 3" descr="Close up of checklist">
            <a:extLst>
              <a:ext uri="{FF2B5EF4-FFF2-40B4-BE49-F238E27FC236}">
                <a16:creationId xmlns:a16="http://schemas.microsoft.com/office/drawing/2014/main" id="{147680AE-D6A7-BCAA-16AA-560468C597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887" y="2768785"/>
            <a:ext cx="2735917" cy="1837952"/>
          </a:xfrm>
          <a:prstGeom prst="rect">
            <a:avLst/>
          </a:prstGeom>
        </p:spPr>
      </p:pic>
      <p:sp>
        <p:nvSpPr>
          <p:cNvPr id="6" name="TextBox 5">
            <a:extLst>
              <a:ext uri="{FF2B5EF4-FFF2-40B4-BE49-F238E27FC236}">
                <a16:creationId xmlns:a16="http://schemas.microsoft.com/office/drawing/2014/main" id="{6B8BB9DE-4443-3F7A-6291-3682CD4DE313}"/>
              </a:ext>
            </a:extLst>
          </p:cNvPr>
          <p:cNvSpPr txBox="1"/>
          <p:nvPr/>
        </p:nvSpPr>
        <p:spPr>
          <a:xfrm>
            <a:off x="6622676" y="3088901"/>
            <a:ext cx="1676400" cy="1200329"/>
          </a:xfrm>
          <a:prstGeom prst="rect">
            <a:avLst/>
          </a:prstGeom>
          <a:noFill/>
          <a:ln>
            <a:solidFill>
              <a:schemeClr val="tx1">
                <a:lumMod val="65000"/>
                <a:lumOff val="35000"/>
              </a:schemeClr>
            </a:solidFill>
          </a:ln>
        </p:spPr>
        <p:txBody>
          <a:bodyPr wrap="square" rtlCol="0">
            <a:spAutoFit/>
          </a:bodyPr>
          <a:lstStyle/>
          <a:p>
            <a:r>
              <a:rPr lang="en-US"/>
              <a:t>Click anywhere to advance to the next slide when ready.</a:t>
            </a:r>
          </a:p>
        </p:txBody>
      </p:sp>
      <p:pic>
        <p:nvPicPr>
          <p:cNvPr id="7" name="Slide 2">
            <a:hlinkClick r:id="" action="ppaction://media"/>
            <a:extLst>
              <a:ext uri="{FF2B5EF4-FFF2-40B4-BE49-F238E27FC236}">
                <a16:creationId xmlns:a16="http://schemas.microsoft.com/office/drawing/2014/main" id="{1993DA99-1498-C749-AB2D-B028D08AE3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297" y="4678199"/>
            <a:ext cx="406400" cy="406400"/>
          </a:xfrm>
          <a:prstGeom prst="rect">
            <a:avLst/>
          </a:prstGeom>
        </p:spPr>
      </p:pic>
    </p:spTree>
    <p:extLst>
      <p:ext uri="{BB962C8B-B14F-4D97-AF65-F5344CB8AC3E}">
        <p14:creationId xmlns:p14="http://schemas.microsoft.com/office/powerpoint/2010/main" val="119194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6166-2650-4041-19B6-8A37508CC47F}"/>
              </a:ext>
            </a:extLst>
          </p:cNvPr>
          <p:cNvSpPr>
            <a:spLocks noGrp="1"/>
          </p:cNvSpPr>
          <p:nvPr>
            <p:ph type="title"/>
          </p:nvPr>
        </p:nvSpPr>
        <p:spPr/>
        <p:txBody>
          <a:bodyPr anchor="ctr">
            <a:normAutofit/>
          </a:bodyPr>
          <a:lstStyle/>
          <a:p>
            <a:r>
              <a:rPr lang="en-US"/>
              <a:t>Receiving the Email</a:t>
            </a:r>
          </a:p>
        </p:txBody>
      </p:sp>
      <p:sp>
        <p:nvSpPr>
          <p:cNvPr id="3" name="Content Placeholder 2">
            <a:extLst>
              <a:ext uri="{FF2B5EF4-FFF2-40B4-BE49-F238E27FC236}">
                <a16:creationId xmlns:a16="http://schemas.microsoft.com/office/drawing/2014/main" id="{B2E47137-3D87-BEAF-2007-19E649063705}"/>
              </a:ext>
            </a:extLst>
          </p:cNvPr>
          <p:cNvSpPr>
            <a:spLocks noGrp="1"/>
          </p:cNvSpPr>
          <p:nvPr>
            <p:ph idx="1"/>
          </p:nvPr>
        </p:nvSpPr>
        <p:spPr>
          <a:xfrm>
            <a:off x="228600" y="895350"/>
            <a:ext cx="4267200" cy="3718849"/>
          </a:xfrm>
        </p:spPr>
        <p:txBody>
          <a:bodyPr anchor="ctr">
            <a:normAutofit/>
          </a:bodyPr>
          <a:lstStyle/>
          <a:p>
            <a:pPr marL="0" indent="0">
              <a:buNone/>
            </a:pPr>
            <a:r>
              <a:rPr lang="en-US" dirty="0">
                <a:latin typeface="Open Sans"/>
                <a:ea typeface="Open Sans"/>
                <a:cs typeface="Open Sans"/>
              </a:rPr>
              <a:t>Open the email</a:t>
            </a:r>
            <a:r>
              <a:rPr lang="en-US" b="0" i="0" dirty="0">
                <a:effectLst/>
                <a:latin typeface="Open Sans"/>
                <a:ea typeface="Open Sans"/>
                <a:cs typeface="Open Sans"/>
              </a:rPr>
              <a:t> </a:t>
            </a:r>
            <a:r>
              <a:rPr lang="en-US" dirty="0">
                <a:latin typeface="Open Sans"/>
                <a:ea typeface="Open Sans"/>
                <a:cs typeface="Open Sans"/>
              </a:rPr>
              <a:t>that is titled with your service coordinator's name (example, "Jane Doe via Adobe Acrobat Sign")</a:t>
            </a:r>
          </a:p>
        </p:txBody>
      </p:sp>
      <p:pic>
        <p:nvPicPr>
          <p:cNvPr id="5" name="Picture 4" descr="A screenshot of a phone&#10;&#10;Description automatically generated">
            <a:extLst>
              <a:ext uri="{FF2B5EF4-FFF2-40B4-BE49-F238E27FC236}">
                <a16:creationId xmlns:a16="http://schemas.microsoft.com/office/drawing/2014/main" id="{F3F0880E-A05B-2029-120D-A4C61EEF9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156957"/>
            <a:ext cx="4191000" cy="3195638"/>
          </a:xfrm>
          <a:prstGeom prst="rect">
            <a:avLst/>
          </a:prstGeom>
          <a:noFill/>
          <a:ln>
            <a:solidFill>
              <a:schemeClr val="tx1"/>
            </a:solidFill>
          </a:ln>
        </p:spPr>
      </p:pic>
      <p:pic>
        <p:nvPicPr>
          <p:cNvPr id="4" name="Slide 3">
            <a:hlinkClick r:id="" action="ppaction://media"/>
            <a:extLst>
              <a:ext uri="{FF2B5EF4-FFF2-40B4-BE49-F238E27FC236}">
                <a16:creationId xmlns:a16="http://schemas.microsoft.com/office/drawing/2014/main" id="{CE0CD3B3-9C33-F74C-7334-36274F16DE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9000" y="4678198"/>
            <a:ext cx="406400" cy="406400"/>
          </a:xfrm>
          <a:prstGeom prst="rect">
            <a:avLst/>
          </a:prstGeom>
        </p:spPr>
      </p:pic>
    </p:spTree>
    <p:extLst>
      <p:ext uri="{BB962C8B-B14F-4D97-AF65-F5344CB8AC3E}">
        <p14:creationId xmlns:p14="http://schemas.microsoft.com/office/powerpoint/2010/main" val="22724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5BAE-BBDC-0F3C-EDDB-E438ADA67015}"/>
              </a:ext>
            </a:extLst>
          </p:cNvPr>
          <p:cNvSpPr>
            <a:spLocks noGrp="1"/>
          </p:cNvSpPr>
          <p:nvPr>
            <p:ph type="title"/>
          </p:nvPr>
        </p:nvSpPr>
        <p:spPr/>
        <p:txBody>
          <a:bodyPr/>
          <a:lstStyle/>
          <a:p>
            <a:r>
              <a:rPr lang="en-US"/>
              <a:t>Signature Request</a:t>
            </a:r>
          </a:p>
        </p:txBody>
      </p:sp>
      <p:sp>
        <p:nvSpPr>
          <p:cNvPr id="3" name="Content Placeholder 2">
            <a:extLst>
              <a:ext uri="{FF2B5EF4-FFF2-40B4-BE49-F238E27FC236}">
                <a16:creationId xmlns:a16="http://schemas.microsoft.com/office/drawing/2014/main" id="{C1E283E7-2E80-1530-C819-D8FBF6887708}"/>
              </a:ext>
            </a:extLst>
          </p:cNvPr>
          <p:cNvSpPr>
            <a:spLocks noGrp="1"/>
          </p:cNvSpPr>
          <p:nvPr>
            <p:ph idx="1"/>
          </p:nvPr>
        </p:nvSpPr>
        <p:spPr>
          <a:xfrm>
            <a:off x="228600" y="895350"/>
            <a:ext cx="4191000" cy="3718849"/>
          </a:xfrm>
        </p:spPr>
        <p:txBody>
          <a:bodyPr anchor="ctr">
            <a:normAutofit/>
          </a:bodyPr>
          <a:lstStyle/>
          <a:p>
            <a:pPr marL="0" indent="0">
              <a:buNone/>
            </a:pPr>
            <a:r>
              <a:rPr lang="en-US" sz="2800" b="0" i="0" dirty="0">
                <a:effectLst/>
                <a:latin typeface="Open Sans"/>
                <a:ea typeface="Open Sans"/>
                <a:cs typeface="Open Sans"/>
              </a:rPr>
              <a:t>Tap or click</a:t>
            </a:r>
            <a:r>
              <a:rPr lang="en-US" sz="2800" dirty="0">
                <a:latin typeface="Open Sans"/>
                <a:ea typeface="Open Sans"/>
                <a:cs typeface="Open Sans"/>
              </a:rPr>
              <a:t> </a:t>
            </a:r>
            <a:r>
              <a:rPr lang="en-US" sz="2800" b="0" i="0" dirty="0">
                <a:effectLst/>
                <a:latin typeface="Open Sans"/>
                <a:ea typeface="Open Sans"/>
                <a:cs typeface="Open Sans"/>
              </a:rPr>
              <a:t>the blue oval</a:t>
            </a:r>
            <a:r>
              <a:rPr lang="en-US" sz="2800" dirty="0">
                <a:latin typeface="Open Sans"/>
                <a:ea typeface="Open Sans"/>
                <a:cs typeface="Open Sans"/>
              </a:rPr>
              <a:t> that says "Review and Sign".</a:t>
            </a:r>
          </a:p>
        </p:txBody>
      </p:sp>
      <p:pic>
        <p:nvPicPr>
          <p:cNvPr id="5" name="Picture 4" descr="A screenshot of a phone&#10;&#10;Description automatically generated">
            <a:extLst>
              <a:ext uri="{FF2B5EF4-FFF2-40B4-BE49-F238E27FC236}">
                <a16:creationId xmlns:a16="http://schemas.microsoft.com/office/drawing/2014/main" id="{8800C669-17AC-A42E-C6F9-DE58DD4E3C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882754"/>
            <a:ext cx="1659000" cy="3590977"/>
          </a:xfrm>
          <a:prstGeom prst="rect">
            <a:avLst/>
          </a:prstGeom>
          <a:ln>
            <a:solidFill>
              <a:schemeClr val="tx1"/>
            </a:solidFill>
          </a:ln>
        </p:spPr>
      </p:pic>
      <p:sp>
        <p:nvSpPr>
          <p:cNvPr id="6" name="Arrow: Right 5">
            <a:extLst>
              <a:ext uri="{FF2B5EF4-FFF2-40B4-BE49-F238E27FC236}">
                <a16:creationId xmlns:a16="http://schemas.microsoft.com/office/drawing/2014/main" id="{1D4A7B0C-D721-5E7D-FBE7-10EDFBF743FD}"/>
              </a:ext>
            </a:extLst>
          </p:cNvPr>
          <p:cNvSpPr/>
          <p:nvPr/>
        </p:nvSpPr>
        <p:spPr>
          <a:xfrm>
            <a:off x="4573123" y="2506804"/>
            <a:ext cx="1664206" cy="48463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4">
            <a:hlinkClick r:id="" action="ppaction://media"/>
            <a:extLst>
              <a:ext uri="{FF2B5EF4-FFF2-40B4-BE49-F238E27FC236}">
                <a16:creationId xmlns:a16="http://schemas.microsoft.com/office/drawing/2014/main" id="{5E43B528-8FDC-682C-90CC-E4E6CC05F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4707540"/>
            <a:ext cx="406400" cy="406400"/>
          </a:xfrm>
          <a:prstGeom prst="rect">
            <a:avLst/>
          </a:prstGeom>
        </p:spPr>
      </p:pic>
    </p:spTree>
    <p:extLst>
      <p:ext uri="{BB962C8B-B14F-4D97-AF65-F5344CB8AC3E}">
        <p14:creationId xmlns:p14="http://schemas.microsoft.com/office/powerpoint/2010/main" val="22724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E288-95D7-EAFD-C980-E0FEEB9FB191}"/>
              </a:ext>
            </a:extLst>
          </p:cNvPr>
          <p:cNvSpPr>
            <a:spLocks noGrp="1"/>
          </p:cNvSpPr>
          <p:nvPr>
            <p:ph type="title"/>
          </p:nvPr>
        </p:nvSpPr>
        <p:spPr/>
        <p:txBody>
          <a:bodyPr/>
          <a:lstStyle/>
          <a:p>
            <a:r>
              <a:rPr lang="en-US"/>
              <a:t>Adobe Terms of Use and Privacy Policy</a:t>
            </a:r>
          </a:p>
        </p:txBody>
      </p:sp>
      <p:sp>
        <p:nvSpPr>
          <p:cNvPr id="3" name="Content Placeholder 2">
            <a:extLst>
              <a:ext uri="{FF2B5EF4-FFF2-40B4-BE49-F238E27FC236}">
                <a16:creationId xmlns:a16="http://schemas.microsoft.com/office/drawing/2014/main" id="{58037D47-7FBB-5DA6-4E64-B9353FA1A085}"/>
              </a:ext>
            </a:extLst>
          </p:cNvPr>
          <p:cNvSpPr>
            <a:spLocks noGrp="1"/>
          </p:cNvSpPr>
          <p:nvPr>
            <p:ph idx="1"/>
          </p:nvPr>
        </p:nvSpPr>
        <p:spPr>
          <a:xfrm>
            <a:off x="228600" y="895350"/>
            <a:ext cx="4648200" cy="3718849"/>
          </a:xfrm>
        </p:spPr>
        <p:txBody>
          <a:bodyPr vert="horz" lIns="91440" tIns="45720" rIns="91440" bIns="45720" rtlCol="0" anchor="t">
            <a:normAutofit/>
          </a:bodyPr>
          <a:lstStyle/>
          <a:p>
            <a:pPr marL="0" indent="0">
              <a:buNone/>
            </a:pPr>
            <a:r>
              <a:rPr lang="en-US" sz="2000" b="0" i="0" dirty="0">
                <a:effectLst/>
                <a:latin typeface="Open Sans"/>
                <a:ea typeface="Open Sans"/>
                <a:cs typeface="Open Sans"/>
              </a:rPr>
              <a:t>Adobe Acrobat Sign will be opened in your phone </a:t>
            </a:r>
            <a:r>
              <a:rPr lang="en-US" sz="2000" dirty="0">
                <a:latin typeface="Open Sans"/>
                <a:ea typeface="Open Sans"/>
                <a:cs typeface="Open Sans"/>
              </a:rPr>
              <a:t>web browser</a:t>
            </a:r>
            <a:r>
              <a:rPr lang="en-US" sz="2000" b="0" i="0" dirty="0">
                <a:effectLst/>
                <a:latin typeface="Open Sans"/>
                <a:ea typeface="Open Sans"/>
                <a:cs typeface="Open Sans"/>
              </a:rPr>
              <a:t>. </a:t>
            </a:r>
            <a:r>
              <a:rPr lang="en-US" sz="2000" dirty="0">
                <a:latin typeface="Open Sans"/>
                <a:ea typeface="Open Sans"/>
                <a:cs typeface="Open Sans"/>
              </a:rPr>
              <a:t>If you'd like to read the privacy policies, tap or </a:t>
            </a:r>
            <a:r>
              <a:rPr lang="en-US" sz="2000" b="0" i="0" dirty="0">
                <a:effectLst/>
                <a:latin typeface="Open Sans"/>
                <a:ea typeface="Open Sans"/>
                <a:cs typeface="Open Sans"/>
              </a:rPr>
              <a:t>click on </a:t>
            </a:r>
            <a:r>
              <a:rPr lang="en-US" sz="2000" dirty="0">
                <a:latin typeface="Open Sans"/>
                <a:ea typeface="Open Sans"/>
                <a:cs typeface="Open Sans"/>
              </a:rPr>
              <a:t>the</a:t>
            </a:r>
            <a:r>
              <a:rPr lang="en-US" sz="2000" b="0" i="0" dirty="0">
                <a:effectLst/>
                <a:latin typeface="Open Sans"/>
                <a:ea typeface="Open Sans"/>
                <a:cs typeface="Open Sans"/>
              </a:rPr>
              <a:t> links </a:t>
            </a:r>
            <a:r>
              <a:rPr lang="en-US" sz="2000" dirty="0">
                <a:latin typeface="Open Sans"/>
                <a:ea typeface="Open Sans"/>
                <a:cs typeface="Open Sans"/>
              </a:rPr>
              <a:t>highlighted in blue within the black box. </a:t>
            </a:r>
            <a:r>
              <a:rPr lang="en-US" sz="2000" b="0" i="0" dirty="0">
                <a:effectLst/>
                <a:latin typeface="Open Sans"/>
                <a:ea typeface="Open Sans"/>
                <a:cs typeface="Open Sans"/>
              </a:rPr>
              <a:t>When</a:t>
            </a:r>
            <a:r>
              <a:rPr lang="en-US" sz="2000" dirty="0">
                <a:latin typeface="Open Sans"/>
                <a:ea typeface="Open Sans"/>
                <a:cs typeface="Open Sans"/>
              </a:rPr>
              <a:t> </a:t>
            </a:r>
            <a:r>
              <a:rPr lang="en-US" sz="2000" b="0" i="0" dirty="0">
                <a:effectLst/>
                <a:latin typeface="Open Sans"/>
                <a:ea typeface="Open Sans"/>
                <a:cs typeface="Open Sans"/>
              </a:rPr>
              <a:t>ready, tap or click </a:t>
            </a:r>
            <a:r>
              <a:rPr lang="en-US" sz="2000" dirty="0">
                <a:latin typeface="Open Sans"/>
                <a:ea typeface="Open Sans"/>
                <a:cs typeface="Open Sans"/>
              </a:rPr>
              <a:t>the blue oval that says "Continue".</a:t>
            </a:r>
          </a:p>
        </p:txBody>
      </p:sp>
      <p:pic>
        <p:nvPicPr>
          <p:cNvPr id="5" name="Picture 4" descr="A screenshot of a computer&#10;&#10;Description automatically generated">
            <a:extLst>
              <a:ext uri="{FF2B5EF4-FFF2-40B4-BE49-F238E27FC236}">
                <a16:creationId xmlns:a16="http://schemas.microsoft.com/office/drawing/2014/main" id="{41F4564A-B32C-9B77-3B57-6BC94E4435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861"/>
          <a:stretch/>
        </p:blipFill>
        <p:spPr>
          <a:xfrm>
            <a:off x="6172200" y="895350"/>
            <a:ext cx="1927797" cy="3718849"/>
          </a:xfrm>
          <a:prstGeom prst="rect">
            <a:avLst/>
          </a:prstGeom>
        </p:spPr>
      </p:pic>
      <p:sp>
        <p:nvSpPr>
          <p:cNvPr id="6" name="Oval 5">
            <a:extLst>
              <a:ext uri="{FF2B5EF4-FFF2-40B4-BE49-F238E27FC236}">
                <a16:creationId xmlns:a16="http://schemas.microsoft.com/office/drawing/2014/main" id="{529646AD-2771-B949-9046-3EE4B513D074}"/>
              </a:ext>
            </a:extLst>
          </p:cNvPr>
          <p:cNvSpPr/>
          <p:nvPr/>
        </p:nvSpPr>
        <p:spPr>
          <a:xfrm>
            <a:off x="5840698" y="3409950"/>
            <a:ext cx="2590800" cy="5334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0E86194A-D113-5420-7803-01A7160C6243}"/>
              </a:ext>
            </a:extLst>
          </p:cNvPr>
          <p:cNvCxnSpPr/>
          <p:nvPr/>
        </p:nvCxnSpPr>
        <p:spPr>
          <a:xfrm>
            <a:off x="4724400" y="2114550"/>
            <a:ext cx="1219200" cy="137160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2652848-E28D-00D8-1365-645123FDC310}"/>
              </a:ext>
            </a:extLst>
          </p:cNvPr>
          <p:cNvCxnSpPr/>
          <p:nvPr/>
        </p:nvCxnSpPr>
        <p:spPr>
          <a:xfrm>
            <a:off x="1791195" y="2949782"/>
            <a:ext cx="4609605" cy="113101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Slide 5">
            <a:hlinkClick r:id="" action="ppaction://media"/>
            <a:extLst>
              <a:ext uri="{FF2B5EF4-FFF2-40B4-BE49-F238E27FC236}">
                <a16:creationId xmlns:a16="http://schemas.microsoft.com/office/drawing/2014/main" id="{25CE897A-C855-8BB4-1F6C-EA37798D2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9000" y="4670316"/>
            <a:ext cx="406400" cy="406400"/>
          </a:xfrm>
          <a:prstGeom prst="rect">
            <a:avLst/>
          </a:prstGeom>
        </p:spPr>
      </p:pic>
    </p:spTree>
    <p:extLst>
      <p:ext uri="{BB962C8B-B14F-4D97-AF65-F5344CB8AC3E}">
        <p14:creationId xmlns:p14="http://schemas.microsoft.com/office/powerpoint/2010/main" val="227247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B861-92C8-5457-CA80-5B8318D26464}"/>
              </a:ext>
            </a:extLst>
          </p:cNvPr>
          <p:cNvSpPr>
            <a:spLocks noGrp="1"/>
          </p:cNvSpPr>
          <p:nvPr>
            <p:ph type="title"/>
          </p:nvPr>
        </p:nvSpPr>
        <p:spPr/>
        <p:txBody>
          <a:bodyPr/>
          <a:lstStyle/>
          <a:p>
            <a:r>
              <a:rPr lang="en-US"/>
              <a:t>Required Fields and Start</a:t>
            </a:r>
          </a:p>
        </p:txBody>
      </p:sp>
      <p:sp>
        <p:nvSpPr>
          <p:cNvPr id="3" name="Content Placeholder 2">
            <a:extLst>
              <a:ext uri="{FF2B5EF4-FFF2-40B4-BE49-F238E27FC236}">
                <a16:creationId xmlns:a16="http://schemas.microsoft.com/office/drawing/2014/main" id="{C3A4CDA4-89E8-B11A-032A-2F91C3D98E7C}"/>
              </a:ext>
            </a:extLst>
          </p:cNvPr>
          <p:cNvSpPr>
            <a:spLocks noGrp="1"/>
          </p:cNvSpPr>
          <p:nvPr>
            <p:ph idx="1"/>
          </p:nvPr>
        </p:nvSpPr>
        <p:spPr>
          <a:xfrm>
            <a:off x="228600" y="895350"/>
            <a:ext cx="4495800" cy="3718849"/>
          </a:xfrm>
        </p:spPr>
        <p:txBody>
          <a:bodyPr vert="horz" lIns="91440" tIns="45720" rIns="91440" bIns="45720" rtlCol="0" anchor="t">
            <a:noAutofit/>
          </a:bodyPr>
          <a:lstStyle/>
          <a:p>
            <a:pPr marL="0" indent="0">
              <a:buNone/>
            </a:pPr>
            <a:r>
              <a:rPr lang="en-US" b="0" i="0">
                <a:effectLst/>
                <a:latin typeface="Open Sans"/>
                <a:ea typeface="Open Sans"/>
                <a:cs typeface="Open Sans"/>
              </a:rPr>
              <a:t>Across the top you will now see the number of required fields to complete within the document(s) you have been sent. As you complete each field, this number will decrease down to zero. Click on the </a:t>
            </a:r>
            <a:r>
              <a:rPr lang="en-US" b="0" i="0">
                <a:solidFill>
                  <a:srgbClr val="3399FF"/>
                </a:solidFill>
                <a:effectLst/>
                <a:latin typeface="Open Sans"/>
                <a:ea typeface="Open Sans"/>
                <a:cs typeface="Open Sans"/>
              </a:rPr>
              <a:t>blue </a:t>
            </a:r>
            <a:r>
              <a:rPr lang="en-US" b="0" i="0">
                <a:effectLst/>
                <a:latin typeface="Open Sans"/>
                <a:ea typeface="Open Sans"/>
                <a:cs typeface="Open Sans"/>
              </a:rPr>
              <a:t>oval</a:t>
            </a:r>
            <a:r>
              <a:rPr lang="en-US" b="0" i="0">
                <a:solidFill>
                  <a:srgbClr val="3399FF"/>
                </a:solidFill>
                <a:effectLst/>
                <a:latin typeface="Open Sans"/>
                <a:ea typeface="Open Sans"/>
                <a:cs typeface="Open Sans"/>
              </a:rPr>
              <a:t> </a:t>
            </a:r>
            <a:r>
              <a:rPr lang="en-US" b="0" i="0">
                <a:effectLst/>
                <a:latin typeface="Open Sans"/>
                <a:ea typeface="Open Sans"/>
                <a:cs typeface="Open Sans"/>
              </a:rPr>
              <a:t>to the right that says, “Start” to begin signing.  </a:t>
            </a:r>
            <a:endParaRPr lang="en-US">
              <a:latin typeface="Open Sans"/>
              <a:ea typeface="Open Sans"/>
              <a:cs typeface="Open Sans"/>
            </a:endParaRPr>
          </a:p>
        </p:txBody>
      </p:sp>
      <p:pic>
        <p:nvPicPr>
          <p:cNvPr id="5" name="Picture 4" descr="A screenshot of a computer&#10;&#10;Description automatically generated">
            <a:extLst>
              <a:ext uri="{FF2B5EF4-FFF2-40B4-BE49-F238E27FC236}">
                <a16:creationId xmlns:a16="http://schemas.microsoft.com/office/drawing/2014/main" id="{467B4353-BFB9-8649-5BD8-05F4D226F6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814"/>
          <a:stretch/>
        </p:blipFill>
        <p:spPr>
          <a:xfrm>
            <a:off x="5946886" y="1017989"/>
            <a:ext cx="2124605" cy="3589804"/>
          </a:xfrm>
          <a:prstGeom prst="rect">
            <a:avLst/>
          </a:prstGeom>
          <a:ln>
            <a:solidFill>
              <a:schemeClr val="tx1"/>
            </a:solidFill>
          </a:ln>
        </p:spPr>
      </p:pic>
      <p:sp>
        <p:nvSpPr>
          <p:cNvPr id="6" name="Rectangle: Rounded Corners 5">
            <a:extLst>
              <a:ext uri="{FF2B5EF4-FFF2-40B4-BE49-F238E27FC236}">
                <a16:creationId xmlns:a16="http://schemas.microsoft.com/office/drawing/2014/main" id="{C0D870A9-72F3-D90A-6CB3-8FBF5AD52D77}"/>
              </a:ext>
            </a:extLst>
          </p:cNvPr>
          <p:cNvSpPr/>
          <p:nvPr/>
        </p:nvSpPr>
        <p:spPr>
          <a:xfrm>
            <a:off x="6504768" y="1581150"/>
            <a:ext cx="778790" cy="407477"/>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DEDB836-A634-E660-0720-23DD623D50E0}"/>
              </a:ext>
            </a:extLst>
          </p:cNvPr>
          <p:cNvCxnSpPr/>
          <p:nvPr/>
        </p:nvCxnSpPr>
        <p:spPr>
          <a:xfrm>
            <a:off x="4343400" y="1504950"/>
            <a:ext cx="2133600" cy="38100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1218C31-8F00-2847-DB6D-BF306CD006B2}"/>
              </a:ext>
            </a:extLst>
          </p:cNvPr>
          <p:cNvCxnSpPr/>
          <p:nvPr/>
        </p:nvCxnSpPr>
        <p:spPr>
          <a:xfrm flipV="1">
            <a:off x="3862107" y="1920688"/>
            <a:ext cx="3810000" cy="205740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7" name="Slide 6">
            <a:hlinkClick r:id="" action="ppaction://media"/>
            <a:extLst>
              <a:ext uri="{FF2B5EF4-FFF2-40B4-BE49-F238E27FC236}">
                <a16:creationId xmlns:a16="http://schemas.microsoft.com/office/drawing/2014/main" id="{81D4F4FE-AB86-E194-6FB4-E56440DD4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1552" y="4715422"/>
            <a:ext cx="406400" cy="406400"/>
          </a:xfrm>
          <a:prstGeom prst="rect">
            <a:avLst/>
          </a:prstGeom>
        </p:spPr>
      </p:pic>
    </p:spTree>
    <p:extLst>
      <p:ext uri="{BB962C8B-B14F-4D97-AF65-F5344CB8AC3E}">
        <p14:creationId xmlns:p14="http://schemas.microsoft.com/office/powerpoint/2010/main" val="7985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E0AD-9573-30BB-4F6E-828F485C7C56}"/>
              </a:ext>
            </a:extLst>
          </p:cNvPr>
          <p:cNvSpPr>
            <a:spLocks noGrp="1"/>
          </p:cNvSpPr>
          <p:nvPr>
            <p:ph type="title"/>
          </p:nvPr>
        </p:nvSpPr>
        <p:spPr/>
        <p:txBody>
          <a:bodyPr/>
          <a:lstStyle/>
          <a:p>
            <a:r>
              <a:rPr lang="en-US"/>
              <a:t>Tap to Sign</a:t>
            </a:r>
          </a:p>
        </p:txBody>
      </p:sp>
      <p:sp>
        <p:nvSpPr>
          <p:cNvPr id="3" name="Content Placeholder 2">
            <a:extLst>
              <a:ext uri="{FF2B5EF4-FFF2-40B4-BE49-F238E27FC236}">
                <a16:creationId xmlns:a16="http://schemas.microsoft.com/office/drawing/2014/main" id="{2B198119-C4E9-958C-B8D0-6BA9823E4BE4}"/>
              </a:ext>
            </a:extLst>
          </p:cNvPr>
          <p:cNvSpPr>
            <a:spLocks noGrp="1"/>
          </p:cNvSpPr>
          <p:nvPr>
            <p:ph idx="1"/>
          </p:nvPr>
        </p:nvSpPr>
        <p:spPr>
          <a:xfrm>
            <a:off x="228600" y="895350"/>
            <a:ext cx="4267200" cy="3718849"/>
          </a:xfrm>
        </p:spPr>
        <p:txBody>
          <a:bodyPr anchor="ctr">
            <a:normAutofit/>
          </a:bodyPr>
          <a:lstStyle/>
          <a:p>
            <a:pPr marL="0" indent="0">
              <a:buNone/>
            </a:pPr>
            <a:r>
              <a:rPr lang="en-US" b="0" i="0" dirty="0">
                <a:effectLst/>
                <a:latin typeface="Open Sans"/>
                <a:ea typeface="Open Sans"/>
                <a:cs typeface="Open Sans"/>
              </a:rPr>
              <a:t>Click or tap the </a:t>
            </a:r>
            <a:r>
              <a:rPr lang="en-US" dirty="0">
                <a:latin typeface="Open Sans"/>
                <a:ea typeface="Open Sans"/>
                <a:cs typeface="Open Sans"/>
              </a:rPr>
              <a:t>blue signature</a:t>
            </a:r>
            <a:r>
              <a:rPr lang="en-US" b="0" i="0" dirty="0">
                <a:effectLst/>
                <a:latin typeface="Open Sans"/>
                <a:ea typeface="Open Sans"/>
                <a:cs typeface="Open Sans"/>
              </a:rPr>
              <a:t> </a:t>
            </a:r>
            <a:r>
              <a:rPr lang="en-US" dirty="0">
                <a:latin typeface="Open Sans"/>
                <a:ea typeface="Open Sans"/>
                <a:cs typeface="Open Sans"/>
              </a:rPr>
              <a:t>field</a:t>
            </a:r>
            <a:r>
              <a:rPr lang="en-US" b="0" i="0" dirty="0">
                <a:effectLst/>
                <a:latin typeface="Open Sans"/>
                <a:ea typeface="Open Sans"/>
                <a:cs typeface="Open Sans"/>
              </a:rPr>
              <a:t>, </a:t>
            </a:r>
            <a:r>
              <a:rPr lang="en-US" dirty="0">
                <a:latin typeface="Open Sans"/>
                <a:ea typeface="Open Sans"/>
                <a:cs typeface="Open Sans"/>
              </a:rPr>
              <a:t>under the words "Tap to sign".</a:t>
            </a:r>
            <a:r>
              <a:rPr lang="en-US" b="0" i="0" dirty="0">
                <a:effectLst/>
                <a:latin typeface="Open Sans"/>
                <a:ea typeface="Open Sans"/>
                <a:cs typeface="Open Sans"/>
              </a:rPr>
              <a:t> </a:t>
            </a:r>
            <a:endParaRPr lang="en-US" dirty="0">
              <a:latin typeface="Open Sans"/>
              <a:ea typeface="Open Sans"/>
              <a:cs typeface="Open Sans"/>
            </a:endParaRPr>
          </a:p>
        </p:txBody>
      </p:sp>
      <p:pic>
        <p:nvPicPr>
          <p:cNvPr id="5" name="Picture 4" descr="A screenshot of a computer&#10;&#10;Description automatically generated">
            <a:extLst>
              <a:ext uri="{FF2B5EF4-FFF2-40B4-BE49-F238E27FC236}">
                <a16:creationId xmlns:a16="http://schemas.microsoft.com/office/drawing/2014/main" id="{06E99DDB-EF37-52D7-CD82-3A0019F76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814"/>
          <a:stretch/>
        </p:blipFill>
        <p:spPr>
          <a:xfrm>
            <a:off x="6116664" y="1083625"/>
            <a:ext cx="2217053" cy="3615018"/>
          </a:xfrm>
          <a:prstGeom prst="rect">
            <a:avLst/>
          </a:prstGeom>
          <a:ln>
            <a:solidFill>
              <a:schemeClr val="tx1"/>
            </a:solidFill>
          </a:ln>
        </p:spPr>
      </p:pic>
      <p:sp>
        <p:nvSpPr>
          <p:cNvPr id="16" name="Oval 15">
            <a:extLst>
              <a:ext uri="{FF2B5EF4-FFF2-40B4-BE49-F238E27FC236}">
                <a16:creationId xmlns:a16="http://schemas.microsoft.com/office/drawing/2014/main" id="{7EC888F5-22F7-A088-F754-A86F70481A00}"/>
              </a:ext>
            </a:extLst>
          </p:cNvPr>
          <p:cNvSpPr/>
          <p:nvPr/>
        </p:nvSpPr>
        <p:spPr>
          <a:xfrm>
            <a:off x="6553200" y="3638550"/>
            <a:ext cx="762000" cy="3810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2D043D9-D35A-4140-B121-077F92C35A64}"/>
              </a:ext>
            </a:extLst>
          </p:cNvPr>
          <p:cNvCxnSpPr>
            <a:cxnSpLocks/>
          </p:cNvCxnSpPr>
          <p:nvPr/>
        </p:nvCxnSpPr>
        <p:spPr>
          <a:xfrm>
            <a:off x="3990415" y="2837482"/>
            <a:ext cx="2235630" cy="11789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Slide 7">
            <a:hlinkClick r:id="" action="ppaction://media"/>
            <a:extLst>
              <a:ext uri="{FF2B5EF4-FFF2-40B4-BE49-F238E27FC236}">
                <a16:creationId xmlns:a16="http://schemas.microsoft.com/office/drawing/2014/main" id="{993C1DF1-2612-FFFC-83A4-11BB658662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698643"/>
            <a:ext cx="406400" cy="406400"/>
          </a:xfrm>
          <a:prstGeom prst="rect">
            <a:avLst/>
          </a:prstGeom>
        </p:spPr>
      </p:pic>
    </p:spTree>
    <p:extLst>
      <p:ext uri="{BB962C8B-B14F-4D97-AF65-F5344CB8AC3E}">
        <p14:creationId xmlns:p14="http://schemas.microsoft.com/office/powerpoint/2010/main" val="22429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AC63-0BFC-8E75-B04A-CBDE611A4F77}"/>
              </a:ext>
            </a:extLst>
          </p:cNvPr>
          <p:cNvSpPr>
            <a:spLocks noGrp="1"/>
          </p:cNvSpPr>
          <p:nvPr>
            <p:ph type="title"/>
          </p:nvPr>
        </p:nvSpPr>
        <p:spPr/>
        <p:txBody>
          <a:bodyPr/>
          <a:lstStyle/>
          <a:p>
            <a:r>
              <a:rPr lang="en-US"/>
              <a:t>Signature Options</a:t>
            </a:r>
          </a:p>
        </p:txBody>
      </p:sp>
      <p:sp>
        <p:nvSpPr>
          <p:cNvPr id="3" name="Content Placeholder 2">
            <a:extLst>
              <a:ext uri="{FF2B5EF4-FFF2-40B4-BE49-F238E27FC236}">
                <a16:creationId xmlns:a16="http://schemas.microsoft.com/office/drawing/2014/main" id="{AEC85E4A-FDAB-CB4D-D08D-E51475D5F2D8}"/>
              </a:ext>
            </a:extLst>
          </p:cNvPr>
          <p:cNvSpPr>
            <a:spLocks noGrp="1"/>
          </p:cNvSpPr>
          <p:nvPr>
            <p:ph idx="1"/>
          </p:nvPr>
        </p:nvSpPr>
        <p:spPr/>
        <p:txBody>
          <a:bodyPr vert="horz" lIns="91440" tIns="45720" rIns="91440" bIns="45720" rtlCol="0" anchor="t">
            <a:normAutofit/>
          </a:bodyPr>
          <a:lstStyle/>
          <a:p>
            <a:pPr marL="0" indent="0" fontAlgn="base">
              <a:buNone/>
            </a:pPr>
            <a:r>
              <a:rPr lang="en-US" sz="1800" dirty="0">
                <a:solidFill>
                  <a:srgbClr val="000000"/>
                </a:solidFill>
                <a:latin typeface="Open Sans"/>
                <a:ea typeface="Open Sans"/>
                <a:cs typeface="Open Sans"/>
              </a:rPr>
              <a:t>Choose your preferred method of signature:</a:t>
            </a:r>
            <a:endParaRPr lang="en-US" sz="1800" b="0" i="0" dirty="0">
              <a:solidFill>
                <a:srgbClr val="000000"/>
              </a:solidFill>
              <a:effectLst/>
              <a:latin typeface="Open Sans" panose="020B0606030504020204" pitchFamily="34" charset="0"/>
            </a:endParaRPr>
          </a:p>
          <a:p>
            <a:pPr marL="0" indent="0" algn="l" rtl="0" fontAlgn="base">
              <a:buNone/>
            </a:pPr>
            <a:r>
              <a:rPr lang="en-US" sz="1800" b="1" i="0" dirty="0">
                <a:solidFill>
                  <a:srgbClr val="000000"/>
                </a:solidFill>
                <a:effectLst/>
                <a:latin typeface="Open Sans"/>
                <a:ea typeface="Open Sans"/>
                <a:cs typeface="Open Sans"/>
              </a:rPr>
              <a:t>Type</a:t>
            </a:r>
            <a:r>
              <a:rPr lang="en-US" sz="1800" b="0" i="0" dirty="0">
                <a:solidFill>
                  <a:srgbClr val="000000"/>
                </a:solidFill>
                <a:effectLst/>
                <a:latin typeface="Open Sans"/>
                <a:ea typeface="Open Sans"/>
                <a:cs typeface="Open Sans"/>
              </a:rPr>
              <a:t> will allow you to type in your name and it will display your name in a cursive font.  </a:t>
            </a:r>
          </a:p>
          <a:p>
            <a:pPr marL="0" indent="0" algn="l" rtl="0" fontAlgn="base">
              <a:buNone/>
            </a:pPr>
            <a:r>
              <a:rPr lang="en-US" sz="1800" b="1" i="0" dirty="0">
                <a:solidFill>
                  <a:srgbClr val="000000"/>
                </a:solidFill>
                <a:effectLst/>
                <a:latin typeface="Open Sans"/>
                <a:ea typeface="Open Sans"/>
                <a:cs typeface="Open Sans"/>
              </a:rPr>
              <a:t>Draw </a:t>
            </a:r>
            <a:r>
              <a:rPr lang="en-US" sz="1800" b="0" i="0" dirty="0">
                <a:solidFill>
                  <a:srgbClr val="000000"/>
                </a:solidFill>
                <a:effectLst/>
                <a:latin typeface="Open Sans"/>
                <a:ea typeface="Open Sans"/>
                <a:cs typeface="Open Sans"/>
              </a:rPr>
              <a:t>will allow you to use your finger or a stylus to write your name on your phone screen. </a:t>
            </a:r>
          </a:p>
          <a:p>
            <a:pPr marL="0" indent="0" algn="l" rtl="0" fontAlgn="base">
              <a:buNone/>
            </a:pPr>
            <a:r>
              <a:rPr lang="en-US" sz="1800" b="1" i="0" dirty="0">
                <a:solidFill>
                  <a:srgbClr val="000000"/>
                </a:solidFill>
                <a:effectLst/>
                <a:latin typeface="Open Sans"/>
                <a:ea typeface="Open Sans"/>
                <a:cs typeface="Open Sans"/>
              </a:rPr>
              <a:t>Image </a:t>
            </a:r>
            <a:r>
              <a:rPr lang="en-US" sz="1800" b="0" i="0" dirty="0">
                <a:solidFill>
                  <a:srgbClr val="000000"/>
                </a:solidFill>
                <a:effectLst/>
                <a:latin typeface="Open Sans"/>
                <a:ea typeface="Open Sans"/>
                <a:cs typeface="Open Sans"/>
              </a:rPr>
              <a:t>will allow you to insert a </a:t>
            </a:r>
          </a:p>
          <a:p>
            <a:pPr marL="0" indent="0" algn="l" rtl="0" fontAlgn="base">
              <a:buNone/>
            </a:pPr>
            <a:r>
              <a:rPr lang="en-US" sz="1800" b="0" i="0" dirty="0">
                <a:solidFill>
                  <a:srgbClr val="000000"/>
                </a:solidFill>
                <a:effectLst/>
                <a:latin typeface="Open Sans"/>
                <a:ea typeface="Open Sans"/>
                <a:cs typeface="Open Sans"/>
              </a:rPr>
              <a:t>photo from your phone. This feature </a:t>
            </a:r>
          </a:p>
          <a:p>
            <a:pPr marL="0" indent="0" algn="l" rtl="0" fontAlgn="base">
              <a:buNone/>
            </a:pPr>
            <a:r>
              <a:rPr lang="en-US" sz="1800" b="0" i="0" dirty="0">
                <a:solidFill>
                  <a:srgbClr val="000000"/>
                </a:solidFill>
                <a:effectLst/>
                <a:latin typeface="Open Sans"/>
                <a:ea typeface="Open Sans"/>
                <a:cs typeface="Open Sans"/>
              </a:rPr>
              <a:t>enables you to sign your name on a </a:t>
            </a:r>
          </a:p>
          <a:p>
            <a:pPr marL="0" indent="0" algn="l" rtl="0" fontAlgn="base">
              <a:buNone/>
            </a:pPr>
            <a:r>
              <a:rPr lang="en-US" sz="1800" b="0" i="0" dirty="0">
                <a:solidFill>
                  <a:srgbClr val="000000"/>
                </a:solidFill>
                <a:effectLst/>
                <a:latin typeface="Open Sans"/>
                <a:ea typeface="Open Sans"/>
                <a:cs typeface="Open Sans"/>
              </a:rPr>
              <a:t>piece of paper, take a picture of your </a:t>
            </a:r>
          </a:p>
          <a:p>
            <a:pPr marL="0" indent="0" algn="l" rtl="0" fontAlgn="base">
              <a:buNone/>
            </a:pPr>
            <a:r>
              <a:rPr lang="en-US" sz="1800" b="0" i="0" dirty="0">
                <a:solidFill>
                  <a:srgbClr val="000000"/>
                </a:solidFill>
                <a:effectLst/>
                <a:latin typeface="Open Sans"/>
                <a:ea typeface="Open Sans"/>
                <a:cs typeface="Open Sans"/>
              </a:rPr>
              <a:t>signature, and then upload it here.  </a:t>
            </a:r>
          </a:p>
          <a:p>
            <a:endParaRPr lang="en-US"/>
          </a:p>
        </p:txBody>
      </p:sp>
      <p:pic>
        <p:nvPicPr>
          <p:cNvPr id="7" name="Picture 6" descr="A screenshot of a computer&#10;&#10;Description automatically generated">
            <a:extLst>
              <a:ext uri="{FF2B5EF4-FFF2-40B4-BE49-F238E27FC236}">
                <a16:creationId xmlns:a16="http://schemas.microsoft.com/office/drawing/2014/main" id="{EB5159DB-3C17-7A0F-1287-CD494D045B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632"/>
          <a:stretch/>
        </p:blipFill>
        <p:spPr>
          <a:xfrm>
            <a:off x="4343400" y="2724150"/>
            <a:ext cx="4800600" cy="1960254"/>
          </a:xfrm>
          <a:prstGeom prst="rect">
            <a:avLst/>
          </a:prstGeom>
          <a:ln>
            <a:solidFill>
              <a:schemeClr val="tx1"/>
            </a:solidFill>
          </a:ln>
        </p:spPr>
      </p:pic>
      <p:sp>
        <p:nvSpPr>
          <p:cNvPr id="4" name="Oval 3">
            <a:extLst>
              <a:ext uri="{FF2B5EF4-FFF2-40B4-BE49-F238E27FC236}">
                <a16:creationId xmlns:a16="http://schemas.microsoft.com/office/drawing/2014/main" id="{B2DB7736-3FDD-A9AD-C926-3C6D151EAE74}"/>
              </a:ext>
            </a:extLst>
          </p:cNvPr>
          <p:cNvSpPr/>
          <p:nvPr/>
        </p:nvSpPr>
        <p:spPr>
          <a:xfrm>
            <a:off x="6172200" y="2647950"/>
            <a:ext cx="1066800" cy="60960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8">
            <a:hlinkClick r:id="" action="ppaction://media"/>
            <a:extLst>
              <a:ext uri="{FF2B5EF4-FFF2-40B4-BE49-F238E27FC236}">
                <a16:creationId xmlns:a16="http://schemas.microsoft.com/office/drawing/2014/main" id="{AC35882F-8FFB-58BC-7F68-7A740DC8B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731" y="4684404"/>
            <a:ext cx="406400" cy="406400"/>
          </a:xfrm>
          <a:prstGeom prst="rect">
            <a:avLst/>
          </a:prstGeom>
        </p:spPr>
      </p:pic>
    </p:spTree>
    <p:extLst>
      <p:ext uri="{BB962C8B-B14F-4D97-AF65-F5344CB8AC3E}">
        <p14:creationId xmlns:p14="http://schemas.microsoft.com/office/powerpoint/2010/main" val="7677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316C-7E18-3561-0DE7-FCB790D87CA8}"/>
              </a:ext>
            </a:extLst>
          </p:cNvPr>
          <p:cNvSpPr>
            <a:spLocks noGrp="1"/>
          </p:cNvSpPr>
          <p:nvPr>
            <p:ph type="title"/>
          </p:nvPr>
        </p:nvSpPr>
        <p:spPr/>
        <p:txBody>
          <a:bodyPr/>
          <a:lstStyle/>
          <a:p>
            <a:r>
              <a:rPr lang="en-US"/>
              <a:t>Enter Your Name and Apply</a:t>
            </a:r>
          </a:p>
        </p:txBody>
      </p:sp>
      <p:sp>
        <p:nvSpPr>
          <p:cNvPr id="3" name="Content Placeholder 2">
            <a:extLst>
              <a:ext uri="{FF2B5EF4-FFF2-40B4-BE49-F238E27FC236}">
                <a16:creationId xmlns:a16="http://schemas.microsoft.com/office/drawing/2014/main" id="{60D5F71E-C4EE-A247-7DF3-BF547A7564F3}"/>
              </a:ext>
            </a:extLst>
          </p:cNvPr>
          <p:cNvSpPr>
            <a:spLocks noGrp="1"/>
          </p:cNvSpPr>
          <p:nvPr>
            <p:ph idx="1"/>
          </p:nvPr>
        </p:nvSpPr>
        <p:spPr>
          <a:xfrm>
            <a:off x="228600" y="895350"/>
            <a:ext cx="5791200" cy="3718849"/>
          </a:xfrm>
        </p:spPr>
        <p:txBody>
          <a:bodyPr anchor="ctr">
            <a:normAutofit/>
          </a:bodyPr>
          <a:lstStyle/>
          <a:p>
            <a:pPr marL="0" indent="0" fontAlgn="base">
              <a:buNone/>
            </a:pPr>
            <a:r>
              <a:rPr lang="en-US" b="0" i="0" dirty="0">
                <a:solidFill>
                  <a:srgbClr val="000000"/>
                </a:solidFill>
                <a:effectLst/>
                <a:latin typeface="Open Sans"/>
                <a:ea typeface="Open Sans"/>
                <a:cs typeface="Open Sans"/>
              </a:rPr>
              <a:t>Once the signature is complete, you will </a:t>
            </a:r>
            <a:r>
              <a:rPr lang="en-US" dirty="0">
                <a:solidFill>
                  <a:srgbClr val="000000"/>
                </a:solidFill>
                <a:latin typeface="Open Sans"/>
                <a:ea typeface="Open Sans"/>
                <a:cs typeface="Open Sans"/>
              </a:rPr>
              <a:t>be prompted to enter your name. Type your name in the box, then click "Apply". </a:t>
            </a:r>
            <a:endParaRPr lang="en-US" dirty="0"/>
          </a:p>
        </p:txBody>
      </p:sp>
      <p:pic>
        <p:nvPicPr>
          <p:cNvPr id="5" name="Picture 4" descr="A screenshot of a computer&#10;&#10;Description automatically generated">
            <a:extLst>
              <a:ext uri="{FF2B5EF4-FFF2-40B4-BE49-F238E27FC236}">
                <a16:creationId xmlns:a16="http://schemas.microsoft.com/office/drawing/2014/main" id="{DC2CCCC4-25CA-2FC4-2CC6-67493D9EBD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7037"/>
          <a:stretch/>
        </p:blipFill>
        <p:spPr>
          <a:xfrm>
            <a:off x="6248400" y="1276350"/>
            <a:ext cx="2376736" cy="2724150"/>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C65C7D83-9545-6A6A-E9DB-7ECA48E4652A}"/>
              </a:ext>
            </a:extLst>
          </p:cNvPr>
          <p:cNvCxnSpPr>
            <a:cxnSpLocks/>
          </p:cNvCxnSpPr>
          <p:nvPr/>
        </p:nvCxnSpPr>
        <p:spPr>
          <a:xfrm>
            <a:off x="4211019" y="3085603"/>
            <a:ext cx="2131662" cy="28026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 name="Slide 9">
            <a:hlinkClick r:id="" action="ppaction://media"/>
            <a:extLst>
              <a:ext uri="{FF2B5EF4-FFF2-40B4-BE49-F238E27FC236}">
                <a16:creationId xmlns:a16="http://schemas.microsoft.com/office/drawing/2014/main" id="{A04175AD-7891-9D90-1BD4-CB7B50D6D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678198"/>
            <a:ext cx="406400" cy="406400"/>
          </a:xfrm>
          <a:prstGeom prst="rect">
            <a:avLst/>
          </a:prstGeom>
        </p:spPr>
      </p:pic>
    </p:spTree>
    <p:extLst>
      <p:ext uri="{BB962C8B-B14F-4D97-AF65-F5344CB8AC3E}">
        <p14:creationId xmlns:p14="http://schemas.microsoft.com/office/powerpoint/2010/main" val="142805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4"/>
    </p:ext>
  </p:extLst>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C066403C46FF4BBB58CE6CA41C4456" ma:contentTypeVersion="19" ma:contentTypeDescription="Create a new document." ma:contentTypeScope="" ma:versionID="28f317cce4194362bd0e40cffebf1df0">
  <xsd:schema xmlns:xsd="http://www.w3.org/2001/XMLSchema" xmlns:xs="http://www.w3.org/2001/XMLSchema" xmlns:p="http://schemas.microsoft.com/office/2006/metadata/properties" xmlns:ns2="772b0cf3-7677-4984-b9d6-5bc8470d1d5a" xmlns:ns3="12aabf58-d89f-45be-a26d-c274d7de9808" targetNamespace="http://schemas.microsoft.com/office/2006/metadata/properties" ma:root="true" ma:fieldsID="06ec0834941235f76b33c8dbe0fa5556" ns2:_="" ns3:_="">
    <xsd:import namespace="772b0cf3-7677-4984-b9d6-5bc8470d1d5a"/>
    <xsd:import namespace="12aabf58-d89f-45be-a26d-c274d7de980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2b0cf3-7677-4984-b9d6-5bc8470d1d5a"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lcf76f155ced4ddcb4097134ff3c332f" ma:index="7" nillable="true" ma:taxonomy="true" ma:internalName="lcf76f155ced4ddcb4097134ff3c332f" ma:taxonomyFieldName="MediaServiceImageTags" ma:displayName="Image Tags" ma:readOnly="false" ma:fieldId="{5cf76f15-5ced-4ddc-b409-7134ff3c332f}" ma:taxonomyMulti="true" ma:sspId="0ec6819c-d561-498f-ad6b-029f1b52bec6" ma:termSetId="09814cd3-568e-fe90-9814-8d621ff8fb84" ma:anchorId="fba54fb3-c3e1-fe81-a776-ca4b69148c4d" ma:open="true" ma:isKeyword="false">
      <xsd:complexType>
        <xsd:sequence>
          <xsd:element ref="pc:Terms" minOccurs="0" maxOccurs="1"/>
        </xsd:sequence>
      </xsd:complexType>
    </xsd:element>
    <xsd:element name="MediaServiceGenerationTime" ma:index="9" nillable="true" ma:displayName="MediaServiceGenerationTime" ma:hidden="true" ma:internalName="MediaServiceGenerationTime" ma:readOnly="true">
      <xsd:simpleType>
        <xsd:restriction base="dms:Text"/>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aabf58-d89f-45be-a26d-c274d7de9808"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2c57f3e2-522d-4c04-8d98-e898ce791930}" ma:internalName="TaxCatchAll" ma:showField="CatchAllData" ma:web="12aabf58-d89f-45be-a26d-c274d7de9808">
      <xsd:complexType>
        <xsd:complexContent>
          <xsd:extension base="dms:MultiChoiceLookup">
            <xsd:sequence>
              <xsd:element name="Value" type="dms:Lookup" maxOccurs="unbounded" minOccurs="0" nillable="true"/>
            </xsd:sequence>
          </xsd:extension>
        </xsd:complexContent>
      </xsd:complex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2b0cf3-7677-4984-b9d6-5bc8470d1d5a">
      <Terms xmlns="http://schemas.microsoft.com/office/infopath/2007/PartnerControls"/>
    </lcf76f155ced4ddcb4097134ff3c332f>
    <TaxCatchAll xmlns="12aabf58-d89f-45be-a26d-c274d7de9808" xsi:nil="true"/>
  </documentManagement>
</p:properties>
</file>

<file path=customXml/itemProps1.xml><?xml version="1.0" encoding="utf-8"?>
<ds:datastoreItem xmlns:ds="http://schemas.openxmlformats.org/officeDocument/2006/customXml" ds:itemID="{E12018E0-4B13-461C-851E-4AECB57D83FD}">
  <ds:schemaRefs>
    <ds:schemaRef ds:uri="12aabf58-d89f-45be-a26d-c274d7de9808"/>
    <ds:schemaRef ds:uri="772b0cf3-7677-4984-b9d6-5bc8470d1d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837DBC-D4BA-4BD3-AA21-C7A025289880}">
  <ds:schemaRefs>
    <ds:schemaRef ds:uri="http://schemas.microsoft.com/sharepoint/v3/contenttype/forms"/>
  </ds:schemaRefs>
</ds:datastoreItem>
</file>

<file path=customXml/itemProps3.xml><?xml version="1.0" encoding="utf-8"?>
<ds:datastoreItem xmlns:ds="http://schemas.openxmlformats.org/officeDocument/2006/customXml" ds:itemID="{2778EBD5-71E4-456B-A404-976376AD00C0}">
  <ds:schemaRefs>
    <ds:schemaRef ds:uri="12aabf58-d89f-45be-a26d-c274d7de9808"/>
    <ds:schemaRef ds:uri="772b0cf3-7677-4984-b9d6-5bc8470d1d5a"/>
    <ds:schemaRef ds:uri="7a134ab5-f8e7-4c39-9cd4-c7357268e982"/>
    <ds:schemaRef ds:uri="e9f88ef5-0c7b-4e05-b0d3-658f989c73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345bebf-0d71-4337-9281-24b941616c36}" enabled="0" method="" siteId="{f345bebf-0d71-4337-9281-24b941616c36}" removed="1"/>
</clbl:labelList>
</file>

<file path=docProps/app.xml><?xml version="1.0" encoding="utf-8"?>
<Properties xmlns="http://schemas.openxmlformats.org/officeDocument/2006/extended-properties" xmlns:vt="http://schemas.openxmlformats.org/officeDocument/2006/docPropsVTypes">
  <Template/>
  <TotalTime>25</TotalTime>
  <Words>619</Words>
  <Application>Microsoft Office PowerPoint</Application>
  <PresentationFormat>On-screen Show (16:9)</PresentationFormat>
  <Paragraphs>47</Paragraphs>
  <Slides>16</Slides>
  <Notes>0</Notes>
  <HiddenSlides>0</HiddenSlides>
  <MMClips>15</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PowerPoint B</vt:lpstr>
      <vt:lpstr>Signing Documents in  Adobe Sign Using a Phone or Tablet</vt:lpstr>
      <vt:lpstr>Instructions</vt:lpstr>
      <vt:lpstr>Receiving the Email</vt:lpstr>
      <vt:lpstr>Signature Request</vt:lpstr>
      <vt:lpstr>Adobe Terms of Use and Privacy Policy</vt:lpstr>
      <vt:lpstr>Required Fields and Start</vt:lpstr>
      <vt:lpstr>Tap to Sign</vt:lpstr>
      <vt:lpstr>Signature Options</vt:lpstr>
      <vt:lpstr>Enter Your Name and Apply</vt:lpstr>
      <vt:lpstr>Signature and Time Stamp</vt:lpstr>
      <vt:lpstr>Other Required Fields-Date</vt:lpstr>
      <vt:lpstr>Finish</vt:lpstr>
      <vt:lpstr>Consumer Disclosure and Tap to Sign</vt:lpstr>
      <vt:lpstr>You’re Done Signing</vt:lpstr>
      <vt:lpstr>Conclusion</vt:lpstr>
      <vt:lpstr>Thank You!</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Dawn Reed</cp:lastModifiedBy>
  <cp:revision>164</cp:revision>
  <dcterms:created xsi:type="dcterms:W3CDTF">2015-04-20T19:54:28Z</dcterms:created>
  <dcterms:modified xsi:type="dcterms:W3CDTF">2024-12-20T13:56:20Z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0x010100F5C066403C46FF4BBB58CE6CA41C4456</vt:lpwstr>
  </property>
  <property fmtid="{D5CDD505-2E9C-101B-9397-08002B2CF9AE}" pid="3" name="MediaServiceImageTags">
    <vt:lpwstr/>
  </property>
</Properties>
</file>