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261" r:id="rId7"/>
    <p:sldId id="262" r:id="rId8"/>
    <p:sldId id="263" r:id="rId9"/>
    <p:sldId id="265" r:id="rId10"/>
    <p:sldId id="266" r:id="rId11"/>
    <p:sldId id="268" r:id="rId12"/>
    <p:sldId id="269" r:id="rId13"/>
    <p:sldId id="271" r:id="rId14"/>
    <p:sldId id="272" r:id="rId15"/>
    <p:sldId id="273" r:id="rId16"/>
    <p:sldId id="275"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F00"/>
    <a:srgbClr val="0099FF"/>
    <a:srgbClr val="3399FF"/>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DE1A21-026C-AF9E-380E-A87CADA9B720}" v="5" dt="2024-11-21T19:22:20.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autoAdjust="0"/>
  </p:normalViewPr>
  <p:slideViewPr>
    <p:cSldViewPr>
      <p:cViewPr varScale="1">
        <p:scale>
          <a:sx n="81" d="100"/>
          <a:sy n="81" d="100"/>
        </p:scale>
        <p:origin x="304"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2914650"/>
            <a:ext cx="9144000" cy="188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3028953"/>
            <a:ext cx="8839200" cy="1066799"/>
          </a:xfrm>
        </p:spPr>
        <p:txBody>
          <a:bodyPr>
            <a:normAutofit/>
          </a:bodyPr>
          <a:lstStyle>
            <a:lvl1pPr algn="ctr">
              <a:defRPr sz="4400" b="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7" name="Text Placeholder 13"/>
          <p:cNvSpPr>
            <a:spLocks noGrp="1"/>
          </p:cNvSpPr>
          <p:nvPr>
            <p:ph type="body" sz="quarter" idx="12" hasCustomPrompt="1"/>
          </p:nvPr>
        </p:nvSpPr>
        <p:spPr>
          <a:xfrm>
            <a:off x="152400" y="4095751"/>
            <a:ext cx="8839200" cy="6096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Sub-Title</a:t>
            </a:r>
          </a:p>
        </p:txBody>
      </p:sp>
      <p:sp>
        <p:nvSpPr>
          <p:cNvPr id="8" name="Text Placeholder 11"/>
          <p:cNvSpPr>
            <a:spLocks noGrp="1"/>
          </p:cNvSpPr>
          <p:nvPr>
            <p:ph type="body" sz="quarter" idx="11" hasCustomPrompt="1"/>
          </p:nvPr>
        </p:nvSpPr>
        <p:spPr>
          <a:xfrm>
            <a:off x="0" y="4800600"/>
            <a:ext cx="9144000" cy="3429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10220" y="906361"/>
            <a:ext cx="6214237" cy="1811349"/>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228600" y="895353"/>
            <a:ext cx="8763000" cy="3718847"/>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742951"/>
            <a:ext cx="9144000" cy="666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5" name="Picture 4">
            <a:extLst>
              <a:ext uri="{FF2B5EF4-FFF2-40B4-BE49-F238E27FC236}">
                <a16:creationId xmlns:a16="http://schemas.microsoft.com/office/drawing/2014/main" id="{265F5974-3C3D-3904-A3C4-8238F7FA19B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8600" y="4705350"/>
            <a:ext cx="1488440" cy="433856"/>
          </a:xfrm>
          <a:prstGeom prst="rect">
            <a:avLst/>
          </a:prstGeom>
        </p:spPr>
      </p:pic>
    </p:spTree>
    <p:extLst>
      <p:ext uri="{BB962C8B-B14F-4D97-AF65-F5344CB8AC3E}">
        <p14:creationId xmlns:p14="http://schemas.microsoft.com/office/powerpoint/2010/main" val="2075205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228600" y="895350"/>
            <a:ext cx="8763000" cy="3718849"/>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742951"/>
            <a:ext cx="9144000" cy="66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5" name="Picture 4">
            <a:extLst>
              <a:ext uri="{FF2B5EF4-FFF2-40B4-BE49-F238E27FC236}">
                <a16:creationId xmlns:a16="http://schemas.microsoft.com/office/drawing/2014/main" id="{64050F38-2449-E1B5-A8EE-70DC2A3E211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8600" y="4705350"/>
            <a:ext cx="1488440" cy="433856"/>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228600" y="895353"/>
            <a:ext cx="4191000" cy="3718847"/>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p:nvPr>
        </p:nvSpPr>
        <p:spPr>
          <a:xfrm>
            <a:off x="4724400" y="895353"/>
            <a:ext cx="4191000" cy="3718847"/>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5" name="Picture 4">
            <a:extLst>
              <a:ext uri="{FF2B5EF4-FFF2-40B4-BE49-F238E27FC236}">
                <a16:creationId xmlns:a16="http://schemas.microsoft.com/office/drawing/2014/main" id="{7179C6BB-7145-1611-4FE1-E1130958672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8600" y="4705350"/>
            <a:ext cx="1488440" cy="433856"/>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5143500"/>
          </a:xfrm>
        </p:spPr>
        <p:txBody>
          <a:bodyPr/>
          <a:lstStyle>
            <a:lvl1pPr marL="0" indent="0">
              <a:buNone/>
              <a:defRPr/>
            </a:lvl1pPr>
          </a:lstStyle>
          <a:p>
            <a:r>
              <a:rPr lang="en-US" dirty="0"/>
              <a:t>Click icon to add picture</a:t>
            </a:r>
          </a:p>
        </p:txBody>
      </p:sp>
      <p:sp>
        <p:nvSpPr>
          <p:cNvPr id="10" name="Title 9"/>
          <p:cNvSpPr>
            <a:spLocks noGrp="1"/>
          </p:cNvSpPr>
          <p:nvPr>
            <p:ph type="title"/>
          </p:nvPr>
        </p:nvSpPr>
        <p:spPr>
          <a:xfrm>
            <a:off x="381000" y="1657351"/>
            <a:ext cx="3962400" cy="1676400"/>
          </a:xfrm>
        </p:spPr>
        <p:txBody>
          <a:bodyPr>
            <a:noAutofit/>
          </a:bodyPr>
          <a:lstStyle>
            <a:lvl1pPr marL="0" indent="0" algn="l">
              <a:defRPr sz="3600">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2" name="Text Placeholder 11"/>
          <p:cNvSpPr>
            <a:spLocks noGrp="1"/>
          </p:cNvSpPr>
          <p:nvPr>
            <p:ph type="body" sz="quarter" idx="11" hasCustomPrompt="1"/>
          </p:nvPr>
        </p:nvSpPr>
        <p:spPr>
          <a:xfrm>
            <a:off x="381000" y="4171950"/>
            <a:ext cx="4038600" cy="8382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3333751"/>
            <a:ext cx="3962400" cy="609600"/>
          </a:xfrm>
        </p:spPr>
        <p:txBody>
          <a:bodyPr>
            <a:normAutofit/>
          </a:bodyPr>
          <a:lstStyle>
            <a:lvl1pPr marL="0" indent="0">
              <a:buNone/>
              <a:defRPr sz="28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94169" y="419186"/>
            <a:ext cx="3460623" cy="1008715"/>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3200400" y="2906078"/>
            <a:ext cx="5943600" cy="16802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3276600" y="2971800"/>
            <a:ext cx="5715000" cy="1543050"/>
          </a:xfrm>
        </p:spPr>
        <p:txBody>
          <a:bodyPr/>
          <a:lstStyle>
            <a:lvl1pPr algn="r">
              <a:defRPr b="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2495550"/>
            <a:ext cx="2510028" cy="251002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152400" y="857250"/>
            <a:ext cx="8839200" cy="417195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marL="742950" indent="-285750">
              <a:buClr>
                <a:schemeClr val="bg2"/>
              </a:buClr>
              <a:buFont typeface="Courier New" panose="02070309020205020404" pitchFamily="49" charset="0"/>
              <a:buChar char="o"/>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marL="1657350" indent="-285750">
              <a:buClr>
                <a:schemeClr val="bg2"/>
              </a:buClr>
              <a:buFont typeface="Courier New" panose="02070309020205020404" pitchFamily="49" charset="0"/>
              <a:buChar char="o"/>
              <a:defRPr sz="1600">
                <a:latin typeface="Open Sans" panose="020B0606030504020204" pitchFamily="34" charset="0"/>
                <a:ea typeface="Open Sans" panose="020B0606030504020204" pitchFamily="34" charset="0"/>
                <a:cs typeface="Open Sans" panose="020B0606030504020204" pitchFamily="34" charset="0"/>
              </a:defRPr>
            </a:lvl4pPr>
            <a:lvl5pPr marL="2114550" indent="-285750">
              <a:buClr>
                <a:schemeClr val="bg2"/>
              </a:buClr>
              <a:buFont typeface="Arial" panose="020B0604020202020204" pitchFamily="34" charset="0"/>
              <a:buChar cha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9892" y="4279392"/>
            <a:ext cx="864108" cy="864108"/>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228600" y="895353"/>
            <a:ext cx="8763000" cy="3718847"/>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8600" y="4705350"/>
            <a:ext cx="1488440" cy="433856"/>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228600" y="895350"/>
            <a:ext cx="8763000" cy="3718849"/>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742951"/>
            <a:ext cx="9144000" cy="66675"/>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5" name="Picture 4">
            <a:extLst>
              <a:ext uri="{FF2B5EF4-FFF2-40B4-BE49-F238E27FC236}">
                <a16:creationId xmlns:a16="http://schemas.microsoft.com/office/drawing/2014/main" id="{4D5BFC79-4F70-98EF-D02D-DF285062FB2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8600" y="4705350"/>
            <a:ext cx="1488440" cy="433856"/>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4" name="Content Placeholder 2"/>
          <p:cNvSpPr>
            <a:spLocks noGrp="1"/>
          </p:cNvSpPr>
          <p:nvPr>
            <p:ph idx="1"/>
          </p:nvPr>
        </p:nvSpPr>
        <p:spPr>
          <a:xfrm>
            <a:off x="228600" y="895350"/>
            <a:ext cx="8763000" cy="3718849"/>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p:cNvSpPr/>
          <p:nvPr userDrawn="1"/>
        </p:nvSpPr>
        <p:spPr>
          <a:xfrm>
            <a:off x="0" y="742951"/>
            <a:ext cx="9144000" cy="66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3" name="Picture 2">
            <a:extLst>
              <a:ext uri="{FF2B5EF4-FFF2-40B4-BE49-F238E27FC236}">
                <a16:creationId xmlns:a16="http://schemas.microsoft.com/office/drawing/2014/main" id="{60814441-CDF6-B693-BC4C-E71628713C6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8600" y="4705350"/>
            <a:ext cx="1488440" cy="433856"/>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228600" y="895350"/>
            <a:ext cx="8763000" cy="3718849"/>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742951"/>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5" name="Picture 4">
            <a:extLst>
              <a:ext uri="{FF2B5EF4-FFF2-40B4-BE49-F238E27FC236}">
                <a16:creationId xmlns:a16="http://schemas.microsoft.com/office/drawing/2014/main" id="{2E218C59-F245-06E6-A7D9-D4B929D434C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8600" y="4705350"/>
            <a:ext cx="1488440" cy="433856"/>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228600" y="895350"/>
            <a:ext cx="8763000" cy="3718849"/>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742951"/>
            <a:ext cx="9144000" cy="66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5" name="Picture 4">
            <a:extLst>
              <a:ext uri="{FF2B5EF4-FFF2-40B4-BE49-F238E27FC236}">
                <a16:creationId xmlns:a16="http://schemas.microsoft.com/office/drawing/2014/main" id="{060BD28A-C7D3-521B-3870-564E17C1C30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8600" y="4705350"/>
            <a:ext cx="1488440" cy="433856"/>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4812507"/>
            <a:ext cx="2895600" cy="273844"/>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4807745"/>
            <a:ext cx="2133600" cy="273844"/>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Lst>
  <p:txStyles>
    <p:titleStyle>
      <a:lvl1pPr algn="ctr" defTabSz="914400" rtl="0" eaLnBrk="1" latinLnBrk="0" hangingPunct="1">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5.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5.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5.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5.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5.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5.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5.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5.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5.pn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028953"/>
            <a:ext cx="8839200" cy="1676397"/>
          </a:xfrm>
        </p:spPr>
        <p:txBody>
          <a:bodyPr>
            <a:normAutofit/>
          </a:bodyPr>
          <a:lstStyle/>
          <a:p>
            <a:r>
              <a:rPr lang="en-US" dirty="0">
                <a:latin typeface="Open Sans"/>
                <a:ea typeface="Open Sans"/>
                <a:cs typeface="Open Sans"/>
              </a:rPr>
              <a:t>Signing Documents in </a:t>
            </a:r>
            <a:br>
              <a:rPr lang="en-US" dirty="0">
                <a:latin typeface="Open Sans"/>
                <a:ea typeface="Open Sans"/>
                <a:cs typeface="Open Sans"/>
              </a:rPr>
            </a:br>
            <a:r>
              <a:rPr lang="en-US" dirty="0">
                <a:latin typeface="Open Sans"/>
                <a:ea typeface="Open Sans"/>
                <a:cs typeface="Open Sans"/>
              </a:rPr>
              <a:t>Adobe Sign Using a Computer</a:t>
            </a:r>
          </a:p>
        </p:txBody>
      </p:sp>
      <p:sp>
        <p:nvSpPr>
          <p:cNvPr id="3" name="TextBox 2">
            <a:extLst>
              <a:ext uri="{FF2B5EF4-FFF2-40B4-BE49-F238E27FC236}">
                <a16:creationId xmlns:a16="http://schemas.microsoft.com/office/drawing/2014/main" id="{DB7A0DC1-AECC-610A-80AA-DA43FDEF4340}"/>
              </a:ext>
            </a:extLst>
          </p:cNvPr>
          <p:cNvSpPr txBox="1"/>
          <p:nvPr/>
        </p:nvSpPr>
        <p:spPr>
          <a:xfrm>
            <a:off x="6629400" y="4884521"/>
            <a:ext cx="2667000" cy="276999"/>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Click to advance to the next slide</a:t>
            </a:r>
          </a:p>
        </p:txBody>
      </p:sp>
    </p:spTree>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A9038-7C05-66E4-034C-608A745DCA3E}"/>
              </a:ext>
            </a:extLst>
          </p:cNvPr>
          <p:cNvSpPr>
            <a:spLocks noGrp="1"/>
          </p:cNvSpPr>
          <p:nvPr>
            <p:ph type="title"/>
          </p:nvPr>
        </p:nvSpPr>
        <p:spPr/>
        <p:txBody>
          <a:bodyPr/>
          <a:lstStyle/>
          <a:p>
            <a:r>
              <a:rPr lang="en-US" dirty="0"/>
              <a:t>Consumer Disclosure and Tap to Sign</a:t>
            </a:r>
          </a:p>
        </p:txBody>
      </p:sp>
      <p:sp>
        <p:nvSpPr>
          <p:cNvPr id="3" name="Content Placeholder 2">
            <a:extLst>
              <a:ext uri="{FF2B5EF4-FFF2-40B4-BE49-F238E27FC236}">
                <a16:creationId xmlns:a16="http://schemas.microsoft.com/office/drawing/2014/main" id="{B440AC08-2AA1-517A-02FF-86BC05236DE2}"/>
              </a:ext>
            </a:extLst>
          </p:cNvPr>
          <p:cNvSpPr>
            <a:spLocks noGrp="1"/>
          </p:cNvSpPr>
          <p:nvPr>
            <p:ph idx="1"/>
          </p:nvPr>
        </p:nvSpPr>
        <p:spPr>
          <a:xfrm>
            <a:off x="109136" y="895350"/>
            <a:ext cx="3986689" cy="3718849"/>
          </a:xfrm>
        </p:spPr>
        <p:txBody>
          <a:bodyPr anchor="ctr">
            <a:normAutofit/>
          </a:bodyPr>
          <a:lstStyle/>
          <a:p>
            <a:pPr marL="0" indent="0">
              <a:buNone/>
            </a:pPr>
            <a:r>
              <a:rPr lang="en-US" sz="2000" dirty="0">
                <a:latin typeface="Open Sans"/>
                <a:ea typeface="Open Sans"/>
                <a:cs typeface="Open Sans"/>
              </a:rPr>
              <a:t>Click</a:t>
            </a:r>
            <a:r>
              <a:rPr lang="en-US" sz="2000" b="0" i="0" dirty="0">
                <a:effectLst/>
                <a:latin typeface="Open Sans"/>
                <a:ea typeface="Open Sans"/>
                <a:cs typeface="Open Sans"/>
              </a:rPr>
              <a:t>, “Click to sign” in the </a:t>
            </a:r>
            <a:r>
              <a:rPr lang="en-US" sz="2000" b="0" i="0" dirty="0">
                <a:solidFill>
                  <a:srgbClr val="3399FF"/>
                </a:solidFill>
                <a:effectLst/>
                <a:latin typeface="Open Sans"/>
                <a:ea typeface="Open Sans"/>
                <a:cs typeface="Open Sans"/>
              </a:rPr>
              <a:t>blue </a:t>
            </a:r>
            <a:r>
              <a:rPr lang="en-US" sz="2000" b="0" i="0" dirty="0">
                <a:effectLst/>
                <a:latin typeface="Open Sans"/>
                <a:ea typeface="Open Sans"/>
                <a:cs typeface="Open Sans"/>
              </a:rPr>
              <a:t>oval</a:t>
            </a:r>
            <a:r>
              <a:rPr lang="en-US" sz="2000" b="0" i="0" dirty="0">
                <a:solidFill>
                  <a:srgbClr val="3399FF"/>
                </a:solidFill>
                <a:effectLst/>
                <a:latin typeface="Open Sans"/>
                <a:ea typeface="Open Sans"/>
                <a:cs typeface="Open Sans"/>
              </a:rPr>
              <a:t> </a:t>
            </a:r>
            <a:r>
              <a:rPr lang="en-US" sz="2000" b="0" i="0" dirty="0">
                <a:effectLst/>
                <a:latin typeface="Open Sans"/>
                <a:ea typeface="Open Sans"/>
                <a:cs typeface="Open Sans"/>
              </a:rPr>
              <a:t>to finish signing the document.  </a:t>
            </a:r>
            <a:endParaRPr lang="en-US" sz="2000" dirty="0">
              <a:latin typeface="Open Sans"/>
              <a:ea typeface="Open Sans"/>
              <a:cs typeface="Open Sans"/>
            </a:endParaRPr>
          </a:p>
        </p:txBody>
      </p:sp>
      <p:pic>
        <p:nvPicPr>
          <p:cNvPr id="6" name="Picture 5" descr="A screenshot of a computer&#10;&#10;Description automatically generated">
            <a:extLst>
              <a:ext uri="{FF2B5EF4-FFF2-40B4-BE49-F238E27FC236}">
                <a16:creationId xmlns:a16="http://schemas.microsoft.com/office/drawing/2014/main" id="{2D7AA66F-8292-AB3C-7747-ED69DAF574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333" t="6758"/>
          <a:stretch/>
        </p:blipFill>
        <p:spPr>
          <a:xfrm>
            <a:off x="4215289" y="1126482"/>
            <a:ext cx="4743375" cy="2890535"/>
          </a:xfrm>
          <a:prstGeom prst="rect">
            <a:avLst/>
          </a:prstGeom>
          <a:ln>
            <a:solidFill>
              <a:schemeClr val="tx1"/>
            </a:solidFill>
          </a:ln>
        </p:spPr>
      </p:pic>
      <p:cxnSp>
        <p:nvCxnSpPr>
          <p:cNvPr id="13" name="Straight Arrow Connector 12">
            <a:extLst>
              <a:ext uri="{FF2B5EF4-FFF2-40B4-BE49-F238E27FC236}">
                <a16:creationId xmlns:a16="http://schemas.microsoft.com/office/drawing/2014/main" id="{7A547385-10C9-0F0A-D446-1EFEFC05FB22}"/>
              </a:ext>
            </a:extLst>
          </p:cNvPr>
          <p:cNvCxnSpPr>
            <a:cxnSpLocks/>
            <a:stCxn id="14" idx="0"/>
          </p:cNvCxnSpPr>
          <p:nvPr/>
        </p:nvCxnSpPr>
        <p:spPr>
          <a:xfrm flipV="1">
            <a:off x="8382000" y="1276350"/>
            <a:ext cx="76200" cy="45720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EA3B75C-C0FB-2328-9EC4-54960025F034}"/>
              </a:ext>
            </a:extLst>
          </p:cNvPr>
          <p:cNvSpPr txBox="1"/>
          <p:nvPr/>
        </p:nvSpPr>
        <p:spPr>
          <a:xfrm>
            <a:off x="7924800" y="1733550"/>
            <a:ext cx="914400" cy="1384995"/>
          </a:xfrm>
          <a:prstGeom prst="rect">
            <a:avLst/>
          </a:prstGeom>
          <a:noFill/>
          <a:ln>
            <a:solidFill>
              <a:schemeClr val="bg2"/>
            </a:solidFill>
          </a:ln>
        </p:spPr>
        <p:txBody>
          <a:bodyPr wrap="square" rtlCol="0">
            <a:spAutoFit/>
          </a:bodyPr>
          <a:lstStyle/>
          <a:p>
            <a:r>
              <a:rPr lang="en-US" sz="1200" dirty="0"/>
              <a:t>“Required fields completed appears in the top right corner.</a:t>
            </a:r>
          </a:p>
        </p:txBody>
      </p:sp>
      <p:sp>
        <p:nvSpPr>
          <p:cNvPr id="9" name="Oval 8">
            <a:extLst>
              <a:ext uri="{FF2B5EF4-FFF2-40B4-BE49-F238E27FC236}">
                <a16:creationId xmlns:a16="http://schemas.microsoft.com/office/drawing/2014/main" id="{0B8E246C-1CCA-C40D-EAA5-2601FBBEA657}"/>
              </a:ext>
            </a:extLst>
          </p:cNvPr>
          <p:cNvSpPr/>
          <p:nvPr/>
        </p:nvSpPr>
        <p:spPr>
          <a:xfrm>
            <a:off x="6400800" y="3486150"/>
            <a:ext cx="838200" cy="7620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de 10">
            <a:hlinkClick r:id="" action="ppaction://media"/>
            <a:extLst>
              <a:ext uri="{FF2B5EF4-FFF2-40B4-BE49-F238E27FC236}">
                <a16:creationId xmlns:a16="http://schemas.microsoft.com/office/drawing/2014/main" id="{5257DD65-F716-BFF9-B307-DCCEC9BFEE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7009" y="4728560"/>
            <a:ext cx="406400" cy="406400"/>
          </a:xfrm>
          <a:prstGeom prst="rect">
            <a:avLst/>
          </a:prstGeom>
        </p:spPr>
      </p:pic>
    </p:spTree>
    <p:extLst>
      <p:ext uri="{BB962C8B-B14F-4D97-AF65-F5344CB8AC3E}">
        <p14:creationId xmlns:p14="http://schemas.microsoft.com/office/powerpoint/2010/main" val="211623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7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EE3B2-D24F-83C8-D10C-3A3CEF917FF2}"/>
              </a:ext>
            </a:extLst>
          </p:cNvPr>
          <p:cNvSpPr>
            <a:spLocks noGrp="1"/>
          </p:cNvSpPr>
          <p:nvPr>
            <p:ph type="title"/>
          </p:nvPr>
        </p:nvSpPr>
        <p:spPr/>
        <p:txBody>
          <a:bodyPr/>
          <a:lstStyle/>
          <a:p>
            <a:r>
              <a:rPr lang="en-US" dirty="0"/>
              <a:t>You’re Done Signing</a:t>
            </a:r>
          </a:p>
        </p:txBody>
      </p:sp>
      <p:sp>
        <p:nvSpPr>
          <p:cNvPr id="3" name="Content Placeholder 2">
            <a:extLst>
              <a:ext uri="{FF2B5EF4-FFF2-40B4-BE49-F238E27FC236}">
                <a16:creationId xmlns:a16="http://schemas.microsoft.com/office/drawing/2014/main" id="{36C13CF5-A03F-B886-50D0-E894D245517E}"/>
              </a:ext>
            </a:extLst>
          </p:cNvPr>
          <p:cNvSpPr>
            <a:spLocks noGrp="1"/>
          </p:cNvSpPr>
          <p:nvPr>
            <p:ph idx="1"/>
          </p:nvPr>
        </p:nvSpPr>
        <p:spPr>
          <a:xfrm>
            <a:off x="228600" y="895350"/>
            <a:ext cx="4038600" cy="3718849"/>
          </a:xfrm>
        </p:spPr>
        <p:txBody>
          <a:bodyPr vert="horz" lIns="91440" tIns="45720" rIns="91440" bIns="45720" rtlCol="0" anchor="t">
            <a:normAutofit/>
          </a:bodyPr>
          <a:lstStyle/>
          <a:p>
            <a:pPr marL="0" indent="0">
              <a:buNone/>
            </a:pPr>
            <a:endParaRPr lang="en-US" b="0" i="0" dirty="0">
              <a:effectLst/>
              <a:latin typeface="Open Sans"/>
              <a:ea typeface="Open Sans"/>
              <a:cs typeface="Open Sans"/>
            </a:endParaRPr>
          </a:p>
          <a:p>
            <a:pPr marL="0" indent="0">
              <a:buNone/>
            </a:pPr>
            <a:endParaRPr lang="en-US" dirty="0">
              <a:latin typeface="Open Sans"/>
              <a:ea typeface="Open Sans"/>
              <a:cs typeface="Open Sans"/>
            </a:endParaRPr>
          </a:p>
          <a:p>
            <a:pPr marL="0" indent="0">
              <a:buNone/>
            </a:pPr>
            <a:r>
              <a:rPr lang="en-US" b="0" i="0" dirty="0">
                <a:effectLst/>
                <a:latin typeface="Open Sans"/>
                <a:ea typeface="Open Sans"/>
                <a:cs typeface="Open Sans"/>
              </a:rPr>
              <a:t>If you’d like to save the document to your c</a:t>
            </a:r>
            <a:r>
              <a:rPr lang="en-US" dirty="0">
                <a:latin typeface="Open Sans"/>
                <a:ea typeface="Open Sans"/>
                <a:cs typeface="Open Sans"/>
              </a:rPr>
              <a:t>omputer</a:t>
            </a:r>
            <a:r>
              <a:rPr lang="en-US" b="0" i="0" dirty="0">
                <a:effectLst/>
                <a:latin typeface="Open Sans"/>
                <a:ea typeface="Open Sans"/>
                <a:cs typeface="Open Sans"/>
              </a:rPr>
              <a:t>, click the blue oval that says “Open agreement”.</a:t>
            </a:r>
            <a:r>
              <a:rPr lang="en-US" sz="1800" b="0" i="0" dirty="0">
                <a:effectLst/>
                <a:latin typeface="Open Sans"/>
                <a:ea typeface="Open Sans"/>
                <a:cs typeface="Open Sans"/>
              </a:rPr>
              <a:t> </a:t>
            </a:r>
            <a:endParaRPr lang="en-US" dirty="0">
              <a:latin typeface="Open Sans"/>
              <a:ea typeface="Open Sans"/>
              <a:cs typeface="Open Sans"/>
            </a:endParaRPr>
          </a:p>
        </p:txBody>
      </p:sp>
      <p:pic>
        <p:nvPicPr>
          <p:cNvPr id="5" name="Picture 4" descr="A screenshot of a computer&#10;&#10;Description automatically generated">
            <a:extLst>
              <a:ext uri="{FF2B5EF4-FFF2-40B4-BE49-F238E27FC236}">
                <a16:creationId xmlns:a16="http://schemas.microsoft.com/office/drawing/2014/main" id="{CAE4DB36-ECF1-C447-144A-6CB489BCE7F6}"/>
              </a:ext>
            </a:extLst>
          </p:cNvPr>
          <p:cNvPicPr>
            <a:picLocks noChangeAspect="1"/>
          </p:cNvPicPr>
          <p:nvPr/>
        </p:nvPicPr>
        <p:blipFill rotWithShape="1">
          <a:blip r:embed="rId4">
            <a:extLst>
              <a:ext uri="{28A0092B-C50C-407E-A947-70E740481C1C}">
                <a14:useLocalDpi xmlns:a14="http://schemas.microsoft.com/office/drawing/2010/main" val="0"/>
              </a:ext>
            </a:extLst>
          </a:blip>
          <a:srcRect l="18914" t="5555"/>
          <a:stretch/>
        </p:blipFill>
        <p:spPr>
          <a:xfrm>
            <a:off x="4204112" y="995253"/>
            <a:ext cx="4707216" cy="3486150"/>
          </a:xfrm>
          <a:prstGeom prst="rect">
            <a:avLst/>
          </a:prstGeom>
          <a:ln>
            <a:solidFill>
              <a:schemeClr val="tx1"/>
            </a:solidFill>
          </a:ln>
        </p:spPr>
      </p:pic>
      <p:cxnSp>
        <p:nvCxnSpPr>
          <p:cNvPr id="9" name="Straight Arrow Connector 8">
            <a:extLst>
              <a:ext uri="{FF2B5EF4-FFF2-40B4-BE49-F238E27FC236}">
                <a16:creationId xmlns:a16="http://schemas.microsoft.com/office/drawing/2014/main" id="{83A51CFB-4653-6809-7135-9849A650589E}"/>
              </a:ext>
            </a:extLst>
          </p:cNvPr>
          <p:cNvCxnSpPr>
            <a:cxnSpLocks/>
          </p:cNvCxnSpPr>
          <p:nvPr/>
        </p:nvCxnSpPr>
        <p:spPr>
          <a:xfrm flipV="1">
            <a:off x="3505200" y="2898817"/>
            <a:ext cx="3711533" cy="206333"/>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4" name="Slide 11">
            <a:hlinkClick r:id="" action="ppaction://media"/>
            <a:extLst>
              <a:ext uri="{FF2B5EF4-FFF2-40B4-BE49-F238E27FC236}">
                <a16:creationId xmlns:a16="http://schemas.microsoft.com/office/drawing/2014/main" id="{E82B6910-6315-770F-C615-CCE174A8256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7903" y="4718267"/>
            <a:ext cx="406400" cy="406400"/>
          </a:xfrm>
          <a:prstGeom prst="rect">
            <a:avLst/>
          </a:prstGeom>
        </p:spPr>
      </p:pic>
    </p:spTree>
    <p:extLst>
      <p:ext uri="{BB962C8B-B14F-4D97-AF65-F5344CB8AC3E}">
        <p14:creationId xmlns:p14="http://schemas.microsoft.com/office/powerpoint/2010/main" val="414756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32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3C7A4-4573-C180-A825-75A07EE4E32B}"/>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6F51D92-811C-DCF2-9E22-9DD39EE9C1DF}"/>
              </a:ext>
            </a:extLst>
          </p:cNvPr>
          <p:cNvSpPr>
            <a:spLocks noGrp="1"/>
          </p:cNvSpPr>
          <p:nvPr>
            <p:ph idx="1"/>
          </p:nvPr>
        </p:nvSpPr>
        <p:spPr/>
        <p:txBody>
          <a:bodyPr vert="horz" lIns="91440" tIns="45720" rIns="91440" bIns="45720" rtlCol="0" anchor="t">
            <a:normAutofit/>
          </a:bodyPr>
          <a:lstStyle/>
          <a:p>
            <a:pPr marL="0" indent="0">
              <a:buNone/>
            </a:pPr>
            <a:r>
              <a:rPr lang="en-US" b="0" i="0" dirty="0">
                <a:effectLst/>
                <a:latin typeface="Open Sans"/>
                <a:ea typeface="Open Sans"/>
                <a:cs typeface="Open Sans"/>
              </a:rPr>
              <a:t>You may now close the tab on your browser. An email will be sent to your service coordinator that the documents have been signed.  If you wer</a:t>
            </a:r>
            <a:r>
              <a:rPr lang="en-US" dirty="0">
                <a:latin typeface="Open Sans"/>
                <a:ea typeface="Open Sans"/>
                <a:cs typeface="Open Sans"/>
              </a:rPr>
              <a:t>e unable to download the signed forms for your records, you can request that your service coordinator send you a copy. </a:t>
            </a:r>
          </a:p>
        </p:txBody>
      </p:sp>
      <p:pic>
        <p:nvPicPr>
          <p:cNvPr id="5" name="Picture 4" descr="Person using laptop at home">
            <a:extLst>
              <a:ext uri="{FF2B5EF4-FFF2-40B4-BE49-F238E27FC236}">
                <a16:creationId xmlns:a16="http://schemas.microsoft.com/office/drawing/2014/main" id="{973EF145-B814-2526-F40D-9E500946D97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885890" y="2575112"/>
            <a:ext cx="2721112" cy="1814074"/>
          </a:xfrm>
          <a:prstGeom prst="rect">
            <a:avLst/>
          </a:prstGeom>
        </p:spPr>
      </p:pic>
      <p:pic>
        <p:nvPicPr>
          <p:cNvPr id="4" name="Slide 12">
            <a:hlinkClick r:id="" action="ppaction://media"/>
            <a:extLst>
              <a:ext uri="{FF2B5EF4-FFF2-40B4-BE49-F238E27FC236}">
                <a16:creationId xmlns:a16="http://schemas.microsoft.com/office/drawing/2014/main" id="{B48C815F-030A-5643-F784-3B234735F9C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4660032"/>
            <a:ext cx="406400" cy="406400"/>
          </a:xfrm>
          <a:prstGeom prst="rect">
            <a:avLst/>
          </a:prstGeom>
        </p:spPr>
      </p:pic>
    </p:spTree>
    <p:extLst>
      <p:ext uri="{BB962C8B-B14F-4D97-AF65-F5344CB8AC3E}">
        <p14:creationId xmlns:p14="http://schemas.microsoft.com/office/powerpoint/2010/main" val="377979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907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88055-68C6-A1AF-1C8D-3959C6D4EA99}"/>
              </a:ext>
            </a:extLst>
          </p:cNvPr>
          <p:cNvSpPr>
            <a:spLocks noGrp="1"/>
          </p:cNvSpPr>
          <p:nvPr>
            <p:ph type="title"/>
          </p:nvPr>
        </p:nvSpPr>
        <p:spPr/>
        <p:txBody>
          <a:bodyPr/>
          <a:lstStyle/>
          <a:p>
            <a:r>
              <a:rPr lang="en-US">
                <a:latin typeface="Open Sans"/>
                <a:ea typeface="Open Sans"/>
                <a:cs typeface="Open Sans"/>
              </a:rPr>
              <a:t>Thank You!</a:t>
            </a:r>
            <a:endParaRPr lang="en-US"/>
          </a:p>
        </p:txBody>
      </p:sp>
      <p:sp>
        <p:nvSpPr>
          <p:cNvPr id="3" name="Content Placeholder 2">
            <a:extLst>
              <a:ext uri="{FF2B5EF4-FFF2-40B4-BE49-F238E27FC236}">
                <a16:creationId xmlns:a16="http://schemas.microsoft.com/office/drawing/2014/main" id="{90834B34-BE3A-E2B5-5B83-43BED032CF19}"/>
              </a:ext>
            </a:extLst>
          </p:cNvPr>
          <p:cNvSpPr>
            <a:spLocks noGrp="1"/>
          </p:cNvSpPr>
          <p:nvPr>
            <p:ph idx="1"/>
          </p:nvPr>
        </p:nvSpPr>
        <p:spPr/>
        <p:txBody>
          <a:bodyPr vert="horz" lIns="91440" tIns="45720" rIns="91440" bIns="45720" rtlCol="0" anchor="t">
            <a:normAutofit/>
          </a:bodyPr>
          <a:lstStyle/>
          <a:p>
            <a:pPr marL="0" indent="0">
              <a:buNone/>
            </a:pPr>
            <a:r>
              <a:rPr lang="en-US" sz="2000" b="1" dirty="0">
                <a:latin typeface="Open Sans"/>
                <a:ea typeface="Open Sans"/>
                <a:cs typeface="Open Sans"/>
              </a:rPr>
              <a:t>This course was developed by the Learning and Development Team </a:t>
            </a:r>
            <a:r>
              <a:rPr lang="en-US" sz="2000" b="1">
                <a:latin typeface="Open Sans"/>
                <a:ea typeface="Open Sans"/>
                <a:cs typeface="Open Sans"/>
              </a:rPr>
              <a:t>and released in December 2024. Please reach out to your service </a:t>
            </a:r>
            <a:r>
              <a:rPr lang="en-US" sz="2000" b="1" dirty="0">
                <a:latin typeface="Open Sans"/>
                <a:ea typeface="Open Sans"/>
                <a:cs typeface="Open Sans"/>
              </a:rPr>
              <a:t>coordinator if you need additional assistance signing forms using Adobe Sign.</a:t>
            </a:r>
            <a:r>
              <a:rPr lang="en-US" sz="2000" dirty="0">
                <a:latin typeface="Open Sans"/>
                <a:ea typeface="Open Sans"/>
                <a:cs typeface="Open Sans"/>
              </a:rPr>
              <a:t> </a:t>
            </a:r>
          </a:p>
          <a:p>
            <a:pPr marL="0" indent="0">
              <a:buNone/>
            </a:pPr>
            <a:endParaRPr lang="en-US">
              <a:latin typeface="Open Sans"/>
              <a:ea typeface="Open Sans"/>
              <a:cs typeface="Open Sans"/>
            </a:endParaRPr>
          </a:p>
        </p:txBody>
      </p:sp>
      <p:pic>
        <p:nvPicPr>
          <p:cNvPr id="4" name="Picture 3">
            <a:extLst>
              <a:ext uri="{FF2B5EF4-FFF2-40B4-BE49-F238E27FC236}">
                <a16:creationId xmlns:a16="http://schemas.microsoft.com/office/drawing/2014/main" id="{CB4A3A9B-E27C-9407-9365-6182130F8B23}"/>
              </a:ext>
            </a:extLst>
          </p:cNvPr>
          <p:cNvPicPr>
            <a:picLocks noChangeAspect="1"/>
          </p:cNvPicPr>
          <p:nvPr/>
        </p:nvPicPr>
        <p:blipFill>
          <a:blip r:embed="rId4"/>
          <a:stretch>
            <a:fillRect/>
          </a:stretch>
        </p:blipFill>
        <p:spPr>
          <a:xfrm>
            <a:off x="375197" y="2338869"/>
            <a:ext cx="2780271" cy="1850940"/>
          </a:xfrm>
          <a:prstGeom prst="rect">
            <a:avLst/>
          </a:prstGeom>
        </p:spPr>
      </p:pic>
      <p:pic>
        <p:nvPicPr>
          <p:cNvPr id="5" name="Picture 4">
            <a:extLst>
              <a:ext uri="{FF2B5EF4-FFF2-40B4-BE49-F238E27FC236}">
                <a16:creationId xmlns:a16="http://schemas.microsoft.com/office/drawing/2014/main" id="{FCEDBCD4-361E-9F35-5EE9-5F3569A431A1}"/>
              </a:ext>
            </a:extLst>
          </p:cNvPr>
          <p:cNvPicPr>
            <a:picLocks noChangeAspect="1"/>
          </p:cNvPicPr>
          <p:nvPr/>
        </p:nvPicPr>
        <p:blipFill>
          <a:blip r:embed="rId5"/>
          <a:stretch>
            <a:fillRect/>
          </a:stretch>
        </p:blipFill>
        <p:spPr>
          <a:xfrm>
            <a:off x="3156853" y="2114788"/>
            <a:ext cx="3444446" cy="2291149"/>
          </a:xfrm>
          <a:prstGeom prst="rect">
            <a:avLst/>
          </a:prstGeom>
        </p:spPr>
      </p:pic>
      <p:pic>
        <p:nvPicPr>
          <p:cNvPr id="6" name="Picture 5">
            <a:extLst>
              <a:ext uri="{FF2B5EF4-FFF2-40B4-BE49-F238E27FC236}">
                <a16:creationId xmlns:a16="http://schemas.microsoft.com/office/drawing/2014/main" id="{2E14576D-ACF0-1B9B-70A5-85E4D5EF1258}"/>
              </a:ext>
            </a:extLst>
          </p:cNvPr>
          <p:cNvPicPr>
            <a:picLocks noChangeAspect="1"/>
          </p:cNvPicPr>
          <p:nvPr/>
        </p:nvPicPr>
        <p:blipFill>
          <a:blip r:embed="rId6"/>
          <a:stretch>
            <a:fillRect/>
          </a:stretch>
        </p:blipFill>
        <p:spPr>
          <a:xfrm>
            <a:off x="6606155" y="2335265"/>
            <a:ext cx="2201822" cy="1954397"/>
          </a:xfrm>
          <a:prstGeom prst="rect">
            <a:avLst/>
          </a:prstGeom>
        </p:spPr>
      </p:pic>
      <p:pic>
        <p:nvPicPr>
          <p:cNvPr id="8" name="Slide 13">
            <a:hlinkClick r:id="" action="ppaction://media"/>
            <a:extLst>
              <a:ext uri="{FF2B5EF4-FFF2-40B4-BE49-F238E27FC236}">
                <a16:creationId xmlns:a16="http://schemas.microsoft.com/office/drawing/2014/main" id="{589753CC-0206-07AB-5DA3-3E0EF46B51C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85200" y="4737100"/>
            <a:ext cx="406400" cy="406400"/>
          </a:xfrm>
          <a:prstGeom prst="rect">
            <a:avLst/>
          </a:prstGeom>
        </p:spPr>
      </p:pic>
    </p:spTree>
    <p:extLst>
      <p:ext uri="{BB962C8B-B14F-4D97-AF65-F5344CB8AC3E}">
        <p14:creationId xmlns:p14="http://schemas.microsoft.com/office/powerpoint/2010/main" val="387738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01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3BA4DD-6CE0-ACF4-7C6E-DB0DA40E943E}"/>
              </a:ext>
            </a:extLst>
          </p:cNvPr>
          <p:cNvSpPr>
            <a:spLocks noGrp="1"/>
          </p:cNvSpPr>
          <p:nvPr>
            <p:ph type="title"/>
          </p:nvPr>
        </p:nvSpPr>
        <p:spPr/>
        <p:txBody>
          <a:bodyPr/>
          <a:lstStyle/>
          <a:p>
            <a:r>
              <a:rPr lang="en-US" dirty="0"/>
              <a:t>Instructions</a:t>
            </a:r>
          </a:p>
        </p:txBody>
      </p:sp>
      <p:sp>
        <p:nvSpPr>
          <p:cNvPr id="5" name="Content Placeholder 4">
            <a:extLst>
              <a:ext uri="{FF2B5EF4-FFF2-40B4-BE49-F238E27FC236}">
                <a16:creationId xmlns:a16="http://schemas.microsoft.com/office/drawing/2014/main" id="{77D79276-A3FB-57B3-0FBD-3728CEA0D321}"/>
              </a:ext>
            </a:extLst>
          </p:cNvPr>
          <p:cNvSpPr>
            <a:spLocks noGrp="1"/>
          </p:cNvSpPr>
          <p:nvPr>
            <p:ph idx="1"/>
          </p:nvPr>
        </p:nvSpPr>
        <p:spPr/>
        <p:txBody>
          <a:bodyPr vert="horz" lIns="91440" tIns="45720" rIns="91440" bIns="45720" rtlCol="0" anchor="t">
            <a:normAutofit/>
          </a:bodyPr>
          <a:lstStyle/>
          <a:p>
            <a:pPr marL="0" indent="0">
              <a:buNone/>
            </a:pPr>
            <a:r>
              <a:rPr lang="en-US" dirty="0">
                <a:latin typeface="Open Sans"/>
                <a:ea typeface="Open Sans"/>
                <a:cs typeface="Open Sans"/>
              </a:rPr>
              <a:t>Below are the step-by-step instructions for signing a document sent to you by your service coordinator for TEIS through Adobe Sign. These instructions are specific to your desktop or laptop computer. You may also refer to the written instructions provided by the accompanying downloadable document. </a:t>
            </a:r>
          </a:p>
        </p:txBody>
      </p:sp>
      <p:pic>
        <p:nvPicPr>
          <p:cNvPr id="4" name="Picture 3" descr="Close up of checklist">
            <a:extLst>
              <a:ext uri="{FF2B5EF4-FFF2-40B4-BE49-F238E27FC236}">
                <a16:creationId xmlns:a16="http://schemas.microsoft.com/office/drawing/2014/main" id="{147680AE-D6A7-BCAA-16AA-560468C597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2785401"/>
            <a:ext cx="2743197" cy="1828798"/>
          </a:xfrm>
          <a:prstGeom prst="rect">
            <a:avLst/>
          </a:prstGeom>
        </p:spPr>
      </p:pic>
      <p:sp>
        <p:nvSpPr>
          <p:cNvPr id="6" name="TextBox 5">
            <a:extLst>
              <a:ext uri="{FF2B5EF4-FFF2-40B4-BE49-F238E27FC236}">
                <a16:creationId xmlns:a16="http://schemas.microsoft.com/office/drawing/2014/main" id="{6B8BB9DE-4443-3F7A-6291-3682CD4DE313}"/>
              </a:ext>
            </a:extLst>
          </p:cNvPr>
          <p:cNvSpPr txBox="1"/>
          <p:nvPr/>
        </p:nvSpPr>
        <p:spPr>
          <a:xfrm>
            <a:off x="7194175" y="3105710"/>
            <a:ext cx="1701614" cy="1200329"/>
          </a:xfrm>
          <a:prstGeom prst="rect">
            <a:avLst/>
          </a:prstGeom>
          <a:noFill/>
          <a:ln>
            <a:solidFill>
              <a:schemeClr val="tx1">
                <a:lumMod val="65000"/>
                <a:lumOff val="35000"/>
              </a:schemeClr>
            </a:solidFill>
          </a:ln>
        </p:spPr>
        <p:txBody>
          <a:bodyPr wrap="square" rtlCol="0">
            <a:spAutoFit/>
          </a:bodyPr>
          <a:lstStyle/>
          <a:p>
            <a:r>
              <a:rPr lang="en-US" dirty="0"/>
              <a:t>Click anywhere to advance to the next slide when ready.</a:t>
            </a:r>
          </a:p>
        </p:txBody>
      </p:sp>
      <p:pic>
        <p:nvPicPr>
          <p:cNvPr id="7" name="Slide 2">
            <a:hlinkClick r:id="" action="ppaction://media"/>
            <a:extLst>
              <a:ext uri="{FF2B5EF4-FFF2-40B4-BE49-F238E27FC236}">
                <a16:creationId xmlns:a16="http://schemas.microsoft.com/office/drawing/2014/main" id="{CA186865-E691-D93C-EC0D-D2EA1A0D230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79945" y="4631935"/>
            <a:ext cx="406400" cy="406400"/>
          </a:xfrm>
          <a:prstGeom prst="rect">
            <a:avLst/>
          </a:prstGeom>
        </p:spPr>
      </p:pic>
    </p:spTree>
    <p:extLst>
      <p:ext uri="{BB962C8B-B14F-4D97-AF65-F5344CB8AC3E}">
        <p14:creationId xmlns:p14="http://schemas.microsoft.com/office/powerpoint/2010/main" val="119194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5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F6166-2650-4041-19B6-8A37508CC47F}"/>
              </a:ext>
            </a:extLst>
          </p:cNvPr>
          <p:cNvSpPr>
            <a:spLocks noGrp="1"/>
          </p:cNvSpPr>
          <p:nvPr>
            <p:ph type="title"/>
          </p:nvPr>
        </p:nvSpPr>
        <p:spPr/>
        <p:txBody>
          <a:bodyPr anchor="ctr">
            <a:normAutofit/>
          </a:bodyPr>
          <a:lstStyle/>
          <a:p>
            <a:r>
              <a:rPr lang="en-US" dirty="0"/>
              <a:t>Receiving the Email</a:t>
            </a:r>
          </a:p>
        </p:txBody>
      </p:sp>
      <p:sp>
        <p:nvSpPr>
          <p:cNvPr id="3" name="Content Placeholder 2">
            <a:extLst>
              <a:ext uri="{FF2B5EF4-FFF2-40B4-BE49-F238E27FC236}">
                <a16:creationId xmlns:a16="http://schemas.microsoft.com/office/drawing/2014/main" id="{B2E47137-3D87-BEAF-2007-19E649063705}"/>
              </a:ext>
            </a:extLst>
          </p:cNvPr>
          <p:cNvSpPr>
            <a:spLocks noGrp="1"/>
          </p:cNvSpPr>
          <p:nvPr>
            <p:ph idx="1"/>
          </p:nvPr>
        </p:nvSpPr>
        <p:spPr>
          <a:xfrm>
            <a:off x="228600" y="895350"/>
            <a:ext cx="8839200" cy="3718849"/>
          </a:xfrm>
        </p:spPr>
        <p:txBody>
          <a:bodyPr anchor="t">
            <a:normAutofit/>
          </a:bodyPr>
          <a:lstStyle/>
          <a:p>
            <a:pPr marL="0" indent="0">
              <a:buNone/>
            </a:pPr>
            <a:r>
              <a:rPr lang="en-US" b="0" i="0" dirty="0">
                <a:effectLst/>
                <a:latin typeface="Open Sans"/>
                <a:ea typeface="Open Sans"/>
                <a:cs typeface="Open Sans"/>
              </a:rPr>
              <a:t>Open th</a:t>
            </a:r>
            <a:r>
              <a:rPr lang="en-US" dirty="0">
                <a:latin typeface="Open Sans"/>
                <a:ea typeface="Open Sans"/>
                <a:cs typeface="Open Sans"/>
              </a:rPr>
              <a:t>e email that is titled with your service coordinator’s name (example, “Jane Doe via Adobe Acrobat Sign”)</a:t>
            </a:r>
          </a:p>
        </p:txBody>
      </p:sp>
      <p:pic>
        <p:nvPicPr>
          <p:cNvPr id="5" name="Picture 4">
            <a:extLst>
              <a:ext uri="{FF2B5EF4-FFF2-40B4-BE49-F238E27FC236}">
                <a16:creationId xmlns:a16="http://schemas.microsoft.com/office/drawing/2014/main" id="{F3F0880E-A05B-2029-120D-A4C61EEF95A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6966" y="2876550"/>
            <a:ext cx="8686800" cy="1011617"/>
          </a:xfrm>
          <a:prstGeom prst="rect">
            <a:avLst/>
          </a:prstGeom>
          <a:noFill/>
          <a:ln>
            <a:solidFill>
              <a:schemeClr val="tx1"/>
            </a:solidFill>
          </a:ln>
        </p:spPr>
      </p:pic>
      <p:pic>
        <p:nvPicPr>
          <p:cNvPr id="4" name="Slide 3">
            <a:hlinkClick r:id="" action="ppaction://media"/>
            <a:extLst>
              <a:ext uri="{FF2B5EF4-FFF2-40B4-BE49-F238E27FC236}">
                <a16:creationId xmlns:a16="http://schemas.microsoft.com/office/drawing/2014/main" id="{13290F31-A682-CF3B-B592-3F5BBF4FE66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61400" y="4655583"/>
            <a:ext cx="406400" cy="406400"/>
          </a:xfrm>
          <a:prstGeom prst="rect">
            <a:avLst/>
          </a:prstGeom>
        </p:spPr>
      </p:pic>
    </p:spTree>
    <p:extLst>
      <p:ext uri="{BB962C8B-B14F-4D97-AF65-F5344CB8AC3E}">
        <p14:creationId xmlns:p14="http://schemas.microsoft.com/office/powerpoint/2010/main" val="227247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22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5BAE-BBDC-0F3C-EDDB-E438ADA67015}"/>
              </a:ext>
            </a:extLst>
          </p:cNvPr>
          <p:cNvSpPr>
            <a:spLocks noGrp="1"/>
          </p:cNvSpPr>
          <p:nvPr>
            <p:ph type="title"/>
          </p:nvPr>
        </p:nvSpPr>
        <p:spPr/>
        <p:txBody>
          <a:bodyPr/>
          <a:lstStyle/>
          <a:p>
            <a:r>
              <a:rPr lang="en-US" dirty="0"/>
              <a:t>Signature Request</a:t>
            </a:r>
          </a:p>
        </p:txBody>
      </p:sp>
      <p:sp>
        <p:nvSpPr>
          <p:cNvPr id="3" name="Content Placeholder 2">
            <a:extLst>
              <a:ext uri="{FF2B5EF4-FFF2-40B4-BE49-F238E27FC236}">
                <a16:creationId xmlns:a16="http://schemas.microsoft.com/office/drawing/2014/main" id="{C1E283E7-2E80-1530-C819-D8FBF6887708}"/>
              </a:ext>
            </a:extLst>
          </p:cNvPr>
          <p:cNvSpPr>
            <a:spLocks noGrp="1"/>
          </p:cNvSpPr>
          <p:nvPr>
            <p:ph idx="1"/>
          </p:nvPr>
        </p:nvSpPr>
        <p:spPr>
          <a:xfrm>
            <a:off x="228600" y="895350"/>
            <a:ext cx="4191000" cy="3718849"/>
          </a:xfrm>
        </p:spPr>
        <p:txBody>
          <a:bodyPr anchor="ctr">
            <a:normAutofit/>
          </a:bodyPr>
          <a:lstStyle/>
          <a:p>
            <a:pPr marL="0" indent="0">
              <a:buNone/>
            </a:pPr>
            <a:r>
              <a:rPr lang="en-US" sz="2800" dirty="0">
                <a:latin typeface="Open Sans"/>
                <a:ea typeface="Open Sans"/>
                <a:cs typeface="Open Sans"/>
              </a:rPr>
              <a:t>Click the blue oval that says </a:t>
            </a:r>
            <a:r>
              <a:rPr lang="en-US" sz="2800" b="0" i="0" dirty="0">
                <a:effectLst/>
                <a:latin typeface="Open Sans"/>
                <a:ea typeface="Open Sans"/>
                <a:cs typeface="Open Sans"/>
              </a:rPr>
              <a:t>“Review and sign.”</a:t>
            </a:r>
            <a:endParaRPr lang="en-US" sz="2800" dirty="0">
              <a:latin typeface="Open Sans"/>
              <a:ea typeface="Open Sans"/>
              <a:cs typeface="Open Sans"/>
            </a:endParaRPr>
          </a:p>
        </p:txBody>
      </p:sp>
      <p:pic>
        <p:nvPicPr>
          <p:cNvPr id="5" name="Picture 4">
            <a:extLst>
              <a:ext uri="{FF2B5EF4-FFF2-40B4-BE49-F238E27FC236}">
                <a16:creationId xmlns:a16="http://schemas.microsoft.com/office/drawing/2014/main" id="{8800C669-17AC-A42E-C6F9-DE58DD4E3C1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267200" y="946049"/>
            <a:ext cx="4724400" cy="3563733"/>
          </a:xfrm>
          <a:prstGeom prst="rect">
            <a:avLst/>
          </a:prstGeom>
          <a:ln>
            <a:solidFill>
              <a:schemeClr val="tx1"/>
            </a:solidFill>
          </a:ln>
        </p:spPr>
      </p:pic>
      <p:sp>
        <p:nvSpPr>
          <p:cNvPr id="6" name="Arrow: Right 5">
            <a:extLst>
              <a:ext uri="{FF2B5EF4-FFF2-40B4-BE49-F238E27FC236}">
                <a16:creationId xmlns:a16="http://schemas.microsoft.com/office/drawing/2014/main" id="{1D4A7B0C-D721-5E7D-FBE7-10EDFBF743FD}"/>
              </a:ext>
            </a:extLst>
          </p:cNvPr>
          <p:cNvSpPr/>
          <p:nvPr/>
        </p:nvSpPr>
        <p:spPr>
          <a:xfrm>
            <a:off x="5791200" y="2571750"/>
            <a:ext cx="1435606" cy="304800"/>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de 4">
            <a:hlinkClick r:id="" action="ppaction://media"/>
            <a:extLst>
              <a:ext uri="{FF2B5EF4-FFF2-40B4-BE49-F238E27FC236}">
                <a16:creationId xmlns:a16="http://schemas.microsoft.com/office/drawing/2014/main" id="{815BA942-DA34-E217-CCD1-8160F9435A1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4703354"/>
            <a:ext cx="406400" cy="406400"/>
          </a:xfrm>
          <a:prstGeom prst="rect">
            <a:avLst/>
          </a:prstGeom>
        </p:spPr>
      </p:pic>
    </p:spTree>
    <p:extLst>
      <p:ext uri="{BB962C8B-B14F-4D97-AF65-F5344CB8AC3E}">
        <p14:creationId xmlns:p14="http://schemas.microsoft.com/office/powerpoint/2010/main" val="227247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72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E288-95D7-EAFD-C980-E0FEEB9FB191}"/>
              </a:ext>
            </a:extLst>
          </p:cNvPr>
          <p:cNvSpPr>
            <a:spLocks noGrp="1"/>
          </p:cNvSpPr>
          <p:nvPr>
            <p:ph type="title"/>
          </p:nvPr>
        </p:nvSpPr>
        <p:spPr/>
        <p:txBody>
          <a:bodyPr/>
          <a:lstStyle/>
          <a:p>
            <a:r>
              <a:rPr lang="en-US" dirty="0"/>
              <a:t>Adobe Terms of Use and Privacy Policy</a:t>
            </a:r>
          </a:p>
        </p:txBody>
      </p:sp>
      <p:sp>
        <p:nvSpPr>
          <p:cNvPr id="3" name="Content Placeholder 2">
            <a:extLst>
              <a:ext uri="{FF2B5EF4-FFF2-40B4-BE49-F238E27FC236}">
                <a16:creationId xmlns:a16="http://schemas.microsoft.com/office/drawing/2014/main" id="{58037D47-7FBB-5DA6-4E64-B9353FA1A085}"/>
              </a:ext>
            </a:extLst>
          </p:cNvPr>
          <p:cNvSpPr>
            <a:spLocks noGrp="1"/>
          </p:cNvSpPr>
          <p:nvPr>
            <p:ph idx="1"/>
          </p:nvPr>
        </p:nvSpPr>
        <p:spPr>
          <a:xfrm>
            <a:off x="228600" y="895350"/>
            <a:ext cx="4495800" cy="3718849"/>
          </a:xfrm>
        </p:spPr>
        <p:txBody>
          <a:bodyPr vert="horz" lIns="91440" tIns="45720" rIns="91440" bIns="45720" rtlCol="0" anchor="t">
            <a:normAutofit/>
          </a:bodyPr>
          <a:lstStyle/>
          <a:p>
            <a:pPr marL="0" indent="0">
              <a:buNone/>
            </a:pPr>
            <a:r>
              <a:rPr lang="en-US" sz="2000" b="0" i="0" dirty="0">
                <a:effectLst/>
                <a:latin typeface="Open Sans"/>
                <a:ea typeface="Open Sans"/>
                <a:cs typeface="Open Sans"/>
              </a:rPr>
              <a:t>Adobe Acrobat Sign will be opened in your </a:t>
            </a:r>
            <a:r>
              <a:rPr lang="en-US" sz="2000" dirty="0">
                <a:latin typeface="Open Sans"/>
                <a:ea typeface="Open Sans"/>
                <a:cs typeface="Open Sans"/>
              </a:rPr>
              <a:t>computer</a:t>
            </a:r>
            <a:r>
              <a:rPr lang="en-US" sz="2000" b="0" i="0" dirty="0">
                <a:effectLst/>
                <a:latin typeface="Open Sans"/>
                <a:ea typeface="Open Sans"/>
                <a:cs typeface="Open Sans"/>
              </a:rPr>
              <a:t> browser. If you’d like to read the privacy policies, click on the links highlighted in blue </a:t>
            </a:r>
            <a:r>
              <a:rPr lang="en-US" sz="2000" dirty="0">
                <a:latin typeface="Open Sans"/>
                <a:ea typeface="Open Sans"/>
                <a:cs typeface="Open Sans"/>
              </a:rPr>
              <a:t>within</a:t>
            </a:r>
            <a:r>
              <a:rPr lang="en-US" sz="2000" b="0" i="0" dirty="0">
                <a:effectLst/>
                <a:latin typeface="Open Sans"/>
                <a:ea typeface="Open Sans"/>
                <a:cs typeface="Open Sans"/>
              </a:rPr>
              <a:t> the black box. When ready, click the blue oval that says “Continue”. </a:t>
            </a:r>
            <a:endParaRPr lang="en-US" sz="2000" dirty="0">
              <a:latin typeface="Open Sans"/>
              <a:ea typeface="Open Sans"/>
              <a:cs typeface="Open Sans"/>
            </a:endParaRPr>
          </a:p>
        </p:txBody>
      </p:sp>
      <p:pic>
        <p:nvPicPr>
          <p:cNvPr id="7" name="Picture 6" descr="A screenshot of a computer&#10;&#10;Description automatically generated">
            <a:extLst>
              <a:ext uri="{FF2B5EF4-FFF2-40B4-BE49-F238E27FC236}">
                <a16:creationId xmlns:a16="http://schemas.microsoft.com/office/drawing/2014/main" id="{06809319-6D02-596E-2D86-BF1DF73AC6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565" r="22826"/>
          <a:stretch/>
        </p:blipFill>
        <p:spPr>
          <a:xfrm>
            <a:off x="4957011" y="908384"/>
            <a:ext cx="4038600" cy="3540233"/>
          </a:xfrm>
          <a:prstGeom prst="rect">
            <a:avLst/>
          </a:prstGeom>
        </p:spPr>
      </p:pic>
      <p:sp>
        <p:nvSpPr>
          <p:cNvPr id="6" name="Oval 5">
            <a:extLst>
              <a:ext uri="{FF2B5EF4-FFF2-40B4-BE49-F238E27FC236}">
                <a16:creationId xmlns:a16="http://schemas.microsoft.com/office/drawing/2014/main" id="{529646AD-2771-B949-9046-3EE4B513D074}"/>
              </a:ext>
            </a:extLst>
          </p:cNvPr>
          <p:cNvSpPr/>
          <p:nvPr/>
        </p:nvSpPr>
        <p:spPr>
          <a:xfrm>
            <a:off x="5410200" y="3915217"/>
            <a:ext cx="3200400" cy="5334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de 5">
            <a:hlinkClick r:id="" action="ppaction://media"/>
            <a:extLst>
              <a:ext uri="{FF2B5EF4-FFF2-40B4-BE49-F238E27FC236}">
                <a16:creationId xmlns:a16="http://schemas.microsoft.com/office/drawing/2014/main" id="{CF7FAB78-358B-0BA9-36E9-78B3A7AD5F5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10600" y="4731188"/>
            <a:ext cx="406400" cy="406400"/>
          </a:xfrm>
          <a:prstGeom prst="rect">
            <a:avLst/>
          </a:prstGeom>
        </p:spPr>
      </p:pic>
    </p:spTree>
    <p:extLst>
      <p:ext uri="{BB962C8B-B14F-4D97-AF65-F5344CB8AC3E}">
        <p14:creationId xmlns:p14="http://schemas.microsoft.com/office/powerpoint/2010/main" val="227247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4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EE0AD-9573-30BB-4F6E-828F485C7C56}"/>
              </a:ext>
            </a:extLst>
          </p:cNvPr>
          <p:cNvSpPr>
            <a:spLocks noGrp="1"/>
          </p:cNvSpPr>
          <p:nvPr>
            <p:ph type="title"/>
          </p:nvPr>
        </p:nvSpPr>
        <p:spPr/>
        <p:txBody>
          <a:bodyPr/>
          <a:lstStyle/>
          <a:p>
            <a:r>
              <a:rPr lang="en-US" dirty="0"/>
              <a:t>Tap to Sign</a:t>
            </a:r>
          </a:p>
        </p:txBody>
      </p:sp>
      <p:sp>
        <p:nvSpPr>
          <p:cNvPr id="3" name="Content Placeholder 2">
            <a:extLst>
              <a:ext uri="{FF2B5EF4-FFF2-40B4-BE49-F238E27FC236}">
                <a16:creationId xmlns:a16="http://schemas.microsoft.com/office/drawing/2014/main" id="{2B198119-C4E9-958C-B8D0-6BA9823E4BE4}"/>
              </a:ext>
            </a:extLst>
          </p:cNvPr>
          <p:cNvSpPr>
            <a:spLocks noGrp="1"/>
          </p:cNvSpPr>
          <p:nvPr>
            <p:ph idx="1"/>
          </p:nvPr>
        </p:nvSpPr>
        <p:spPr>
          <a:xfrm>
            <a:off x="228600" y="895350"/>
            <a:ext cx="4267200" cy="3718849"/>
          </a:xfrm>
        </p:spPr>
        <p:txBody>
          <a:bodyPr anchor="ctr">
            <a:normAutofit/>
          </a:bodyPr>
          <a:lstStyle/>
          <a:p>
            <a:pPr marL="0" indent="0">
              <a:buNone/>
            </a:pPr>
            <a:r>
              <a:rPr lang="en-US" b="0" i="0" dirty="0">
                <a:effectLst/>
                <a:latin typeface="Open Sans"/>
                <a:ea typeface="Open Sans"/>
                <a:cs typeface="Open Sans"/>
              </a:rPr>
              <a:t>Click the signature </a:t>
            </a:r>
            <a:r>
              <a:rPr lang="en-US" dirty="0">
                <a:latin typeface="Open Sans"/>
                <a:ea typeface="Open Sans"/>
                <a:cs typeface="Open Sans"/>
              </a:rPr>
              <a:t>field</a:t>
            </a:r>
            <a:r>
              <a:rPr lang="en-US" b="0" i="0" dirty="0">
                <a:effectLst/>
                <a:latin typeface="Open Sans"/>
                <a:ea typeface="Open Sans"/>
                <a:cs typeface="Open Sans"/>
              </a:rPr>
              <a:t>, under the words “Click to sign”. </a:t>
            </a:r>
            <a:endParaRPr lang="en-US" dirty="0">
              <a:latin typeface="Open Sans"/>
              <a:ea typeface="Open Sans"/>
              <a:cs typeface="Open Sans"/>
            </a:endParaRPr>
          </a:p>
        </p:txBody>
      </p:sp>
      <p:pic>
        <p:nvPicPr>
          <p:cNvPr id="6" name="Picture 5" descr="A screenshot of a computer&#10;&#10;Description automatically generated">
            <a:extLst>
              <a:ext uri="{FF2B5EF4-FFF2-40B4-BE49-F238E27FC236}">
                <a16:creationId xmlns:a16="http://schemas.microsoft.com/office/drawing/2014/main" id="{CEE12586-3AF8-94FA-96E5-845F24D65E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889" t="7503" r="22496"/>
          <a:stretch/>
        </p:blipFill>
        <p:spPr>
          <a:xfrm>
            <a:off x="4343400" y="895350"/>
            <a:ext cx="4648200" cy="3243723"/>
          </a:xfrm>
          <a:prstGeom prst="rect">
            <a:avLst/>
          </a:prstGeom>
          <a:ln>
            <a:solidFill>
              <a:schemeClr val="tx1"/>
            </a:solidFill>
          </a:ln>
        </p:spPr>
      </p:pic>
      <p:sp>
        <p:nvSpPr>
          <p:cNvPr id="16" name="Oval 15">
            <a:extLst>
              <a:ext uri="{FF2B5EF4-FFF2-40B4-BE49-F238E27FC236}">
                <a16:creationId xmlns:a16="http://schemas.microsoft.com/office/drawing/2014/main" id="{7EC888F5-22F7-A088-F754-A86F70481A00}"/>
              </a:ext>
            </a:extLst>
          </p:cNvPr>
          <p:cNvSpPr/>
          <p:nvPr/>
        </p:nvSpPr>
        <p:spPr>
          <a:xfrm>
            <a:off x="5981700" y="2190750"/>
            <a:ext cx="762000" cy="3810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32D043D9-D35A-4140-B121-077F92C35A64}"/>
              </a:ext>
            </a:extLst>
          </p:cNvPr>
          <p:cNvCxnSpPr>
            <a:cxnSpLocks/>
          </p:cNvCxnSpPr>
          <p:nvPr/>
        </p:nvCxnSpPr>
        <p:spPr>
          <a:xfrm>
            <a:off x="3792188" y="2400053"/>
            <a:ext cx="763979" cy="166254"/>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4" name="Slide 6">
            <a:hlinkClick r:id="" action="ppaction://media"/>
            <a:extLst>
              <a:ext uri="{FF2B5EF4-FFF2-40B4-BE49-F238E27FC236}">
                <a16:creationId xmlns:a16="http://schemas.microsoft.com/office/drawing/2014/main" id="{72BC10CA-FE75-F82C-6821-F55562452AD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95710" y="4614199"/>
            <a:ext cx="406400" cy="406400"/>
          </a:xfrm>
          <a:prstGeom prst="rect">
            <a:avLst/>
          </a:prstGeom>
        </p:spPr>
      </p:pic>
    </p:spTree>
    <p:extLst>
      <p:ext uri="{BB962C8B-B14F-4D97-AF65-F5344CB8AC3E}">
        <p14:creationId xmlns:p14="http://schemas.microsoft.com/office/powerpoint/2010/main" val="224296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4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AC63-0BFC-8E75-B04A-CBDE611A4F77}"/>
              </a:ext>
            </a:extLst>
          </p:cNvPr>
          <p:cNvSpPr>
            <a:spLocks noGrp="1"/>
          </p:cNvSpPr>
          <p:nvPr>
            <p:ph type="title"/>
          </p:nvPr>
        </p:nvSpPr>
        <p:spPr/>
        <p:txBody>
          <a:bodyPr/>
          <a:lstStyle/>
          <a:p>
            <a:r>
              <a:rPr lang="en-US" dirty="0"/>
              <a:t>Signature Options</a:t>
            </a:r>
          </a:p>
        </p:txBody>
      </p:sp>
      <p:sp>
        <p:nvSpPr>
          <p:cNvPr id="3" name="Content Placeholder 2">
            <a:extLst>
              <a:ext uri="{FF2B5EF4-FFF2-40B4-BE49-F238E27FC236}">
                <a16:creationId xmlns:a16="http://schemas.microsoft.com/office/drawing/2014/main" id="{AEC85E4A-FDAB-CB4D-D08D-E51475D5F2D8}"/>
              </a:ext>
            </a:extLst>
          </p:cNvPr>
          <p:cNvSpPr>
            <a:spLocks noGrp="1"/>
          </p:cNvSpPr>
          <p:nvPr>
            <p:ph idx="1"/>
          </p:nvPr>
        </p:nvSpPr>
        <p:spPr/>
        <p:txBody>
          <a:bodyPr/>
          <a:lstStyle/>
          <a:p>
            <a:pPr marL="0" indent="0" algn="l" rtl="0" fontAlgn="base">
              <a:buNone/>
            </a:pPr>
            <a:r>
              <a:rPr lang="en-US" sz="1600" b="0" i="0" dirty="0">
                <a:solidFill>
                  <a:srgbClr val="000000"/>
                </a:solidFill>
                <a:effectLst/>
                <a:latin typeface="Open Sans" panose="020B0606030504020204" pitchFamily="34" charset="0"/>
              </a:rPr>
              <a:t>Choose your preferred method of signature: </a:t>
            </a:r>
          </a:p>
          <a:p>
            <a:pPr marL="0" indent="0" algn="l" rtl="0" fontAlgn="base">
              <a:buNone/>
            </a:pPr>
            <a:r>
              <a:rPr lang="en-US" sz="1600" b="1" i="0" dirty="0">
                <a:solidFill>
                  <a:srgbClr val="000000"/>
                </a:solidFill>
                <a:effectLst/>
                <a:latin typeface="Open Sans" panose="020B0606030504020204" pitchFamily="34" charset="0"/>
              </a:rPr>
              <a:t>Type</a:t>
            </a:r>
            <a:r>
              <a:rPr lang="en-US" sz="1600" b="0" i="0" dirty="0">
                <a:solidFill>
                  <a:srgbClr val="000000"/>
                </a:solidFill>
                <a:effectLst/>
                <a:latin typeface="Open Sans" panose="020B0606030504020204" pitchFamily="34" charset="0"/>
              </a:rPr>
              <a:t> will allow you to type in your name and it will display your name in a cursive font.  </a:t>
            </a:r>
          </a:p>
          <a:p>
            <a:pPr marL="0" indent="0" algn="l" rtl="0" fontAlgn="base">
              <a:buNone/>
            </a:pPr>
            <a:r>
              <a:rPr lang="en-US" sz="1600" b="1" i="0" dirty="0">
                <a:solidFill>
                  <a:srgbClr val="000000"/>
                </a:solidFill>
                <a:effectLst/>
                <a:latin typeface="Open Sans" panose="020B0606030504020204" pitchFamily="34" charset="0"/>
              </a:rPr>
              <a:t>Draw </a:t>
            </a:r>
            <a:r>
              <a:rPr lang="en-US" sz="1600" b="0" i="0" dirty="0">
                <a:solidFill>
                  <a:srgbClr val="000000"/>
                </a:solidFill>
                <a:effectLst/>
                <a:latin typeface="Open Sans" panose="020B0606030504020204" pitchFamily="34" charset="0"/>
              </a:rPr>
              <a:t>will allow you to use your finger or a stylus to write your name on your </a:t>
            </a:r>
            <a:r>
              <a:rPr lang="en-US" sz="1600" dirty="0">
                <a:solidFill>
                  <a:srgbClr val="000000"/>
                </a:solidFill>
              </a:rPr>
              <a:t>touch screen computer, if applicable</a:t>
            </a:r>
            <a:r>
              <a:rPr lang="en-US" sz="1600" b="0" i="0" dirty="0">
                <a:solidFill>
                  <a:srgbClr val="000000"/>
                </a:solidFill>
                <a:effectLst/>
                <a:latin typeface="Open Sans" panose="020B0606030504020204" pitchFamily="34" charset="0"/>
              </a:rPr>
              <a:t>. </a:t>
            </a:r>
          </a:p>
          <a:p>
            <a:pPr marL="0" indent="0" algn="l" rtl="0" fontAlgn="base">
              <a:buNone/>
            </a:pPr>
            <a:r>
              <a:rPr lang="en-US" sz="1600" b="1" i="0" dirty="0">
                <a:solidFill>
                  <a:srgbClr val="000000"/>
                </a:solidFill>
                <a:effectLst/>
                <a:latin typeface="Open Sans" panose="020B0606030504020204" pitchFamily="34" charset="0"/>
              </a:rPr>
              <a:t>Image </a:t>
            </a:r>
            <a:r>
              <a:rPr lang="en-US" sz="1600" b="0" i="0" dirty="0">
                <a:solidFill>
                  <a:srgbClr val="000000"/>
                </a:solidFill>
                <a:effectLst/>
                <a:latin typeface="Open Sans" panose="020B0606030504020204" pitchFamily="34" charset="0"/>
              </a:rPr>
              <a:t>will allow you to insert a </a:t>
            </a:r>
          </a:p>
          <a:p>
            <a:pPr marL="0" indent="0" algn="l" rtl="0" fontAlgn="base">
              <a:buNone/>
            </a:pPr>
            <a:r>
              <a:rPr lang="en-US" sz="1600" b="0" i="0" dirty="0">
                <a:solidFill>
                  <a:srgbClr val="000000"/>
                </a:solidFill>
                <a:effectLst/>
                <a:latin typeface="Open Sans" panose="020B0606030504020204" pitchFamily="34" charset="0"/>
              </a:rPr>
              <a:t>photo from your computer. This feature </a:t>
            </a:r>
          </a:p>
          <a:p>
            <a:pPr marL="0" indent="0" algn="l" rtl="0" fontAlgn="base">
              <a:buNone/>
            </a:pPr>
            <a:r>
              <a:rPr lang="en-US" sz="1600" b="0" i="0" dirty="0">
                <a:solidFill>
                  <a:srgbClr val="000000"/>
                </a:solidFill>
                <a:effectLst/>
                <a:latin typeface="Open Sans" panose="020B0606030504020204" pitchFamily="34" charset="0"/>
              </a:rPr>
              <a:t>enables you to sign your name on a </a:t>
            </a:r>
          </a:p>
          <a:p>
            <a:pPr marL="0" indent="0" algn="l" rtl="0" fontAlgn="base">
              <a:buNone/>
            </a:pPr>
            <a:r>
              <a:rPr lang="en-US" sz="1600" b="0" i="0" dirty="0">
                <a:solidFill>
                  <a:srgbClr val="000000"/>
                </a:solidFill>
                <a:effectLst/>
                <a:latin typeface="Open Sans" panose="020B0606030504020204" pitchFamily="34" charset="0"/>
              </a:rPr>
              <a:t>piece of paper, take a picture of your </a:t>
            </a:r>
          </a:p>
          <a:p>
            <a:pPr marL="0" indent="0" algn="l" rtl="0" fontAlgn="base">
              <a:buNone/>
            </a:pPr>
            <a:r>
              <a:rPr lang="en-US" sz="1600" b="0" i="0" dirty="0">
                <a:solidFill>
                  <a:srgbClr val="000000"/>
                </a:solidFill>
                <a:effectLst/>
                <a:latin typeface="Open Sans" panose="020B0606030504020204" pitchFamily="34" charset="0"/>
              </a:rPr>
              <a:t>signature, and then upload it here. </a:t>
            </a:r>
            <a:r>
              <a:rPr lang="en-US" sz="1800" b="0" i="0" dirty="0">
                <a:solidFill>
                  <a:srgbClr val="000000"/>
                </a:solidFill>
                <a:effectLst/>
                <a:latin typeface="Open Sans" panose="020B0606030504020204" pitchFamily="34" charset="0"/>
              </a:rPr>
              <a:t> </a:t>
            </a:r>
          </a:p>
          <a:p>
            <a:endParaRPr lang="en-US" dirty="0"/>
          </a:p>
        </p:txBody>
      </p:sp>
      <p:sp>
        <p:nvSpPr>
          <p:cNvPr id="6" name="TextBox 5">
            <a:extLst>
              <a:ext uri="{FF2B5EF4-FFF2-40B4-BE49-F238E27FC236}">
                <a16:creationId xmlns:a16="http://schemas.microsoft.com/office/drawing/2014/main" id="{F2601059-C7B9-CBDA-5710-566DBBC9D55C}"/>
              </a:ext>
            </a:extLst>
          </p:cNvPr>
          <p:cNvSpPr txBox="1"/>
          <p:nvPr/>
        </p:nvSpPr>
        <p:spPr>
          <a:xfrm>
            <a:off x="228600" y="3874138"/>
            <a:ext cx="3656437" cy="584775"/>
          </a:xfrm>
          <a:prstGeom prst="rect">
            <a:avLst/>
          </a:prstGeom>
          <a:noFill/>
        </p:spPr>
        <p:txBody>
          <a:bodyPr wrap="square" lIns="91440" tIns="45720" rIns="91440" bIns="45720" rtlCol="0" anchor="t">
            <a:spAutoFit/>
          </a:bodyPr>
          <a:lstStyle/>
          <a:p>
            <a:r>
              <a:rPr lang="en-US" sz="1600" dirty="0">
                <a:solidFill>
                  <a:srgbClr val="000000"/>
                </a:solidFill>
                <a:latin typeface="Open Sans"/>
                <a:ea typeface="Open Sans"/>
                <a:cs typeface="Open Sans"/>
              </a:rPr>
              <a:t>When you are done signing, </a:t>
            </a:r>
            <a:r>
              <a:rPr lang="en-US" sz="1600" b="0" i="0" dirty="0">
                <a:solidFill>
                  <a:srgbClr val="000000"/>
                </a:solidFill>
                <a:effectLst/>
                <a:latin typeface="Open Sans"/>
                <a:ea typeface="Open Sans"/>
                <a:cs typeface="Open Sans"/>
              </a:rPr>
              <a:t>click “Apply” in the </a:t>
            </a:r>
            <a:r>
              <a:rPr lang="en-US" sz="1600" b="0" i="0" dirty="0">
                <a:solidFill>
                  <a:srgbClr val="3399FF"/>
                </a:solidFill>
                <a:effectLst/>
                <a:latin typeface="Open Sans"/>
                <a:ea typeface="Open Sans"/>
                <a:cs typeface="Open Sans"/>
              </a:rPr>
              <a:t>blue</a:t>
            </a:r>
            <a:r>
              <a:rPr lang="en-US" sz="1600" b="0" i="0" dirty="0">
                <a:effectLst/>
                <a:latin typeface="Open Sans"/>
                <a:ea typeface="Open Sans"/>
                <a:cs typeface="Open Sans"/>
              </a:rPr>
              <a:t> oval</a:t>
            </a:r>
            <a:r>
              <a:rPr lang="en-US" sz="1600" b="0" i="0" dirty="0">
                <a:solidFill>
                  <a:srgbClr val="000000"/>
                </a:solidFill>
                <a:effectLst/>
                <a:latin typeface="Open Sans"/>
                <a:ea typeface="Open Sans"/>
                <a:cs typeface="Open Sans"/>
              </a:rPr>
              <a:t>.</a:t>
            </a:r>
            <a:endParaRPr lang="en-US" sz="1600" dirty="0">
              <a:latin typeface="Open Sans"/>
              <a:ea typeface="Open Sans"/>
              <a:cs typeface="Open Sans"/>
            </a:endParaRPr>
          </a:p>
        </p:txBody>
      </p:sp>
      <p:pic>
        <p:nvPicPr>
          <p:cNvPr id="10" name="Picture 9" descr="A screenshot of a computer&#10;&#10;Description automatically generated">
            <a:extLst>
              <a:ext uri="{FF2B5EF4-FFF2-40B4-BE49-F238E27FC236}">
                <a16:creationId xmlns:a16="http://schemas.microsoft.com/office/drawing/2014/main" id="{B4992A01-A6CC-391C-1980-01DA4958B4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000" r="23333"/>
          <a:stretch/>
        </p:blipFill>
        <p:spPr>
          <a:xfrm>
            <a:off x="4457868" y="1792940"/>
            <a:ext cx="3580679" cy="2670640"/>
          </a:xfrm>
          <a:prstGeom prst="rect">
            <a:avLst/>
          </a:prstGeom>
        </p:spPr>
      </p:pic>
      <p:sp>
        <p:nvSpPr>
          <p:cNvPr id="4" name="Oval 3">
            <a:extLst>
              <a:ext uri="{FF2B5EF4-FFF2-40B4-BE49-F238E27FC236}">
                <a16:creationId xmlns:a16="http://schemas.microsoft.com/office/drawing/2014/main" id="{B2DB7736-3FDD-A9AD-C926-3C6D151EAE74}"/>
              </a:ext>
            </a:extLst>
          </p:cNvPr>
          <p:cNvSpPr/>
          <p:nvPr/>
        </p:nvSpPr>
        <p:spPr>
          <a:xfrm>
            <a:off x="5791200" y="1809749"/>
            <a:ext cx="762000" cy="609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5BCC795-6736-108F-F893-0B6011B86B9B}"/>
              </a:ext>
            </a:extLst>
          </p:cNvPr>
          <p:cNvSpPr/>
          <p:nvPr/>
        </p:nvSpPr>
        <p:spPr>
          <a:xfrm>
            <a:off x="6868389" y="2834490"/>
            <a:ext cx="639783" cy="587828"/>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lide 7">
            <a:hlinkClick r:id="" action="ppaction://media"/>
            <a:extLst>
              <a:ext uri="{FF2B5EF4-FFF2-40B4-BE49-F238E27FC236}">
                <a16:creationId xmlns:a16="http://schemas.microsoft.com/office/drawing/2014/main" id="{6BA8B0DD-7478-4F14-F713-50756996D47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4400" y="4663466"/>
            <a:ext cx="406400" cy="406400"/>
          </a:xfrm>
          <a:prstGeom prst="rect">
            <a:avLst/>
          </a:prstGeom>
        </p:spPr>
      </p:pic>
    </p:spTree>
    <p:extLst>
      <p:ext uri="{BB962C8B-B14F-4D97-AF65-F5344CB8AC3E}">
        <p14:creationId xmlns:p14="http://schemas.microsoft.com/office/powerpoint/2010/main" val="76775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37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9E303-91C4-B756-B74E-2861067D090E}"/>
              </a:ext>
            </a:extLst>
          </p:cNvPr>
          <p:cNvSpPr>
            <a:spLocks noGrp="1"/>
          </p:cNvSpPr>
          <p:nvPr>
            <p:ph type="title"/>
          </p:nvPr>
        </p:nvSpPr>
        <p:spPr/>
        <p:txBody>
          <a:bodyPr/>
          <a:lstStyle/>
          <a:p>
            <a:r>
              <a:rPr lang="en-US" dirty="0"/>
              <a:t>Signature and Time Stamp</a:t>
            </a:r>
          </a:p>
        </p:txBody>
      </p:sp>
      <p:sp>
        <p:nvSpPr>
          <p:cNvPr id="3" name="Content Placeholder 2">
            <a:extLst>
              <a:ext uri="{FF2B5EF4-FFF2-40B4-BE49-F238E27FC236}">
                <a16:creationId xmlns:a16="http://schemas.microsoft.com/office/drawing/2014/main" id="{952A6EB0-34A7-4AB0-0250-6E0414A96059}"/>
              </a:ext>
            </a:extLst>
          </p:cNvPr>
          <p:cNvSpPr>
            <a:spLocks noGrp="1"/>
          </p:cNvSpPr>
          <p:nvPr>
            <p:ph idx="1"/>
          </p:nvPr>
        </p:nvSpPr>
        <p:spPr>
          <a:xfrm>
            <a:off x="228600" y="895350"/>
            <a:ext cx="3581400" cy="3718849"/>
          </a:xfrm>
        </p:spPr>
        <p:txBody>
          <a:bodyPr vert="horz" lIns="91440" tIns="45720" rIns="91440" bIns="45720" rtlCol="0" anchor="t">
            <a:normAutofit/>
          </a:bodyPr>
          <a:lstStyle/>
          <a:p>
            <a:pPr fontAlgn="base"/>
            <a:r>
              <a:rPr lang="en-US" sz="1800" b="0" i="0" dirty="0">
                <a:solidFill>
                  <a:srgbClr val="000000"/>
                </a:solidFill>
                <a:effectLst/>
                <a:latin typeface="Open Sans"/>
                <a:ea typeface="Open Sans"/>
                <a:cs typeface="Open Sans"/>
              </a:rPr>
              <a:t>If you make a mistake after tapping “Apply”, click the box that says “C</a:t>
            </a:r>
            <a:r>
              <a:rPr lang="en-US" sz="1800" dirty="0">
                <a:solidFill>
                  <a:srgbClr val="000000"/>
                </a:solidFill>
                <a:latin typeface="Open Sans"/>
                <a:ea typeface="Open Sans"/>
                <a:cs typeface="Open Sans"/>
              </a:rPr>
              <a:t>lick</a:t>
            </a:r>
            <a:r>
              <a:rPr lang="en-US" sz="1800" b="0" i="0" dirty="0">
                <a:solidFill>
                  <a:srgbClr val="000000"/>
                </a:solidFill>
                <a:effectLst/>
                <a:latin typeface="Open Sans"/>
                <a:ea typeface="Open Sans"/>
                <a:cs typeface="Open Sans"/>
              </a:rPr>
              <a:t> to change” to go back to the signature screen.  </a:t>
            </a:r>
            <a:endParaRPr lang="en-US" b="0" i="0" dirty="0">
              <a:solidFill>
                <a:srgbClr val="000000"/>
              </a:solidFill>
              <a:effectLst/>
              <a:latin typeface="Open Sans"/>
              <a:ea typeface="Open Sans"/>
              <a:cs typeface="Open Sans"/>
            </a:endParaRPr>
          </a:p>
          <a:p>
            <a:pPr algn="l" rtl="0" fontAlgn="base"/>
            <a:r>
              <a:rPr lang="en-US" sz="1800" b="0" i="0" dirty="0">
                <a:solidFill>
                  <a:srgbClr val="000000"/>
                </a:solidFill>
                <a:effectLst/>
                <a:latin typeface="Open Sans" panose="020B0606030504020204" pitchFamily="34" charset="0"/>
              </a:rPr>
              <a:t>Your signature with a time stamp should now appear on the line where the </a:t>
            </a:r>
            <a:r>
              <a:rPr lang="en-US" sz="1800" b="0" i="0" dirty="0">
                <a:solidFill>
                  <a:srgbClr val="FF0000"/>
                </a:solidFill>
                <a:effectLst/>
                <a:latin typeface="Open Sans" panose="020B0606030504020204" pitchFamily="34" charset="0"/>
              </a:rPr>
              <a:t>*red </a:t>
            </a:r>
            <a:r>
              <a:rPr lang="en-US" sz="1800" b="0" i="0" dirty="0">
                <a:solidFill>
                  <a:srgbClr val="000000"/>
                </a:solidFill>
                <a:effectLst/>
                <a:latin typeface="Open Sans" panose="020B0606030504020204" pitchFamily="34" charset="0"/>
              </a:rPr>
              <a:t>asterisk field previously was and will appear in all following fields requiring your signature, if applicable. </a:t>
            </a:r>
            <a:endParaRPr lang="en-US" b="0" i="0" dirty="0">
              <a:solidFill>
                <a:srgbClr val="000000"/>
              </a:solidFill>
              <a:effectLst/>
              <a:latin typeface="Segoe UI" panose="020B0502040204020203" pitchFamily="34" charset="0"/>
            </a:endParaRPr>
          </a:p>
          <a:p>
            <a:pPr marL="0" indent="0">
              <a:buNone/>
            </a:pPr>
            <a:endParaRPr lang="en-US" dirty="0"/>
          </a:p>
        </p:txBody>
      </p:sp>
      <p:pic>
        <p:nvPicPr>
          <p:cNvPr id="6" name="Picture 5" descr="A screenshot of a computer&#10;&#10;Description automatically generated">
            <a:extLst>
              <a:ext uri="{FF2B5EF4-FFF2-40B4-BE49-F238E27FC236}">
                <a16:creationId xmlns:a16="http://schemas.microsoft.com/office/drawing/2014/main" id="{0CE17E90-C437-3430-8803-AD552BDAE63A}"/>
              </a:ext>
            </a:extLst>
          </p:cNvPr>
          <p:cNvPicPr>
            <a:picLocks noChangeAspect="1"/>
          </p:cNvPicPr>
          <p:nvPr/>
        </p:nvPicPr>
        <p:blipFill rotWithShape="1">
          <a:blip r:embed="rId4">
            <a:extLst>
              <a:ext uri="{28A0092B-C50C-407E-A947-70E740481C1C}">
                <a14:useLocalDpi xmlns:a14="http://schemas.microsoft.com/office/drawing/2010/main" val="0"/>
              </a:ext>
            </a:extLst>
          </a:blip>
          <a:srcRect l="20000" t="8648" r="23333" b="13155"/>
          <a:stretch/>
        </p:blipFill>
        <p:spPr>
          <a:xfrm>
            <a:off x="3810000" y="975648"/>
            <a:ext cx="5181600" cy="3234402"/>
          </a:xfrm>
          <a:prstGeom prst="rect">
            <a:avLst/>
          </a:prstGeom>
          <a:ln>
            <a:solidFill>
              <a:schemeClr val="tx1"/>
            </a:solidFill>
          </a:ln>
        </p:spPr>
      </p:pic>
      <p:cxnSp>
        <p:nvCxnSpPr>
          <p:cNvPr id="11" name="Straight Arrow Connector 10">
            <a:extLst>
              <a:ext uri="{FF2B5EF4-FFF2-40B4-BE49-F238E27FC236}">
                <a16:creationId xmlns:a16="http://schemas.microsoft.com/office/drawing/2014/main" id="{C900DFD3-714C-2558-03B4-2FE68A51B72F}"/>
              </a:ext>
            </a:extLst>
          </p:cNvPr>
          <p:cNvCxnSpPr>
            <a:cxnSpLocks/>
          </p:cNvCxnSpPr>
          <p:nvPr/>
        </p:nvCxnSpPr>
        <p:spPr>
          <a:xfrm>
            <a:off x="3657602" y="1733550"/>
            <a:ext cx="2057398" cy="91440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9" name="Arrow: Bent-Up 8">
            <a:extLst>
              <a:ext uri="{FF2B5EF4-FFF2-40B4-BE49-F238E27FC236}">
                <a16:creationId xmlns:a16="http://schemas.microsoft.com/office/drawing/2014/main" id="{8A3919BA-F351-6613-3F1D-F23E16DA6B50}"/>
              </a:ext>
            </a:extLst>
          </p:cNvPr>
          <p:cNvSpPr/>
          <p:nvPr/>
        </p:nvSpPr>
        <p:spPr>
          <a:xfrm flipV="1">
            <a:off x="3505200" y="2571748"/>
            <a:ext cx="1143000" cy="228599"/>
          </a:xfrm>
          <a:prstGeom prst="bentUpArrow">
            <a:avLst>
              <a:gd name="adj1" fmla="val 12500"/>
              <a:gd name="adj2" fmla="val 25000"/>
              <a:gd name="adj3" fmla="val 437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de 8">
            <a:hlinkClick r:id="" action="ppaction://media"/>
            <a:extLst>
              <a:ext uri="{FF2B5EF4-FFF2-40B4-BE49-F238E27FC236}">
                <a16:creationId xmlns:a16="http://schemas.microsoft.com/office/drawing/2014/main" id="{11BB619F-FE31-9DA4-33EC-651A5E4792D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86800" y="4707538"/>
            <a:ext cx="406400" cy="406400"/>
          </a:xfrm>
          <a:prstGeom prst="rect">
            <a:avLst/>
          </a:prstGeom>
        </p:spPr>
      </p:pic>
    </p:spTree>
    <p:extLst>
      <p:ext uri="{BB962C8B-B14F-4D97-AF65-F5344CB8AC3E}">
        <p14:creationId xmlns:p14="http://schemas.microsoft.com/office/powerpoint/2010/main" val="418483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313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BC517-3345-6E7F-FF10-ECC804D2FA2C}"/>
              </a:ext>
            </a:extLst>
          </p:cNvPr>
          <p:cNvSpPr>
            <a:spLocks noGrp="1"/>
          </p:cNvSpPr>
          <p:nvPr>
            <p:ph type="title"/>
          </p:nvPr>
        </p:nvSpPr>
        <p:spPr/>
        <p:txBody>
          <a:bodyPr/>
          <a:lstStyle/>
          <a:p>
            <a:r>
              <a:rPr lang="en-US" dirty="0"/>
              <a:t>Other Required Fields-Date</a:t>
            </a:r>
          </a:p>
        </p:txBody>
      </p:sp>
      <p:sp>
        <p:nvSpPr>
          <p:cNvPr id="3" name="Content Placeholder 2">
            <a:extLst>
              <a:ext uri="{FF2B5EF4-FFF2-40B4-BE49-F238E27FC236}">
                <a16:creationId xmlns:a16="http://schemas.microsoft.com/office/drawing/2014/main" id="{D9E720EB-94E6-7C2F-91E7-ABA483046997}"/>
              </a:ext>
            </a:extLst>
          </p:cNvPr>
          <p:cNvSpPr>
            <a:spLocks noGrp="1"/>
          </p:cNvSpPr>
          <p:nvPr>
            <p:ph idx="1"/>
          </p:nvPr>
        </p:nvSpPr>
        <p:spPr>
          <a:xfrm>
            <a:off x="228600" y="895350"/>
            <a:ext cx="2895600" cy="3718849"/>
          </a:xfrm>
        </p:spPr>
        <p:txBody>
          <a:bodyPr vert="horz" lIns="91440" tIns="45720" rIns="91440" bIns="45720" rtlCol="0" anchor="t">
            <a:normAutofit/>
          </a:bodyPr>
          <a:lstStyle/>
          <a:p>
            <a:pPr marL="0" indent="0">
              <a:buNone/>
            </a:pPr>
            <a:endParaRPr lang="en-US" sz="1800" dirty="0">
              <a:latin typeface="Open Sans"/>
              <a:ea typeface="Open Sans"/>
              <a:cs typeface="Open Sans"/>
            </a:endParaRPr>
          </a:p>
          <a:p>
            <a:pPr marL="0" indent="0">
              <a:buNone/>
            </a:pPr>
            <a:endParaRPr lang="en-US" sz="1800" dirty="0">
              <a:latin typeface="Open Sans"/>
              <a:ea typeface="Open Sans"/>
              <a:cs typeface="Open Sans"/>
            </a:endParaRPr>
          </a:p>
          <a:p>
            <a:pPr marL="0" indent="0">
              <a:buNone/>
            </a:pPr>
            <a:endParaRPr lang="en-US" sz="1800" dirty="0">
              <a:latin typeface="Open Sans"/>
              <a:ea typeface="Open Sans"/>
              <a:cs typeface="Open Sans"/>
            </a:endParaRPr>
          </a:p>
          <a:p>
            <a:pPr marL="0" indent="0">
              <a:buNone/>
            </a:pPr>
            <a:r>
              <a:rPr lang="en-US" sz="1800" dirty="0">
                <a:latin typeface="Open Sans"/>
                <a:ea typeface="Open Sans"/>
                <a:cs typeface="Open Sans"/>
              </a:rPr>
              <a:t>L</a:t>
            </a:r>
            <a:r>
              <a:rPr lang="en-US" sz="1800" b="0" i="0" dirty="0">
                <a:effectLst/>
                <a:latin typeface="Open Sans"/>
                <a:ea typeface="Open Sans"/>
                <a:cs typeface="Open Sans"/>
              </a:rPr>
              <a:t>ook for the next required field </a:t>
            </a:r>
            <a:r>
              <a:rPr lang="en-US" sz="1800" dirty="0">
                <a:latin typeface="Open Sans"/>
                <a:ea typeface="Open Sans"/>
                <a:cs typeface="Open Sans"/>
              </a:rPr>
              <a:t>with the </a:t>
            </a:r>
            <a:r>
              <a:rPr lang="en-US" sz="1800" dirty="0">
                <a:solidFill>
                  <a:srgbClr val="FF0F00"/>
                </a:solidFill>
                <a:latin typeface="Open Sans"/>
                <a:ea typeface="Open Sans"/>
                <a:cs typeface="Open Sans"/>
              </a:rPr>
              <a:t>* </a:t>
            </a:r>
            <a:r>
              <a:rPr lang="en-US" sz="1800" dirty="0">
                <a:solidFill>
                  <a:srgbClr val="FF0000"/>
                </a:solidFill>
                <a:latin typeface="Open Sans"/>
                <a:ea typeface="Open Sans"/>
                <a:cs typeface="Open Sans"/>
              </a:rPr>
              <a:t>red</a:t>
            </a:r>
            <a:r>
              <a:rPr lang="en-US" sz="1800" b="0" i="0" dirty="0">
                <a:solidFill>
                  <a:srgbClr val="FF0000"/>
                </a:solidFill>
                <a:effectLst/>
                <a:latin typeface="Open Sans"/>
                <a:ea typeface="Open Sans"/>
                <a:cs typeface="Open Sans"/>
              </a:rPr>
              <a:t> </a:t>
            </a:r>
            <a:r>
              <a:rPr lang="en-US" sz="1800" b="0" i="0" dirty="0">
                <a:effectLst/>
                <a:latin typeface="Open Sans"/>
                <a:ea typeface="Open Sans"/>
                <a:cs typeface="Open Sans"/>
              </a:rPr>
              <a:t>asterisk</a:t>
            </a:r>
            <a:r>
              <a:rPr lang="en-US" sz="1800" dirty="0">
                <a:latin typeface="Open Sans"/>
                <a:ea typeface="Open Sans"/>
                <a:cs typeface="Open Sans"/>
              </a:rPr>
              <a:t>.</a:t>
            </a:r>
            <a:r>
              <a:rPr lang="en-US" sz="1800" b="0" i="0" dirty="0">
                <a:effectLst/>
                <a:latin typeface="Open Sans"/>
                <a:ea typeface="Open Sans"/>
                <a:cs typeface="Open Sans"/>
              </a:rPr>
              <a:t> Click on the date box and type in the date MM/DD/YY.</a:t>
            </a:r>
            <a:endParaRPr lang="en-US" dirty="0">
              <a:latin typeface="Open Sans"/>
              <a:ea typeface="Open Sans"/>
              <a:cs typeface="Open Sans"/>
            </a:endParaRPr>
          </a:p>
        </p:txBody>
      </p:sp>
      <p:pic>
        <p:nvPicPr>
          <p:cNvPr id="8" name="Picture 7" descr="A screenshot of a computer&#10;&#10;Description automatically generated">
            <a:extLst>
              <a:ext uri="{FF2B5EF4-FFF2-40B4-BE49-F238E27FC236}">
                <a16:creationId xmlns:a16="http://schemas.microsoft.com/office/drawing/2014/main" id="{1642C0DA-A931-7B0A-CA44-E0CDD3CE0603}"/>
              </a:ext>
            </a:extLst>
          </p:cNvPr>
          <p:cNvPicPr>
            <a:picLocks noChangeAspect="1"/>
          </p:cNvPicPr>
          <p:nvPr/>
        </p:nvPicPr>
        <p:blipFill rotWithShape="1">
          <a:blip r:embed="rId4">
            <a:extLst>
              <a:ext uri="{28A0092B-C50C-407E-A947-70E740481C1C}">
                <a14:useLocalDpi xmlns:a14="http://schemas.microsoft.com/office/drawing/2010/main" val="0"/>
              </a:ext>
            </a:extLst>
          </a:blip>
          <a:srcRect l="25000" t="7628" r="23333" b="11313"/>
          <a:stretch/>
        </p:blipFill>
        <p:spPr>
          <a:xfrm>
            <a:off x="3285259" y="890587"/>
            <a:ext cx="4478483" cy="3178278"/>
          </a:xfrm>
          <a:prstGeom prst="rect">
            <a:avLst/>
          </a:prstGeom>
          <a:ln>
            <a:solidFill>
              <a:schemeClr val="tx1"/>
            </a:solidFill>
          </a:ln>
        </p:spPr>
      </p:pic>
      <p:pic>
        <p:nvPicPr>
          <p:cNvPr id="5" name="Picture 4" descr="A screenshot of a computer&#10;&#10;Description automatically generated">
            <a:extLst>
              <a:ext uri="{FF2B5EF4-FFF2-40B4-BE49-F238E27FC236}">
                <a16:creationId xmlns:a16="http://schemas.microsoft.com/office/drawing/2014/main" id="{B2C64086-18A7-7B71-D8B0-308C341AEF36}"/>
              </a:ext>
            </a:extLst>
          </p:cNvPr>
          <p:cNvPicPr>
            <a:picLocks noChangeAspect="1"/>
          </p:cNvPicPr>
          <p:nvPr/>
        </p:nvPicPr>
        <p:blipFill rotWithShape="1">
          <a:blip r:embed="rId5">
            <a:extLst>
              <a:ext uri="{28A0092B-C50C-407E-A947-70E740481C1C}">
                <a14:useLocalDpi xmlns:a14="http://schemas.microsoft.com/office/drawing/2010/main" val="0"/>
              </a:ext>
            </a:extLst>
          </a:blip>
          <a:srcRect l="59138" t="36349" r="24196" b="35377"/>
          <a:stretch/>
        </p:blipFill>
        <p:spPr>
          <a:xfrm>
            <a:off x="7369969" y="2800350"/>
            <a:ext cx="1524000" cy="1295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1" name="Straight Arrow Connector 10">
            <a:extLst>
              <a:ext uri="{FF2B5EF4-FFF2-40B4-BE49-F238E27FC236}">
                <a16:creationId xmlns:a16="http://schemas.microsoft.com/office/drawing/2014/main" id="{A3180100-9850-685D-CFEE-70DDD09542DF}"/>
              </a:ext>
            </a:extLst>
          </p:cNvPr>
          <p:cNvCxnSpPr>
            <a:cxnSpLocks/>
          </p:cNvCxnSpPr>
          <p:nvPr/>
        </p:nvCxnSpPr>
        <p:spPr>
          <a:xfrm>
            <a:off x="6960394" y="2754774"/>
            <a:ext cx="409575" cy="419100"/>
          </a:xfrm>
          <a:prstGeom prst="straightConnector1">
            <a:avLst/>
          </a:prstGeom>
          <a:ln>
            <a:solidFill>
              <a:schemeClr val="bg2"/>
            </a:solidFill>
            <a:tailEnd type="triangle"/>
          </a:ln>
        </p:spPr>
        <p:style>
          <a:lnRef idx="3">
            <a:schemeClr val="accent3"/>
          </a:lnRef>
          <a:fillRef idx="0">
            <a:schemeClr val="accent3"/>
          </a:fillRef>
          <a:effectRef idx="2">
            <a:schemeClr val="accent3"/>
          </a:effectRef>
          <a:fontRef idx="minor">
            <a:schemeClr val="tx1"/>
          </a:fontRef>
        </p:style>
      </p:cxnSp>
      <p:pic>
        <p:nvPicPr>
          <p:cNvPr id="4" name="Slide 9">
            <a:hlinkClick r:id="" action="ppaction://media"/>
            <a:extLst>
              <a:ext uri="{FF2B5EF4-FFF2-40B4-BE49-F238E27FC236}">
                <a16:creationId xmlns:a16="http://schemas.microsoft.com/office/drawing/2014/main" id="{D6C840FD-F764-7196-D147-324862A14A4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4737100"/>
            <a:ext cx="406400" cy="406400"/>
          </a:xfrm>
          <a:prstGeom prst="rect">
            <a:avLst/>
          </a:prstGeom>
        </p:spPr>
      </p:pic>
    </p:spTree>
    <p:extLst>
      <p:ext uri="{BB962C8B-B14F-4D97-AF65-F5344CB8AC3E}">
        <p14:creationId xmlns:p14="http://schemas.microsoft.com/office/powerpoint/2010/main" val="328122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6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72b0cf3-7677-4984-b9d6-5bc8470d1d5a">
      <Terms xmlns="http://schemas.microsoft.com/office/infopath/2007/PartnerControls"/>
    </lcf76f155ced4ddcb4097134ff3c332f>
    <TaxCatchAll xmlns="12aabf58-d89f-45be-a26d-c274d7de980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C066403C46FF4BBB58CE6CA41C4456" ma:contentTypeVersion="19" ma:contentTypeDescription="Create a new document." ma:contentTypeScope="" ma:versionID="28f317cce4194362bd0e40cffebf1df0">
  <xsd:schema xmlns:xsd="http://www.w3.org/2001/XMLSchema" xmlns:xs="http://www.w3.org/2001/XMLSchema" xmlns:p="http://schemas.microsoft.com/office/2006/metadata/properties" xmlns:ns2="772b0cf3-7677-4984-b9d6-5bc8470d1d5a" xmlns:ns3="12aabf58-d89f-45be-a26d-c274d7de9808" targetNamespace="http://schemas.microsoft.com/office/2006/metadata/properties" ma:root="true" ma:fieldsID="06ec0834941235f76b33c8dbe0fa5556" ns2:_="" ns3:_="">
    <xsd:import namespace="772b0cf3-7677-4984-b9d6-5bc8470d1d5a"/>
    <xsd:import namespace="12aabf58-d89f-45be-a26d-c274d7de980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2b0cf3-7677-4984-b9d6-5bc8470d1d5a"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lcf76f155ced4ddcb4097134ff3c332f" ma:index="7" nillable="true" ma:taxonomy="true" ma:internalName="lcf76f155ced4ddcb4097134ff3c332f" ma:taxonomyFieldName="MediaServiceImageTags" ma:displayName="Image Tags" ma:readOnly="false" ma:fieldId="{5cf76f15-5ced-4ddc-b409-7134ff3c332f}" ma:taxonomyMulti="true" ma:sspId="0ec6819c-d561-498f-ad6b-029f1b52bec6" ma:termSetId="09814cd3-568e-fe90-9814-8d621ff8fb84" ma:anchorId="fba54fb3-c3e1-fe81-a776-ca4b69148c4d" ma:open="true" ma:isKeyword="false">
      <xsd:complexType>
        <xsd:sequence>
          <xsd:element ref="pc:Terms" minOccurs="0" maxOccurs="1"/>
        </xsd:sequence>
      </xsd:complexType>
    </xsd:element>
    <xsd:element name="MediaServiceGenerationTime" ma:index="9" nillable="true" ma:displayName="MediaServiceGenerationTime" ma:hidden="true" ma:internalName="MediaServiceGenerationTime" ma:readOnly="true">
      <xsd:simpleType>
        <xsd:restriction base="dms:Text"/>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aabf58-d89f-45be-a26d-c274d7de9808"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2c57f3e2-522d-4c04-8d98-e898ce791930}" ma:internalName="TaxCatchAll" ma:showField="CatchAllData" ma:web="12aabf58-d89f-45be-a26d-c274d7de9808">
      <xsd:complexType>
        <xsd:complexContent>
          <xsd:extension base="dms:MultiChoiceLookup">
            <xsd:sequence>
              <xsd:element name="Value" type="dms:Lookup" maxOccurs="unbounded" minOccurs="0" nillable="true"/>
            </xsd:sequence>
          </xsd:extension>
        </xsd:complexContent>
      </xsd:complex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78EBD5-71E4-456B-A404-976376AD00C0}">
  <ds:schemaRefs>
    <ds:schemaRef ds:uri="http://schemas.microsoft.com/office/2006/metadata/properties"/>
    <ds:schemaRef ds:uri="e9f88ef5-0c7b-4e05-b0d3-658f989c736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a134ab5-f8e7-4c39-9cd4-c7357268e982"/>
    <ds:schemaRef ds:uri="http://purl.org/dc/elements/1.1/"/>
    <ds:schemaRef ds:uri="http://www.w3.org/XML/1998/namespace"/>
    <ds:schemaRef ds:uri="http://purl.org/dc/dcmitype/"/>
    <ds:schemaRef ds:uri="772b0cf3-7677-4984-b9d6-5bc8470d1d5a"/>
    <ds:schemaRef ds:uri="12aabf58-d89f-45be-a26d-c274d7de9808"/>
  </ds:schemaRefs>
</ds:datastoreItem>
</file>

<file path=customXml/itemProps2.xml><?xml version="1.0" encoding="utf-8"?>
<ds:datastoreItem xmlns:ds="http://schemas.openxmlformats.org/officeDocument/2006/customXml" ds:itemID="{74837DBC-D4BA-4BD3-AA21-C7A025289880}">
  <ds:schemaRefs>
    <ds:schemaRef ds:uri="http://schemas.microsoft.com/sharepoint/v3/contenttype/forms"/>
  </ds:schemaRefs>
</ds:datastoreItem>
</file>

<file path=customXml/itemProps3.xml><?xml version="1.0" encoding="utf-8"?>
<ds:datastoreItem xmlns:ds="http://schemas.openxmlformats.org/officeDocument/2006/customXml" ds:itemID="{ED76BBDC-D4F6-40CE-8D59-2C0BF537B4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2b0cf3-7677-4984-b9d6-5bc8470d1d5a"/>
    <ds:schemaRef ds:uri="12aabf58-d89f-45be-a26d-c274d7de98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345bebf-0d71-4337-9281-24b941616c36}" enabled="0" method="" siteId="{f345bebf-0d71-4337-9281-24b941616c36}" removed="1"/>
</clbl:labelList>
</file>

<file path=docProps/app.xml><?xml version="1.0" encoding="utf-8"?>
<Properties xmlns="http://schemas.openxmlformats.org/officeDocument/2006/extended-properties" xmlns:vt="http://schemas.openxmlformats.org/officeDocument/2006/docPropsVTypes">
  <Template/>
  <TotalTime>377</TotalTime>
  <Words>532</Words>
  <Application>Microsoft Office PowerPoint</Application>
  <PresentationFormat>On-screen Show (16:9)</PresentationFormat>
  <Paragraphs>42</Paragraphs>
  <Slides>13</Slides>
  <Notes>0</Notes>
  <HiddenSlides>0</HiddenSlides>
  <MMClips>12</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PowerPoint B</vt:lpstr>
      <vt:lpstr>Signing Documents in  Adobe Sign Using a Computer</vt:lpstr>
      <vt:lpstr>Instructions</vt:lpstr>
      <vt:lpstr>Receiving the Email</vt:lpstr>
      <vt:lpstr>Signature Request</vt:lpstr>
      <vt:lpstr>Adobe Terms of Use and Privacy Policy</vt:lpstr>
      <vt:lpstr>Tap to Sign</vt:lpstr>
      <vt:lpstr>Signature Options</vt:lpstr>
      <vt:lpstr>Signature and Time Stamp</vt:lpstr>
      <vt:lpstr>Other Required Fields-Date</vt:lpstr>
      <vt:lpstr>Consumer Disclosure and Tap to Sign</vt:lpstr>
      <vt:lpstr>You’re Done Signing</vt:lpstr>
      <vt:lpstr>Conclusion</vt:lpstr>
      <vt:lpstr>Thank You!</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Dawn Reed</cp:lastModifiedBy>
  <cp:revision>80</cp:revision>
  <dcterms:created xsi:type="dcterms:W3CDTF">2015-04-20T19:54:28Z</dcterms:created>
  <dcterms:modified xsi:type="dcterms:W3CDTF">2024-12-20T14:01:47Z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0x010100F5C066403C46FF4BBB58CE6CA41C4456</vt:lpwstr>
  </property>
  <property fmtid="{D5CDD505-2E9C-101B-9397-08002B2CF9AE}" pid="3" name="MediaServiceImageTags">
    <vt:lpwstr/>
  </property>
</Properties>
</file>