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5" r:id="rId108"/>
  </p:sldMasterIdLst>
  <p:notesMasterIdLst>
    <p:notesMasterId r:id="rId170"/>
  </p:notesMasterIdLst>
  <p:sldIdLst>
    <p:sldId id="2147309393" r:id="rId109"/>
    <p:sldId id="2147481245" r:id="rId110"/>
    <p:sldId id="2147481253" r:id="rId111"/>
    <p:sldId id="260" r:id="rId112"/>
    <p:sldId id="2147481251" r:id="rId113"/>
    <p:sldId id="280" r:id="rId114"/>
    <p:sldId id="2147481269" r:id="rId115"/>
    <p:sldId id="2147481246" r:id="rId116"/>
    <p:sldId id="259" r:id="rId117"/>
    <p:sldId id="2147481271" r:id="rId118"/>
    <p:sldId id="2147481270" r:id="rId119"/>
    <p:sldId id="2147481272" r:id="rId120"/>
    <p:sldId id="2147481273" r:id="rId121"/>
    <p:sldId id="2147481274" r:id="rId122"/>
    <p:sldId id="2147481275" r:id="rId123"/>
    <p:sldId id="2147481276" r:id="rId124"/>
    <p:sldId id="2147481277" r:id="rId125"/>
    <p:sldId id="2147481278" r:id="rId126"/>
    <p:sldId id="2147481279" r:id="rId127"/>
    <p:sldId id="2147481280" r:id="rId128"/>
    <p:sldId id="2147481281" r:id="rId129"/>
    <p:sldId id="2147481282" r:id="rId130"/>
    <p:sldId id="2147481247" r:id="rId131"/>
    <p:sldId id="2147481283" r:id="rId132"/>
    <p:sldId id="2147481284" r:id="rId133"/>
    <p:sldId id="2147481285" r:id="rId134"/>
    <p:sldId id="2147481286" r:id="rId135"/>
    <p:sldId id="2147481287" r:id="rId136"/>
    <p:sldId id="2147481288" r:id="rId137"/>
    <p:sldId id="2147481289" r:id="rId138"/>
    <p:sldId id="2147481290" r:id="rId139"/>
    <p:sldId id="2147481292" r:id="rId140"/>
    <p:sldId id="2147481293" r:id="rId141"/>
    <p:sldId id="2147481294" r:id="rId142"/>
    <p:sldId id="2147481295" r:id="rId143"/>
    <p:sldId id="2147481296" r:id="rId144"/>
    <p:sldId id="2147481297" r:id="rId145"/>
    <p:sldId id="2147481298" r:id="rId146"/>
    <p:sldId id="2147481299" r:id="rId147"/>
    <p:sldId id="2147481300" r:id="rId148"/>
    <p:sldId id="2147481301" r:id="rId149"/>
    <p:sldId id="2147481302" r:id="rId150"/>
    <p:sldId id="2147481303" r:id="rId151"/>
    <p:sldId id="2147481304" r:id="rId152"/>
    <p:sldId id="2147481305" r:id="rId153"/>
    <p:sldId id="2147481306" r:id="rId154"/>
    <p:sldId id="2147481307" r:id="rId155"/>
    <p:sldId id="2147481308" r:id="rId156"/>
    <p:sldId id="2147481309" r:id="rId157"/>
    <p:sldId id="2147481317" r:id="rId158"/>
    <p:sldId id="2147481310" r:id="rId159"/>
    <p:sldId id="2147481311" r:id="rId160"/>
    <p:sldId id="2147481313" r:id="rId161"/>
    <p:sldId id="2147481312" r:id="rId162"/>
    <p:sldId id="2147481314" r:id="rId163"/>
    <p:sldId id="2147481315" r:id="rId164"/>
    <p:sldId id="2147481316" r:id="rId165"/>
    <p:sldId id="2147481318" r:id="rId166"/>
    <p:sldId id="2147481319" r:id="rId167"/>
    <p:sldId id="2147481320" r:id="rId168"/>
    <p:sldId id="274" r:id="rId169"/>
  </p:sldIdLst>
  <p:sldSz cx="12192000" cy="6858000"/>
  <p:notesSz cx="7010400" cy="9296400"/>
  <p:embeddedFontLst>
    <p:embeddedFont>
      <p:font typeface="Antonio" pitchFamily="2" charset="0"/>
      <p:regular r:id="rId171"/>
      <p:bold r:id="rId172"/>
    </p:embeddedFont>
    <p:embeddedFont>
      <p:font typeface="Harmonia Sans Pro Cyr" panose="020B0502030402020204" charset="0"/>
      <p:regular r:id="rId173"/>
      <p:bold r:id="rId174"/>
    </p:embeddedFont>
    <p:embeddedFont>
      <p:font typeface="Inter" panose="02000503000000020004" pitchFamily="2" charset="0"/>
      <p:regular r:id="rId175"/>
      <p:bold r:id="rId17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B10D5A-570C-DFB1-5DF1-1A761D434C10}" name="Lisset Patel" initials="LP" userId="S::lisset.patel@mtrustcompany.com::f454cb03-e86f-4485-a618-3cf4b8980f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C24E"/>
    <a:srgbClr val="2C425C"/>
    <a:srgbClr val="E7E6E6"/>
    <a:srgbClr val="CEE5B7"/>
    <a:srgbClr val="B1DED3"/>
    <a:srgbClr val="025282"/>
    <a:srgbClr val="D34C2A"/>
    <a:srgbClr val="00706D"/>
    <a:srgbClr val="61626B"/>
    <a:srgbClr val="222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AB1FB9-EA28-42D4-ACAE-2A9DD1C7A714}" v="1" dt="2024-03-06T17:05:13.033"/>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86097" autoAdjust="0"/>
  </p:normalViewPr>
  <p:slideViewPr>
    <p:cSldViewPr snapToGrid="0">
      <p:cViewPr varScale="1">
        <p:scale>
          <a:sx n="98" d="100"/>
          <a:sy n="98" d="100"/>
        </p:scale>
        <p:origin x="2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slide" Target="slides/slide30.xml"/><Relationship Id="rId159" Type="http://schemas.openxmlformats.org/officeDocument/2006/relationships/slide" Target="slides/slide51.xml"/><Relationship Id="rId170" Type="http://schemas.openxmlformats.org/officeDocument/2006/relationships/notesMaster" Target="notesMasters/notesMaster1.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slide" Target="slides/slide20.xml"/><Relationship Id="rId149" Type="http://schemas.openxmlformats.org/officeDocument/2006/relationships/slide" Target="slides/slide41.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slide" Target="slides/slide52.xml"/><Relationship Id="rId181" Type="http://schemas.microsoft.com/office/2016/11/relationships/changesInfo" Target="changesInfos/changesInfo1.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slide" Target="slides/slide10.xml"/><Relationship Id="rId139" Type="http://schemas.openxmlformats.org/officeDocument/2006/relationships/slide" Target="slides/slide31.xml"/><Relationship Id="rId85" Type="http://schemas.openxmlformats.org/officeDocument/2006/relationships/customXml" Target="../customXml/item85.xml"/><Relationship Id="rId150" Type="http://schemas.openxmlformats.org/officeDocument/2006/relationships/slide" Target="slides/slide42.xml"/><Relationship Id="rId171" Type="http://schemas.openxmlformats.org/officeDocument/2006/relationships/font" Target="fonts/font1.fntdata"/><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slideMaster" Target="slideMasters/slideMaster1.xml"/><Relationship Id="rId129" Type="http://schemas.openxmlformats.org/officeDocument/2006/relationships/slide" Target="slides/slide21.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slide" Target="slides/slide32.xml"/><Relationship Id="rId161" Type="http://schemas.openxmlformats.org/officeDocument/2006/relationships/slide" Target="slides/slide53.xml"/><Relationship Id="rId182" Type="http://schemas.microsoft.com/office/2015/10/relationships/revisionInfo" Target="revisionInfo.xml"/><Relationship Id="rId6" Type="http://schemas.openxmlformats.org/officeDocument/2006/relationships/customXml" Target="../customXml/item6.xml"/><Relationship Id="rId23" Type="http://schemas.openxmlformats.org/officeDocument/2006/relationships/customXml" Target="../customXml/item23.xml"/><Relationship Id="rId119" Type="http://schemas.openxmlformats.org/officeDocument/2006/relationships/slide" Target="slides/slide11.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slide" Target="slides/slide22.xml"/><Relationship Id="rId135" Type="http://schemas.openxmlformats.org/officeDocument/2006/relationships/slide" Target="slides/slide27.xml"/><Relationship Id="rId151" Type="http://schemas.openxmlformats.org/officeDocument/2006/relationships/slide" Target="slides/slide43.xml"/><Relationship Id="rId156" Type="http://schemas.openxmlformats.org/officeDocument/2006/relationships/slide" Target="slides/slide48.xml"/><Relationship Id="rId177" Type="http://schemas.openxmlformats.org/officeDocument/2006/relationships/presProps" Target="presProps.xml"/><Relationship Id="rId172" Type="http://schemas.openxmlformats.org/officeDocument/2006/relationships/font" Target="fonts/font2.fntdata"/><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1.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slide" Target="slides/slide12.xml"/><Relationship Id="rId125" Type="http://schemas.openxmlformats.org/officeDocument/2006/relationships/slide" Target="slides/slide17.xml"/><Relationship Id="rId141" Type="http://schemas.openxmlformats.org/officeDocument/2006/relationships/slide" Target="slides/slide33.xml"/><Relationship Id="rId146" Type="http://schemas.openxmlformats.org/officeDocument/2006/relationships/slide" Target="slides/slide38.xml"/><Relationship Id="rId167" Type="http://schemas.openxmlformats.org/officeDocument/2006/relationships/slide" Target="slides/slide59.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slide" Target="slides/slide54.xml"/><Relationship Id="rId183" Type="http://schemas.microsoft.com/office/2018/10/relationships/authors" Target="authors.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slide" Target="slides/slide2.xml"/><Relationship Id="rId115" Type="http://schemas.openxmlformats.org/officeDocument/2006/relationships/slide" Target="slides/slide7.xml"/><Relationship Id="rId131" Type="http://schemas.openxmlformats.org/officeDocument/2006/relationships/slide" Target="slides/slide23.xml"/><Relationship Id="rId136" Type="http://schemas.openxmlformats.org/officeDocument/2006/relationships/slide" Target="slides/slide28.xml"/><Relationship Id="rId157" Type="http://schemas.openxmlformats.org/officeDocument/2006/relationships/slide" Target="slides/slide49.xml"/><Relationship Id="rId178" Type="http://schemas.openxmlformats.org/officeDocument/2006/relationships/viewProps" Target="viewProps.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44.xml"/><Relationship Id="rId173" Type="http://schemas.openxmlformats.org/officeDocument/2006/relationships/font" Target="fonts/font3.fntdata"/><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slide" Target="slides/slide18.xml"/><Relationship Id="rId147" Type="http://schemas.openxmlformats.org/officeDocument/2006/relationships/slide" Target="slides/slide39.xml"/><Relationship Id="rId168" Type="http://schemas.openxmlformats.org/officeDocument/2006/relationships/slide" Target="slides/slide60.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slide" Target="slides/slide13.xml"/><Relationship Id="rId142" Type="http://schemas.openxmlformats.org/officeDocument/2006/relationships/slide" Target="slides/slide34.xml"/><Relationship Id="rId163" Type="http://schemas.openxmlformats.org/officeDocument/2006/relationships/slide" Target="slides/slide55.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slide" Target="slides/slide8.xml"/><Relationship Id="rId137" Type="http://schemas.openxmlformats.org/officeDocument/2006/relationships/slide" Target="slides/slide29.xml"/><Relationship Id="rId158" Type="http://schemas.openxmlformats.org/officeDocument/2006/relationships/slide" Target="slides/slide50.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slide" Target="slides/slide3.xml"/><Relationship Id="rId132" Type="http://schemas.openxmlformats.org/officeDocument/2006/relationships/slide" Target="slides/slide24.xml"/><Relationship Id="rId153" Type="http://schemas.openxmlformats.org/officeDocument/2006/relationships/slide" Target="slides/slide45.xml"/><Relationship Id="rId174" Type="http://schemas.openxmlformats.org/officeDocument/2006/relationships/font" Target="fonts/font4.fntdata"/><Relationship Id="rId179" Type="http://schemas.openxmlformats.org/officeDocument/2006/relationships/theme" Target="theme/theme1.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slide" Target="slides/slide19.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slide" Target="slides/slide14.xml"/><Relationship Id="rId143" Type="http://schemas.openxmlformats.org/officeDocument/2006/relationships/slide" Target="slides/slide35.xml"/><Relationship Id="rId148" Type="http://schemas.openxmlformats.org/officeDocument/2006/relationships/slide" Target="slides/slide40.xml"/><Relationship Id="rId164" Type="http://schemas.openxmlformats.org/officeDocument/2006/relationships/slide" Target="slides/slide56.xml"/><Relationship Id="rId169" Type="http://schemas.openxmlformats.org/officeDocument/2006/relationships/slide" Target="slides/slide61.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tableStyles" Target="tableStyles.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slide" Target="slides/slide4.xml"/><Relationship Id="rId133" Type="http://schemas.openxmlformats.org/officeDocument/2006/relationships/slide" Target="slides/slide25.xml"/><Relationship Id="rId154" Type="http://schemas.openxmlformats.org/officeDocument/2006/relationships/slide" Target="slides/slide46.xml"/><Relationship Id="rId175" Type="http://schemas.openxmlformats.org/officeDocument/2006/relationships/font" Target="fonts/font5.fntdata"/><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slide" Target="slides/slide15.xml"/><Relationship Id="rId144" Type="http://schemas.openxmlformats.org/officeDocument/2006/relationships/slide" Target="slides/slide36.xml"/><Relationship Id="rId90" Type="http://schemas.openxmlformats.org/officeDocument/2006/relationships/customXml" Target="../customXml/item90.xml"/><Relationship Id="rId165" Type="http://schemas.openxmlformats.org/officeDocument/2006/relationships/slide" Target="slides/slide57.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slide" Target="slides/slide5.xml"/><Relationship Id="rId134" Type="http://schemas.openxmlformats.org/officeDocument/2006/relationships/slide" Target="slides/slide26.xml"/><Relationship Id="rId80" Type="http://schemas.openxmlformats.org/officeDocument/2006/relationships/customXml" Target="../customXml/item80.xml"/><Relationship Id="rId155" Type="http://schemas.openxmlformats.org/officeDocument/2006/relationships/slide" Target="slides/slide47.xml"/><Relationship Id="rId176" Type="http://schemas.openxmlformats.org/officeDocument/2006/relationships/font" Target="fonts/font6.fntdata"/><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slide" Target="slides/slide16.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slide" Target="slides/slide37.xml"/><Relationship Id="rId166" Type="http://schemas.openxmlformats.org/officeDocument/2006/relationships/slide" Target="slides/slide58.xml"/><Relationship Id="rId1" Type="http://schemas.openxmlformats.org/officeDocument/2006/relationships/customXml" Target="../customXml/item1.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Brown" userId="a7acfceb-5697-4619-a36f-0bdf190c7940" providerId="ADAL" clId="{77AB1FB9-EA28-42D4-ACAE-2A9DD1C7A714}"/>
    <pc:docChg chg="modSld">
      <pc:chgData name="Kim Brown" userId="a7acfceb-5697-4619-a36f-0bdf190c7940" providerId="ADAL" clId="{77AB1FB9-EA28-42D4-ACAE-2A9DD1C7A714}" dt="2024-03-06T17:06:11.425" v="33" actId="20577"/>
      <pc:docMkLst>
        <pc:docMk/>
      </pc:docMkLst>
      <pc:sldChg chg="addSp modSp mod">
        <pc:chgData name="Kim Brown" userId="a7acfceb-5697-4619-a36f-0bdf190c7940" providerId="ADAL" clId="{77AB1FB9-EA28-42D4-ACAE-2A9DD1C7A714}" dt="2024-03-06T17:06:11.425" v="33" actId="20577"/>
        <pc:sldMkLst>
          <pc:docMk/>
          <pc:sldMk cId="143647833" sldId="274"/>
        </pc:sldMkLst>
        <pc:spChg chg="add mod">
          <ac:chgData name="Kim Brown" userId="a7acfceb-5697-4619-a36f-0bdf190c7940" providerId="ADAL" clId="{77AB1FB9-EA28-42D4-ACAE-2A9DD1C7A714}" dt="2024-03-06T17:06:11.425" v="33" actId="20577"/>
          <ac:spMkLst>
            <pc:docMk/>
            <pc:sldMk cId="143647833" sldId="274"/>
            <ac:spMk id="6" creationId="{C2D3C171-2D1A-FFAB-6210-F24680488BF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1DBB49E-DFB6-9F4D-BF93-24359B8C1B60}" type="datetimeFigureOut">
              <a:rPr lang="en-US" smtClean="0"/>
              <a:t>3/6/2024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7CBB571-48E5-6449-904C-0D0775BBB9A8}" type="slidenum">
              <a:rPr lang="en-US" smtClean="0"/>
              <a:t>‹#›</a:t>
            </a:fld>
            <a:endParaRPr lang="en-US"/>
          </a:p>
        </p:txBody>
      </p:sp>
    </p:spTree>
    <p:extLst>
      <p:ext uri="{BB962C8B-B14F-4D97-AF65-F5344CB8AC3E}">
        <p14:creationId xmlns:p14="http://schemas.microsoft.com/office/powerpoint/2010/main" val="185130728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background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3</a:t>
            </a:fld>
            <a:endParaRPr lang="en-US"/>
          </a:p>
        </p:txBody>
      </p:sp>
    </p:spTree>
    <p:extLst>
      <p:ext uri="{BB962C8B-B14F-4D97-AF65-F5344CB8AC3E}">
        <p14:creationId xmlns:p14="http://schemas.microsoft.com/office/powerpoint/2010/main" val="1755214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14</a:t>
            </a:fld>
            <a:endParaRPr lang="en-US"/>
          </a:p>
        </p:txBody>
      </p:sp>
    </p:spTree>
    <p:extLst>
      <p:ext uri="{BB962C8B-B14F-4D97-AF65-F5344CB8AC3E}">
        <p14:creationId xmlns:p14="http://schemas.microsoft.com/office/powerpoint/2010/main" val="835424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15</a:t>
            </a:fld>
            <a:endParaRPr lang="en-US"/>
          </a:p>
        </p:txBody>
      </p:sp>
    </p:spTree>
    <p:extLst>
      <p:ext uri="{BB962C8B-B14F-4D97-AF65-F5344CB8AC3E}">
        <p14:creationId xmlns:p14="http://schemas.microsoft.com/office/powerpoint/2010/main" val="3867809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16</a:t>
            </a:fld>
            <a:endParaRPr lang="en-US"/>
          </a:p>
        </p:txBody>
      </p:sp>
    </p:spTree>
    <p:extLst>
      <p:ext uri="{BB962C8B-B14F-4D97-AF65-F5344CB8AC3E}">
        <p14:creationId xmlns:p14="http://schemas.microsoft.com/office/powerpoint/2010/main" val="233246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17</a:t>
            </a:fld>
            <a:endParaRPr lang="en-US"/>
          </a:p>
        </p:txBody>
      </p:sp>
    </p:spTree>
    <p:extLst>
      <p:ext uri="{BB962C8B-B14F-4D97-AF65-F5344CB8AC3E}">
        <p14:creationId xmlns:p14="http://schemas.microsoft.com/office/powerpoint/2010/main" val="3780352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18</a:t>
            </a:fld>
            <a:endParaRPr lang="en-US"/>
          </a:p>
        </p:txBody>
      </p:sp>
    </p:spTree>
    <p:extLst>
      <p:ext uri="{BB962C8B-B14F-4D97-AF65-F5344CB8AC3E}">
        <p14:creationId xmlns:p14="http://schemas.microsoft.com/office/powerpoint/2010/main" val="2547708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19</a:t>
            </a:fld>
            <a:endParaRPr lang="en-US"/>
          </a:p>
        </p:txBody>
      </p:sp>
    </p:spTree>
    <p:extLst>
      <p:ext uri="{BB962C8B-B14F-4D97-AF65-F5344CB8AC3E}">
        <p14:creationId xmlns:p14="http://schemas.microsoft.com/office/powerpoint/2010/main" val="1412806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20</a:t>
            </a:fld>
            <a:endParaRPr lang="en-US"/>
          </a:p>
        </p:txBody>
      </p:sp>
    </p:spTree>
    <p:extLst>
      <p:ext uri="{BB962C8B-B14F-4D97-AF65-F5344CB8AC3E}">
        <p14:creationId xmlns:p14="http://schemas.microsoft.com/office/powerpoint/2010/main" val="979147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21</a:t>
            </a:fld>
            <a:endParaRPr lang="en-US"/>
          </a:p>
        </p:txBody>
      </p:sp>
    </p:spTree>
    <p:extLst>
      <p:ext uri="{BB962C8B-B14F-4D97-AF65-F5344CB8AC3E}">
        <p14:creationId xmlns:p14="http://schemas.microsoft.com/office/powerpoint/2010/main" val="1772205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22</a:t>
            </a:fld>
            <a:endParaRPr lang="en-US"/>
          </a:p>
        </p:txBody>
      </p:sp>
    </p:spTree>
    <p:extLst>
      <p:ext uri="{BB962C8B-B14F-4D97-AF65-F5344CB8AC3E}">
        <p14:creationId xmlns:p14="http://schemas.microsoft.com/office/powerpoint/2010/main" val="1640476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24</a:t>
            </a:fld>
            <a:endParaRPr lang="en-US"/>
          </a:p>
        </p:txBody>
      </p:sp>
    </p:spTree>
    <p:extLst>
      <p:ext uri="{BB962C8B-B14F-4D97-AF65-F5344CB8AC3E}">
        <p14:creationId xmlns:p14="http://schemas.microsoft.com/office/powerpoint/2010/main" val="1337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4</a:t>
            </a:fld>
            <a:endParaRPr lang="en-US"/>
          </a:p>
        </p:txBody>
      </p:sp>
    </p:spTree>
    <p:extLst>
      <p:ext uri="{BB962C8B-B14F-4D97-AF65-F5344CB8AC3E}">
        <p14:creationId xmlns:p14="http://schemas.microsoft.com/office/powerpoint/2010/main" val="639522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25</a:t>
            </a:fld>
            <a:endParaRPr lang="en-US"/>
          </a:p>
        </p:txBody>
      </p:sp>
    </p:spTree>
    <p:extLst>
      <p:ext uri="{BB962C8B-B14F-4D97-AF65-F5344CB8AC3E}">
        <p14:creationId xmlns:p14="http://schemas.microsoft.com/office/powerpoint/2010/main" val="316799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26</a:t>
            </a:fld>
            <a:endParaRPr lang="en-US"/>
          </a:p>
        </p:txBody>
      </p:sp>
    </p:spTree>
    <p:extLst>
      <p:ext uri="{BB962C8B-B14F-4D97-AF65-F5344CB8AC3E}">
        <p14:creationId xmlns:p14="http://schemas.microsoft.com/office/powerpoint/2010/main" val="3002408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27</a:t>
            </a:fld>
            <a:endParaRPr lang="en-US"/>
          </a:p>
        </p:txBody>
      </p:sp>
    </p:spTree>
    <p:extLst>
      <p:ext uri="{BB962C8B-B14F-4D97-AF65-F5344CB8AC3E}">
        <p14:creationId xmlns:p14="http://schemas.microsoft.com/office/powerpoint/2010/main" val="1599227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28</a:t>
            </a:fld>
            <a:endParaRPr lang="en-US"/>
          </a:p>
        </p:txBody>
      </p:sp>
    </p:spTree>
    <p:extLst>
      <p:ext uri="{BB962C8B-B14F-4D97-AF65-F5344CB8AC3E}">
        <p14:creationId xmlns:p14="http://schemas.microsoft.com/office/powerpoint/2010/main" val="556771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29</a:t>
            </a:fld>
            <a:endParaRPr lang="en-US"/>
          </a:p>
        </p:txBody>
      </p:sp>
    </p:spTree>
    <p:extLst>
      <p:ext uri="{BB962C8B-B14F-4D97-AF65-F5344CB8AC3E}">
        <p14:creationId xmlns:p14="http://schemas.microsoft.com/office/powerpoint/2010/main" val="1001291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30</a:t>
            </a:fld>
            <a:endParaRPr lang="en-US"/>
          </a:p>
        </p:txBody>
      </p:sp>
    </p:spTree>
    <p:extLst>
      <p:ext uri="{BB962C8B-B14F-4D97-AF65-F5344CB8AC3E}">
        <p14:creationId xmlns:p14="http://schemas.microsoft.com/office/powerpoint/2010/main" val="3002361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32</a:t>
            </a:fld>
            <a:endParaRPr lang="en-US"/>
          </a:p>
        </p:txBody>
      </p:sp>
    </p:spTree>
    <p:extLst>
      <p:ext uri="{BB962C8B-B14F-4D97-AF65-F5344CB8AC3E}">
        <p14:creationId xmlns:p14="http://schemas.microsoft.com/office/powerpoint/2010/main" val="2052667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33</a:t>
            </a:fld>
            <a:endParaRPr lang="en-US"/>
          </a:p>
        </p:txBody>
      </p:sp>
    </p:spTree>
    <p:extLst>
      <p:ext uri="{BB962C8B-B14F-4D97-AF65-F5344CB8AC3E}">
        <p14:creationId xmlns:p14="http://schemas.microsoft.com/office/powerpoint/2010/main" val="2038537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34</a:t>
            </a:fld>
            <a:endParaRPr lang="en-US"/>
          </a:p>
        </p:txBody>
      </p:sp>
    </p:spTree>
    <p:extLst>
      <p:ext uri="{BB962C8B-B14F-4D97-AF65-F5344CB8AC3E}">
        <p14:creationId xmlns:p14="http://schemas.microsoft.com/office/powerpoint/2010/main" val="1616036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35</a:t>
            </a:fld>
            <a:endParaRPr lang="en-US"/>
          </a:p>
        </p:txBody>
      </p:sp>
    </p:spTree>
    <p:extLst>
      <p:ext uri="{BB962C8B-B14F-4D97-AF65-F5344CB8AC3E}">
        <p14:creationId xmlns:p14="http://schemas.microsoft.com/office/powerpoint/2010/main" val="79867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6</a:t>
            </a:fld>
            <a:endParaRPr lang="en-US"/>
          </a:p>
        </p:txBody>
      </p:sp>
    </p:spTree>
    <p:extLst>
      <p:ext uri="{BB962C8B-B14F-4D97-AF65-F5344CB8AC3E}">
        <p14:creationId xmlns:p14="http://schemas.microsoft.com/office/powerpoint/2010/main" val="357856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36</a:t>
            </a:fld>
            <a:endParaRPr lang="en-US"/>
          </a:p>
        </p:txBody>
      </p:sp>
    </p:spTree>
    <p:extLst>
      <p:ext uri="{BB962C8B-B14F-4D97-AF65-F5344CB8AC3E}">
        <p14:creationId xmlns:p14="http://schemas.microsoft.com/office/powerpoint/2010/main" val="2042131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37</a:t>
            </a:fld>
            <a:endParaRPr lang="en-US"/>
          </a:p>
        </p:txBody>
      </p:sp>
    </p:spTree>
    <p:extLst>
      <p:ext uri="{BB962C8B-B14F-4D97-AF65-F5344CB8AC3E}">
        <p14:creationId xmlns:p14="http://schemas.microsoft.com/office/powerpoint/2010/main" val="3091321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38</a:t>
            </a:fld>
            <a:endParaRPr lang="en-US"/>
          </a:p>
        </p:txBody>
      </p:sp>
    </p:spTree>
    <p:extLst>
      <p:ext uri="{BB962C8B-B14F-4D97-AF65-F5344CB8AC3E}">
        <p14:creationId xmlns:p14="http://schemas.microsoft.com/office/powerpoint/2010/main" val="2088133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39</a:t>
            </a:fld>
            <a:endParaRPr lang="en-US"/>
          </a:p>
        </p:txBody>
      </p:sp>
    </p:spTree>
    <p:extLst>
      <p:ext uri="{BB962C8B-B14F-4D97-AF65-F5344CB8AC3E}">
        <p14:creationId xmlns:p14="http://schemas.microsoft.com/office/powerpoint/2010/main" val="219904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plan includes the Connected Claims feature, you can use your health plan claims to help verify your card purchases. </a:t>
            </a:r>
          </a:p>
          <a:p>
            <a:endParaRPr lang="en-US" dirty="0"/>
          </a:p>
          <a:p>
            <a:r>
              <a:rPr lang="en-US" dirty="0"/>
              <a:t>If your plan does NOT include Connected Claims, you can still upload, fax or mail documents to verify your expenses.  </a:t>
            </a:r>
          </a:p>
          <a:p>
            <a:endParaRPr lang="en-US" dirty="0"/>
          </a:p>
          <a:p>
            <a:r>
              <a:rPr lang="en-US" dirty="0"/>
              <a:t>Let’s take a look at how to resolve unverified card purchases with your health plan claims. You can do it all online and the best part is NO documents are required!</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40</a:t>
            </a:fld>
            <a:endParaRPr lang="en-US"/>
          </a:p>
        </p:txBody>
      </p:sp>
    </p:spTree>
    <p:extLst>
      <p:ext uri="{BB962C8B-B14F-4D97-AF65-F5344CB8AC3E}">
        <p14:creationId xmlns:p14="http://schemas.microsoft.com/office/powerpoint/2010/main" val="2711115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41</a:t>
            </a:fld>
            <a:endParaRPr lang="en-US"/>
          </a:p>
        </p:txBody>
      </p:sp>
    </p:spTree>
    <p:extLst>
      <p:ext uri="{BB962C8B-B14F-4D97-AF65-F5344CB8AC3E}">
        <p14:creationId xmlns:p14="http://schemas.microsoft.com/office/powerpoint/2010/main" val="1150998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42</a:t>
            </a:fld>
            <a:endParaRPr lang="en-US"/>
          </a:p>
        </p:txBody>
      </p:sp>
    </p:spTree>
    <p:extLst>
      <p:ext uri="{BB962C8B-B14F-4D97-AF65-F5344CB8AC3E}">
        <p14:creationId xmlns:p14="http://schemas.microsoft.com/office/powerpoint/2010/main" val="1771549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43</a:t>
            </a:fld>
            <a:endParaRPr lang="en-US"/>
          </a:p>
        </p:txBody>
      </p:sp>
    </p:spTree>
    <p:extLst>
      <p:ext uri="{BB962C8B-B14F-4D97-AF65-F5344CB8AC3E}">
        <p14:creationId xmlns:p14="http://schemas.microsoft.com/office/powerpoint/2010/main" val="3598253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44</a:t>
            </a:fld>
            <a:endParaRPr lang="en-US"/>
          </a:p>
        </p:txBody>
      </p:sp>
    </p:spTree>
    <p:extLst>
      <p:ext uri="{BB962C8B-B14F-4D97-AF65-F5344CB8AC3E}">
        <p14:creationId xmlns:p14="http://schemas.microsoft.com/office/powerpoint/2010/main" val="2618422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45</a:t>
            </a:fld>
            <a:endParaRPr lang="en-US"/>
          </a:p>
        </p:txBody>
      </p:sp>
    </p:spTree>
    <p:extLst>
      <p:ext uri="{BB962C8B-B14F-4D97-AF65-F5344CB8AC3E}">
        <p14:creationId xmlns:p14="http://schemas.microsoft.com/office/powerpoint/2010/main" val="2644360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7</a:t>
            </a:fld>
            <a:endParaRPr lang="en-US"/>
          </a:p>
        </p:txBody>
      </p:sp>
    </p:spTree>
    <p:extLst>
      <p:ext uri="{BB962C8B-B14F-4D97-AF65-F5344CB8AC3E}">
        <p14:creationId xmlns:p14="http://schemas.microsoft.com/office/powerpoint/2010/main" val="3103813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46</a:t>
            </a:fld>
            <a:endParaRPr lang="en-US"/>
          </a:p>
        </p:txBody>
      </p:sp>
    </p:spTree>
    <p:extLst>
      <p:ext uri="{BB962C8B-B14F-4D97-AF65-F5344CB8AC3E}">
        <p14:creationId xmlns:p14="http://schemas.microsoft.com/office/powerpoint/2010/main" val="13453437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47</a:t>
            </a:fld>
            <a:endParaRPr lang="en-US"/>
          </a:p>
        </p:txBody>
      </p:sp>
    </p:spTree>
    <p:extLst>
      <p:ext uri="{BB962C8B-B14F-4D97-AF65-F5344CB8AC3E}">
        <p14:creationId xmlns:p14="http://schemas.microsoft.com/office/powerpoint/2010/main" val="3576358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48</a:t>
            </a:fld>
            <a:endParaRPr lang="en-US"/>
          </a:p>
        </p:txBody>
      </p:sp>
    </p:spTree>
    <p:extLst>
      <p:ext uri="{BB962C8B-B14F-4D97-AF65-F5344CB8AC3E}">
        <p14:creationId xmlns:p14="http://schemas.microsoft.com/office/powerpoint/2010/main" val="29764244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49</a:t>
            </a:fld>
            <a:endParaRPr lang="en-US"/>
          </a:p>
        </p:txBody>
      </p:sp>
    </p:spTree>
    <p:extLst>
      <p:ext uri="{BB962C8B-B14F-4D97-AF65-F5344CB8AC3E}">
        <p14:creationId xmlns:p14="http://schemas.microsoft.com/office/powerpoint/2010/main" val="6962644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50</a:t>
            </a:fld>
            <a:endParaRPr lang="en-US"/>
          </a:p>
        </p:txBody>
      </p:sp>
    </p:spTree>
    <p:extLst>
      <p:ext uri="{BB962C8B-B14F-4D97-AF65-F5344CB8AC3E}">
        <p14:creationId xmlns:p14="http://schemas.microsoft.com/office/powerpoint/2010/main" val="2432603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51</a:t>
            </a:fld>
            <a:endParaRPr lang="en-US"/>
          </a:p>
        </p:txBody>
      </p:sp>
    </p:spTree>
    <p:extLst>
      <p:ext uri="{BB962C8B-B14F-4D97-AF65-F5344CB8AC3E}">
        <p14:creationId xmlns:p14="http://schemas.microsoft.com/office/powerpoint/2010/main" val="1492267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plan includes the Connected Claims feature, you can use your health plan claims to help verify your card purchases. </a:t>
            </a:r>
          </a:p>
          <a:p>
            <a:endParaRPr lang="en-US" dirty="0"/>
          </a:p>
          <a:p>
            <a:r>
              <a:rPr lang="en-US" dirty="0"/>
              <a:t>If your plan does NOT include Connected Claims, you can still upload, fax or mail documents to verify your expenses.  </a:t>
            </a:r>
          </a:p>
          <a:p>
            <a:endParaRPr lang="en-US" dirty="0"/>
          </a:p>
          <a:p>
            <a:r>
              <a:rPr lang="en-US" dirty="0"/>
              <a:t>Let’s take a look at how to resolve unverified card purchases with your health plan claims. You can do it all online and the best part is NO documents are required!</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52</a:t>
            </a:fld>
            <a:endParaRPr lang="en-US"/>
          </a:p>
        </p:txBody>
      </p:sp>
    </p:spTree>
    <p:extLst>
      <p:ext uri="{BB962C8B-B14F-4D97-AF65-F5344CB8AC3E}">
        <p14:creationId xmlns:p14="http://schemas.microsoft.com/office/powerpoint/2010/main" val="41170823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53</a:t>
            </a:fld>
            <a:endParaRPr lang="en-US"/>
          </a:p>
        </p:txBody>
      </p:sp>
    </p:spTree>
    <p:extLst>
      <p:ext uri="{BB962C8B-B14F-4D97-AF65-F5344CB8AC3E}">
        <p14:creationId xmlns:p14="http://schemas.microsoft.com/office/powerpoint/2010/main" val="21391462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54</a:t>
            </a:fld>
            <a:endParaRPr lang="en-US"/>
          </a:p>
        </p:txBody>
      </p:sp>
    </p:spTree>
    <p:extLst>
      <p:ext uri="{BB962C8B-B14F-4D97-AF65-F5344CB8AC3E}">
        <p14:creationId xmlns:p14="http://schemas.microsoft.com/office/powerpoint/2010/main" val="6292215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55</a:t>
            </a:fld>
            <a:endParaRPr lang="en-US"/>
          </a:p>
        </p:txBody>
      </p:sp>
    </p:spTree>
    <p:extLst>
      <p:ext uri="{BB962C8B-B14F-4D97-AF65-F5344CB8AC3E}">
        <p14:creationId xmlns:p14="http://schemas.microsoft.com/office/powerpoint/2010/main" val="217875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9</a:t>
            </a:fld>
            <a:endParaRPr lang="en-US"/>
          </a:p>
        </p:txBody>
      </p:sp>
    </p:spTree>
    <p:extLst>
      <p:ext uri="{BB962C8B-B14F-4D97-AF65-F5344CB8AC3E}">
        <p14:creationId xmlns:p14="http://schemas.microsoft.com/office/powerpoint/2010/main" val="28266431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56</a:t>
            </a:fld>
            <a:endParaRPr lang="en-US"/>
          </a:p>
        </p:txBody>
      </p:sp>
    </p:spTree>
    <p:extLst>
      <p:ext uri="{BB962C8B-B14F-4D97-AF65-F5344CB8AC3E}">
        <p14:creationId xmlns:p14="http://schemas.microsoft.com/office/powerpoint/2010/main" val="26862506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57</a:t>
            </a:fld>
            <a:endParaRPr lang="en-US"/>
          </a:p>
        </p:txBody>
      </p:sp>
    </p:spTree>
    <p:extLst>
      <p:ext uri="{BB962C8B-B14F-4D97-AF65-F5344CB8AC3E}">
        <p14:creationId xmlns:p14="http://schemas.microsoft.com/office/powerpoint/2010/main" val="20396102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58</a:t>
            </a:fld>
            <a:endParaRPr lang="en-US"/>
          </a:p>
        </p:txBody>
      </p:sp>
    </p:spTree>
    <p:extLst>
      <p:ext uri="{BB962C8B-B14F-4D97-AF65-F5344CB8AC3E}">
        <p14:creationId xmlns:p14="http://schemas.microsoft.com/office/powerpoint/2010/main" val="38059538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59</a:t>
            </a:fld>
            <a:endParaRPr lang="en-US"/>
          </a:p>
        </p:txBody>
      </p:sp>
    </p:spTree>
    <p:extLst>
      <p:ext uri="{BB962C8B-B14F-4D97-AF65-F5344CB8AC3E}">
        <p14:creationId xmlns:p14="http://schemas.microsoft.com/office/powerpoint/2010/main" val="36319438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60</a:t>
            </a:fld>
            <a:endParaRPr lang="en-US"/>
          </a:p>
        </p:txBody>
      </p:sp>
    </p:spTree>
    <p:extLst>
      <p:ext uri="{BB962C8B-B14F-4D97-AF65-F5344CB8AC3E}">
        <p14:creationId xmlns:p14="http://schemas.microsoft.com/office/powerpoint/2010/main" val="1019281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10</a:t>
            </a:fld>
            <a:endParaRPr lang="en-US"/>
          </a:p>
        </p:txBody>
      </p:sp>
    </p:spTree>
    <p:extLst>
      <p:ext uri="{BB962C8B-B14F-4D97-AF65-F5344CB8AC3E}">
        <p14:creationId xmlns:p14="http://schemas.microsoft.com/office/powerpoint/2010/main" val="2962794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11</a:t>
            </a:fld>
            <a:endParaRPr lang="en-US"/>
          </a:p>
        </p:txBody>
      </p:sp>
    </p:spTree>
    <p:extLst>
      <p:ext uri="{BB962C8B-B14F-4D97-AF65-F5344CB8AC3E}">
        <p14:creationId xmlns:p14="http://schemas.microsoft.com/office/powerpoint/2010/main" val="732016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12</a:t>
            </a:fld>
            <a:endParaRPr lang="en-US"/>
          </a:p>
        </p:txBody>
      </p:sp>
    </p:spTree>
    <p:extLst>
      <p:ext uri="{BB962C8B-B14F-4D97-AF65-F5344CB8AC3E}">
        <p14:creationId xmlns:p14="http://schemas.microsoft.com/office/powerpoint/2010/main" val="812582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pattern is optional. You can delete it or copy and paste it onto another layout – just make sure the image is placed behind all the content.</a:t>
            </a:r>
          </a:p>
          <a:p>
            <a:endParaRPr lang="en-US" dirty="0"/>
          </a:p>
        </p:txBody>
      </p:sp>
      <p:sp>
        <p:nvSpPr>
          <p:cNvPr id="4" name="Slide Number Placeholder 3"/>
          <p:cNvSpPr>
            <a:spLocks noGrp="1"/>
          </p:cNvSpPr>
          <p:nvPr>
            <p:ph type="sldNum" sz="quarter" idx="5"/>
          </p:nvPr>
        </p:nvSpPr>
        <p:spPr/>
        <p:txBody>
          <a:bodyPr/>
          <a:lstStyle/>
          <a:p>
            <a:fld id="{F7CBB571-48E5-6449-904C-0D0775BBB9A8}" type="slidenum">
              <a:rPr lang="en-US" smtClean="0"/>
              <a:t>13</a:t>
            </a:fld>
            <a:endParaRPr lang="en-US"/>
          </a:p>
        </p:txBody>
      </p:sp>
    </p:spTree>
    <p:extLst>
      <p:ext uri="{BB962C8B-B14F-4D97-AF65-F5344CB8AC3E}">
        <p14:creationId xmlns:p14="http://schemas.microsoft.com/office/powerpoint/2010/main" val="2620836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slide-1">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4387F43-E61F-7649-2E41-EB26EB22A1F5}"/>
              </a:ext>
            </a:extLst>
          </p:cNvPr>
          <p:cNvSpPr>
            <a:spLocks noGrp="1"/>
          </p:cNvSpPr>
          <p:nvPr>
            <p:ph type="body" sz="quarter" idx="10" hasCustomPrompt="1"/>
          </p:nvPr>
        </p:nvSpPr>
        <p:spPr>
          <a:xfrm>
            <a:off x="607325" y="1549244"/>
            <a:ext cx="7434422" cy="1784507"/>
          </a:xfrm>
          <a:prstGeom prst="rect">
            <a:avLst/>
          </a:prstGeom>
        </p:spPr>
        <p:txBody>
          <a:bodyPr anchor="b">
            <a:noAutofit/>
          </a:bodyPr>
          <a:lstStyle>
            <a:lvl1pPr marL="0" indent="0" algn="l">
              <a:buNone/>
              <a:defRPr sz="5000">
                <a:solidFill>
                  <a:schemeClr val="accent2"/>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Presentation title</a:t>
            </a:r>
          </a:p>
        </p:txBody>
      </p:sp>
      <p:pic>
        <p:nvPicPr>
          <p:cNvPr id="6" name="Picture 5" descr="A yellow text on a black background&#10;&#10;Description automatically generated">
            <a:extLst>
              <a:ext uri="{FF2B5EF4-FFF2-40B4-BE49-F238E27FC236}">
                <a16:creationId xmlns:a16="http://schemas.microsoft.com/office/drawing/2014/main" id="{0182DE1E-D2BF-B8C3-0139-A486EC7BD482}"/>
              </a:ext>
            </a:extLst>
          </p:cNvPr>
          <p:cNvPicPr>
            <a:picLocks noChangeAspect="1"/>
          </p:cNvPicPr>
          <p:nvPr userDrawn="1"/>
        </p:nvPicPr>
        <p:blipFill>
          <a:blip r:embed="rId2"/>
          <a:stretch>
            <a:fillRect/>
          </a:stretch>
        </p:blipFill>
        <p:spPr>
          <a:xfrm>
            <a:off x="8514751" y="871"/>
            <a:ext cx="3666363" cy="1304508"/>
          </a:xfrm>
          <a:prstGeom prst="rect">
            <a:avLst/>
          </a:prstGeom>
        </p:spPr>
      </p:pic>
      <p:pic>
        <p:nvPicPr>
          <p:cNvPr id="2" name="Graphic 1">
            <a:extLst>
              <a:ext uri="{FF2B5EF4-FFF2-40B4-BE49-F238E27FC236}">
                <a16:creationId xmlns:a16="http://schemas.microsoft.com/office/drawing/2014/main" id="{7AD4E234-0590-43FC-63E2-A233FAC51C17}"/>
              </a:ext>
            </a:extLst>
          </p:cNvPr>
          <p:cNvPicPr/>
          <p:nvPr userDrawn="1"/>
        </p:nvPicPr>
        <p:blipFill>
          <a:blip r:embed="rId3">
            <a:extLst>
              <a:ext uri="{96DAC541-7B7A-43D3-8B79-37D633B846F1}">
                <asvg:svgBlip xmlns:asvg="http://schemas.microsoft.com/office/drawing/2016/SVG/main" r:embed="rId4"/>
              </a:ext>
            </a:extLst>
          </a:blip>
          <a:stretch>
            <a:fillRect/>
          </a:stretch>
        </p:blipFill>
        <p:spPr>
          <a:xfrm>
            <a:off x="5308958" y="3162300"/>
            <a:ext cx="6372225" cy="3695700"/>
          </a:xfrm>
          <a:prstGeom prst="rect">
            <a:avLst/>
          </a:prstGeom>
        </p:spPr>
      </p:pic>
      <p:sp>
        <p:nvSpPr>
          <p:cNvPr id="8" name="Text Placeholder 6">
            <a:extLst>
              <a:ext uri="{FF2B5EF4-FFF2-40B4-BE49-F238E27FC236}">
                <a16:creationId xmlns:a16="http://schemas.microsoft.com/office/drawing/2014/main" id="{E63D3ADB-BEF8-FE7C-2AF4-0BA40E01B5D1}"/>
              </a:ext>
            </a:extLst>
          </p:cNvPr>
          <p:cNvSpPr>
            <a:spLocks noGrp="1"/>
          </p:cNvSpPr>
          <p:nvPr>
            <p:ph type="body" sz="quarter" idx="11" hasCustomPrompt="1"/>
          </p:nvPr>
        </p:nvSpPr>
        <p:spPr>
          <a:xfrm>
            <a:off x="607324" y="3439886"/>
            <a:ext cx="5488674" cy="2233740"/>
          </a:xfrm>
          <a:prstGeom prst="rect">
            <a:avLst/>
          </a:prstGeom>
        </p:spPr>
        <p:txBody>
          <a:bodyPr>
            <a:noAutofit/>
          </a:bodyPr>
          <a:lstStyle>
            <a:lvl1pPr marL="0" indent="0" algn="l">
              <a:buNone/>
              <a:defRPr sz="1800">
                <a:solidFill>
                  <a:schemeClr val="bg1"/>
                </a:solidFill>
                <a:latin typeface="+mn-lt"/>
              </a:defRPr>
            </a:lvl1pPr>
          </a:lstStyle>
          <a:p>
            <a:pPr lvl="0"/>
            <a:r>
              <a:rPr lang="en-US" dirty="0"/>
              <a:t>Subtitle</a:t>
            </a:r>
          </a:p>
        </p:txBody>
      </p:sp>
      <p:sp>
        <p:nvSpPr>
          <p:cNvPr id="4" name="TextBox 3">
            <a:extLst>
              <a:ext uri="{FF2B5EF4-FFF2-40B4-BE49-F238E27FC236}">
                <a16:creationId xmlns:a16="http://schemas.microsoft.com/office/drawing/2014/main" id="{DFA10601-999B-D8FD-B8B2-9C9DF60BC6D9}"/>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bg1"/>
                </a:solidFill>
              </a:rPr>
              <a:t>©2024 Inspira Financial</a:t>
            </a:r>
          </a:p>
        </p:txBody>
      </p:sp>
    </p:spTree>
    <p:extLst>
      <p:ext uri="{BB962C8B-B14F-4D97-AF65-F5344CB8AC3E}">
        <p14:creationId xmlns:p14="http://schemas.microsoft.com/office/powerpoint/2010/main" val="25988337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pic>
        <p:nvPicPr>
          <p:cNvPr id="6" name="Picture 5" descr="A black background with yellow and blue lines&#10;&#10;Description automatically generated">
            <a:extLst>
              <a:ext uri="{FF2B5EF4-FFF2-40B4-BE49-F238E27FC236}">
                <a16:creationId xmlns:a16="http://schemas.microsoft.com/office/drawing/2014/main" id="{05338D99-D015-FF42-A647-238857989F0E}"/>
              </a:ext>
            </a:extLst>
          </p:cNvPr>
          <p:cNvPicPr>
            <a:picLocks noChangeAspect="1"/>
          </p:cNvPicPr>
          <p:nvPr userDrawn="1"/>
        </p:nvPicPr>
        <p:blipFill rotWithShape="1">
          <a:blip r:embed="rId2"/>
          <a:srcRect b="85574"/>
          <a:stretch/>
        </p:blipFill>
        <p:spPr>
          <a:xfrm>
            <a:off x="1420535" y="5010232"/>
            <a:ext cx="9350929" cy="1847768"/>
          </a:xfrm>
          <a:prstGeom prst="rect">
            <a:avLst/>
          </a:prstGeom>
        </p:spPr>
      </p:pic>
      <p:sp>
        <p:nvSpPr>
          <p:cNvPr id="8" name="Title 1">
            <a:extLst>
              <a:ext uri="{FF2B5EF4-FFF2-40B4-BE49-F238E27FC236}">
                <a16:creationId xmlns:a16="http://schemas.microsoft.com/office/drawing/2014/main" id="{EEF11126-79F1-0F95-A043-225277A221A9}"/>
              </a:ext>
            </a:extLst>
          </p:cNvPr>
          <p:cNvSpPr>
            <a:spLocks noGrp="1"/>
          </p:cNvSpPr>
          <p:nvPr>
            <p:ph type="ctrTitle" hasCustomPrompt="1"/>
          </p:nvPr>
        </p:nvSpPr>
        <p:spPr>
          <a:xfrm>
            <a:off x="1524000" y="1041400"/>
            <a:ext cx="9144000" cy="2387600"/>
          </a:xfrm>
        </p:spPr>
        <p:txBody>
          <a:bodyPr anchor="b">
            <a:noAutofit/>
          </a:bodyPr>
          <a:lstStyle>
            <a:lvl1pPr algn="ctr">
              <a:defRPr sz="4000">
                <a:solidFill>
                  <a:schemeClr val="accent2"/>
                </a:solidFill>
              </a:defRPr>
            </a:lvl1pPr>
          </a:lstStyle>
          <a:p>
            <a:r>
              <a:rPr lang="en-US"/>
              <a:t>Click to edit title</a:t>
            </a:r>
          </a:p>
        </p:txBody>
      </p:sp>
      <p:sp>
        <p:nvSpPr>
          <p:cNvPr id="9" name="Subtitle 2">
            <a:extLst>
              <a:ext uri="{FF2B5EF4-FFF2-40B4-BE49-F238E27FC236}">
                <a16:creationId xmlns:a16="http://schemas.microsoft.com/office/drawing/2014/main" id="{68D1D21E-BBD3-8192-799D-CFFCA9B72976}"/>
              </a:ext>
            </a:extLst>
          </p:cNvPr>
          <p:cNvSpPr>
            <a:spLocks noGrp="1"/>
          </p:cNvSpPr>
          <p:nvPr>
            <p:ph type="subTitle" idx="1" hasCustomPrompt="1"/>
          </p:nvPr>
        </p:nvSpPr>
        <p:spPr>
          <a:xfrm>
            <a:off x="1524000" y="3602038"/>
            <a:ext cx="9144000" cy="1235156"/>
          </a:xfrm>
        </p:spPr>
        <p:txBody>
          <a:bodyPr>
            <a:no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t>
            </a:r>
          </a:p>
        </p:txBody>
      </p:sp>
    </p:spTree>
    <p:extLst>
      <p:ext uri="{BB962C8B-B14F-4D97-AF65-F5344CB8AC3E}">
        <p14:creationId xmlns:p14="http://schemas.microsoft.com/office/powerpoint/2010/main" val="221759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F845FF61-9B29-B9EA-5199-0B9271ADA6E6}"/>
              </a:ext>
            </a:extLst>
          </p:cNvPr>
          <p:cNvPicPr>
            <a:picLocks noChangeAspect="1"/>
          </p:cNvPicPr>
          <p:nvPr userDrawn="1"/>
        </p:nvPicPr>
        <p:blipFill rotWithShape="1">
          <a:blip r:embed="rId2"/>
          <a:srcRect t="15914" b="15914"/>
          <a:stretch/>
        </p:blipFill>
        <p:spPr>
          <a:xfrm>
            <a:off x="0" y="0"/>
            <a:ext cx="12192000" cy="6858000"/>
          </a:xfrm>
          <a:prstGeom prst="rect">
            <a:avLst/>
          </a:prstGeom>
        </p:spPr>
      </p:pic>
      <p:sp>
        <p:nvSpPr>
          <p:cNvPr id="5" name="Rectangle 4">
            <a:extLst>
              <a:ext uri="{FF2B5EF4-FFF2-40B4-BE49-F238E27FC236}">
                <a16:creationId xmlns:a16="http://schemas.microsoft.com/office/drawing/2014/main" id="{4ABFF36B-09D4-7FD3-326D-22D657E210C9}"/>
              </a:ext>
            </a:extLst>
          </p:cNvPr>
          <p:cNvSpPr/>
          <p:nvPr userDrawn="1"/>
        </p:nvSpPr>
        <p:spPr>
          <a:xfrm>
            <a:off x="1520687" y="1610139"/>
            <a:ext cx="9150626" cy="363772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0A31349-27F1-1249-D6C8-E17AE93F261E}"/>
              </a:ext>
            </a:extLst>
          </p:cNvPr>
          <p:cNvSpPr>
            <a:spLocks noGrp="1"/>
          </p:cNvSpPr>
          <p:nvPr>
            <p:ph type="ctrTitle" hasCustomPrompt="1"/>
          </p:nvPr>
        </p:nvSpPr>
        <p:spPr>
          <a:xfrm>
            <a:off x="1524000" y="1041400"/>
            <a:ext cx="9144000" cy="2387600"/>
          </a:xfrm>
        </p:spPr>
        <p:txBody>
          <a:bodyPr anchor="b">
            <a:noAutofit/>
          </a:bodyPr>
          <a:lstStyle>
            <a:lvl1pPr algn="ctr">
              <a:defRPr sz="4000">
                <a:solidFill>
                  <a:schemeClr val="accent2"/>
                </a:solidFill>
              </a:defRPr>
            </a:lvl1pPr>
          </a:lstStyle>
          <a:p>
            <a:r>
              <a:rPr lang="en-US" dirty="0"/>
              <a:t>Click to edit title</a:t>
            </a:r>
          </a:p>
        </p:txBody>
      </p:sp>
      <p:sp>
        <p:nvSpPr>
          <p:cNvPr id="9" name="Subtitle 2">
            <a:extLst>
              <a:ext uri="{FF2B5EF4-FFF2-40B4-BE49-F238E27FC236}">
                <a16:creationId xmlns:a16="http://schemas.microsoft.com/office/drawing/2014/main" id="{27316C2C-8E8F-D7AB-E03B-7D57D88C458D}"/>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t>
            </a:r>
          </a:p>
        </p:txBody>
      </p:sp>
    </p:spTree>
    <p:extLst>
      <p:ext uri="{BB962C8B-B14F-4D97-AF65-F5344CB8AC3E}">
        <p14:creationId xmlns:p14="http://schemas.microsoft.com/office/powerpoint/2010/main" val="327537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imple-title-slide-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041400"/>
            <a:ext cx="9144000" cy="2387600"/>
          </a:xfrm>
        </p:spPr>
        <p:txBody>
          <a:bodyPr anchor="b">
            <a:noAutofit/>
          </a:bodyPr>
          <a:lstStyle>
            <a:lvl1pPr algn="ctr">
              <a:defRPr sz="4000"/>
            </a:lvl1pPr>
          </a:lstStyle>
          <a:p>
            <a:r>
              <a:rPr lang="en-US" dirty="0"/>
              <a:t>Click to edit title</a:t>
            </a:r>
          </a:p>
        </p:txBody>
      </p:sp>
      <p:sp>
        <p:nvSpPr>
          <p:cNvPr id="3" name="Subtitle 2"/>
          <p:cNvSpPr>
            <a:spLocks noGrp="1"/>
          </p:cNvSpPr>
          <p:nvPr>
            <p:ph type="subTitle" idx="1" hasCustomPrompt="1"/>
          </p:nvPr>
        </p:nvSpPr>
        <p:spPr>
          <a:xfrm>
            <a:off x="1524000" y="3602038"/>
            <a:ext cx="9144000" cy="1655762"/>
          </a:xfrm>
        </p:spPr>
        <p:txBody>
          <a:bodyPr>
            <a:no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t>
            </a:r>
          </a:p>
        </p:txBody>
      </p:sp>
      <p:sp>
        <p:nvSpPr>
          <p:cNvPr id="8" name="Content Placeholder 8">
            <a:extLst>
              <a:ext uri="{FF2B5EF4-FFF2-40B4-BE49-F238E27FC236}">
                <a16:creationId xmlns:a16="http://schemas.microsoft.com/office/drawing/2014/main" id="{11ADBCBA-E89A-A665-D0B7-0B55BF2310EE}"/>
              </a:ext>
            </a:extLst>
          </p:cNvPr>
          <p:cNvSpPr txBox="1">
            <a:spLocks/>
          </p:cNvSpPr>
          <p:nvPr userDrawn="1"/>
        </p:nvSpPr>
        <p:spPr>
          <a:xfrm>
            <a:off x="281514"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tx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a:solidFill>
                <a:schemeClr val="tx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9" name="Picture 8" descr="A blue text on a black background&#10;&#10;Description automatically generated">
            <a:extLst>
              <a:ext uri="{FF2B5EF4-FFF2-40B4-BE49-F238E27FC236}">
                <a16:creationId xmlns:a16="http://schemas.microsoft.com/office/drawing/2014/main" id="{2D73EBA8-3F73-7F47-D9E4-2D1F4F6A5751}"/>
              </a:ext>
            </a:extLst>
          </p:cNvPr>
          <p:cNvPicPr>
            <a:picLocks noChangeAspect="1"/>
          </p:cNvPicPr>
          <p:nvPr userDrawn="1"/>
        </p:nvPicPr>
        <p:blipFill>
          <a:blip r:embed="rId2"/>
          <a:stretch>
            <a:fillRect/>
          </a:stretch>
        </p:blipFill>
        <p:spPr>
          <a:xfrm>
            <a:off x="10452682" y="6239143"/>
            <a:ext cx="1739317" cy="618857"/>
          </a:xfrm>
          <a:prstGeom prst="rect">
            <a:avLst/>
          </a:prstGeom>
        </p:spPr>
      </p:pic>
      <p:sp>
        <p:nvSpPr>
          <p:cNvPr id="4" name="TextBox 3">
            <a:extLst>
              <a:ext uri="{FF2B5EF4-FFF2-40B4-BE49-F238E27FC236}">
                <a16:creationId xmlns:a16="http://schemas.microsoft.com/office/drawing/2014/main" id="{457850EE-1D11-3C76-3306-2B6A953C90AA}"/>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tx1"/>
                </a:solidFill>
              </a:rPr>
              <a:t>©2024 Inspira Financial</a:t>
            </a:r>
          </a:p>
        </p:txBody>
      </p:sp>
    </p:spTree>
    <p:extLst>
      <p:ext uri="{BB962C8B-B14F-4D97-AF65-F5344CB8AC3E}">
        <p14:creationId xmlns:p14="http://schemas.microsoft.com/office/powerpoint/2010/main" val="1544784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simple-title-slide-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041400"/>
            <a:ext cx="9144000" cy="2387600"/>
          </a:xfrm>
        </p:spPr>
        <p:txBody>
          <a:bodyPr anchor="b">
            <a:noAutofit/>
          </a:bodyPr>
          <a:lstStyle>
            <a:lvl1pPr algn="ctr">
              <a:defRPr sz="4000">
                <a:solidFill>
                  <a:schemeClr val="accent2"/>
                </a:solidFill>
              </a:defRPr>
            </a:lvl1pPr>
          </a:lstStyle>
          <a:p>
            <a:r>
              <a:rPr lang="en-US" dirty="0"/>
              <a:t>Click to edit title</a:t>
            </a:r>
          </a:p>
        </p:txBody>
      </p:sp>
      <p:sp>
        <p:nvSpPr>
          <p:cNvPr id="3" name="Subtitle 2"/>
          <p:cNvSpPr>
            <a:spLocks noGrp="1"/>
          </p:cNvSpPr>
          <p:nvPr>
            <p:ph type="subTitle" idx="1" hasCustomPrompt="1"/>
          </p:nvPr>
        </p:nvSpPr>
        <p:spPr>
          <a:xfrm>
            <a:off x="1524000" y="3602038"/>
            <a:ext cx="9144000" cy="1655762"/>
          </a:xfrm>
        </p:spPr>
        <p:txBody>
          <a:bodyPr>
            <a:no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t>
            </a:r>
          </a:p>
        </p:txBody>
      </p:sp>
      <p:sp>
        <p:nvSpPr>
          <p:cNvPr id="8" name="Content Placeholder 8">
            <a:extLst>
              <a:ext uri="{FF2B5EF4-FFF2-40B4-BE49-F238E27FC236}">
                <a16:creationId xmlns:a16="http://schemas.microsoft.com/office/drawing/2014/main" id="{11ADBCBA-E89A-A665-D0B7-0B55BF2310EE}"/>
              </a:ext>
            </a:extLst>
          </p:cNvPr>
          <p:cNvSpPr txBox="1">
            <a:spLocks/>
          </p:cNvSpPr>
          <p:nvPr userDrawn="1"/>
        </p:nvSpPr>
        <p:spPr>
          <a:xfrm>
            <a:off x="281514"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bg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dirty="0">
              <a:solidFill>
                <a:schemeClr val="bg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2D73EBA8-3F73-7F47-D9E4-2D1F4F6A5751}"/>
              </a:ext>
            </a:extLst>
          </p:cNvPr>
          <p:cNvPicPr>
            <a:picLocks noChangeAspect="1"/>
          </p:cNvPicPr>
          <p:nvPr userDrawn="1"/>
        </p:nvPicPr>
        <p:blipFill>
          <a:blip r:embed="rId2"/>
          <a:srcRect/>
          <a:stretch/>
        </p:blipFill>
        <p:spPr>
          <a:xfrm>
            <a:off x="10452682" y="6239143"/>
            <a:ext cx="1739317" cy="618856"/>
          </a:xfrm>
          <a:prstGeom prst="rect">
            <a:avLst/>
          </a:prstGeom>
        </p:spPr>
      </p:pic>
      <p:sp>
        <p:nvSpPr>
          <p:cNvPr id="4" name="TextBox 3">
            <a:extLst>
              <a:ext uri="{FF2B5EF4-FFF2-40B4-BE49-F238E27FC236}">
                <a16:creationId xmlns:a16="http://schemas.microsoft.com/office/drawing/2014/main" id="{457850EE-1D11-3C76-3306-2B6A953C90AA}"/>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bg1"/>
                </a:solidFill>
              </a:rPr>
              <a:t>©2024 Inspira Financial</a:t>
            </a:r>
          </a:p>
        </p:txBody>
      </p:sp>
    </p:spTree>
    <p:extLst>
      <p:ext uri="{BB962C8B-B14F-4D97-AF65-F5344CB8AC3E}">
        <p14:creationId xmlns:p14="http://schemas.microsoft.com/office/powerpoint/2010/main" val="1463960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ic-1-topic-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8413763-680A-ABF0-6502-73A634A0C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C3AE55-FC15-73E4-1F0B-F4B8D424089D}"/>
              </a:ext>
            </a:extLst>
          </p:cNvPr>
          <p:cNvSpPr>
            <a:spLocks noGrp="1"/>
          </p:cNvSpPr>
          <p:nvPr>
            <p:ph type="sldNum" sz="quarter" idx="12"/>
          </p:nvPr>
        </p:nvSpPr>
        <p:spPr/>
        <p:txBody>
          <a:bodyPr/>
          <a:lstStyle/>
          <a:p>
            <a:endParaRPr lang="en-US" dirty="0"/>
          </a:p>
        </p:txBody>
      </p:sp>
      <p:sp>
        <p:nvSpPr>
          <p:cNvPr id="8" name="Content Placeholder 8">
            <a:extLst>
              <a:ext uri="{FF2B5EF4-FFF2-40B4-BE49-F238E27FC236}">
                <a16:creationId xmlns:a16="http://schemas.microsoft.com/office/drawing/2014/main" id="{DDEB5DC0-44C8-D9BE-2EAC-42156FFBA03B}"/>
              </a:ext>
            </a:extLst>
          </p:cNvPr>
          <p:cNvSpPr txBox="1">
            <a:spLocks/>
          </p:cNvSpPr>
          <p:nvPr userDrawn="1"/>
        </p:nvSpPr>
        <p:spPr>
          <a:xfrm>
            <a:off x="281515"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tx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a:solidFill>
                <a:schemeClr val="tx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9" name="Picture 8" descr="A blue text on a black background&#10;&#10;Description automatically generated">
            <a:extLst>
              <a:ext uri="{FF2B5EF4-FFF2-40B4-BE49-F238E27FC236}">
                <a16:creationId xmlns:a16="http://schemas.microsoft.com/office/drawing/2014/main" id="{3E20F5FF-8AE3-1A8A-F954-E7A8AC84C54F}"/>
              </a:ext>
            </a:extLst>
          </p:cNvPr>
          <p:cNvPicPr>
            <a:picLocks noChangeAspect="1"/>
          </p:cNvPicPr>
          <p:nvPr userDrawn="1"/>
        </p:nvPicPr>
        <p:blipFill>
          <a:blip r:embed="rId2"/>
          <a:stretch>
            <a:fillRect/>
          </a:stretch>
        </p:blipFill>
        <p:spPr>
          <a:xfrm>
            <a:off x="10452683" y="6239143"/>
            <a:ext cx="1739317" cy="618857"/>
          </a:xfrm>
          <a:prstGeom prst="rect">
            <a:avLst/>
          </a:prstGeom>
        </p:spPr>
      </p:pic>
      <p:sp>
        <p:nvSpPr>
          <p:cNvPr id="30" name="Content Placeholder 29">
            <a:extLst>
              <a:ext uri="{FF2B5EF4-FFF2-40B4-BE49-F238E27FC236}">
                <a16:creationId xmlns:a16="http://schemas.microsoft.com/office/drawing/2014/main" id="{A8C018E3-C6C8-C28C-328E-B5DAF52CCFA6}"/>
              </a:ext>
            </a:extLst>
          </p:cNvPr>
          <p:cNvSpPr>
            <a:spLocks noGrp="1"/>
          </p:cNvSpPr>
          <p:nvPr>
            <p:ph sz="quarter" idx="32"/>
          </p:nvPr>
        </p:nvSpPr>
        <p:spPr>
          <a:xfrm>
            <a:off x="614837" y="1605726"/>
            <a:ext cx="10953178" cy="45490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3B2770A8-06F8-7E46-F18C-84F26E23B801}"/>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tx1"/>
                </a:solidFill>
              </a:rPr>
              <a:t>©2024 Inspira Financial</a:t>
            </a:r>
          </a:p>
        </p:txBody>
      </p:sp>
      <p:sp>
        <p:nvSpPr>
          <p:cNvPr id="15" name="Title 1">
            <a:extLst>
              <a:ext uri="{FF2B5EF4-FFF2-40B4-BE49-F238E27FC236}">
                <a16:creationId xmlns:a16="http://schemas.microsoft.com/office/drawing/2014/main" id="{5B40CF11-76C0-E24A-18B2-17C0A6688C2F}"/>
              </a:ext>
            </a:extLst>
          </p:cNvPr>
          <p:cNvSpPr>
            <a:spLocks noGrp="1"/>
          </p:cNvSpPr>
          <p:nvPr>
            <p:ph type="title" hasCustomPrompt="1"/>
          </p:nvPr>
        </p:nvSpPr>
        <p:spPr>
          <a:xfrm>
            <a:off x="614135" y="683598"/>
            <a:ext cx="10963027" cy="922128"/>
          </a:xfrm>
        </p:spPr>
        <p:txBody>
          <a:bodyPr/>
          <a:lstStyle>
            <a:lvl1pPr>
              <a:defRPr/>
            </a:lvl1pPr>
          </a:lstStyle>
          <a:p>
            <a:r>
              <a:rPr lang="en-US" dirty="0"/>
              <a:t>Basic one topic layout</a:t>
            </a:r>
          </a:p>
        </p:txBody>
      </p:sp>
      <p:sp>
        <p:nvSpPr>
          <p:cNvPr id="16" name="Text Placeholder 18">
            <a:extLst>
              <a:ext uri="{FF2B5EF4-FFF2-40B4-BE49-F238E27FC236}">
                <a16:creationId xmlns:a16="http://schemas.microsoft.com/office/drawing/2014/main" id="{14E3FBED-5B12-B02C-7BEB-819455B73E9B}"/>
              </a:ext>
            </a:extLst>
          </p:cNvPr>
          <p:cNvSpPr>
            <a:spLocks noGrp="1"/>
          </p:cNvSpPr>
          <p:nvPr>
            <p:ph type="body" sz="quarter" idx="33" hasCustomPrompt="1"/>
          </p:nvPr>
        </p:nvSpPr>
        <p:spPr>
          <a:xfrm>
            <a:off x="614136" y="349312"/>
            <a:ext cx="2649248" cy="334286"/>
          </a:xfrm>
        </p:spPr>
        <p:txBody>
          <a:bodyPr>
            <a:noAutofit/>
          </a:bodyPr>
          <a:lstStyle>
            <a:lvl1pPr>
              <a:defRPr sz="1200" b="1" i="0" cap="all" baseline="0">
                <a:solidFill>
                  <a:schemeClr val="accent3"/>
                </a:solidFill>
              </a:defRPr>
            </a:lvl1pPr>
          </a:lstStyle>
          <a:p>
            <a:pPr lvl="0"/>
            <a:r>
              <a:rPr lang="en-US" dirty="0"/>
              <a:t>Short label optional</a:t>
            </a:r>
          </a:p>
        </p:txBody>
      </p:sp>
    </p:spTree>
    <p:extLst>
      <p:ext uri="{BB962C8B-B14F-4D97-AF65-F5344CB8AC3E}">
        <p14:creationId xmlns:p14="http://schemas.microsoft.com/office/powerpoint/2010/main" val="3836896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igo_basic-1-topic-layout">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8413763-680A-ABF0-6502-73A634A0C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C3AE55-FC15-73E4-1F0B-F4B8D424089D}"/>
              </a:ext>
            </a:extLst>
          </p:cNvPr>
          <p:cNvSpPr>
            <a:spLocks noGrp="1"/>
          </p:cNvSpPr>
          <p:nvPr>
            <p:ph type="sldNum" sz="quarter" idx="12"/>
          </p:nvPr>
        </p:nvSpPr>
        <p:spPr/>
        <p:txBody>
          <a:bodyPr/>
          <a:lstStyle/>
          <a:p>
            <a:endParaRPr lang="en-US" dirty="0"/>
          </a:p>
        </p:txBody>
      </p:sp>
      <p:sp>
        <p:nvSpPr>
          <p:cNvPr id="8" name="Content Placeholder 8">
            <a:extLst>
              <a:ext uri="{FF2B5EF4-FFF2-40B4-BE49-F238E27FC236}">
                <a16:creationId xmlns:a16="http://schemas.microsoft.com/office/drawing/2014/main" id="{DDEB5DC0-44C8-D9BE-2EAC-42156FFBA03B}"/>
              </a:ext>
            </a:extLst>
          </p:cNvPr>
          <p:cNvSpPr txBox="1">
            <a:spLocks/>
          </p:cNvSpPr>
          <p:nvPr userDrawn="1"/>
        </p:nvSpPr>
        <p:spPr>
          <a:xfrm>
            <a:off x="281515"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bg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dirty="0">
              <a:solidFill>
                <a:schemeClr val="bg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3E20F5FF-8AE3-1A8A-F954-E7A8AC84C54F}"/>
              </a:ext>
            </a:extLst>
          </p:cNvPr>
          <p:cNvPicPr>
            <a:picLocks noChangeAspect="1"/>
          </p:cNvPicPr>
          <p:nvPr userDrawn="1"/>
        </p:nvPicPr>
        <p:blipFill>
          <a:blip r:embed="rId2"/>
          <a:srcRect/>
          <a:stretch/>
        </p:blipFill>
        <p:spPr>
          <a:xfrm>
            <a:off x="10452683" y="6239143"/>
            <a:ext cx="1739317" cy="618856"/>
          </a:xfrm>
          <a:prstGeom prst="rect">
            <a:avLst/>
          </a:prstGeom>
        </p:spPr>
      </p:pic>
      <p:sp>
        <p:nvSpPr>
          <p:cNvPr id="30" name="Content Placeholder 29">
            <a:extLst>
              <a:ext uri="{FF2B5EF4-FFF2-40B4-BE49-F238E27FC236}">
                <a16:creationId xmlns:a16="http://schemas.microsoft.com/office/drawing/2014/main" id="{A8C018E3-C6C8-C28C-328E-B5DAF52CCFA6}"/>
              </a:ext>
            </a:extLst>
          </p:cNvPr>
          <p:cNvSpPr>
            <a:spLocks noGrp="1"/>
          </p:cNvSpPr>
          <p:nvPr>
            <p:ph sz="quarter" idx="32"/>
          </p:nvPr>
        </p:nvSpPr>
        <p:spPr>
          <a:xfrm>
            <a:off x="619027" y="1586060"/>
            <a:ext cx="10948988" cy="4600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3B2770A8-06F8-7E46-F18C-84F26E23B801}"/>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bg1"/>
                </a:solidFill>
              </a:rPr>
              <a:t>©2024 Inspira Financial</a:t>
            </a:r>
          </a:p>
        </p:txBody>
      </p:sp>
      <p:sp>
        <p:nvSpPr>
          <p:cNvPr id="6" name="Title 1">
            <a:extLst>
              <a:ext uri="{FF2B5EF4-FFF2-40B4-BE49-F238E27FC236}">
                <a16:creationId xmlns:a16="http://schemas.microsoft.com/office/drawing/2014/main" id="{4377158B-CDBB-306A-0E73-C0A1E6F5C8AE}"/>
              </a:ext>
            </a:extLst>
          </p:cNvPr>
          <p:cNvSpPr>
            <a:spLocks noGrp="1"/>
          </p:cNvSpPr>
          <p:nvPr>
            <p:ph type="title" hasCustomPrompt="1"/>
          </p:nvPr>
        </p:nvSpPr>
        <p:spPr>
          <a:xfrm>
            <a:off x="614135" y="683598"/>
            <a:ext cx="10963027" cy="922128"/>
          </a:xfrm>
        </p:spPr>
        <p:txBody>
          <a:bodyPr/>
          <a:lstStyle>
            <a:lvl1pPr>
              <a:defRPr>
                <a:solidFill>
                  <a:schemeClr val="accent2"/>
                </a:solidFill>
              </a:defRPr>
            </a:lvl1pPr>
          </a:lstStyle>
          <a:p>
            <a:r>
              <a:rPr lang="en-US" dirty="0"/>
              <a:t>Basic one topic layout</a:t>
            </a:r>
          </a:p>
        </p:txBody>
      </p:sp>
      <p:sp>
        <p:nvSpPr>
          <p:cNvPr id="7" name="Text Placeholder 18">
            <a:extLst>
              <a:ext uri="{FF2B5EF4-FFF2-40B4-BE49-F238E27FC236}">
                <a16:creationId xmlns:a16="http://schemas.microsoft.com/office/drawing/2014/main" id="{D3BE0269-22A5-F0F5-FBAE-608EB19047F8}"/>
              </a:ext>
            </a:extLst>
          </p:cNvPr>
          <p:cNvSpPr>
            <a:spLocks noGrp="1"/>
          </p:cNvSpPr>
          <p:nvPr>
            <p:ph type="body" sz="quarter" idx="33" hasCustomPrompt="1"/>
          </p:nvPr>
        </p:nvSpPr>
        <p:spPr>
          <a:xfrm>
            <a:off x="614136" y="349312"/>
            <a:ext cx="2649248" cy="334286"/>
          </a:xfrm>
        </p:spPr>
        <p:txBody>
          <a:bodyPr>
            <a:noAutofit/>
          </a:bodyPr>
          <a:lstStyle>
            <a:lvl1pPr>
              <a:defRPr sz="1200" b="1" i="0" cap="all" baseline="0">
                <a:solidFill>
                  <a:schemeClr val="accent4"/>
                </a:solidFill>
              </a:defRPr>
            </a:lvl1pPr>
          </a:lstStyle>
          <a:p>
            <a:pPr lvl="0"/>
            <a:r>
              <a:rPr lang="en-US" dirty="0"/>
              <a:t>Short label optional</a:t>
            </a:r>
          </a:p>
        </p:txBody>
      </p:sp>
    </p:spTree>
    <p:extLst>
      <p:ext uri="{BB962C8B-B14F-4D97-AF65-F5344CB8AC3E}">
        <p14:creationId xmlns:p14="http://schemas.microsoft.com/office/powerpoint/2010/main" val="2330343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ounded_basic-1-topic-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8413763-680A-ABF0-6502-73A634A0C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C3AE55-FC15-73E4-1F0B-F4B8D424089D}"/>
              </a:ext>
            </a:extLst>
          </p:cNvPr>
          <p:cNvSpPr>
            <a:spLocks noGrp="1"/>
          </p:cNvSpPr>
          <p:nvPr>
            <p:ph type="sldNum" sz="quarter" idx="12"/>
          </p:nvPr>
        </p:nvSpPr>
        <p:spPr/>
        <p:txBody>
          <a:bodyPr/>
          <a:lstStyle/>
          <a:p>
            <a:endParaRPr lang="en-US" dirty="0"/>
          </a:p>
        </p:txBody>
      </p:sp>
      <p:sp>
        <p:nvSpPr>
          <p:cNvPr id="8" name="Content Placeholder 8">
            <a:extLst>
              <a:ext uri="{FF2B5EF4-FFF2-40B4-BE49-F238E27FC236}">
                <a16:creationId xmlns:a16="http://schemas.microsoft.com/office/drawing/2014/main" id="{DDEB5DC0-44C8-D9BE-2EAC-42156FFBA03B}"/>
              </a:ext>
            </a:extLst>
          </p:cNvPr>
          <p:cNvSpPr txBox="1">
            <a:spLocks/>
          </p:cNvSpPr>
          <p:nvPr userDrawn="1"/>
        </p:nvSpPr>
        <p:spPr>
          <a:xfrm>
            <a:off x="281515"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tx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a:solidFill>
                <a:schemeClr val="tx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9" name="Picture 8" descr="A blue text on a black background&#10;&#10;Description automatically generated">
            <a:extLst>
              <a:ext uri="{FF2B5EF4-FFF2-40B4-BE49-F238E27FC236}">
                <a16:creationId xmlns:a16="http://schemas.microsoft.com/office/drawing/2014/main" id="{3E20F5FF-8AE3-1A8A-F954-E7A8AC84C54F}"/>
              </a:ext>
            </a:extLst>
          </p:cNvPr>
          <p:cNvPicPr>
            <a:picLocks noChangeAspect="1"/>
          </p:cNvPicPr>
          <p:nvPr userDrawn="1"/>
        </p:nvPicPr>
        <p:blipFill>
          <a:blip r:embed="rId2"/>
          <a:stretch>
            <a:fillRect/>
          </a:stretch>
        </p:blipFill>
        <p:spPr>
          <a:xfrm>
            <a:off x="10452683" y="6239143"/>
            <a:ext cx="1739317" cy="618857"/>
          </a:xfrm>
          <a:prstGeom prst="rect">
            <a:avLst/>
          </a:prstGeom>
        </p:spPr>
      </p:pic>
      <p:sp>
        <p:nvSpPr>
          <p:cNvPr id="30" name="Content Placeholder 29">
            <a:extLst>
              <a:ext uri="{FF2B5EF4-FFF2-40B4-BE49-F238E27FC236}">
                <a16:creationId xmlns:a16="http://schemas.microsoft.com/office/drawing/2014/main" id="{A8C018E3-C6C8-C28C-328E-B5DAF52CCFA6}"/>
              </a:ext>
            </a:extLst>
          </p:cNvPr>
          <p:cNvSpPr>
            <a:spLocks noGrp="1"/>
          </p:cNvSpPr>
          <p:nvPr>
            <p:ph sz="quarter" idx="32"/>
          </p:nvPr>
        </p:nvSpPr>
        <p:spPr>
          <a:xfrm>
            <a:off x="619027" y="1515000"/>
            <a:ext cx="10948426" cy="4671398"/>
          </a:xfrm>
          <a:prstGeom prst="roundRect">
            <a:avLst>
              <a:gd name="adj" fmla="val 4541"/>
            </a:avLst>
          </a:prstGeom>
          <a:solidFill>
            <a:schemeClr val="bg1"/>
          </a:solidFill>
          <a:effectLst>
            <a:outerShdw blurRad="304800" dist="38100" dir="5400000" algn="t" rotWithShape="0">
              <a:prstClr val="black">
                <a:alpha val="15000"/>
              </a:prstClr>
            </a:outerShdw>
          </a:effectLst>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A634976B-7071-6427-9F32-4B610B3DCCC7}"/>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tx1"/>
                </a:solidFill>
              </a:rPr>
              <a:t>©2024 Inspira Financial</a:t>
            </a:r>
          </a:p>
        </p:txBody>
      </p:sp>
      <p:sp>
        <p:nvSpPr>
          <p:cNvPr id="10" name="Title 1">
            <a:extLst>
              <a:ext uri="{FF2B5EF4-FFF2-40B4-BE49-F238E27FC236}">
                <a16:creationId xmlns:a16="http://schemas.microsoft.com/office/drawing/2014/main" id="{B6D7A834-138E-E7EC-CC43-067837FE4A58}"/>
              </a:ext>
            </a:extLst>
          </p:cNvPr>
          <p:cNvSpPr>
            <a:spLocks noGrp="1"/>
          </p:cNvSpPr>
          <p:nvPr>
            <p:ph type="title" hasCustomPrompt="1"/>
          </p:nvPr>
        </p:nvSpPr>
        <p:spPr>
          <a:xfrm>
            <a:off x="614135" y="683598"/>
            <a:ext cx="10963027" cy="831402"/>
          </a:xfrm>
        </p:spPr>
        <p:txBody>
          <a:bodyPr/>
          <a:lstStyle>
            <a:lvl1pPr>
              <a:defRPr/>
            </a:lvl1pPr>
          </a:lstStyle>
          <a:p>
            <a:r>
              <a:rPr lang="en-US" dirty="0"/>
              <a:t>Basic one topic layout</a:t>
            </a:r>
          </a:p>
        </p:txBody>
      </p:sp>
      <p:sp>
        <p:nvSpPr>
          <p:cNvPr id="11" name="Text Placeholder 18">
            <a:extLst>
              <a:ext uri="{FF2B5EF4-FFF2-40B4-BE49-F238E27FC236}">
                <a16:creationId xmlns:a16="http://schemas.microsoft.com/office/drawing/2014/main" id="{10BF2DC0-BE55-B148-5B40-C1DB50AC3C2A}"/>
              </a:ext>
            </a:extLst>
          </p:cNvPr>
          <p:cNvSpPr>
            <a:spLocks noGrp="1"/>
          </p:cNvSpPr>
          <p:nvPr>
            <p:ph type="body" sz="quarter" idx="33" hasCustomPrompt="1"/>
          </p:nvPr>
        </p:nvSpPr>
        <p:spPr>
          <a:xfrm>
            <a:off x="614136" y="349312"/>
            <a:ext cx="2649248" cy="334286"/>
          </a:xfrm>
        </p:spPr>
        <p:txBody>
          <a:bodyPr>
            <a:noAutofit/>
          </a:bodyPr>
          <a:lstStyle>
            <a:lvl1pPr>
              <a:defRPr sz="1200" b="1" i="0" cap="all" baseline="0">
                <a:solidFill>
                  <a:schemeClr val="accent3"/>
                </a:solidFill>
              </a:defRPr>
            </a:lvl1pPr>
          </a:lstStyle>
          <a:p>
            <a:pPr lvl="0"/>
            <a:r>
              <a:rPr lang="en-US" dirty="0"/>
              <a:t>Short label optional</a:t>
            </a:r>
          </a:p>
        </p:txBody>
      </p:sp>
    </p:spTree>
    <p:extLst>
      <p:ext uri="{BB962C8B-B14F-4D97-AF65-F5344CB8AC3E}">
        <p14:creationId xmlns:p14="http://schemas.microsoft.com/office/powerpoint/2010/main" val="1532367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ounded-indigo_basic-1-topic-layout">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8413763-680A-ABF0-6502-73A634A0C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C3AE55-FC15-73E4-1F0B-F4B8D424089D}"/>
              </a:ext>
            </a:extLst>
          </p:cNvPr>
          <p:cNvSpPr>
            <a:spLocks noGrp="1"/>
          </p:cNvSpPr>
          <p:nvPr>
            <p:ph type="sldNum" sz="quarter" idx="12"/>
          </p:nvPr>
        </p:nvSpPr>
        <p:spPr/>
        <p:txBody>
          <a:bodyPr/>
          <a:lstStyle/>
          <a:p>
            <a:endParaRPr lang="en-US" dirty="0"/>
          </a:p>
        </p:txBody>
      </p:sp>
      <p:sp>
        <p:nvSpPr>
          <p:cNvPr id="8" name="Content Placeholder 8">
            <a:extLst>
              <a:ext uri="{FF2B5EF4-FFF2-40B4-BE49-F238E27FC236}">
                <a16:creationId xmlns:a16="http://schemas.microsoft.com/office/drawing/2014/main" id="{DDEB5DC0-44C8-D9BE-2EAC-42156FFBA03B}"/>
              </a:ext>
            </a:extLst>
          </p:cNvPr>
          <p:cNvSpPr txBox="1">
            <a:spLocks/>
          </p:cNvSpPr>
          <p:nvPr userDrawn="1"/>
        </p:nvSpPr>
        <p:spPr>
          <a:xfrm>
            <a:off x="281515"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bg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dirty="0">
              <a:solidFill>
                <a:schemeClr val="bg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3E20F5FF-8AE3-1A8A-F954-E7A8AC84C54F}"/>
              </a:ext>
            </a:extLst>
          </p:cNvPr>
          <p:cNvPicPr>
            <a:picLocks noChangeAspect="1"/>
          </p:cNvPicPr>
          <p:nvPr userDrawn="1"/>
        </p:nvPicPr>
        <p:blipFill>
          <a:blip r:embed="rId2"/>
          <a:srcRect/>
          <a:stretch/>
        </p:blipFill>
        <p:spPr>
          <a:xfrm>
            <a:off x="10452683" y="6239143"/>
            <a:ext cx="1739317" cy="618856"/>
          </a:xfrm>
          <a:prstGeom prst="rect">
            <a:avLst/>
          </a:prstGeom>
        </p:spPr>
      </p:pic>
      <p:sp>
        <p:nvSpPr>
          <p:cNvPr id="30" name="Content Placeholder 29">
            <a:extLst>
              <a:ext uri="{FF2B5EF4-FFF2-40B4-BE49-F238E27FC236}">
                <a16:creationId xmlns:a16="http://schemas.microsoft.com/office/drawing/2014/main" id="{A8C018E3-C6C8-C28C-328E-B5DAF52CCFA6}"/>
              </a:ext>
            </a:extLst>
          </p:cNvPr>
          <p:cNvSpPr>
            <a:spLocks noGrp="1"/>
          </p:cNvSpPr>
          <p:nvPr>
            <p:ph sz="quarter" idx="32"/>
          </p:nvPr>
        </p:nvSpPr>
        <p:spPr>
          <a:xfrm>
            <a:off x="609600" y="1524427"/>
            <a:ext cx="10948988" cy="4661971"/>
          </a:xfrm>
          <a:prstGeom prst="roundRect">
            <a:avLst>
              <a:gd name="adj" fmla="val 4541"/>
            </a:avLst>
          </a:prstGeom>
          <a:solidFill>
            <a:schemeClr val="bg1"/>
          </a:solidFill>
          <a:effectLst>
            <a:outerShdw blurRad="304800" dist="38100" dir="5400000" algn="t" rotWithShape="0">
              <a:schemeClr val="accent4">
                <a:alpha val="15000"/>
              </a:schemeClr>
            </a:outerShdw>
          </a:effectLst>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A634976B-7071-6427-9F32-4B610B3DCCC7}"/>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bg1"/>
                </a:solidFill>
              </a:rPr>
              <a:t>©2024 Inspira Financial</a:t>
            </a:r>
          </a:p>
        </p:txBody>
      </p:sp>
      <p:sp>
        <p:nvSpPr>
          <p:cNvPr id="6" name="Title 1">
            <a:extLst>
              <a:ext uri="{FF2B5EF4-FFF2-40B4-BE49-F238E27FC236}">
                <a16:creationId xmlns:a16="http://schemas.microsoft.com/office/drawing/2014/main" id="{8CDDCE07-A7BF-D509-1318-08CE218ECECB}"/>
              </a:ext>
            </a:extLst>
          </p:cNvPr>
          <p:cNvSpPr>
            <a:spLocks noGrp="1"/>
          </p:cNvSpPr>
          <p:nvPr>
            <p:ph type="title" hasCustomPrompt="1"/>
          </p:nvPr>
        </p:nvSpPr>
        <p:spPr>
          <a:xfrm>
            <a:off x="614135" y="683598"/>
            <a:ext cx="10963027" cy="840829"/>
          </a:xfrm>
        </p:spPr>
        <p:txBody>
          <a:bodyPr/>
          <a:lstStyle>
            <a:lvl1pPr>
              <a:defRPr>
                <a:solidFill>
                  <a:schemeClr val="accent2"/>
                </a:solidFill>
              </a:defRPr>
            </a:lvl1pPr>
          </a:lstStyle>
          <a:p>
            <a:r>
              <a:rPr lang="en-US" dirty="0"/>
              <a:t>Basic one topic layout</a:t>
            </a:r>
          </a:p>
        </p:txBody>
      </p:sp>
      <p:sp>
        <p:nvSpPr>
          <p:cNvPr id="7" name="Text Placeholder 18">
            <a:extLst>
              <a:ext uri="{FF2B5EF4-FFF2-40B4-BE49-F238E27FC236}">
                <a16:creationId xmlns:a16="http://schemas.microsoft.com/office/drawing/2014/main" id="{2E1D8D27-2989-DE3E-1860-2FE63944EB91}"/>
              </a:ext>
            </a:extLst>
          </p:cNvPr>
          <p:cNvSpPr>
            <a:spLocks noGrp="1"/>
          </p:cNvSpPr>
          <p:nvPr>
            <p:ph type="body" sz="quarter" idx="33" hasCustomPrompt="1"/>
          </p:nvPr>
        </p:nvSpPr>
        <p:spPr>
          <a:xfrm>
            <a:off x="614136" y="349312"/>
            <a:ext cx="2649248" cy="334286"/>
          </a:xfrm>
        </p:spPr>
        <p:txBody>
          <a:bodyPr>
            <a:noAutofit/>
          </a:bodyPr>
          <a:lstStyle>
            <a:lvl1pPr>
              <a:defRPr sz="1200" b="1" i="0" cap="all" baseline="0">
                <a:solidFill>
                  <a:schemeClr val="accent4"/>
                </a:solidFill>
              </a:defRPr>
            </a:lvl1pPr>
          </a:lstStyle>
          <a:p>
            <a:pPr lvl="0"/>
            <a:r>
              <a:rPr lang="en-US" dirty="0"/>
              <a:t>Short label optional</a:t>
            </a:r>
          </a:p>
        </p:txBody>
      </p:sp>
    </p:spTree>
    <p:extLst>
      <p:ext uri="{BB962C8B-B14F-4D97-AF65-F5344CB8AC3E}">
        <p14:creationId xmlns:p14="http://schemas.microsoft.com/office/powerpoint/2010/main" val="1387119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ic-2-topic-layout">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36AB93D1-FFAB-27E8-A799-169B80A98353}"/>
              </a:ext>
            </a:extLst>
          </p:cNvPr>
          <p:cNvSpPr>
            <a:spLocks noGrp="1"/>
          </p:cNvSpPr>
          <p:nvPr>
            <p:ph type="ftr" sz="quarter" idx="19"/>
          </p:nvPr>
        </p:nvSpPr>
        <p:spPr/>
        <p:txBody>
          <a:bodyPr/>
          <a:lstStyle/>
          <a:p>
            <a:endParaRPr lang="en-US"/>
          </a:p>
        </p:txBody>
      </p:sp>
      <p:sp>
        <p:nvSpPr>
          <p:cNvPr id="13" name="Slide Number Placeholder 12">
            <a:extLst>
              <a:ext uri="{FF2B5EF4-FFF2-40B4-BE49-F238E27FC236}">
                <a16:creationId xmlns:a16="http://schemas.microsoft.com/office/drawing/2014/main" id="{E7B2E6DC-80B0-71F9-ACFD-8AF7B6484F48}"/>
              </a:ext>
            </a:extLst>
          </p:cNvPr>
          <p:cNvSpPr>
            <a:spLocks noGrp="1"/>
          </p:cNvSpPr>
          <p:nvPr>
            <p:ph type="sldNum" sz="quarter" idx="20"/>
          </p:nvPr>
        </p:nvSpPr>
        <p:spPr/>
        <p:txBody>
          <a:bodyPr/>
          <a:lstStyle/>
          <a:p>
            <a:fld id="{BE30271F-6A62-472B-9758-2215244509BA}" type="slidenum">
              <a:rPr lang="en-US" smtClean="0"/>
              <a:pPr/>
              <a:t>‹#›</a:t>
            </a:fld>
            <a:endParaRPr lang="en-US"/>
          </a:p>
        </p:txBody>
      </p:sp>
      <p:sp>
        <p:nvSpPr>
          <p:cNvPr id="6" name="Content Placeholder 8">
            <a:extLst>
              <a:ext uri="{FF2B5EF4-FFF2-40B4-BE49-F238E27FC236}">
                <a16:creationId xmlns:a16="http://schemas.microsoft.com/office/drawing/2014/main" id="{7B8A135D-7D00-07D7-4728-EA8637A8F53A}"/>
              </a:ext>
            </a:extLst>
          </p:cNvPr>
          <p:cNvSpPr txBox="1">
            <a:spLocks/>
          </p:cNvSpPr>
          <p:nvPr userDrawn="1"/>
        </p:nvSpPr>
        <p:spPr>
          <a:xfrm>
            <a:off x="281515"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tx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a:solidFill>
                <a:schemeClr val="tx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7" name="Picture 6" descr="A blue text on a black background&#10;&#10;Description automatically generated">
            <a:extLst>
              <a:ext uri="{FF2B5EF4-FFF2-40B4-BE49-F238E27FC236}">
                <a16:creationId xmlns:a16="http://schemas.microsoft.com/office/drawing/2014/main" id="{7F9BAF08-5446-252B-B38F-DFBCACDBBA29}"/>
              </a:ext>
            </a:extLst>
          </p:cNvPr>
          <p:cNvPicPr>
            <a:picLocks noChangeAspect="1"/>
          </p:cNvPicPr>
          <p:nvPr userDrawn="1"/>
        </p:nvPicPr>
        <p:blipFill>
          <a:blip r:embed="rId2"/>
          <a:stretch>
            <a:fillRect/>
          </a:stretch>
        </p:blipFill>
        <p:spPr>
          <a:xfrm>
            <a:off x="10452683" y="6239143"/>
            <a:ext cx="1739317" cy="618857"/>
          </a:xfrm>
          <a:prstGeom prst="rect">
            <a:avLst/>
          </a:prstGeom>
        </p:spPr>
      </p:pic>
      <p:sp>
        <p:nvSpPr>
          <p:cNvPr id="8" name="Text Placeholder 13">
            <a:extLst>
              <a:ext uri="{FF2B5EF4-FFF2-40B4-BE49-F238E27FC236}">
                <a16:creationId xmlns:a16="http://schemas.microsoft.com/office/drawing/2014/main" id="{259C4A9A-E6B5-3F70-BD6B-05196104C534}"/>
              </a:ext>
            </a:extLst>
          </p:cNvPr>
          <p:cNvSpPr>
            <a:spLocks noGrp="1"/>
          </p:cNvSpPr>
          <p:nvPr>
            <p:ph type="body" sz="quarter" idx="18"/>
          </p:nvPr>
        </p:nvSpPr>
        <p:spPr>
          <a:xfrm>
            <a:off x="619027" y="1605452"/>
            <a:ext cx="5178425" cy="460788"/>
          </a:xfrm>
        </p:spPr>
        <p:txBody>
          <a:bodyPr anchor="b"/>
          <a:lstStyle>
            <a:lvl1pPr>
              <a:defRPr b="0">
                <a:solidFill>
                  <a:schemeClr val="accent3"/>
                </a:solidFill>
              </a:defRPr>
            </a:lvl1pPr>
          </a:lstStyle>
          <a:p>
            <a:pPr lvl="0"/>
            <a:r>
              <a:rPr lang="en-US" dirty="0"/>
              <a:t>Click to edit Master text styles</a:t>
            </a:r>
          </a:p>
        </p:txBody>
      </p:sp>
      <p:sp>
        <p:nvSpPr>
          <p:cNvPr id="9" name="Text Placeholder 13">
            <a:extLst>
              <a:ext uri="{FF2B5EF4-FFF2-40B4-BE49-F238E27FC236}">
                <a16:creationId xmlns:a16="http://schemas.microsoft.com/office/drawing/2014/main" id="{26D535BD-46DC-F8E7-D4AE-675B120182D7}"/>
              </a:ext>
            </a:extLst>
          </p:cNvPr>
          <p:cNvSpPr>
            <a:spLocks noGrp="1"/>
          </p:cNvSpPr>
          <p:nvPr>
            <p:ph type="body" sz="quarter" idx="34"/>
          </p:nvPr>
        </p:nvSpPr>
        <p:spPr>
          <a:xfrm>
            <a:off x="6403975" y="1605452"/>
            <a:ext cx="5178425" cy="460788"/>
          </a:xfrm>
        </p:spPr>
        <p:txBody>
          <a:bodyPr anchor="b"/>
          <a:lstStyle>
            <a:lvl1pPr>
              <a:defRPr b="0">
                <a:solidFill>
                  <a:schemeClr val="accent3"/>
                </a:solidFill>
              </a:defRPr>
            </a:lvl1pPr>
          </a:lstStyle>
          <a:p>
            <a:pPr lvl="0"/>
            <a:r>
              <a:rPr lang="en-US" dirty="0"/>
              <a:t>Click to edit Master text styles</a:t>
            </a:r>
          </a:p>
        </p:txBody>
      </p:sp>
      <p:sp>
        <p:nvSpPr>
          <p:cNvPr id="17" name="Content Placeholder 16">
            <a:extLst>
              <a:ext uri="{FF2B5EF4-FFF2-40B4-BE49-F238E27FC236}">
                <a16:creationId xmlns:a16="http://schemas.microsoft.com/office/drawing/2014/main" id="{BF3909B7-A398-51F2-3F9A-8E1F60A6276E}"/>
              </a:ext>
            </a:extLst>
          </p:cNvPr>
          <p:cNvSpPr>
            <a:spLocks noGrp="1"/>
          </p:cNvSpPr>
          <p:nvPr>
            <p:ph sz="quarter" idx="35"/>
          </p:nvPr>
        </p:nvSpPr>
        <p:spPr>
          <a:xfrm>
            <a:off x="619026" y="2092364"/>
            <a:ext cx="5178425" cy="4082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a:extLst>
              <a:ext uri="{FF2B5EF4-FFF2-40B4-BE49-F238E27FC236}">
                <a16:creationId xmlns:a16="http://schemas.microsoft.com/office/drawing/2014/main" id="{D9185B0D-D617-965B-3069-C633A69C528C}"/>
              </a:ext>
            </a:extLst>
          </p:cNvPr>
          <p:cNvSpPr>
            <a:spLocks noGrp="1"/>
          </p:cNvSpPr>
          <p:nvPr>
            <p:ph sz="quarter" idx="36"/>
          </p:nvPr>
        </p:nvSpPr>
        <p:spPr>
          <a:xfrm>
            <a:off x="6403974" y="2092364"/>
            <a:ext cx="5178425" cy="4082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7CA83599-7C2A-E33B-804B-ED03223B8AF7}"/>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tx1"/>
                </a:solidFill>
              </a:rPr>
              <a:t>©2024 Inspira Financial</a:t>
            </a:r>
          </a:p>
        </p:txBody>
      </p:sp>
      <p:sp>
        <p:nvSpPr>
          <p:cNvPr id="2" name="Title 1">
            <a:extLst>
              <a:ext uri="{FF2B5EF4-FFF2-40B4-BE49-F238E27FC236}">
                <a16:creationId xmlns:a16="http://schemas.microsoft.com/office/drawing/2014/main" id="{A45E30C0-8DA6-1220-323D-07DE8EDA915F}"/>
              </a:ext>
            </a:extLst>
          </p:cNvPr>
          <p:cNvSpPr>
            <a:spLocks noGrp="1"/>
          </p:cNvSpPr>
          <p:nvPr>
            <p:ph type="title" hasCustomPrompt="1"/>
          </p:nvPr>
        </p:nvSpPr>
        <p:spPr>
          <a:xfrm>
            <a:off x="614135" y="683598"/>
            <a:ext cx="10963027" cy="831402"/>
          </a:xfrm>
        </p:spPr>
        <p:txBody>
          <a:bodyPr/>
          <a:lstStyle>
            <a:lvl1pPr>
              <a:defRPr/>
            </a:lvl1pPr>
          </a:lstStyle>
          <a:p>
            <a:r>
              <a:rPr lang="en-US" dirty="0"/>
              <a:t>Basic two topic layout</a:t>
            </a:r>
          </a:p>
        </p:txBody>
      </p:sp>
      <p:sp>
        <p:nvSpPr>
          <p:cNvPr id="5" name="Text Placeholder 18">
            <a:extLst>
              <a:ext uri="{FF2B5EF4-FFF2-40B4-BE49-F238E27FC236}">
                <a16:creationId xmlns:a16="http://schemas.microsoft.com/office/drawing/2014/main" id="{8C5F31BA-97EF-6A4F-59F1-7E98E489A3AA}"/>
              </a:ext>
            </a:extLst>
          </p:cNvPr>
          <p:cNvSpPr>
            <a:spLocks noGrp="1"/>
          </p:cNvSpPr>
          <p:nvPr>
            <p:ph type="body" sz="quarter" idx="33" hasCustomPrompt="1"/>
          </p:nvPr>
        </p:nvSpPr>
        <p:spPr>
          <a:xfrm>
            <a:off x="614136" y="349312"/>
            <a:ext cx="2649248" cy="334286"/>
          </a:xfrm>
        </p:spPr>
        <p:txBody>
          <a:bodyPr>
            <a:noAutofit/>
          </a:bodyPr>
          <a:lstStyle>
            <a:lvl1pPr>
              <a:defRPr sz="1200" b="1" i="0" cap="all" baseline="0">
                <a:solidFill>
                  <a:schemeClr val="accent3"/>
                </a:solidFill>
              </a:defRPr>
            </a:lvl1pPr>
          </a:lstStyle>
          <a:p>
            <a:pPr lvl="0"/>
            <a:r>
              <a:rPr lang="en-US" dirty="0"/>
              <a:t>Short label optional</a:t>
            </a:r>
          </a:p>
        </p:txBody>
      </p:sp>
    </p:spTree>
    <p:extLst>
      <p:ext uri="{BB962C8B-B14F-4D97-AF65-F5344CB8AC3E}">
        <p14:creationId xmlns:p14="http://schemas.microsoft.com/office/powerpoint/2010/main" val="213925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ounded-indigo_basic-2-topic-layout">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8413763-680A-ABF0-6502-73A634A0C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C3AE55-FC15-73E4-1F0B-F4B8D424089D}"/>
              </a:ext>
            </a:extLst>
          </p:cNvPr>
          <p:cNvSpPr>
            <a:spLocks noGrp="1"/>
          </p:cNvSpPr>
          <p:nvPr>
            <p:ph type="sldNum" sz="quarter" idx="12"/>
          </p:nvPr>
        </p:nvSpPr>
        <p:spPr/>
        <p:txBody>
          <a:bodyPr/>
          <a:lstStyle/>
          <a:p>
            <a:endParaRPr lang="en-US" dirty="0"/>
          </a:p>
        </p:txBody>
      </p:sp>
      <p:sp>
        <p:nvSpPr>
          <p:cNvPr id="8" name="Content Placeholder 8">
            <a:extLst>
              <a:ext uri="{FF2B5EF4-FFF2-40B4-BE49-F238E27FC236}">
                <a16:creationId xmlns:a16="http://schemas.microsoft.com/office/drawing/2014/main" id="{DDEB5DC0-44C8-D9BE-2EAC-42156FFBA03B}"/>
              </a:ext>
            </a:extLst>
          </p:cNvPr>
          <p:cNvSpPr txBox="1">
            <a:spLocks/>
          </p:cNvSpPr>
          <p:nvPr userDrawn="1"/>
        </p:nvSpPr>
        <p:spPr>
          <a:xfrm>
            <a:off x="281515"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bg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dirty="0">
              <a:solidFill>
                <a:schemeClr val="bg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3E20F5FF-8AE3-1A8A-F954-E7A8AC84C54F}"/>
              </a:ext>
            </a:extLst>
          </p:cNvPr>
          <p:cNvPicPr>
            <a:picLocks noChangeAspect="1"/>
          </p:cNvPicPr>
          <p:nvPr userDrawn="1"/>
        </p:nvPicPr>
        <p:blipFill>
          <a:blip r:embed="rId2"/>
          <a:srcRect/>
          <a:stretch/>
        </p:blipFill>
        <p:spPr>
          <a:xfrm>
            <a:off x="10452683" y="6239143"/>
            <a:ext cx="1739317" cy="618856"/>
          </a:xfrm>
          <a:prstGeom prst="rect">
            <a:avLst/>
          </a:prstGeom>
        </p:spPr>
      </p:pic>
      <p:sp>
        <p:nvSpPr>
          <p:cNvPr id="30" name="Content Placeholder 29">
            <a:extLst>
              <a:ext uri="{FF2B5EF4-FFF2-40B4-BE49-F238E27FC236}">
                <a16:creationId xmlns:a16="http://schemas.microsoft.com/office/drawing/2014/main" id="{A8C018E3-C6C8-C28C-328E-B5DAF52CCFA6}"/>
              </a:ext>
            </a:extLst>
          </p:cNvPr>
          <p:cNvSpPr>
            <a:spLocks noGrp="1"/>
          </p:cNvSpPr>
          <p:nvPr>
            <p:ph sz="quarter" idx="32"/>
          </p:nvPr>
        </p:nvSpPr>
        <p:spPr>
          <a:xfrm>
            <a:off x="609600" y="1535802"/>
            <a:ext cx="5364480" cy="4641184"/>
          </a:xfrm>
          <a:prstGeom prst="roundRect">
            <a:avLst>
              <a:gd name="adj" fmla="val 4541"/>
            </a:avLst>
          </a:prstGeom>
          <a:solidFill>
            <a:schemeClr val="bg1"/>
          </a:solidFill>
          <a:effectLst>
            <a:outerShdw blurRad="304800" dist="38100" dir="5400000" algn="tl" rotWithShape="0">
              <a:schemeClr val="accent4">
                <a:alpha val="15000"/>
              </a:schemeClr>
            </a:outerShdw>
          </a:effectLst>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A634976B-7071-6427-9F32-4B610B3DCCC7}"/>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bg1"/>
                </a:solidFill>
              </a:rPr>
              <a:t>©2024 Inspira Financial</a:t>
            </a:r>
          </a:p>
        </p:txBody>
      </p:sp>
      <p:sp>
        <p:nvSpPr>
          <p:cNvPr id="6" name="Content Placeholder 29">
            <a:extLst>
              <a:ext uri="{FF2B5EF4-FFF2-40B4-BE49-F238E27FC236}">
                <a16:creationId xmlns:a16="http://schemas.microsoft.com/office/drawing/2014/main" id="{F70CD48A-B426-EF34-23B9-61C2DFDC132D}"/>
              </a:ext>
            </a:extLst>
          </p:cNvPr>
          <p:cNvSpPr>
            <a:spLocks noGrp="1"/>
          </p:cNvSpPr>
          <p:nvPr>
            <p:ph sz="quarter" idx="33"/>
          </p:nvPr>
        </p:nvSpPr>
        <p:spPr>
          <a:xfrm>
            <a:off x="6217921" y="1549740"/>
            <a:ext cx="5364480" cy="4641184"/>
          </a:xfrm>
          <a:prstGeom prst="roundRect">
            <a:avLst>
              <a:gd name="adj" fmla="val 4541"/>
            </a:avLst>
          </a:prstGeom>
          <a:solidFill>
            <a:schemeClr val="bg1"/>
          </a:solidFill>
          <a:effectLst>
            <a:outerShdw blurRad="304800" dist="38100" dir="5400000" algn="t" rotWithShape="0">
              <a:schemeClr val="accent4">
                <a:alpha val="15000"/>
              </a:schemeClr>
            </a:outerShdw>
          </a:effectLst>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B320B8C6-41EE-D620-BE47-11641F0DA7EB}"/>
              </a:ext>
            </a:extLst>
          </p:cNvPr>
          <p:cNvSpPr>
            <a:spLocks noGrp="1"/>
          </p:cNvSpPr>
          <p:nvPr>
            <p:ph type="title" hasCustomPrompt="1"/>
          </p:nvPr>
        </p:nvSpPr>
        <p:spPr>
          <a:xfrm>
            <a:off x="614135" y="683598"/>
            <a:ext cx="10963027" cy="813397"/>
          </a:xfrm>
        </p:spPr>
        <p:txBody>
          <a:bodyPr/>
          <a:lstStyle>
            <a:lvl1pPr>
              <a:defRPr>
                <a:solidFill>
                  <a:schemeClr val="accent2"/>
                </a:solidFill>
              </a:defRPr>
            </a:lvl1pPr>
          </a:lstStyle>
          <a:p>
            <a:r>
              <a:rPr lang="en-US" dirty="0"/>
              <a:t>Basic two topic layout</a:t>
            </a:r>
          </a:p>
        </p:txBody>
      </p:sp>
      <p:sp>
        <p:nvSpPr>
          <p:cNvPr id="14" name="Text Placeholder 18">
            <a:extLst>
              <a:ext uri="{FF2B5EF4-FFF2-40B4-BE49-F238E27FC236}">
                <a16:creationId xmlns:a16="http://schemas.microsoft.com/office/drawing/2014/main" id="{E330801E-D879-CFAA-36B1-390F111CA1D1}"/>
              </a:ext>
            </a:extLst>
          </p:cNvPr>
          <p:cNvSpPr>
            <a:spLocks noGrp="1"/>
          </p:cNvSpPr>
          <p:nvPr>
            <p:ph type="body" sz="quarter" idx="34" hasCustomPrompt="1"/>
          </p:nvPr>
        </p:nvSpPr>
        <p:spPr>
          <a:xfrm>
            <a:off x="614136" y="349312"/>
            <a:ext cx="2649248" cy="334286"/>
          </a:xfrm>
        </p:spPr>
        <p:txBody>
          <a:bodyPr>
            <a:noAutofit/>
          </a:bodyPr>
          <a:lstStyle>
            <a:lvl1pPr>
              <a:defRPr sz="1200" b="1" i="0" cap="all" baseline="0">
                <a:solidFill>
                  <a:schemeClr val="accent4"/>
                </a:solidFill>
              </a:defRPr>
            </a:lvl1pPr>
          </a:lstStyle>
          <a:p>
            <a:pPr lvl="0"/>
            <a:r>
              <a:rPr lang="en-US" dirty="0"/>
              <a:t>Short label optional</a:t>
            </a:r>
          </a:p>
        </p:txBody>
      </p:sp>
    </p:spTree>
    <p:extLst>
      <p:ext uri="{BB962C8B-B14F-4D97-AF65-F5344CB8AC3E}">
        <p14:creationId xmlns:p14="http://schemas.microsoft.com/office/powerpoint/2010/main" val="3191069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slide-1">
    <p:spTree>
      <p:nvGrpSpPr>
        <p:cNvPr id="1" name=""/>
        <p:cNvGrpSpPr/>
        <p:nvPr/>
      </p:nvGrpSpPr>
      <p:grpSpPr>
        <a:xfrm>
          <a:off x="0" y="0"/>
          <a:ext cx="0" cy="0"/>
          <a:chOff x="0" y="0"/>
          <a:chExt cx="0" cy="0"/>
        </a:xfrm>
      </p:grpSpPr>
      <p:sp>
        <p:nvSpPr>
          <p:cNvPr id="29" name="Rectangle: Single Corner Rounded 28">
            <a:extLst>
              <a:ext uri="{FF2B5EF4-FFF2-40B4-BE49-F238E27FC236}">
                <a16:creationId xmlns:a16="http://schemas.microsoft.com/office/drawing/2014/main" id="{BE941B6A-FFC2-CFC8-64B4-75D44E9BF6C0}"/>
              </a:ext>
            </a:extLst>
          </p:cNvPr>
          <p:cNvSpPr/>
          <p:nvPr userDrawn="1"/>
        </p:nvSpPr>
        <p:spPr>
          <a:xfrm flipH="1">
            <a:off x="4276680" y="689822"/>
            <a:ext cx="7915320" cy="6168177"/>
          </a:xfrm>
          <a:prstGeom prst="round1Rect">
            <a:avLst>
              <a:gd name="adj" fmla="val 113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BEC75081-D44A-C2AA-2A6C-A09B907B550B}"/>
              </a:ext>
            </a:extLst>
          </p:cNvPr>
          <p:cNvSpPr>
            <a:spLocks noGrp="1"/>
          </p:cNvSpPr>
          <p:nvPr>
            <p:ph type="title" hasCustomPrompt="1"/>
          </p:nvPr>
        </p:nvSpPr>
        <p:spPr>
          <a:xfrm>
            <a:off x="609600" y="667915"/>
            <a:ext cx="3357300" cy="765046"/>
          </a:xfrm>
        </p:spPr>
        <p:txBody>
          <a:bodyPr anchor="t" anchorCtr="0">
            <a:noAutofit/>
          </a:bodyPr>
          <a:lstStyle>
            <a:lvl1pPr>
              <a:defRPr sz="4000"/>
            </a:lvl1pPr>
          </a:lstStyle>
          <a:p>
            <a:r>
              <a:rPr lang="en-US" dirty="0"/>
              <a:t>Agenda</a:t>
            </a:r>
          </a:p>
        </p:txBody>
      </p:sp>
      <p:sp>
        <p:nvSpPr>
          <p:cNvPr id="26" name="Text Placeholder 5">
            <a:extLst>
              <a:ext uri="{FF2B5EF4-FFF2-40B4-BE49-F238E27FC236}">
                <a16:creationId xmlns:a16="http://schemas.microsoft.com/office/drawing/2014/main" id="{8FD495E7-D2B4-9B57-41C4-7ADF70230271}"/>
              </a:ext>
            </a:extLst>
          </p:cNvPr>
          <p:cNvSpPr>
            <a:spLocks noGrp="1"/>
          </p:cNvSpPr>
          <p:nvPr>
            <p:ph type="body" sz="quarter" idx="17" hasCustomPrompt="1"/>
          </p:nvPr>
        </p:nvSpPr>
        <p:spPr>
          <a:xfrm>
            <a:off x="5179381" y="1617364"/>
            <a:ext cx="6403019" cy="4550814"/>
          </a:xfrm>
        </p:spPr>
        <p:txBody>
          <a:bodyPr/>
          <a:lstStyle>
            <a:lvl1pPr marL="0" indent="0">
              <a:buNone/>
              <a:defRPr>
                <a:solidFill>
                  <a:schemeClr val="bg1"/>
                </a:solidFill>
              </a:defRPr>
            </a:lvl1pPr>
            <a:lvl2pPr>
              <a:buClr>
                <a:schemeClr val="accent2"/>
              </a:buClr>
              <a:defRPr>
                <a:solidFill>
                  <a:schemeClr val="bg1"/>
                </a:solidFill>
              </a:defRPr>
            </a:lvl2pPr>
          </a:lstStyle>
          <a:p>
            <a:r>
              <a:rPr lang="en-US" dirty="0"/>
              <a:t>List Topic 1 here.</a:t>
            </a:r>
          </a:p>
          <a:p>
            <a:r>
              <a:rPr lang="en-US" dirty="0"/>
              <a:t>List Topic 2 here.</a:t>
            </a:r>
          </a:p>
          <a:p>
            <a:r>
              <a:rPr lang="en-US" dirty="0"/>
              <a:t>List Topic 3 here.</a:t>
            </a:r>
          </a:p>
          <a:p>
            <a:pPr lvl="1"/>
            <a:r>
              <a:rPr lang="en-US" dirty="0"/>
              <a:t>Topic Bullet Point</a:t>
            </a:r>
          </a:p>
        </p:txBody>
      </p:sp>
      <p:pic>
        <p:nvPicPr>
          <p:cNvPr id="33" name="Picture 32" descr="A line of colored lines&#10;&#10;Description automatically generated with medium confidence">
            <a:extLst>
              <a:ext uri="{FF2B5EF4-FFF2-40B4-BE49-F238E27FC236}">
                <a16:creationId xmlns:a16="http://schemas.microsoft.com/office/drawing/2014/main" id="{DB2801DC-241D-58C0-9DD8-39E73CF5B111}"/>
              </a:ext>
            </a:extLst>
          </p:cNvPr>
          <p:cNvPicPr>
            <a:picLocks noChangeAspect="1"/>
          </p:cNvPicPr>
          <p:nvPr userDrawn="1"/>
        </p:nvPicPr>
        <p:blipFill rotWithShape="1">
          <a:blip r:embed="rId2"/>
          <a:srcRect l="19430" b="27229"/>
          <a:stretch/>
        </p:blipFill>
        <p:spPr>
          <a:xfrm>
            <a:off x="0" y="3058491"/>
            <a:ext cx="3847154" cy="3799509"/>
          </a:xfrm>
          <a:prstGeom prst="rect">
            <a:avLst/>
          </a:prstGeom>
        </p:spPr>
      </p:pic>
      <p:sp>
        <p:nvSpPr>
          <p:cNvPr id="27" name="Text Placeholder 15">
            <a:extLst>
              <a:ext uri="{FF2B5EF4-FFF2-40B4-BE49-F238E27FC236}">
                <a16:creationId xmlns:a16="http://schemas.microsoft.com/office/drawing/2014/main" id="{3A587394-9CB7-5348-C819-35F0A61094D8}"/>
              </a:ext>
            </a:extLst>
          </p:cNvPr>
          <p:cNvSpPr>
            <a:spLocks noGrp="1"/>
          </p:cNvSpPr>
          <p:nvPr>
            <p:ph type="body" sz="quarter" idx="18" hasCustomPrompt="1"/>
          </p:nvPr>
        </p:nvSpPr>
        <p:spPr>
          <a:xfrm>
            <a:off x="609600" y="1608832"/>
            <a:ext cx="3357300" cy="3360738"/>
          </a:xfrm>
        </p:spPr>
        <p:txBody>
          <a:bodyPr/>
          <a:lstStyle>
            <a:lvl1pPr marL="0" indent="0">
              <a:buNone/>
              <a:defRPr>
                <a:solidFill>
                  <a:schemeClr val="tx1"/>
                </a:solidFill>
              </a:defRPr>
            </a:lvl1pPr>
          </a:lstStyle>
          <a:p>
            <a:r>
              <a:rPr lang="en-US" dirty="0"/>
              <a:t>Placeholder text</a:t>
            </a:r>
          </a:p>
        </p:txBody>
      </p:sp>
      <p:sp>
        <p:nvSpPr>
          <p:cNvPr id="2" name="Text Placeholder 18">
            <a:extLst>
              <a:ext uri="{FF2B5EF4-FFF2-40B4-BE49-F238E27FC236}">
                <a16:creationId xmlns:a16="http://schemas.microsoft.com/office/drawing/2014/main" id="{1CC64E14-7121-EFD7-F812-06853C46EC41}"/>
              </a:ext>
            </a:extLst>
          </p:cNvPr>
          <p:cNvSpPr>
            <a:spLocks noGrp="1"/>
          </p:cNvSpPr>
          <p:nvPr>
            <p:ph type="body" sz="quarter" idx="33" hasCustomPrompt="1"/>
          </p:nvPr>
        </p:nvSpPr>
        <p:spPr>
          <a:xfrm>
            <a:off x="609600" y="346879"/>
            <a:ext cx="2649248" cy="334286"/>
          </a:xfrm>
        </p:spPr>
        <p:txBody>
          <a:bodyPr>
            <a:noAutofit/>
          </a:bodyPr>
          <a:lstStyle>
            <a:lvl1pPr>
              <a:defRPr sz="1200" b="1" i="0" cap="all" baseline="0">
                <a:solidFill>
                  <a:schemeClr val="accent3"/>
                </a:solidFill>
              </a:defRPr>
            </a:lvl1pPr>
          </a:lstStyle>
          <a:p>
            <a:pPr lvl="0"/>
            <a:r>
              <a:rPr lang="en-US" dirty="0"/>
              <a:t>Short label optional</a:t>
            </a:r>
          </a:p>
        </p:txBody>
      </p:sp>
    </p:spTree>
    <p:extLst>
      <p:ext uri="{BB962C8B-B14F-4D97-AF65-F5344CB8AC3E}">
        <p14:creationId xmlns:p14="http://schemas.microsoft.com/office/powerpoint/2010/main" val="2169888566"/>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ic-3-topic-layout">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36AB93D1-FFAB-27E8-A799-169B80A98353}"/>
              </a:ext>
            </a:extLst>
          </p:cNvPr>
          <p:cNvSpPr>
            <a:spLocks noGrp="1"/>
          </p:cNvSpPr>
          <p:nvPr>
            <p:ph type="ftr" sz="quarter" idx="19"/>
          </p:nvPr>
        </p:nvSpPr>
        <p:spPr/>
        <p:txBody>
          <a:bodyPr/>
          <a:lstStyle/>
          <a:p>
            <a:endParaRPr lang="en-US"/>
          </a:p>
        </p:txBody>
      </p:sp>
      <p:sp>
        <p:nvSpPr>
          <p:cNvPr id="13" name="Slide Number Placeholder 12">
            <a:extLst>
              <a:ext uri="{FF2B5EF4-FFF2-40B4-BE49-F238E27FC236}">
                <a16:creationId xmlns:a16="http://schemas.microsoft.com/office/drawing/2014/main" id="{E7B2E6DC-80B0-71F9-ACFD-8AF7B6484F48}"/>
              </a:ext>
            </a:extLst>
          </p:cNvPr>
          <p:cNvSpPr>
            <a:spLocks noGrp="1"/>
          </p:cNvSpPr>
          <p:nvPr>
            <p:ph type="sldNum" sz="quarter" idx="20"/>
          </p:nvPr>
        </p:nvSpPr>
        <p:spPr/>
        <p:txBody>
          <a:bodyPr/>
          <a:lstStyle/>
          <a:p>
            <a:fld id="{BE30271F-6A62-472B-9758-2215244509BA}" type="slidenum">
              <a:rPr lang="en-US" smtClean="0"/>
              <a:pPr/>
              <a:t>‹#›</a:t>
            </a:fld>
            <a:endParaRPr lang="en-US"/>
          </a:p>
        </p:txBody>
      </p:sp>
      <p:sp>
        <p:nvSpPr>
          <p:cNvPr id="6" name="Content Placeholder 8">
            <a:extLst>
              <a:ext uri="{FF2B5EF4-FFF2-40B4-BE49-F238E27FC236}">
                <a16:creationId xmlns:a16="http://schemas.microsoft.com/office/drawing/2014/main" id="{7B8A135D-7D00-07D7-4728-EA8637A8F53A}"/>
              </a:ext>
            </a:extLst>
          </p:cNvPr>
          <p:cNvSpPr txBox="1">
            <a:spLocks/>
          </p:cNvSpPr>
          <p:nvPr userDrawn="1"/>
        </p:nvSpPr>
        <p:spPr>
          <a:xfrm>
            <a:off x="281515"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tx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a:solidFill>
                <a:schemeClr val="tx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7" name="Picture 6" descr="A blue text on a black background&#10;&#10;Description automatically generated">
            <a:extLst>
              <a:ext uri="{FF2B5EF4-FFF2-40B4-BE49-F238E27FC236}">
                <a16:creationId xmlns:a16="http://schemas.microsoft.com/office/drawing/2014/main" id="{7F9BAF08-5446-252B-B38F-DFBCACDBBA29}"/>
              </a:ext>
            </a:extLst>
          </p:cNvPr>
          <p:cNvPicPr>
            <a:picLocks noChangeAspect="1"/>
          </p:cNvPicPr>
          <p:nvPr userDrawn="1"/>
        </p:nvPicPr>
        <p:blipFill>
          <a:blip r:embed="rId2"/>
          <a:stretch>
            <a:fillRect/>
          </a:stretch>
        </p:blipFill>
        <p:spPr>
          <a:xfrm>
            <a:off x="10452683" y="6239143"/>
            <a:ext cx="1739317" cy="618857"/>
          </a:xfrm>
          <a:prstGeom prst="rect">
            <a:avLst/>
          </a:prstGeom>
        </p:spPr>
      </p:pic>
      <p:sp>
        <p:nvSpPr>
          <p:cNvPr id="8" name="Text Placeholder 13">
            <a:extLst>
              <a:ext uri="{FF2B5EF4-FFF2-40B4-BE49-F238E27FC236}">
                <a16:creationId xmlns:a16="http://schemas.microsoft.com/office/drawing/2014/main" id="{259C4A9A-E6B5-3F70-BD6B-05196104C534}"/>
              </a:ext>
            </a:extLst>
          </p:cNvPr>
          <p:cNvSpPr>
            <a:spLocks noGrp="1"/>
          </p:cNvSpPr>
          <p:nvPr>
            <p:ph type="body" sz="quarter" idx="18"/>
          </p:nvPr>
        </p:nvSpPr>
        <p:spPr>
          <a:xfrm>
            <a:off x="619028" y="1608401"/>
            <a:ext cx="3483967" cy="460788"/>
          </a:xfrm>
        </p:spPr>
        <p:txBody>
          <a:bodyPr anchor="b"/>
          <a:lstStyle>
            <a:lvl1pPr>
              <a:defRPr b="0">
                <a:solidFill>
                  <a:schemeClr val="accent3"/>
                </a:solidFill>
              </a:defRPr>
            </a:lvl1pPr>
          </a:lstStyle>
          <a:p>
            <a:pPr lvl="0"/>
            <a:r>
              <a:rPr lang="en-US" dirty="0"/>
              <a:t>Click to edit Master text styles</a:t>
            </a:r>
          </a:p>
        </p:txBody>
      </p:sp>
      <p:sp>
        <p:nvSpPr>
          <p:cNvPr id="10" name="Text Placeholder 13">
            <a:extLst>
              <a:ext uri="{FF2B5EF4-FFF2-40B4-BE49-F238E27FC236}">
                <a16:creationId xmlns:a16="http://schemas.microsoft.com/office/drawing/2014/main" id="{86172A9A-8C9F-01FB-3B10-0168E23BA07F}"/>
              </a:ext>
            </a:extLst>
          </p:cNvPr>
          <p:cNvSpPr>
            <a:spLocks noGrp="1"/>
          </p:cNvSpPr>
          <p:nvPr>
            <p:ph type="body" sz="quarter" idx="31"/>
          </p:nvPr>
        </p:nvSpPr>
        <p:spPr>
          <a:xfrm>
            <a:off x="4363443" y="1608401"/>
            <a:ext cx="3483967" cy="460788"/>
          </a:xfrm>
        </p:spPr>
        <p:txBody>
          <a:bodyPr anchor="b"/>
          <a:lstStyle>
            <a:lvl1pPr>
              <a:defRPr b="0">
                <a:solidFill>
                  <a:schemeClr val="accent3"/>
                </a:solidFill>
              </a:defRPr>
            </a:lvl1pPr>
          </a:lstStyle>
          <a:p>
            <a:pPr lvl="0"/>
            <a:r>
              <a:rPr lang="en-US" dirty="0"/>
              <a:t>Click to edit Master text styles</a:t>
            </a:r>
          </a:p>
        </p:txBody>
      </p:sp>
      <p:sp>
        <p:nvSpPr>
          <p:cNvPr id="15" name="Text Placeholder 13">
            <a:extLst>
              <a:ext uri="{FF2B5EF4-FFF2-40B4-BE49-F238E27FC236}">
                <a16:creationId xmlns:a16="http://schemas.microsoft.com/office/drawing/2014/main" id="{5260A0C6-EFCF-15EE-1320-ADDF142C27D6}"/>
              </a:ext>
            </a:extLst>
          </p:cNvPr>
          <p:cNvSpPr>
            <a:spLocks noGrp="1"/>
          </p:cNvSpPr>
          <p:nvPr>
            <p:ph type="body" sz="quarter" idx="33"/>
          </p:nvPr>
        </p:nvSpPr>
        <p:spPr>
          <a:xfrm>
            <a:off x="8098431" y="1608401"/>
            <a:ext cx="3483967" cy="460788"/>
          </a:xfrm>
        </p:spPr>
        <p:txBody>
          <a:bodyPr anchor="b"/>
          <a:lstStyle>
            <a:lvl1pPr>
              <a:defRPr b="0">
                <a:solidFill>
                  <a:schemeClr val="accent3"/>
                </a:solidFill>
              </a:defRPr>
            </a:lvl1pPr>
          </a:lstStyle>
          <a:p>
            <a:pPr lvl="0"/>
            <a:r>
              <a:rPr lang="en-US" dirty="0"/>
              <a:t>Click to edit Master text styles</a:t>
            </a:r>
          </a:p>
        </p:txBody>
      </p:sp>
      <p:sp>
        <p:nvSpPr>
          <p:cNvPr id="19" name="Content Placeholder 18">
            <a:extLst>
              <a:ext uri="{FF2B5EF4-FFF2-40B4-BE49-F238E27FC236}">
                <a16:creationId xmlns:a16="http://schemas.microsoft.com/office/drawing/2014/main" id="{C09AC784-584F-560D-4AB2-4AB1420D1AE8}"/>
              </a:ext>
            </a:extLst>
          </p:cNvPr>
          <p:cNvSpPr>
            <a:spLocks noGrp="1"/>
          </p:cNvSpPr>
          <p:nvPr>
            <p:ph sz="quarter" idx="35"/>
          </p:nvPr>
        </p:nvSpPr>
        <p:spPr>
          <a:xfrm>
            <a:off x="4363442" y="2069189"/>
            <a:ext cx="3484563" cy="3975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8">
            <a:extLst>
              <a:ext uri="{FF2B5EF4-FFF2-40B4-BE49-F238E27FC236}">
                <a16:creationId xmlns:a16="http://schemas.microsoft.com/office/drawing/2014/main" id="{D17A0CD0-F3D9-ABCA-775F-DC7CD0694BC2}"/>
              </a:ext>
            </a:extLst>
          </p:cNvPr>
          <p:cNvSpPr>
            <a:spLocks noGrp="1"/>
          </p:cNvSpPr>
          <p:nvPr>
            <p:ph sz="quarter" idx="36"/>
          </p:nvPr>
        </p:nvSpPr>
        <p:spPr>
          <a:xfrm>
            <a:off x="8097835" y="2069188"/>
            <a:ext cx="3484563" cy="3975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8">
            <a:extLst>
              <a:ext uri="{FF2B5EF4-FFF2-40B4-BE49-F238E27FC236}">
                <a16:creationId xmlns:a16="http://schemas.microsoft.com/office/drawing/2014/main" id="{E1EB065C-F2BA-4D8E-4E2A-DBC9948610D4}"/>
              </a:ext>
            </a:extLst>
          </p:cNvPr>
          <p:cNvSpPr>
            <a:spLocks noGrp="1"/>
          </p:cNvSpPr>
          <p:nvPr>
            <p:ph sz="quarter" idx="37"/>
          </p:nvPr>
        </p:nvSpPr>
        <p:spPr>
          <a:xfrm>
            <a:off x="618431" y="2069188"/>
            <a:ext cx="3484563" cy="39750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9A1C5F4A-4435-1213-E251-BB4DFC3C1DEE}"/>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tx1"/>
                </a:solidFill>
              </a:rPr>
              <a:t>©2024 Inspira Financial</a:t>
            </a:r>
          </a:p>
        </p:txBody>
      </p:sp>
      <p:sp>
        <p:nvSpPr>
          <p:cNvPr id="2" name="Title 1">
            <a:extLst>
              <a:ext uri="{FF2B5EF4-FFF2-40B4-BE49-F238E27FC236}">
                <a16:creationId xmlns:a16="http://schemas.microsoft.com/office/drawing/2014/main" id="{3E3089F8-3031-DE13-D267-ABF3627BD999}"/>
              </a:ext>
            </a:extLst>
          </p:cNvPr>
          <p:cNvSpPr>
            <a:spLocks noGrp="1"/>
          </p:cNvSpPr>
          <p:nvPr>
            <p:ph type="title" hasCustomPrompt="1"/>
          </p:nvPr>
        </p:nvSpPr>
        <p:spPr>
          <a:xfrm>
            <a:off x="614135" y="683598"/>
            <a:ext cx="10963027" cy="831402"/>
          </a:xfrm>
        </p:spPr>
        <p:txBody>
          <a:bodyPr/>
          <a:lstStyle>
            <a:lvl1pPr>
              <a:defRPr/>
            </a:lvl1pPr>
          </a:lstStyle>
          <a:p>
            <a:r>
              <a:rPr lang="en-US" dirty="0"/>
              <a:t>Basic three topic layout</a:t>
            </a:r>
          </a:p>
        </p:txBody>
      </p:sp>
      <p:sp>
        <p:nvSpPr>
          <p:cNvPr id="5" name="Text Placeholder 18">
            <a:extLst>
              <a:ext uri="{FF2B5EF4-FFF2-40B4-BE49-F238E27FC236}">
                <a16:creationId xmlns:a16="http://schemas.microsoft.com/office/drawing/2014/main" id="{9392992A-9736-468C-4C6B-1ACC09D8726F}"/>
              </a:ext>
            </a:extLst>
          </p:cNvPr>
          <p:cNvSpPr>
            <a:spLocks noGrp="1"/>
          </p:cNvSpPr>
          <p:nvPr>
            <p:ph type="body" sz="quarter" idx="38" hasCustomPrompt="1"/>
          </p:nvPr>
        </p:nvSpPr>
        <p:spPr>
          <a:xfrm>
            <a:off x="614136" y="349312"/>
            <a:ext cx="2649248" cy="334286"/>
          </a:xfrm>
        </p:spPr>
        <p:txBody>
          <a:bodyPr>
            <a:noAutofit/>
          </a:bodyPr>
          <a:lstStyle>
            <a:lvl1pPr>
              <a:defRPr sz="1200" b="1" i="0" cap="all" baseline="0">
                <a:solidFill>
                  <a:schemeClr val="accent3"/>
                </a:solidFill>
              </a:defRPr>
            </a:lvl1pPr>
          </a:lstStyle>
          <a:p>
            <a:pPr lvl="0"/>
            <a:r>
              <a:rPr lang="en-US" dirty="0"/>
              <a:t>Short label optional</a:t>
            </a:r>
          </a:p>
        </p:txBody>
      </p:sp>
    </p:spTree>
    <p:extLst>
      <p:ext uri="{BB962C8B-B14F-4D97-AF65-F5344CB8AC3E}">
        <p14:creationId xmlns:p14="http://schemas.microsoft.com/office/powerpoint/2010/main" val="2099717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go-rounded_basic-3-topic-layout">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8413763-680A-ABF0-6502-73A634A0C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C3AE55-FC15-73E4-1F0B-F4B8D424089D}"/>
              </a:ext>
            </a:extLst>
          </p:cNvPr>
          <p:cNvSpPr>
            <a:spLocks noGrp="1"/>
          </p:cNvSpPr>
          <p:nvPr>
            <p:ph type="sldNum" sz="quarter" idx="12"/>
          </p:nvPr>
        </p:nvSpPr>
        <p:spPr/>
        <p:txBody>
          <a:bodyPr/>
          <a:lstStyle/>
          <a:p>
            <a:endParaRPr lang="en-US" dirty="0"/>
          </a:p>
        </p:txBody>
      </p:sp>
      <p:sp>
        <p:nvSpPr>
          <p:cNvPr id="8" name="Content Placeholder 8">
            <a:extLst>
              <a:ext uri="{FF2B5EF4-FFF2-40B4-BE49-F238E27FC236}">
                <a16:creationId xmlns:a16="http://schemas.microsoft.com/office/drawing/2014/main" id="{DDEB5DC0-44C8-D9BE-2EAC-42156FFBA03B}"/>
              </a:ext>
            </a:extLst>
          </p:cNvPr>
          <p:cNvSpPr txBox="1">
            <a:spLocks/>
          </p:cNvSpPr>
          <p:nvPr userDrawn="1"/>
        </p:nvSpPr>
        <p:spPr>
          <a:xfrm>
            <a:off x="281515"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bg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dirty="0">
              <a:solidFill>
                <a:schemeClr val="bg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3E20F5FF-8AE3-1A8A-F954-E7A8AC84C54F}"/>
              </a:ext>
            </a:extLst>
          </p:cNvPr>
          <p:cNvPicPr>
            <a:picLocks noChangeAspect="1"/>
          </p:cNvPicPr>
          <p:nvPr userDrawn="1"/>
        </p:nvPicPr>
        <p:blipFill>
          <a:blip r:embed="rId2"/>
          <a:srcRect/>
          <a:stretch/>
        </p:blipFill>
        <p:spPr>
          <a:xfrm>
            <a:off x="10452683" y="6239143"/>
            <a:ext cx="1739317" cy="618856"/>
          </a:xfrm>
          <a:prstGeom prst="rect">
            <a:avLst/>
          </a:prstGeom>
        </p:spPr>
      </p:pic>
      <p:sp>
        <p:nvSpPr>
          <p:cNvPr id="30" name="Content Placeholder 29">
            <a:extLst>
              <a:ext uri="{FF2B5EF4-FFF2-40B4-BE49-F238E27FC236}">
                <a16:creationId xmlns:a16="http://schemas.microsoft.com/office/drawing/2014/main" id="{A8C018E3-C6C8-C28C-328E-B5DAF52CCFA6}"/>
              </a:ext>
            </a:extLst>
          </p:cNvPr>
          <p:cNvSpPr>
            <a:spLocks noGrp="1"/>
          </p:cNvSpPr>
          <p:nvPr>
            <p:ph sz="quarter" idx="32"/>
          </p:nvPr>
        </p:nvSpPr>
        <p:spPr>
          <a:xfrm>
            <a:off x="609601" y="1505572"/>
            <a:ext cx="3518260" cy="4701647"/>
          </a:xfrm>
          <a:prstGeom prst="roundRect">
            <a:avLst>
              <a:gd name="adj" fmla="val 4541"/>
            </a:avLst>
          </a:prstGeom>
          <a:solidFill>
            <a:schemeClr val="bg1"/>
          </a:solidFill>
          <a:effectLst>
            <a:outerShdw blurRad="304800" dist="38100" dir="5400000" algn="tl" rotWithShape="0">
              <a:schemeClr val="accent4">
                <a:alpha val="15000"/>
              </a:schemeClr>
            </a:outerShdw>
          </a:effectLst>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A634976B-7071-6427-9F32-4B610B3DCCC7}"/>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bg1"/>
                </a:solidFill>
              </a:rPr>
              <a:t>©2024 Inspira Financial</a:t>
            </a:r>
          </a:p>
        </p:txBody>
      </p:sp>
      <p:sp>
        <p:nvSpPr>
          <p:cNvPr id="6" name="Content Placeholder 29">
            <a:extLst>
              <a:ext uri="{FF2B5EF4-FFF2-40B4-BE49-F238E27FC236}">
                <a16:creationId xmlns:a16="http://schemas.microsoft.com/office/drawing/2014/main" id="{F70CD48A-B426-EF34-23B9-61C2DFDC132D}"/>
              </a:ext>
            </a:extLst>
          </p:cNvPr>
          <p:cNvSpPr>
            <a:spLocks noGrp="1"/>
          </p:cNvSpPr>
          <p:nvPr>
            <p:ph sz="quarter" idx="33"/>
          </p:nvPr>
        </p:nvSpPr>
        <p:spPr>
          <a:xfrm>
            <a:off x="4336869" y="1505569"/>
            <a:ext cx="3518261" cy="4701647"/>
          </a:xfrm>
          <a:prstGeom prst="roundRect">
            <a:avLst>
              <a:gd name="adj" fmla="val 4541"/>
            </a:avLst>
          </a:prstGeom>
          <a:solidFill>
            <a:schemeClr val="bg1"/>
          </a:solidFill>
          <a:effectLst>
            <a:outerShdw blurRad="304800" dist="38100" dir="5400000" algn="t" rotWithShape="0">
              <a:schemeClr val="accent4">
                <a:alpha val="15000"/>
              </a:schemeClr>
            </a:outerShdw>
          </a:effectLst>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9">
            <a:extLst>
              <a:ext uri="{FF2B5EF4-FFF2-40B4-BE49-F238E27FC236}">
                <a16:creationId xmlns:a16="http://schemas.microsoft.com/office/drawing/2014/main" id="{AF6A3FB9-86E8-7BFC-3A70-D749071A13FA}"/>
              </a:ext>
            </a:extLst>
          </p:cNvPr>
          <p:cNvSpPr>
            <a:spLocks noGrp="1"/>
          </p:cNvSpPr>
          <p:nvPr>
            <p:ph sz="quarter" idx="34"/>
          </p:nvPr>
        </p:nvSpPr>
        <p:spPr>
          <a:xfrm>
            <a:off x="8064138" y="1505570"/>
            <a:ext cx="3518261" cy="4701647"/>
          </a:xfrm>
          <a:prstGeom prst="roundRect">
            <a:avLst>
              <a:gd name="adj" fmla="val 4541"/>
            </a:avLst>
          </a:prstGeom>
          <a:solidFill>
            <a:schemeClr val="bg1"/>
          </a:solidFill>
          <a:effectLst>
            <a:outerShdw blurRad="304800" dist="38100" dir="5400000" algn="t" rotWithShape="0">
              <a:schemeClr val="accent4">
                <a:alpha val="15000"/>
              </a:schemeClr>
            </a:outerShdw>
          </a:effectLst>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6889B42F-8CAE-4DAC-672A-8E143CA80BE7}"/>
              </a:ext>
            </a:extLst>
          </p:cNvPr>
          <p:cNvSpPr>
            <a:spLocks noGrp="1"/>
          </p:cNvSpPr>
          <p:nvPr>
            <p:ph type="title" hasCustomPrompt="1"/>
          </p:nvPr>
        </p:nvSpPr>
        <p:spPr>
          <a:xfrm>
            <a:off x="614135" y="683598"/>
            <a:ext cx="10963027" cy="790045"/>
          </a:xfrm>
        </p:spPr>
        <p:txBody>
          <a:bodyPr/>
          <a:lstStyle>
            <a:lvl1pPr>
              <a:defRPr>
                <a:solidFill>
                  <a:schemeClr val="accent2"/>
                </a:solidFill>
              </a:defRPr>
            </a:lvl1pPr>
          </a:lstStyle>
          <a:p>
            <a:r>
              <a:rPr lang="en-US" dirty="0"/>
              <a:t>Basic three topic layout</a:t>
            </a:r>
          </a:p>
        </p:txBody>
      </p:sp>
      <p:sp>
        <p:nvSpPr>
          <p:cNvPr id="11" name="Text Placeholder 18">
            <a:extLst>
              <a:ext uri="{FF2B5EF4-FFF2-40B4-BE49-F238E27FC236}">
                <a16:creationId xmlns:a16="http://schemas.microsoft.com/office/drawing/2014/main" id="{C373A287-06BE-198C-30AC-F8A3DE1F769E}"/>
              </a:ext>
            </a:extLst>
          </p:cNvPr>
          <p:cNvSpPr>
            <a:spLocks noGrp="1"/>
          </p:cNvSpPr>
          <p:nvPr>
            <p:ph type="body" sz="quarter" idx="35" hasCustomPrompt="1"/>
          </p:nvPr>
        </p:nvSpPr>
        <p:spPr>
          <a:xfrm>
            <a:off x="614136" y="349312"/>
            <a:ext cx="2649248" cy="334286"/>
          </a:xfrm>
        </p:spPr>
        <p:txBody>
          <a:bodyPr>
            <a:noAutofit/>
          </a:bodyPr>
          <a:lstStyle>
            <a:lvl1pPr>
              <a:defRPr sz="1200" b="1" i="0" cap="all" baseline="0">
                <a:solidFill>
                  <a:schemeClr val="accent4"/>
                </a:solidFill>
              </a:defRPr>
            </a:lvl1pPr>
          </a:lstStyle>
          <a:p>
            <a:pPr lvl="0"/>
            <a:r>
              <a:rPr lang="en-US" dirty="0"/>
              <a:t>Short label optional</a:t>
            </a:r>
          </a:p>
        </p:txBody>
      </p:sp>
    </p:spTree>
    <p:extLst>
      <p:ext uri="{BB962C8B-B14F-4D97-AF65-F5344CB8AC3E}">
        <p14:creationId xmlns:p14="http://schemas.microsoft.com/office/powerpoint/2010/main" val="1451088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asic-4-topic-layout">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36AB93D1-FFAB-27E8-A799-169B80A98353}"/>
              </a:ext>
            </a:extLst>
          </p:cNvPr>
          <p:cNvSpPr>
            <a:spLocks noGrp="1"/>
          </p:cNvSpPr>
          <p:nvPr>
            <p:ph type="ftr" sz="quarter" idx="19"/>
          </p:nvPr>
        </p:nvSpPr>
        <p:spPr/>
        <p:txBody>
          <a:bodyPr/>
          <a:lstStyle/>
          <a:p>
            <a:endParaRPr lang="en-US"/>
          </a:p>
        </p:txBody>
      </p:sp>
      <p:sp>
        <p:nvSpPr>
          <p:cNvPr id="13" name="Slide Number Placeholder 12">
            <a:extLst>
              <a:ext uri="{FF2B5EF4-FFF2-40B4-BE49-F238E27FC236}">
                <a16:creationId xmlns:a16="http://schemas.microsoft.com/office/drawing/2014/main" id="{E7B2E6DC-80B0-71F9-ACFD-8AF7B6484F48}"/>
              </a:ext>
            </a:extLst>
          </p:cNvPr>
          <p:cNvSpPr>
            <a:spLocks noGrp="1"/>
          </p:cNvSpPr>
          <p:nvPr>
            <p:ph type="sldNum" sz="quarter" idx="20"/>
          </p:nvPr>
        </p:nvSpPr>
        <p:spPr/>
        <p:txBody>
          <a:bodyPr/>
          <a:lstStyle/>
          <a:p>
            <a:fld id="{BE30271F-6A62-472B-9758-2215244509BA}" type="slidenum">
              <a:rPr lang="en-US" smtClean="0"/>
              <a:pPr/>
              <a:t>‹#›</a:t>
            </a:fld>
            <a:endParaRPr lang="en-US"/>
          </a:p>
        </p:txBody>
      </p:sp>
      <p:sp>
        <p:nvSpPr>
          <p:cNvPr id="6" name="Content Placeholder 8">
            <a:extLst>
              <a:ext uri="{FF2B5EF4-FFF2-40B4-BE49-F238E27FC236}">
                <a16:creationId xmlns:a16="http://schemas.microsoft.com/office/drawing/2014/main" id="{7B8A135D-7D00-07D7-4728-EA8637A8F53A}"/>
              </a:ext>
            </a:extLst>
          </p:cNvPr>
          <p:cNvSpPr txBox="1">
            <a:spLocks/>
          </p:cNvSpPr>
          <p:nvPr userDrawn="1"/>
        </p:nvSpPr>
        <p:spPr>
          <a:xfrm>
            <a:off x="281515"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tx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a:solidFill>
                <a:schemeClr val="tx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7" name="Picture 6" descr="A blue text on a black background&#10;&#10;Description automatically generated">
            <a:extLst>
              <a:ext uri="{FF2B5EF4-FFF2-40B4-BE49-F238E27FC236}">
                <a16:creationId xmlns:a16="http://schemas.microsoft.com/office/drawing/2014/main" id="{7F9BAF08-5446-252B-B38F-DFBCACDBBA29}"/>
              </a:ext>
            </a:extLst>
          </p:cNvPr>
          <p:cNvPicPr>
            <a:picLocks noChangeAspect="1"/>
          </p:cNvPicPr>
          <p:nvPr userDrawn="1"/>
        </p:nvPicPr>
        <p:blipFill>
          <a:blip r:embed="rId2"/>
          <a:stretch>
            <a:fillRect/>
          </a:stretch>
        </p:blipFill>
        <p:spPr>
          <a:xfrm>
            <a:off x="10452683" y="6239143"/>
            <a:ext cx="1739317" cy="618857"/>
          </a:xfrm>
          <a:prstGeom prst="rect">
            <a:avLst/>
          </a:prstGeom>
        </p:spPr>
      </p:pic>
      <p:sp>
        <p:nvSpPr>
          <p:cNvPr id="8" name="Text Placeholder 13">
            <a:extLst>
              <a:ext uri="{FF2B5EF4-FFF2-40B4-BE49-F238E27FC236}">
                <a16:creationId xmlns:a16="http://schemas.microsoft.com/office/drawing/2014/main" id="{259C4A9A-E6B5-3F70-BD6B-05196104C534}"/>
              </a:ext>
            </a:extLst>
          </p:cNvPr>
          <p:cNvSpPr>
            <a:spLocks noGrp="1"/>
          </p:cNvSpPr>
          <p:nvPr>
            <p:ph type="body" sz="quarter" idx="18"/>
          </p:nvPr>
        </p:nvSpPr>
        <p:spPr>
          <a:xfrm>
            <a:off x="609602" y="1608399"/>
            <a:ext cx="2534652" cy="460788"/>
          </a:xfrm>
        </p:spPr>
        <p:txBody>
          <a:bodyPr anchor="b"/>
          <a:lstStyle>
            <a:lvl1pPr>
              <a:defRPr b="0">
                <a:solidFill>
                  <a:schemeClr val="accent3"/>
                </a:solidFill>
              </a:defRPr>
            </a:lvl1pPr>
          </a:lstStyle>
          <a:p>
            <a:pPr lvl="0"/>
            <a:r>
              <a:rPr lang="en-US" dirty="0"/>
              <a:t>Click to edit Master text styles</a:t>
            </a:r>
          </a:p>
        </p:txBody>
      </p:sp>
      <p:sp>
        <p:nvSpPr>
          <p:cNvPr id="21" name="Content Placeholder 18">
            <a:extLst>
              <a:ext uri="{FF2B5EF4-FFF2-40B4-BE49-F238E27FC236}">
                <a16:creationId xmlns:a16="http://schemas.microsoft.com/office/drawing/2014/main" id="{E1EB065C-F2BA-4D8E-4E2A-DBC9948610D4}"/>
              </a:ext>
            </a:extLst>
          </p:cNvPr>
          <p:cNvSpPr>
            <a:spLocks noGrp="1"/>
          </p:cNvSpPr>
          <p:nvPr>
            <p:ph sz="quarter" idx="37"/>
          </p:nvPr>
        </p:nvSpPr>
        <p:spPr>
          <a:xfrm>
            <a:off x="609005" y="2069186"/>
            <a:ext cx="2534652" cy="4105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3">
            <a:extLst>
              <a:ext uri="{FF2B5EF4-FFF2-40B4-BE49-F238E27FC236}">
                <a16:creationId xmlns:a16="http://schemas.microsoft.com/office/drawing/2014/main" id="{0733A44F-8CD7-8F15-E624-19FDA336DB82}"/>
              </a:ext>
            </a:extLst>
          </p:cNvPr>
          <p:cNvSpPr>
            <a:spLocks noGrp="1"/>
          </p:cNvSpPr>
          <p:nvPr>
            <p:ph type="body" sz="quarter" idx="38"/>
          </p:nvPr>
        </p:nvSpPr>
        <p:spPr>
          <a:xfrm>
            <a:off x="3421323" y="1608399"/>
            <a:ext cx="2534652" cy="460788"/>
          </a:xfrm>
        </p:spPr>
        <p:txBody>
          <a:bodyPr anchor="b"/>
          <a:lstStyle>
            <a:lvl1pPr>
              <a:defRPr b="0">
                <a:solidFill>
                  <a:schemeClr val="accent3"/>
                </a:solidFill>
              </a:defRPr>
            </a:lvl1pPr>
          </a:lstStyle>
          <a:p>
            <a:pPr lvl="0"/>
            <a:r>
              <a:rPr lang="en-US" dirty="0"/>
              <a:t>Click to edit Master text styles</a:t>
            </a:r>
          </a:p>
        </p:txBody>
      </p:sp>
      <p:sp>
        <p:nvSpPr>
          <p:cNvPr id="5" name="Content Placeholder 18">
            <a:extLst>
              <a:ext uri="{FF2B5EF4-FFF2-40B4-BE49-F238E27FC236}">
                <a16:creationId xmlns:a16="http://schemas.microsoft.com/office/drawing/2014/main" id="{C6392EC1-6D53-C912-1B1E-34EB64E67885}"/>
              </a:ext>
            </a:extLst>
          </p:cNvPr>
          <p:cNvSpPr>
            <a:spLocks noGrp="1"/>
          </p:cNvSpPr>
          <p:nvPr>
            <p:ph sz="quarter" idx="39"/>
          </p:nvPr>
        </p:nvSpPr>
        <p:spPr>
          <a:xfrm>
            <a:off x="3421919" y="2069186"/>
            <a:ext cx="2534652" cy="4105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3">
            <a:extLst>
              <a:ext uri="{FF2B5EF4-FFF2-40B4-BE49-F238E27FC236}">
                <a16:creationId xmlns:a16="http://schemas.microsoft.com/office/drawing/2014/main" id="{26F1E921-6DDF-51B3-3B9B-233CB5E1F630}"/>
              </a:ext>
            </a:extLst>
          </p:cNvPr>
          <p:cNvSpPr>
            <a:spLocks noGrp="1"/>
          </p:cNvSpPr>
          <p:nvPr>
            <p:ph type="body" sz="quarter" idx="40"/>
          </p:nvPr>
        </p:nvSpPr>
        <p:spPr>
          <a:xfrm>
            <a:off x="6235132" y="1608399"/>
            <a:ext cx="2534652" cy="460788"/>
          </a:xfrm>
        </p:spPr>
        <p:txBody>
          <a:bodyPr anchor="b"/>
          <a:lstStyle>
            <a:lvl1pPr>
              <a:defRPr b="0">
                <a:solidFill>
                  <a:schemeClr val="accent3"/>
                </a:solidFill>
              </a:defRPr>
            </a:lvl1pPr>
          </a:lstStyle>
          <a:p>
            <a:pPr lvl="0"/>
            <a:r>
              <a:rPr lang="en-US"/>
              <a:t>Click to edit Master text styles</a:t>
            </a:r>
          </a:p>
        </p:txBody>
      </p:sp>
      <p:sp>
        <p:nvSpPr>
          <p:cNvPr id="11" name="Content Placeholder 18">
            <a:extLst>
              <a:ext uri="{FF2B5EF4-FFF2-40B4-BE49-F238E27FC236}">
                <a16:creationId xmlns:a16="http://schemas.microsoft.com/office/drawing/2014/main" id="{9EC666D5-396E-811D-9112-9958A240126D}"/>
              </a:ext>
            </a:extLst>
          </p:cNvPr>
          <p:cNvSpPr>
            <a:spLocks noGrp="1"/>
          </p:cNvSpPr>
          <p:nvPr>
            <p:ph sz="quarter" idx="41"/>
          </p:nvPr>
        </p:nvSpPr>
        <p:spPr>
          <a:xfrm>
            <a:off x="6234833" y="2069186"/>
            <a:ext cx="2534652" cy="4105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4C4765E2-4675-124E-1D52-FD51F0AC69FA}"/>
              </a:ext>
            </a:extLst>
          </p:cNvPr>
          <p:cNvSpPr>
            <a:spLocks noGrp="1"/>
          </p:cNvSpPr>
          <p:nvPr>
            <p:ph type="body" sz="quarter" idx="42"/>
          </p:nvPr>
        </p:nvSpPr>
        <p:spPr>
          <a:xfrm>
            <a:off x="9047746" y="1611517"/>
            <a:ext cx="2535249" cy="460788"/>
          </a:xfrm>
        </p:spPr>
        <p:txBody>
          <a:bodyPr anchor="b"/>
          <a:lstStyle>
            <a:lvl1pPr>
              <a:defRPr b="0">
                <a:solidFill>
                  <a:schemeClr val="accent3"/>
                </a:solidFill>
              </a:defRPr>
            </a:lvl1pPr>
          </a:lstStyle>
          <a:p>
            <a:pPr lvl="0"/>
            <a:r>
              <a:rPr lang="en-US"/>
              <a:t>Click to edit Master text styles</a:t>
            </a:r>
          </a:p>
        </p:txBody>
      </p:sp>
      <p:sp>
        <p:nvSpPr>
          <p:cNvPr id="16" name="Content Placeholder 18">
            <a:extLst>
              <a:ext uri="{FF2B5EF4-FFF2-40B4-BE49-F238E27FC236}">
                <a16:creationId xmlns:a16="http://schemas.microsoft.com/office/drawing/2014/main" id="{ABB6EE16-25CE-4B0C-806D-E359F1DA9F69}"/>
              </a:ext>
            </a:extLst>
          </p:cNvPr>
          <p:cNvSpPr>
            <a:spLocks noGrp="1"/>
          </p:cNvSpPr>
          <p:nvPr>
            <p:ph sz="quarter" idx="43"/>
          </p:nvPr>
        </p:nvSpPr>
        <p:spPr>
          <a:xfrm>
            <a:off x="9048044" y="2069186"/>
            <a:ext cx="2534652" cy="4105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1D332485-DEF2-5013-C210-5B4FFAC4E7D7}"/>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tx1"/>
                </a:solidFill>
              </a:rPr>
              <a:t>©2024 Inspira Financial</a:t>
            </a:r>
          </a:p>
        </p:txBody>
      </p:sp>
      <p:sp>
        <p:nvSpPr>
          <p:cNvPr id="2" name="Title 1">
            <a:extLst>
              <a:ext uri="{FF2B5EF4-FFF2-40B4-BE49-F238E27FC236}">
                <a16:creationId xmlns:a16="http://schemas.microsoft.com/office/drawing/2014/main" id="{94D8FCCB-65AE-AFBD-EF62-5C891967A525}"/>
              </a:ext>
            </a:extLst>
          </p:cNvPr>
          <p:cNvSpPr>
            <a:spLocks noGrp="1"/>
          </p:cNvSpPr>
          <p:nvPr>
            <p:ph type="title" hasCustomPrompt="1"/>
          </p:nvPr>
        </p:nvSpPr>
        <p:spPr>
          <a:xfrm>
            <a:off x="614135" y="683598"/>
            <a:ext cx="10963027" cy="831402"/>
          </a:xfrm>
        </p:spPr>
        <p:txBody>
          <a:bodyPr/>
          <a:lstStyle>
            <a:lvl1pPr>
              <a:defRPr/>
            </a:lvl1pPr>
          </a:lstStyle>
          <a:p>
            <a:r>
              <a:rPr lang="en-US" dirty="0"/>
              <a:t>Basic four topic layout</a:t>
            </a:r>
          </a:p>
        </p:txBody>
      </p:sp>
      <p:sp>
        <p:nvSpPr>
          <p:cNvPr id="15" name="Text Placeholder 18">
            <a:extLst>
              <a:ext uri="{FF2B5EF4-FFF2-40B4-BE49-F238E27FC236}">
                <a16:creationId xmlns:a16="http://schemas.microsoft.com/office/drawing/2014/main" id="{8D86804E-1731-F54A-4047-87CE684AD92D}"/>
              </a:ext>
            </a:extLst>
          </p:cNvPr>
          <p:cNvSpPr>
            <a:spLocks noGrp="1"/>
          </p:cNvSpPr>
          <p:nvPr>
            <p:ph type="body" sz="quarter" idx="33" hasCustomPrompt="1"/>
          </p:nvPr>
        </p:nvSpPr>
        <p:spPr>
          <a:xfrm>
            <a:off x="614136" y="349312"/>
            <a:ext cx="2649248" cy="334286"/>
          </a:xfrm>
        </p:spPr>
        <p:txBody>
          <a:bodyPr>
            <a:noAutofit/>
          </a:bodyPr>
          <a:lstStyle>
            <a:lvl1pPr>
              <a:defRPr sz="1200" b="1" i="0" cap="all" baseline="0">
                <a:solidFill>
                  <a:schemeClr val="accent3"/>
                </a:solidFill>
              </a:defRPr>
            </a:lvl1pPr>
          </a:lstStyle>
          <a:p>
            <a:pPr lvl="0"/>
            <a:r>
              <a:rPr lang="en-US" dirty="0"/>
              <a:t>Short label optional</a:t>
            </a:r>
          </a:p>
        </p:txBody>
      </p:sp>
    </p:spTree>
    <p:extLst>
      <p:ext uri="{BB962C8B-B14F-4D97-AF65-F5344CB8AC3E}">
        <p14:creationId xmlns:p14="http://schemas.microsoft.com/office/powerpoint/2010/main" val="1396904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ounded-indigo_basic-4-topic-layout">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8413763-680A-ABF0-6502-73A634A0C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C3AE55-FC15-73E4-1F0B-F4B8D424089D}"/>
              </a:ext>
            </a:extLst>
          </p:cNvPr>
          <p:cNvSpPr>
            <a:spLocks noGrp="1"/>
          </p:cNvSpPr>
          <p:nvPr>
            <p:ph type="sldNum" sz="quarter" idx="12"/>
          </p:nvPr>
        </p:nvSpPr>
        <p:spPr/>
        <p:txBody>
          <a:bodyPr/>
          <a:lstStyle/>
          <a:p>
            <a:endParaRPr lang="en-US" dirty="0"/>
          </a:p>
        </p:txBody>
      </p:sp>
      <p:sp>
        <p:nvSpPr>
          <p:cNvPr id="8" name="Content Placeholder 8">
            <a:extLst>
              <a:ext uri="{FF2B5EF4-FFF2-40B4-BE49-F238E27FC236}">
                <a16:creationId xmlns:a16="http://schemas.microsoft.com/office/drawing/2014/main" id="{DDEB5DC0-44C8-D9BE-2EAC-42156FFBA03B}"/>
              </a:ext>
            </a:extLst>
          </p:cNvPr>
          <p:cNvSpPr txBox="1">
            <a:spLocks/>
          </p:cNvSpPr>
          <p:nvPr userDrawn="1"/>
        </p:nvSpPr>
        <p:spPr>
          <a:xfrm>
            <a:off x="281515"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bg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dirty="0">
              <a:solidFill>
                <a:schemeClr val="bg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3E20F5FF-8AE3-1A8A-F954-E7A8AC84C54F}"/>
              </a:ext>
            </a:extLst>
          </p:cNvPr>
          <p:cNvPicPr>
            <a:picLocks noChangeAspect="1"/>
          </p:cNvPicPr>
          <p:nvPr userDrawn="1"/>
        </p:nvPicPr>
        <p:blipFill>
          <a:blip r:embed="rId2"/>
          <a:srcRect/>
          <a:stretch/>
        </p:blipFill>
        <p:spPr>
          <a:xfrm>
            <a:off x="10452683" y="6239143"/>
            <a:ext cx="1739317" cy="618856"/>
          </a:xfrm>
          <a:prstGeom prst="rect">
            <a:avLst/>
          </a:prstGeom>
        </p:spPr>
      </p:pic>
      <p:sp>
        <p:nvSpPr>
          <p:cNvPr id="30" name="Content Placeholder 29">
            <a:extLst>
              <a:ext uri="{FF2B5EF4-FFF2-40B4-BE49-F238E27FC236}">
                <a16:creationId xmlns:a16="http://schemas.microsoft.com/office/drawing/2014/main" id="{A8C018E3-C6C8-C28C-328E-B5DAF52CCFA6}"/>
              </a:ext>
            </a:extLst>
          </p:cNvPr>
          <p:cNvSpPr>
            <a:spLocks noGrp="1"/>
          </p:cNvSpPr>
          <p:nvPr>
            <p:ph sz="quarter" idx="32"/>
          </p:nvPr>
        </p:nvSpPr>
        <p:spPr>
          <a:xfrm>
            <a:off x="609601" y="1496145"/>
            <a:ext cx="2664822" cy="4720501"/>
          </a:xfrm>
          <a:prstGeom prst="roundRect">
            <a:avLst>
              <a:gd name="adj" fmla="val 4541"/>
            </a:avLst>
          </a:prstGeom>
          <a:solidFill>
            <a:schemeClr val="bg1"/>
          </a:solidFill>
          <a:effectLst>
            <a:outerShdw blurRad="304800" dist="38100" dir="5400000" algn="tl" rotWithShape="0">
              <a:schemeClr val="accent4">
                <a:alpha val="15000"/>
              </a:schemeClr>
            </a:outerShdw>
          </a:effectLst>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A634976B-7071-6427-9F32-4B610B3DCCC7}"/>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bg1"/>
                </a:solidFill>
              </a:rPr>
              <a:t>©2024 Inspira Financial</a:t>
            </a:r>
          </a:p>
        </p:txBody>
      </p:sp>
      <p:sp>
        <p:nvSpPr>
          <p:cNvPr id="6" name="Content Placeholder 29">
            <a:extLst>
              <a:ext uri="{FF2B5EF4-FFF2-40B4-BE49-F238E27FC236}">
                <a16:creationId xmlns:a16="http://schemas.microsoft.com/office/drawing/2014/main" id="{F70CD48A-B426-EF34-23B9-61C2DFDC132D}"/>
              </a:ext>
            </a:extLst>
          </p:cNvPr>
          <p:cNvSpPr>
            <a:spLocks noGrp="1"/>
          </p:cNvSpPr>
          <p:nvPr>
            <p:ph sz="quarter" idx="33"/>
          </p:nvPr>
        </p:nvSpPr>
        <p:spPr>
          <a:xfrm>
            <a:off x="3382796" y="1496142"/>
            <a:ext cx="2664823" cy="4720501"/>
          </a:xfrm>
          <a:prstGeom prst="roundRect">
            <a:avLst>
              <a:gd name="adj" fmla="val 4541"/>
            </a:avLst>
          </a:prstGeom>
          <a:solidFill>
            <a:schemeClr val="bg1"/>
          </a:solidFill>
          <a:effectLst>
            <a:outerShdw blurRad="304800" dist="38100" dir="5400000" algn="t" rotWithShape="0">
              <a:schemeClr val="accent4">
                <a:alpha val="15000"/>
              </a:schemeClr>
            </a:outerShdw>
          </a:effectLst>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9">
            <a:extLst>
              <a:ext uri="{FF2B5EF4-FFF2-40B4-BE49-F238E27FC236}">
                <a16:creationId xmlns:a16="http://schemas.microsoft.com/office/drawing/2014/main" id="{AF6A3FB9-86E8-7BFC-3A70-D749071A13FA}"/>
              </a:ext>
            </a:extLst>
          </p:cNvPr>
          <p:cNvSpPr>
            <a:spLocks noGrp="1"/>
          </p:cNvSpPr>
          <p:nvPr>
            <p:ph sz="quarter" idx="34"/>
          </p:nvPr>
        </p:nvSpPr>
        <p:spPr>
          <a:xfrm>
            <a:off x="8929189" y="1496142"/>
            <a:ext cx="2664823" cy="4720501"/>
          </a:xfrm>
          <a:prstGeom prst="roundRect">
            <a:avLst>
              <a:gd name="adj" fmla="val 4541"/>
            </a:avLst>
          </a:prstGeom>
          <a:solidFill>
            <a:schemeClr val="bg1"/>
          </a:solidFill>
          <a:effectLst>
            <a:outerShdw blurRad="304800" dist="38100" dir="5400000" algn="t" rotWithShape="0">
              <a:schemeClr val="accent4">
                <a:alpha val="15000"/>
              </a:schemeClr>
            </a:outerShdw>
          </a:effectLst>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9">
            <a:extLst>
              <a:ext uri="{FF2B5EF4-FFF2-40B4-BE49-F238E27FC236}">
                <a16:creationId xmlns:a16="http://schemas.microsoft.com/office/drawing/2014/main" id="{573E8AB2-12BB-1A6B-B51B-FC0E2E51BEB1}"/>
              </a:ext>
            </a:extLst>
          </p:cNvPr>
          <p:cNvSpPr>
            <a:spLocks noGrp="1"/>
          </p:cNvSpPr>
          <p:nvPr>
            <p:ph sz="quarter" idx="35"/>
          </p:nvPr>
        </p:nvSpPr>
        <p:spPr>
          <a:xfrm>
            <a:off x="6155992" y="1496142"/>
            <a:ext cx="2664823" cy="4720501"/>
          </a:xfrm>
          <a:prstGeom prst="roundRect">
            <a:avLst>
              <a:gd name="adj" fmla="val 4541"/>
            </a:avLst>
          </a:prstGeom>
          <a:solidFill>
            <a:schemeClr val="bg1"/>
          </a:solidFill>
          <a:effectLst>
            <a:outerShdw blurRad="304800" dist="38100" dir="5400000" algn="t" rotWithShape="0">
              <a:schemeClr val="accent4">
                <a:alpha val="15000"/>
              </a:schemeClr>
            </a:outerShdw>
          </a:effectLst>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8745AA6A-59CB-CCC5-880D-9BF575C37918}"/>
              </a:ext>
            </a:extLst>
          </p:cNvPr>
          <p:cNvSpPr>
            <a:spLocks noGrp="1"/>
          </p:cNvSpPr>
          <p:nvPr>
            <p:ph type="title" hasCustomPrompt="1"/>
          </p:nvPr>
        </p:nvSpPr>
        <p:spPr>
          <a:xfrm>
            <a:off x="614135" y="683598"/>
            <a:ext cx="10963027" cy="812544"/>
          </a:xfrm>
        </p:spPr>
        <p:txBody>
          <a:bodyPr/>
          <a:lstStyle>
            <a:lvl1pPr>
              <a:defRPr>
                <a:solidFill>
                  <a:schemeClr val="accent2"/>
                </a:solidFill>
              </a:defRPr>
            </a:lvl1pPr>
          </a:lstStyle>
          <a:p>
            <a:r>
              <a:rPr lang="en-US" dirty="0"/>
              <a:t>Basic four topic layout</a:t>
            </a:r>
          </a:p>
        </p:txBody>
      </p:sp>
      <p:sp>
        <p:nvSpPr>
          <p:cNvPr id="12" name="Text Placeholder 18">
            <a:extLst>
              <a:ext uri="{FF2B5EF4-FFF2-40B4-BE49-F238E27FC236}">
                <a16:creationId xmlns:a16="http://schemas.microsoft.com/office/drawing/2014/main" id="{8E3018A6-EAFD-825A-630D-1201EC1441F8}"/>
              </a:ext>
            </a:extLst>
          </p:cNvPr>
          <p:cNvSpPr>
            <a:spLocks noGrp="1"/>
          </p:cNvSpPr>
          <p:nvPr>
            <p:ph type="body" sz="quarter" idx="36" hasCustomPrompt="1"/>
          </p:nvPr>
        </p:nvSpPr>
        <p:spPr>
          <a:xfrm>
            <a:off x="614136" y="349312"/>
            <a:ext cx="2649248" cy="334286"/>
          </a:xfrm>
        </p:spPr>
        <p:txBody>
          <a:bodyPr>
            <a:noAutofit/>
          </a:bodyPr>
          <a:lstStyle>
            <a:lvl1pPr>
              <a:defRPr sz="1200" b="1" i="0" cap="all" baseline="0">
                <a:solidFill>
                  <a:schemeClr val="accent4"/>
                </a:solidFill>
              </a:defRPr>
            </a:lvl1pPr>
          </a:lstStyle>
          <a:p>
            <a:pPr lvl="0"/>
            <a:r>
              <a:rPr lang="en-US" dirty="0"/>
              <a:t>Short label optional</a:t>
            </a:r>
          </a:p>
        </p:txBody>
      </p:sp>
    </p:spTree>
    <p:extLst>
      <p:ext uri="{BB962C8B-B14F-4D97-AF65-F5344CB8AC3E}">
        <p14:creationId xmlns:p14="http://schemas.microsoft.com/office/powerpoint/2010/main" val="719424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ic-4-topic-layout-v2">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36AB93D1-FFAB-27E8-A799-169B80A98353}"/>
              </a:ext>
            </a:extLst>
          </p:cNvPr>
          <p:cNvSpPr>
            <a:spLocks noGrp="1"/>
          </p:cNvSpPr>
          <p:nvPr>
            <p:ph type="ftr" sz="quarter" idx="19"/>
          </p:nvPr>
        </p:nvSpPr>
        <p:spPr/>
        <p:txBody>
          <a:bodyPr/>
          <a:lstStyle/>
          <a:p>
            <a:endParaRPr lang="en-US"/>
          </a:p>
        </p:txBody>
      </p:sp>
      <p:sp>
        <p:nvSpPr>
          <p:cNvPr id="13" name="Slide Number Placeholder 12">
            <a:extLst>
              <a:ext uri="{FF2B5EF4-FFF2-40B4-BE49-F238E27FC236}">
                <a16:creationId xmlns:a16="http://schemas.microsoft.com/office/drawing/2014/main" id="{E7B2E6DC-80B0-71F9-ACFD-8AF7B6484F48}"/>
              </a:ext>
            </a:extLst>
          </p:cNvPr>
          <p:cNvSpPr>
            <a:spLocks noGrp="1"/>
          </p:cNvSpPr>
          <p:nvPr>
            <p:ph type="sldNum" sz="quarter" idx="20"/>
          </p:nvPr>
        </p:nvSpPr>
        <p:spPr/>
        <p:txBody>
          <a:bodyPr/>
          <a:lstStyle/>
          <a:p>
            <a:fld id="{BE30271F-6A62-472B-9758-2215244509BA}" type="slidenum">
              <a:rPr lang="en-US" smtClean="0"/>
              <a:pPr/>
              <a:t>‹#›</a:t>
            </a:fld>
            <a:endParaRPr lang="en-US"/>
          </a:p>
        </p:txBody>
      </p:sp>
      <p:sp>
        <p:nvSpPr>
          <p:cNvPr id="6" name="Content Placeholder 8">
            <a:extLst>
              <a:ext uri="{FF2B5EF4-FFF2-40B4-BE49-F238E27FC236}">
                <a16:creationId xmlns:a16="http://schemas.microsoft.com/office/drawing/2014/main" id="{7B8A135D-7D00-07D7-4728-EA8637A8F53A}"/>
              </a:ext>
            </a:extLst>
          </p:cNvPr>
          <p:cNvSpPr txBox="1">
            <a:spLocks/>
          </p:cNvSpPr>
          <p:nvPr userDrawn="1"/>
        </p:nvSpPr>
        <p:spPr>
          <a:xfrm>
            <a:off x="281515"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tx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a:solidFill>
                <a:schemeClr val="tx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7" name="Picture 6" descr="A blue text on a black background&#10;&#10;Description automatically generated">
            <a:extLst>
              <a:ext uri="{FF2B5EF4-FFF2-40B4-BE49-F238E27FC236}">
                <a16:creationId xmlns:a16="http://schemas.microsoft.com/office/drawing/2014/main" id="{7F9BAF08-5446-252B-B38F-DFBCACDBBA29}"/>
              </a:ext>
            </a:extLst>
          </p:cNvPr>
          <p:cNvPicPr>
            <a:picLocks noChangeAspect="1"/>
          </p:cNvPicPr>
          <p:nvPr userDrawn="1"/>
        </p:nvPicPr>
        <p:blipFill>
          <a:blip r:embed="rId2"/>
          <a:stretch>
            <a:fillRect/>
          </a:stretch>
        </p:blipFill>
        <p:spPr>
          <a:xfrm>
            <a:off x="10452683" y="6239143"/>
            <a:ext cx="1739317" cy="618857"/>
          </a:xfrm>
          <a:prstGeom prst="rect">
            <a:avLst/>
          </a:prstGeom>
        </p:spPr>
      </p:pic>
      <p:sp>
        <p:nvSpPr>
          <p:cNvPr id="8" name="Text Placeholder 13">
            <a:extLst>
              <a:ext uri="{FF2B5EF4-FFF2-40B4-BE49-F238E27FC236}">
                <a16:creationId xmlns:a16="http://schemas.microsoft.com/office/drawing/2014/main" id="{259C4A9A-E6B5-3F70-BD6B-05196104C534}"/>
              </a:ext>
            </a:extLst>
          </p:cNvPr>
          <p:cNvSpPr>
            <a:spLocks noGrp="1"/>
          </p:cNvSpPr>
          <p:nvPr>
            <p:ph type="body" sz="quarter" idx="18"/>
          </p:nvPr>
        </p:nvSpPr>
        <p:spPr>
          <a:xfrm>
            <a:off x="623402" y="1616075"/>
            <a:ext cx="5168394" cy="460788"/>
          </a:xfrm>
        </p:spPr>
        <p:txBody>
          <a:bodyPr anchor="b"/>
          <a:lstStyle>
            <a:lvl1pPr>
              <a:defRPr b="0">
                <a:solidFill>
                  <a:schemeClr val="accent3"/>
                </a:solidFill>
              </a:defRPr>
            </a:lvl1pPr>
          </a:lstStyle>
          <a:p>
            <a:pPr lvl="0"/>
            <a:r>
              <a:rPr lang="en-US" dirty="0"/>
              <a:t>Click to edit Master text styles</a:t>
            </a:r>
          </a:p>
        </p:txBody>
      </p:sp>
      <p:sp>
        <p:nvSpPr>
          <p:cNvPr id="15" name="Text Placeholder 13">
            <a:extLst>
              <a:ext uri="{FF2B5EF4-FFF2-40B4-BE49-F238E27FC236}">
                <a16:creationId xmlns:a16="http://schemas.microsoft.com/office/drawing/2014/main" id="{5260A0C6-EFCF-15EE-1320-ADDF142C27D6}"/>
              </a:ext>
            </a:extLst>
          </p:cNvPr>
          <p:cNvSpPr>
            <a:spLocks noGrp="1"/>
          </p:cNvSpPr>
          <p:nvPr>
            <p:ph type="body" sz="quarter" idx="33"/>
          </p:nvPr>
        </p:nvSpPr>
        <p:spPr>
          <a:xfrm>
            <a:off x="6414008" y="1616075"/>
            <a:ext cx="5181600" cy="460788"/>
          </a:xfrm>
        </p:spPr>
        <p:txBody>
          <a:bodyPr anchor="b"/>
          <a:lstStyle>
            <a:lvl1pPr>
              <a:defRPr b="0">
                <a:solidFill>
                  <a:schemeClr val="accent3"/>
                </a:solidFill>
              </a:defRPr>
            </a:lvl1pPr>
          </a:lstStyle>
          <a:p>
            <a:pPr lvl="0"/>
            <a:r>
              <a:rPr lang="en-US" dirty="0"/>
              <a:t>Click to edit Master text styles</a:t>
            </a:r>
          </a:p>
        </p:txBody>
      </p:sp>
      <p:sp>
        <p:nvSpPr>
          <p:cNvPr id="19" name="Content Placeholder 18">
            <a:extLst>
              <a:ext uri="{FF2B5EF4-FFF2-40B4-BE49-F238E27FC236}">
                <a16:creationId xmlns:a16="http://schemas.microsoft.com/office/drawing/2014/main" id="{3CC9372A-CA9A-B473-C297-07A240A08D42}"/>
              </a:ext>
            </a:extLst>
          </p:cNvPr>
          <p:cNvSpPr>
            <a:spLocks noGrp="1"/>
          </p:cNvSpPr>
          <p:nvPr>
            <p:ph sz="quarter" idx="35"/>
          </p:nvPr>
        </p:nvSpPr>
        <p:spPr>
          <a:xfrm>
            <a:off x="623402" y="2095717"/>
            <a:ext cx="5168394" cy="1731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8">
            <a:extLst>
              <a:ext uri="{FF2B5EF4-FFF2-40B4-BE49-F238E27FC236}">
                <a16:creationId xmlns:a16="http://schemas.microsoft.com/office/drawing/2014/main" id="{EFD1B864-65AE-17AD-4779-A1ACDF1F4E50}"/>
              </a:ext>
            </a:extLst>
          </p:cNvPr>
          <p:cNvSpPr>
            <a:spLocks noGrp="1"/>
          </p:cNvSpPr>
          <p:nvPr>
            <p:ph sz="quarter" idx="36"/>
          </p:nvPr>
        </p:nvSpPr>
        <p:spPr>
          <a:xfrm>
            <a:off x="6414008" y="2095717"/>
            <a:ext cx="5168394" cy="1731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81077593-27CC-1F61-584A-F158899852CF}"/>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tx1"/>
                </a:solidFill>
              </a:rPr>
              <a:t>©2024 Inspira Financial</a:t>
            </a:r>
          </a:p>
        </p:txBody>
      </p:sp>
      <p:sp>
        <p:nvSpPr>
          <p:cNvPr id="2" name="Title 1">
            <a:extLst>
              <a:ext uri="{FF2B5EF4-FFF2-40B4-BE49-F238E27FC236}">
                <a16:creationId xmlns:a16="http://schemas.microsoft.com/office/drawing/2014/main" id="{538C1AA8-8856-0F5D-02EE-252948DFDD10}"/>
              </a:ext>
            </a:extLst>
          </p:cNvPr>
          <p:cNvSpPr>
            <a:spLocks noGrp="1"/>
          </p:cNvSpPr>
          <p:nvPr>
            <p:ph type="title" hasCustomPrompt="1"/>
          </p:nvPr>
        </p:nvSpPr>
        <p:spPr>
          <a:xfrm>
            <a:off x="614135" y="683598"/>
            <a:ext cx="10963027" cy="831402"/>
          </a:xfrm>
        </p:spPr>
        <p:txBody>
          <a:bodyPr/>
          <a:lstStyle>
            <a:lvl1pPr>
              <a:defRPr/>
            </a:lvl1pPr>
          </a:lstStyle>
          <a:p>
            <a:r>
              <a:rPr lang="en-US" dirty="0"/>
              <a:t>Four topic layout</a:t>
            </a:r>
          </a:p>
        </p:txBody>
      </p:sp>
      <p:sp>
        <p:nvSpPr>
          <p:cNvPr id="4" name="Text Placeholder 18">
            <a:extLst>
              <a:ext uri="{FF2B5EF4-FFF2-40B4-BE49-F238E27FC236}">
                <a16:creationId xmlns:a16="http://schemas.microsoft.com/office/drawing/2014/main" id="{08AA99BC-66D4-84FD-3B40-139C1AF63B81}"/>
              </a:ext>
            </a:extLst>
          </p:cNvPr>
          <p:cNvSpPr>
            <a:spLocks noGrp="1"/>
          </p:cNvSpPr>
          <p:nvPr>
            <p:ph type="body" sz="quarter" idx="39" hasCustomPrompt="1"/>
          </p:nvPr>
        </p:nvSpPr>
        <p:spPr>
          <a:xfrm>
            <a:off x="614136" y="349312"/>
            <a:ext cx="2649248" cy="334286"/>
          </a:xfrm>
        </p:spPr>
        <p:txBody>
          <a:bodyPr>
            <a:noAutofit/>
          </a:bodyPr>
          <a:lstStyle>
            <a:lvl1pPr>
              <a:defRPr sz="1200" b="1" i="0" cap="all" baseline="0">
                <a:solidFill>
                  <a:schemeClr val="accent3"/>
                </a:solidFill>
              </a:defRPr>
            </a:lvl1pPr>
          </a:lstStyle>
          <a:p>
            <a:pPr lvl="0"/>
            <a:r>
              <a:rPr lang="en-US" dirty="0"/>
              <a:t>Short label optional</a:t>
            </a:r>
          </a:p>
        </p:txBody>
      </p:sp>
      <p:sp>
        <p:nvSpPr>
          <p:cNvPr id="27" name="Text Placeholder 13">
            <a:extLst>
              <a:ext uri="{FF2B5EF4-FFF2-40B4-BE49-F238E27FC236}">
                <a16:creationId xmlns:a16="http://schemas.microsoft.com/office/drawing/2014/main" id="{99AEB0A1-0CDE-8EA8-2569-82CB848C3F77}"/>
              </a:ext>
            </a:extLst>
          </p:cNvPr>
          <p:cNvSpPr>
            <a:spLocks noGrp="1"/>
          </p:cNvSpPr>
          <p:nvPr>
            <p:ph type="body" sz="quarter" idx="40"/>
          </p:nvPr>
        </p:nvSpPr>
        <p:spPr>
          <a:xfrm>
            <a:off x="624547" y="3963195"/>
            <a:ext cx="5168394" cy="460788"/>
          </a:xfrm>
        </p:spPr>
        <p:txBody>
          <a:bodyPr anchor="b"/>
          <a:lstStyle>
            <a:lvl1pPr>
              <a:defRPr b="0">
                <a:solidFill>
                  <a:schemeClr val="accent3"/>
                </a:solidFill>
              </a:defRPr>
            </a:lvl1pPr>
          </a:lstStyle>
          <a:p>
            <a:pPr lvl="0"/>
            <a:r>
              <a:rPr lang="en-US" dirty="0"/>
              <a:t>Click to edit Master text styles</a:t>
            </a:r>
          </a:p>
        </p:txBody>
      </p:sp>
      <p:sp>
        <p:nvSpPr>
          <p:cNvPr id="28" name="Text Placeholder 13">
            <a:extLst>
              <a:ext uri="{FF2B5EF4-FFF2-40B4-BE49-F238E27FC236}">
                <a16:creationId xmlns:a16="http://schemas.microsoft.com/office/drawing/2014/main" id="{BFE94298-DCEA-A16C-A30E-75CB3286E5EB}"/>
              </a:ext>
            </a:extLst>
          </p:cNvPr>
          <p:cNvSpPr>
            <a:spLocks noGrp="1"/>
          </p:cNvSpPr>
          <p:nvPr>
            <p:ph type="body" sz="quarter" idx="41"/>
          </p:nvPr>
        </p:nvSpPr>
        <p:spPr>
          <a:xfrm>
            <a:off x="6415153" y="3963195"/>
            <a:ext cx="5181600" cy="460788"/>
          </a:xfrm>
        </p:spPr>
        <p:txBody>
          <a:bodyPr anchor="b"/>
          <a:lstStyle>
            <a:lvl1pPr>
              <a:defRPr b="0">
                <a:solidFill>
                  <a:schemeClr val="accent3"/>
                </a:solidFill>
              </a:defRPr>
            </a:lvl1pPr>
          </a:lstStyle>
          <a:p>
            <a:pPr lvl="0"/>
            <a:r>
              <a:rPr lang="en-US" dirty="0"/>
              <a:t>Click to edit Master text styles</a:t>
            </a:r>
          </a:p>
        </p:txBody>
      </p:sp>
      <p:sp>
        <p:nvSpPr>
          <p:cNvPr id="29" name="Content Placeholder 18">
            <a:extLst>
              <a:ext uri="{FF2B5EF4-FFF2-40B4-BE49-F238E27FC236}">
                <a16:creationId xmlns:a16="http://schemas.microsoft.com/office/drawing/2014/main" id="{5041CCC6-880B-CFA7-0BDA-B394EFD9ADC0}"/>
              </a:ext>
            </a:extLst>
          </p:cNvPr>
          <p:cNvSpPr>
            <a:spLocks noGrp="1"/>
          </p:cNvSpPr>
          <p:nvPr>
            <p:ph sz="quarter" idx="42"/>
          </p:nvPr>
        </p:nvSpPr>
        <p:spPr>
          <a:xfrm>
            <a:off x="624547" y="4442837"/>
            <a:ext cx="5168394" cy="1731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18">
            <a:extLst>
              <a:ext uri="{FF2B5EF4-FFF2-40B4-BE49-F238E27FC236}">
                <a16:creationId xmlns:a16="http://schemas.microsoft.com/office/drawing/2014/main" id="{0F9F31D3-EF72-C30E-54AF-08CEB2357D5F}"/>
              </a:ext>
            </a:extLst>
          </p:cNvPr>
          <p:cNvSpPr>
            <a:spLocks noGrp="1"/>
          </p:cNvSpPr>
          <p:nvPr>
            <p:ph sz="quarter" idx="43"/>
          </p:nvPr>
        </p:nvSpPr>
        <p:spPr>
          <a:xfrm>
            <a:off x="6415153" y="4442837"/>
            <a:ext cx="5168394" cy="1731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2654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ic-4-stat-layout">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36AB93D1-FFAB-27E8-A799-169B80A98353}"/>
              </a:ext>
            </a:extLst>
          </p:cNvPr>
          <p:cNvSpPr>
            <a:spLocks noGrp="1"/>
          </p:cNvSpPr>
          <p:nvPr>
            <p:ph type="ftr" sz="quarter" idx="19"/>
          </p:nvPr>
        </p:nvSpPr>
        <p:spPr/>
        <p:txBody>
          <a:bodyPr/>
          <a:lstStyle/>
          <a:p>
            <a:endParaRPr lang="en-US"/>
          </a:p>
        </p:txBody>
      </p:sp>
      <p:sp>
        <p:nvSpPr>
          <p:cNvPr id="13" name="Slide Number Placeholder 12">
            <a:extLst>
              <a:ext uri="{FF2B5EF4-FFF2-40B4-BE49-F238E27FC236}">
                <a16:creationId xmlns:a16="http://schemas.microsoft.com/office/drawing/2014/main" id="{E7B2E6DC-80B0-71F9-ACFD-8AF7B6484F48}"/>
              </a:ext>
            </a:extLst>
          </p:cNvPr>
          <p:cNvSpPr>
            <a:spLocks noGrp="1"/>
          </p:cNvSpPr>
          <p:nvPr>
            <p:ph type="sldNum" sz="quarter" idx="20"/>
          </p:nvPr>
        </p:nvSpPr>
        <p:spPr/>
        <p:txBody>
          <a:bodyPr/>
          <a:lstStyle/>
          <a:p>
            <a:fld id="{BE30271F-6A62-472B-9758-2215244509BA}" type="slidenum">
              <a:rPr lang="en-US" smtClean="0"/>
              <a:pPr/>
              <a:t>‹#›</a:t>
            </a:fld>
            <a:endParaRPr lang="en-US"/>
          </a:p>
        </p:txBody>
      </p:sp>
      <p:sp>
        <p:nvSpPr>
          <p:cNvPr id="6" name="Content Placeholder 8">
            <a:extLst>
              <a:ext uri="{FF2B5EF4-FFF2-40B4-BE49-F238E27FC236}">
                <a16:creationId xmlns:a16="http://schemas.microsoft.com/office/drawing/2014/main" id="{7B8A135D-7D00-07D7-4728-EA8637A8F53A}"/>
              </a:ext>
            </a:extLst>
          </p:cNvPr>
          <p:cNvSpPr txBox="1">
            <a:spLocks/>
          </p:cNvSpPr>
          <p:nvPr userDrawn="1"/>
        </p:nvSpPr>
        <p:spPr>
          <a:xfrm>
            <a:off x="281515"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tx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a:solidFill>
                <a:schemeClr val="tx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7" name="Picture 6" descr="A blue text on a black background&#10;&#10;Description automatically generated">
            <a:extLst>
              <a:ext uri="{FF2B5EF4-FFF2-40B4-BE49-F238E27FC236}">
                <a16:creationId xmlns:a16="http://schemas.microsoft.com/office/drawing/2014/main" id="{7F9BAF08-5446-252B-B38F-DFBCACDBBA29}"/>
              </a:ext>
            </a:extLst>
          </p:cNvPr>
          <p:cNvPicPr>
            <a:picLocks noChangeAspect="1"/>
          </p:cNvPicPr>
          <p:nvPr userDrawn="1"/>
        </p:nvPicPr>
        <p:blipFill>
          <a:blip r:embed="rId2"/>
          <a:stretch>
            <a:fillRect/>
          </a:stretch>
        </p:blipFill>
        <p:spPr>
          <a:xfrm>
            <a:off x="10452683" y="6239143"/>
            <a:ext cx="1739317" cy="618857"/>
          </a:xfrm>
          <a:prstGeom prst="rect">
            <a:avLst/>
          </a:prstGeom>
        </p:spPr>
      </p:pic>
      <p:sp>
        <p:nvSpPr>
          <p:cNvPr id="8" name="Text Placeholder 13">
            <a:extLst>
              <a:ext uri="{FF2B5EF4-FFF2-40B4-BE49-F238E27FC236}">
                <a16:creationId xmlns:a16="http://schemas.microsoft.com/office/drawing/2014/main" id="{259C4A9A-E6B5-3F70-BD6B-05196104C534}"/>
              </a:ext>
            </a:extLst>
          </p:cNvPr>
          <p:cNvSpPr>
            <a:spLocks noGrp="1"/>
          </p:cNvSpPr>
          <p:nvPr>
            <p:ph type="body" sz="quarter" idx="18" hasCustomPrompt="1"/>
          </p:nvPr>
        </p:nvSpPr>
        <p:spPr>
          <a:xfrm>
            <a:off x="696310" y="3502491"/>
            <a:ext cx="2447943" cy="774021"/>
          </a:xfrm>
        </p:spPr>
        <p:txBody>
          <a:bodyPr anchor="b">
            <a:normAutofit/>
          </a:bodyPr>
          <a:lstStyle>
            <a:lvl1pPr>
              <a:defRPr sz="4000" b="0">
                <a:solidFill>
                  <a:schemeClr val="accent3"/>
                </a:solidFill>
                <a:latin typeface="+mj-lt"/>
              </a:defRPr>
            </a:lvl1pPr>
          </a:lstStyle>
          <a:p>
            <a:pPr lvl="0"/>
            <a:r>
              <a:rPr lang="en-US" dirty="0"/>
              <a:t>$00.0B</a:t>
            </a:r>
          </a:p>
        </p:txBody>
      </p:sp>
      <p:sp>
        <p:nvSpPr>
          <p:cNvPr id="21" name="Content Placeholder 18">
            <a:extLst>
              <a:ext uri="{FF2B5EF4-FFF2-40B4-BE49-F238E27FC236}">
                <a16:creationId xmlns:a16="http://schemas.microsoft.com/office/drawing/2014/main" id="{E1EB065C-F2BA-4D8E-4E2A-DBC9948610D4}"/>
              </a:ext>
            </a:extLst>
          </p:cNvPr>
          <p:cNvSpPr>
            <a:spLocks noGrp="1"/>
          </p:cNvSpPr>
          <p:nvPr>
            <p:ph sz="quarter" idx="37"/>
          </p:nvPr>
        </p:nvSpPr>
        <p:spPr>
          <a:xfrm>
            <a:off x="695713" y="4345752"/>
            <a:ext cx="2447943" cy="1827269"/>
          </a:xfrm>
        </p:spPr>
        <p:txBody>
          <a:bodyPr/>
          <a:lstStyle/>
          <a:p>
            <a:pPr lvl="0"/>
            <a:r>
              <a:rPr lang="en-US" dirty="0"/>
              <a:t>Click to edit Master text styles</a:t>
            </a:r>
          </a:p>
          <a:p>
            <a:pPr lvl="1"/>
            <a:r>
              <a:rPr lang="en-US" dirty="0"/>
              <a:t>Second level</a:t>
            </a:r>
          </a:p>
        </p:txBody>
      </p:sp>
      <p:sp>
        <p:nvSpPr>
          <p:cNvPr id="4" name="Text Placeholder 13">
            <a:extLst>
              <a:ext uri="{FF2B5EF4-FFF2-40B4-BE49-F238E27FC236}">
                <a16:creationId xmlns:a16="http://schemas.microsoft.com/office/drawing/2014/main" id="{0733A44F-8CD7-8F15-E624-19FDA336DB82}"/>
              </a:ext>
            </a:extLst>
          </p:cNvPr>
          <p:cNvSpPr>
            <a:spLocks noGrp="1"/>
          </p:cNvSpPr>
          <p:nvPr>
            <p:ph type="body" sz="quarter" idx="38" hasCustomPrompt="1"/>
          </p:nvPr>
        </p:nvSpPr>
        <p:spPr>
          <a:xfrm>
            <a:off x="3508031" y="3502491"/>
            <a:ext cx="2447943" cy="774021"/>
          </a:xfrm>
        </p:spPr>
        <p:txBody>
          <a:bodyPr anchor="b">
            <a:normAutofit/>
          </a:bodyPr>
          <a:lstStyle>
            <a:lvl1pPr>
              <a:defRPr sz="4000" b="0">
                <a:solidFill>
                  <a:schemeClr val="accent3"/>
                </a:solidFill>
                <a:latin typeface="+mj-lt"/>
              </a:defRPr>
            </a:lvl1pPr>
          </a:lstStyle>
          <a:p>
            <a:pPr lvl="0"/>
            <a:r>
              <a:rPr lang="en-US"/>
              <a:t>$00.0B</a:t>
            </a:r>
          </a:p>
        </p:txBody>
      </p:sp>
      <p:sp>
        <p:nvSpPr>
          <p:cNvPr id="5" name="Content Placeholder 18">
            <a:extLst>
              <a:ext uri="{FF2B5EF4-FFF2-40B4-BE49-F238E27FC236}">
                <a16:creationId xmlns:a16="http://schemas.microsoft.com/office/drawing/2014/main" id="{C6392EC1-6D53-C912-1B1E-34EB64E67885}"/>
              </a:ext>
            </a:extLst>
          </p:cNvPr>
          <p:cNvSpPr>
            <a:spLocks noGrp="1"/>
          </p:cNvSpPr>
          <p:nvPr>
            <p:ph sz="quarter" idx="39"/>
          </p:nvPr>
        </p:nvSpPr>
        <p:spPr>
          <a:xfrm>
            <a:off x="3508627" y="4345752"/>
            <a:ext cx="2447943" cy="1827269"/>
          </a:xfrm>
        </p:spPr>
        <p:txBody>
          <a:bodyPr/>
          <a:lstStyle/>
          <a:p>
            <a:pPr lvl="0"/>
            <a:r>
              <a:rPr lang="en-US" dirty="0"/>
              <a:t>Click to edit Master text styles</a:t>
            </a:r>
          </a:p>
          <a:p>
            <a:pPr lvl="1"/>
            <a:r>
              <a:rPr lang="en-US" dirty="0"/>
              <a:t>Second level</a:t>
            </a:r>
          </a:p>
        </p:txBody>
      </p:sp>
      <p:sp>
        <p:nvSpPr>
          <p:cNvPr id="9" name="Text Placeholder 13">
            <a:extLst>
              <a:ext uri="{FF2B5EF4-FFF2-40B4-BE49-F238E27FC236}">
                <a16:creationId xmlns:a16="http://schemas.microsoft.com/office/drawing/2014/main" id="{26F1E921-6DDF-51B3-3B9B-233CB5E1F630}"/>
              </a:ext>
            </a:extLst>
          </p:cNvPr>
          <p:cNvSpPr>
            <a:spLocks noGrp="1"/>
          </p:cNvSpPr>
          <p:nvPr>
            <p:ph type="body" sz="quarter" idx="40" hasCustomPrompt="1"/>
          </p:nvPr>
        </p:nvSpPr>
        <p:spPr>
          <a:xfrm>
            <a:off x="6321840" y="3502491"/>
            <a:ext cx="2447943" cy="774021"/>
          </a:xfrm>
        </p:spPr>
        <p:txBody>
          <a:bodyPr anchor="b">
            <a:normAutofit/>
          </a:bodyPr>
          <a:lstStyle>
            <a:lvl1pPr>
              <a:defRPr sz="4000" b="0">
                <a:solidFill>
                  <a:schemeClr val="accent3"/>
                </a:solidFill>
                <a:latin typeface="+mj-lt"/>
              </a:defRPr>
            </a:lvl1pPr>
          </a:lstStyle>
          <a:p>
            <a:pPr lvl="0"/>
            <a:r>
              <a:rPr lang="en-US"/>
              <a:t>00.0M</a:t>
            </a:r>
          </a:p>
        </p:txBody>
      </p:sp>
      <p:sp>
        <p:nvSpPr>
          <p:cNvPr id="11" name="Content Placeholder 18">
            <a:extLst>
              <a:ext uri="{FF2B5EF4-FFF2-40B4-BE49-F238E27FC236}">
                <a16:creationId xmlns:a16="http://schemas.microsoft.com/office/drawing/2014/main" id="{9EC666D5-396E-811D-9112-9958A240126D}"/>
              </a:ext>
            </a:extLst>
          </p:cNvPr>
          <p:cNvSpPr>
            <a:spLocks noGrp="1"/>
          </p:cNvSpPr>
          <p:nvPr>
            <p:ph sz="quarter" idx="41"/>
          </p:nvPr>
        </p:nvSpPr>
        <p:spPr>
          <a:xfrm>
            <a:off x="6321541" y="4345752"/>
            <a:ext cx="2447943" cy="1827269"/>
          </a:xfrm>
        </p:spPr>
        <p:txBody>
          <a:bodyPr/>
          <a:lstStyle/>
          <a:p>
            <a:pPr lvl="0"/>
            <a:r>
              <a:rPr lang="en-US" dirty="0"/>
              <a:t>Click to edit Master text styles</a:t>
            </a:r>
          </a:p>
          <a:p>
            <a:pPr lvl="1"/>
            <a:r>
              <a:rPr lang="en-US" dirty="0"/>
              <a:t>Second level</a:t>
            </a:r>
          </a:p>
        </p:txBody>
      </p:sp>
      <p:sp>
        <p:nvSpPr>
          <p:cNvPr id="14" name="Text Placeholder 13">
            <a:extLst>
              <a:ext uri="{FF2B5EF4-FFF2-40B4-BE49-F238E27FC236}">
                <a16:creationId xmlns:a16="http://schemas.microsoft.com/office/drawing/2014/main" id="{4C4765E2-4675-124E-1D52-FD51F0AC69FA}"/>
              </a:ext>
            </a:extLst>
          </p:cNvPr>
          <p:cNvSpPr>
            <a:spLocks noGrp="1"/>
          </p:cNvSpPr>
          <p:nvPr>
            <p:ph type="body" sz="quarter" idx="42" hasCustomPrompt="1"/>
          </p:nvPr>
        </p:nvSpPr>
        <p:spPr>
          <a:xfrm>
            <a:off x="9134475" y="3505609"/>
            <a:ext cx="2448520" cy="774021"/>
          </a:xfrm>
        </p:spPr>
        <p:txBody>
          <a:bodyPr anchor="b">
            <a:normAutofit/>
          </a:bodyPr>
          <a:lstStyle>
            <a:lvl1pPr>
              <a:defRPr sz="4000" b="0">
                <a:solidFill>
                  <a:schemeClr val="accent3"/>
                </a:solidFill>
                <a:latin typeface="+mj-lt"/>
              </a:defRPr>
            </a:lvl1pPr>
          </a:lstStyle>
          <a:p>
            <a:pPr lvl="0"/>
            <a:r>
              <a:rPr lang="en-US"/>
              <a:t>00.0K</a:t>
            </a:r>
          </a:p>
        </p:txBody>
      </p:sp>
      <p:sp>
        <p:nvSpPr>
          <p:cNvPr id="16" name="Content Placeholder 18">
            <a:extLst>
              <a:ext uri="{FF2B5EF4-FFF2-40B4-BE49-F238E27FC236}">
                <a16:creationId xmlns:a16="http://schemas.microsoft.com/office/drawing/2014/main" id="{ABB6EE16-25CE-4B0C-806D-E359F1DA9F69}"/>
              </a:ext>
            </a:extLst>
          </p:cNvPr>
          <p:cNvSpPr>
            <a:spLocks noGrp="1"/>
          </p:cNvSpPr>
          <p:nvPr>
            <p:ph sz="quarter" idx="43"/>
          </p:nvPr>
        </p:nvSpPr>
        <p:spPr>
          <a:xfrm>
            <a:off x="9134752" y="4345752"/>
            <a:ext cx="2447943" cy="1827269"/>
          </a:xfrm>
        </p:spPr>
        <p:txBody>
          <a:bodyPr/>
          <a:lstStyle/>
          <a:p>
            <a:pPr lvl="0"/>
            <a:r>
              <a:rPr lang="en-US"/>
              <a:t>Click to edit Master text styles</a:t>
            </a:r>
          </a:p>
          <a:p>
            <a:pPr lvl="1"/>
            <a:r>
              <a:rPr lang="en-US"/>
              <a:t>Second level</a:t>
            </a:r>
          </a:p>
        </p:txBody>
      </p:sp>
      <p:sp>
        <p:nvSpPr>
          <p:cNvPr id="10" name="Text Placeholder 16">
            <a:extLst>
              <a:ext uri="{FF2B5EF4-FFF2-40B4-BE49-F238E27FC236}">
                <a16:creationId xmlns:a16="http://schemas.microsoft.com/office/drawing/2014/main" id="{20B919D9-8DCB-7A4C-D157-0FBDCF34A15C}"/>
              </a:ext>
            </a:extLst>
          </p:cNvPr>
          <p:cNvSpPr>
            <a:spLocks noGrp="1"/>
          </p:cNvSpPr>
          <p:nvPr>
            <p:ph type="body" sz="quarter" idx="29"/>
          </p:nvPr>
        </p:nvSpPr>
        <p:spPr>
          <a:xfrm>
            <a:off x="607324" y="1433532"/>
            <a:ext cx="10975075" cy="1918859"/>
          </a:xfrm>
        </p:spPr>
        <p:txBody>
          <a:bodyPr/>
          <a:lstStyle/>
          <a:p>
            <a:pPr lvl="0"/>
            <a:r>
              <a:rPr lang="en-US" dirty="0"/>
              <a:t>Click to edit Master text styles</a:t>
            </a:r>
          </a:p>
          <a:p>
            <a:pPr lvl="1"/>
            <a:r>
              <a:rPr lang="en-US" dirty="0"/>
              <a:t>Second level</a:t>
            </a:r>
          </a:p>
        </p:txBody>
      </p:sp>
      <p:cxnSp>
        <p:nvCxnSpPr>
          <p:cNvPr id="18" name="Straight Connector 17">
            <a:extLst>
              <a:ext uri="{FF2B5EF4-FFF2-40B4-BE49-F238E27FC236}">
                <a16:creationId xmlns:a16="http://schemas.microsoft.com/office/drawing/2014/main" id="{B54256F7-E34C-8D94-ABCE-AA3B8728FF16}"/>
              </a:ext>
            </a:extLst>
          </p:cNvPr>
          <p:cNvCxnSpPr/>
          <p:nvPr userDrawn="1"/>
        </p:nvCxnSpPr>
        <p:spPr>
          <a:xfrm>
            <a:off x="609005" y="3502491"/>
            <a:ext cx="0" cy="2670530"/>
          </a:xfrm>
          <a:prstGeom prst="line">
            <a:avLst/>
          </a:prstGeom>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2C362CDE-6552-DB60-645E-944EAEE5FD43}"/>
              </a:ext>
            </a:extLst>
          </p:cNvPr>
          <p:cNvCxnSpPr/>
          <p:nvPr userDrawn="1"/>
        </p:nvCxnSpPr>
        <p:spPr>
          <a:xfrm>
            <a:off x="3421323" y="3502491"/>
            <a:ext cx="0" cy="2670530"/>
          </a:xfrm>
          <a:prstGeom prst="line">
            <a:avLst/>
          </a:prstGeom>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1C4DFCAE-EDB1-B49A-08C6-C4EA3DE8C0E9}"/>
              </a:ext>
            </a:extLst>
          </p:cNvPr>
          <p:cNvCxnSpPr/>
          <p:nvPr userDrawn="1"/>
        </p:nvCxnSpPr>
        <p:spPr>
          <a:xfrm>
            <a:off x="6234833" y="3502491"/>
            <a:ext cx="0" cy="2670530"/>
          </a:xfrm>
          <a:prstGeom prst="line">
            <a:avLst/>
          </a:prstGeom>
        </p:spPr>
        <p:style>
          <a:lnRef idx="1">
            <a:schemeClr val="accent4"/>
          </a:lnRef>
          <a:fillRef idx="0">
            <a:schemeClr val="accent4"/>
          </a:fillRef>
          <a:effectRef idx="0">
            <a:schemeClr val="accent4"/>
          </a:effectRef>
          <a:fontRef idx="minor">
            <a:schemeClr val="tx1"/>
          </a:fontRef>
        </p:style>
      </p:cxnSp>
      <p:cxnSp>
        <p:nvCxnSpPr>
          <p:cNvPr id="22" name="Straight Connector 21">
            <a:extLst>
              <a:ext uri="{FF2B5EF4-FFF2-40B4-BE49-F238E27FC236}">
                <a16:creationId xmlns:a16="http://schemas.microsoft.com/office/drawing/2014/main" id="{DB9D3CCA-E4D6-DC17-5953-5C6610D5C54B}"/>
              </a:ext>
            </a:extLst>
          </p:cNvPr>
          <p:cNvCxnSpPr/>
          <p:nvPr userDrawn="1"/>
        </p:nvCxnSpPr>
        <p:spPr>
          <a:xfrm>
            <a:off x="9022341" y="3502491"/>
            <a:ext cx="0" cy="2670530"/>
          </a:xfrm>
          <a:prstGeom prst="line">
            <a:avLst/>
          </a:prstGeom>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EF78FF76-2A8C-96C5-5DB1-C495F967DD14}"/>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tx1"/>
                </a:solidFill>
              </a:rPr>
              <a:t>©2024 Inspira Financial</a:t>
            </a:r>
          </a:p>
        </p:txBody>
      </p:sp>
      <p:sp>
        <p:nvSpPr>
          <p:cNvPr id="2" name="Title 1">
            <a:extLst>
              <a:ext uri="{FF2B5EF4-FFF2-40B4-BE49-F238E27FC236}">
                <a16:creationId xmlns:a16="http://schemas.microsoft.com/office/drawing/2014/main" id="{62F9C972-1EA4-FA32-EA08-C806211972E7}"/>
              </a:ext>
            </a:extLst>
          </p:cNvPr>
          <p:cNvSpPr>
            <a:spLocks noGrp="1"/>
          </p:cNvSpPr>
          <p:nvPr>
            <p:ph type="title" hasCustomPrompt="1"/>
          </p:nvPr>
        </p:nvSpPr>
        <p:spPr>
          <a:xfrm>
            <a:off x="614135" y="683598"/>
            <a:ext cx="10963027" cy="749934"/>
          </a:xfrm>
        </p:spPr>
        <p:txBody>
          <a:bodyPr/>
          <a:lstStyle>
            <a:lvl1pPr>
              <a:defRPr/>
            </a:lvl1pPr>
          </a:lstStyle>
          <a:p>
            <a:r>
              <a:rPr lang="en-US" dirty="0"/>
              <a:t>Four stat layout</a:t>
            </a:r>
          </a:p>
        </p:txBody>
      </p:sp>
      <p:sp>
        <p:nvSpPr>
          <p:cNvPr id="23" name="Text Placeholder 18">
            <a:extLst>
              <a:ext uri="{FF2B5EF4-FFF2-40B4-BE49-F238E27FC236}">
                <a16:creationId xmlns:a16="http://schemas.microsoft.com/office/drawing/2014/main" id="{1F49EA01-FB23-C2CD-CDE3-CF946E949A14}"/>
              </a:ext>
            </a:extLst>
          </p:cNvPr>
          <p:cNvSpPr>
            <a:spLocks noGrp="1"/>
          </p:cNvSpPr>
          <p:nvPr>
            <p:ph type="body" sz="quarter" idx="44" hasCustomPrompt="1"/>
          </p:nvPr>
        </p:nvSpPr>
        <p:spPr>
          <a:xfrm>
            <a:off x="614136" y="349312"/>
            <a:ext cx="2649248" cy="334286"/>
          </a:xfrm>
        </p:spPr>
        <p:txBody>
          <a:bodyPr>
            <a:noAutofit/>
          </a:bodyPr>
          <a:lstStyle>
            <a:lvl1pPr>
              <a:defRPr sz="1200" b="1" i="0" cap="all" baseline="0">
                <a:solidFill>
                  <a:schemeClr val="accent3"/>
                </a:solidFill>
              </a:defRPr>
            </a:lvl1pPr>
          </a:lstStyle>
          <a:p>
            <a:pPr lvl="0"/>
            <a:r>
              <a:rPr lang="en-US" dirty="0"/>
              <a:t>Short label optional</a:t>
            </a:r>
          </a:p>
        </p:txBody>
      </p:sp>
    </p:spTree>
    <p:extLst>
      <p:ext uri="{BB962C8B-B14F-4D97-AF65-F5344CB8AC3E}">
        <p14:creationId xmlns:p14="http://schemas.microsoft.com/office/powerpoint/2010/main" val="1468733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digo_Quote Layout">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C206995-7CB7-31D8-0B6A-0FD08DDBAD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DAA999-7E93-727D-69DD-4482F981CC80}"/>
              </a:ext>
            </a:extLst>
          </p:cNvPr>
          <p:cNvSpPr>
            <a:spLocks noGrp="1"/>
          </p:cNvSpPr>
          <p:nvPr>
            <p:ph type="sldNum" sz="quarter" idx="12"/>
          </p:nvPr>
        </p:nvSpPr>
        <p:spPr/>
        <p:txBody>
          <a:bodyPr/>
          <a:lstStyle/>
          <a:p>
            <a:fld id="{BE30271F-6A62-472B-9758-2215244509BA}" type="slidenum">
              <a:rPr lang="en-US" smtClean="0"/>
              <a:pPr/>
              <a:t>‹#›</a:t>
            </a:fld>
            <a:endParaRPr lang="en-US"/>
          </a:p>
        </p:txBody>
      </p:sp>
      <p:sp>
        <p:nvSpPr>
          <p:cNvPr id="3" name="Content Placeholder 8">
            <a:extLst>
              <a:ext uri="{FF2B5EF4-FFF2-40B4-BE49-F238E27FC236}">
                <a16:creationId xmlns:a16="http://schemas.microsoft.com/office/drawing/2014/main" id="{E6EAC3D8-0FA1-0B82-70DB-93212E942426}"/>
              </a:ext>
            </a:extLst>
          </p:cNvPr>
          <p:cNvSpPr txBox="1">
            <a:spLocks/>
          </p:cNvSpPr>
          <p:nvPr userDrawn="1"/>
        </p:nvSpPr>
        <p:spPr>
          <a:xfrm>
            <a:off x="281515"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bg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dirty="0">
              <a:solidFill>
                <a:schemeClr val="bg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D4823806-D1E1-E8EA-8249-A7426157739B}"/>
              </a:ext>
            </a:extLst>
          </p:cNvPr>
          <p:cNvPicPr>
            <a:picLocks noChangeAspect="1"/>
          </p:cNvPicPr>
          <p:nvPr userDrawn="1"/>
        </p:nvPicPr>
        <p:blipFill>
          <a:blip r:embed="rId2"/>
          <a:srcRect/>
          <a:stretch/>
        </p:blipFill>
        <p:spPr>
          <a:xfrm>
            <a:off x="10452683" y="6239143"/>
            <a:ext cx="1739317" cy="618856"/>
          </a:xfrm>
          <a:prstGeom prst="rect">
            <a:avLst/>
          </a:prstGeom>
        </p:spPr>
      </p:pic>
      <p:sp>
        <p:nvSpPr>
          <p:cNvPr id="8" name="TextBox 7">
            <a:extLst>
              <a:ext uri="{FF2B5EF4-FFF2-40B4-BE49-F238E27FC236}">
                <a16:creationId xmlns:a16="http://schemas.microsoft.com/office/drawing/2014/main" id="{507D283C-58CA-9FB2-87B3-8CD94A997B0A}"/>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bg1"/>
                </a:solidFill>
              </a:rPr>
              <a:t>©2024 Inspira Financial</a:t>
            </a:r>
          </a:p>
        </p:txBody>
      </p:sp>
      <p:grpSp>
        <p:nvGrpSpPr>
          <p:cNvPr id="9" name="Group 8">
            <a:extLst>
              <a:ext uri="{FF2B5EF4-FFF2-40B4-BE49-F238E27FC236}">
                <a16:creationId xmlns:a16="http://schemas.microsoft.com/office/drawing/2014/main" id="{2B4D383A-A9D4-9C85-610A-6283651E5FFB}"/>
              </a:ext>
            </a:extLst>
          </p:cNvPr>
          <p:cNvGrpSpPr/>
          <p:nvPr userDrawn="1"/>
        </p:nvGrpSpPr>
        <p:grpSpPr>
          <a:xfrm>
            <a:off x="2209800" y="1981200"/>
            <a:ext cx="1447800" cy="2895600"/>
            <a:chOff x="3314700" y="3086100"/>
            <a:chExt cx="2171700" cy="4343400"/>
          </a:xfrm>
          <a:solidFill>
            <a:schemeClr val="accent2"/>
          </a:solidFill>
        </p:grpSpPr>
        <p:sp>
          <p:nvSpPr>
            <p:cNvPr id="10" name="Rectangle 9">
              <a:extLst>
                <a:ext uri="{FF2B5EF4-FFF2-40B4-BE49-F238E27FC236}">
                  <a16:creationId xmlns:a16="http://schemas.microsoft.com/office/drawing/2014/main" id="{87DBD846-C28B-5DD9-D262-EC3C6BFDABCD}"/>
                </a:ext>
              </a:extLst>
            </p:cNvPr>
            <p:cNvSpPr/>
            <p:nvPr/>
          </p:nvSpPr>
          <p:spPr>
            <a:xfrm>
              <a:off x="5372100" y="3086100"/>
              <a:ext cx="114300" cy="4343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3"/>
                </a:solidFill>
              </a:endParaRPr>
            </a:p>
          </p:txBody>
        </p:sp>
        <p:pic>
          <p:nvPicPr>
            <p:cNvPr id="11" name="Graphic 10">
              <a:extLst>
                <a:ext uri="{FF2B5EF4-FFF2-40B4-BE49-F238E27FC236}">
                  <a16:creationId xmlns:a16="http://schemas.microsoft.com/office/drawing/2014/main" id="{D07C1B13-65F9-A503-F3C7-D7A95CBDC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14700" y="3086100"/>
              <a:ext cx="1785109" cy="1257300"/>
            </a:xfrm>
            <a:prstGeom prst="rect">
              <a:avLst/>
            </a:prstGeom>
          </p:spPr>
        </p:pic>
      </p:grpSp>
      <p:sp>
        <p:nvSpPr>
          <p:cNvPr id="13" name="Text Placeholder 14">
            <a:extLst>
              <a:ext uri="{FF2B5EF4-FFF2-40B4-BE49-F238E27FC236}">
                <a16:creationId xmlns:a16="http://schemas.microsoft.com/office/drawing/2014/main" id="{FEA6D00C-4AB0-8A9D-8C03-C9A7448AB153}"/>
              </a:ext>
            </a:extLst>
          </p:cNvPr>
          <p:cNvSpPr>
            <a:spLocks noGrp="1"/>
          </p:cNvSpPr>
          <p:nvPr>
            <p:ph type="body" sz="quarter" idx="16" hasCustomPrompt="1"/>
          </p:nvPr>
        </p:nvSpPr>
        <p:spPr>
          <a:xfrm>
            <a:off x="4267200" y="1981199"/>
            <a:ext cx="5486400" cy="2895599"/>
          </a:xfrm>
        </p:spPr>
        <p:txBody>
          <a:bodyPr anchor="ctr"/>
          <a:lstStyle>
            <a:lvl1pPr>
              <a:defRPr sz="2400">
                <a:solidFill>
                  <a:schemeClr val="bg1"/>
                </a:solidFill>
              </a:defRPr>
            </a:lvl1pPr>
            <a:lvl2pPr marL="45720" indent="0">
              <a:buNone/>
              <a:defRPr b="1">
                <a:solidFill>
                  <a:schemeClr val="accent4"/>
                </a:solidFill>
              </a:defRPr>
            </a:lvl2pPr>
          </a:lstStyle>
          <a:p>
            <a:pPr lvl="0"/>
            <a:r>
              <a:rPr lang="en-US" dirty="0"/>
              <a:t>This is a layout for showcasing a quote, client feedback, or a testimonial.</a:t>
            </a:r>
          </a:p>
          <a:p>
            <a:pPr lvl="1"/>
            <a:r>
              <a:rPr lang="en-US" dirty="0"/>
              <a:t>Enter name here</a:t>
            </a:r>
          </a:p>
        </p:txBody>
      </p:sp>
    </p:spTree>
    <p:extLst>
      <p:ext uri="{BB962C8B-B14F-4D97-AF65-F5344CB8AC3E}">
        <p14:creationId xmlns:p14="http://schemas.microsoft.com/office/powerpoint/2010/main" val="1946096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meline-layout">
    <p:spTree>
      <p:nvGrpSpPr>
        <p:cNvPr id="1" name=""/>
        <p:cNvGrpSpPr/>
        <p:nvPr/>
      </p:nvGrpSpPr>
      <p:grpSpPr>
        <a:xfrm>
          <a:off x="0" y="0"/>
          <a:ext cx="0" cy="0"/>
          <a:chOff x="0" y="0"/>
          <a:chExt cx="0" cy="0"/>
        </a:xfrm>
      </p:grpSpPr>
      <p:sp>
        <p:nvSpPr>
          <p:cNvPr id="35" name="Footer Placeholder 34">
            <a:extLst>
              <a:ext uri="{FF2B5EF4-FFF2-40B4-BE49-F238E27FC236}">
                <a16:creationId xmlns:a16="http://schemas.microsoft.com/office/drawing/2014/main" id="{46848F8C-FED1-A4A2-E7B2-196251ED9BFC}"/>
              </a:ext>
            </a:extLst>
          </p:cNvPr>
          <p:cNvSpPr>
            <a:spLocks noGrp="1"/>
          </p:cNvSpPr>
          <p:nvPr>
            <p:ph type="ftr" sz="quarter" idx="30"/>
          </p:nvPr>
        </p:nvSpPr>
        <p:spPr/>
        <p:txBody>
          <a:bodyPr/>
          <a:lstStyle/>
          <a:p>
            <a:endParaRPr lang="en-US"/>
          </a:p>
        </p:txBody>
      </p:sp>
      <p:sp>
        <p:nvSpPr>
          <p:cNvPr id="36" name="Slide Number Placeholder 35">
            <a:extLst>
              <a:ext uri="{FF2B5EF4-FFF2-40B4-BE49-F238E27FC236}">
                <a16:creationId xmlns:a16="http://schemas.microsoft.com/office/drawing/2014/main" id="{FBA14280-55B2-15B4-F7F2-BFD67A9B0A79}"/>
              </a:ext>
            </a:extLst>
          </p:cNvPr>
          <p:cNvSpPr>
            <a:spLocks noGrp="1"/>
          </p:cNvSpPr>
          <p:nvPr>
            <p:ph type="sldNum" sz="quarter" idx="31"/>
          </p:nvPr>
        </p:nvSpPr>
        <p:spPr/>
        <p:txBody>
          <a:bodyPr/>
          <a:lstStyle/>
          <a:p>
            <a:fld id="{BE30271F-6A62-472B-9758-2215244509BA}" type="slidenum">
              <a:rPr lang="en-US" smtClean="0"/>
              <a:pPr/>
              <a:t>‹#›</a:t>
            </a:fld>
            <a:endParaRPr lang="en-US"/>
          </a:p>
        </p:txBody>
      </p:sp>
      <p:sp>
        <p:nvSpPr>
          <p:cNvPr id="5" name="Content Placeholder 8">
            <a:extLst>
              <a:ext uri="{FF2B5EF4-FFF2-40B4-BE49-F238E27FC236}">
                <a16:creationId xmlns:a16="http://schemas.microsoft.com/office/drawing/2014/main" id="{55ADCB97-933A-F483-0F43-0A949E79F8B6}"/>
              </a:ext>
            </a:extLst>
          </p:cNvPr>
          <p:cNvSpPr txBox="1">
            <a:spLocks/>
          </p:cNvSpPr>
          <p:nvPr userDrawn="1"/>
        </p:nvSpPr>
        <p:spPr>
          <a:xfrm>
            <a:off x="281515"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tx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a:solidFill>
                <a:schemeClr val="tx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6" name="Picture 5" descr="A blue text on a black background&#10;&#10;Description automatically generated">
            <a:extLst>
              <a:ext uri="{FF2B5EF4-FFF2-40B4-BE49-F238E27FC236}">
                <a16:creationId xmlns:a16="http://schemas.microsoft.com/office/drawing/2014/main" id="{DB32B1BB-17FC-B2D0-46C7-2927BA1F6BC9}"/>
              </a:ext>
            </a:extLst>
          </p:cNvPr>
          <p:cNvPicPr>
            <a:picLocks noChangeAspect="1"/>
          </p:cNvPicPr>
          <p:nvPr userDrawn="1"/>
        </p:nvPicPr>
        <p:blipFill>
          <a:blip r:embed="rId2"/>
          <a:stretch>
            <a:fillRect/>
          </a:stretch>
        </p:blipFill>
        <p:spPr>
          <a:xfrm>
            <a:off x="10452683" y="6239143"/>
            <a:ext cx="1739317" cy="618857"/>
          </a:xfrm>
          <a:prstGeom prst="rect">
            <a:avLst/>
          </a:prstGeom>
        </p:spPr>
      </p:pic>
      <p:sp>
        <p:nvSpPr>
          <p:cNvPr id="9" name="Title 1">
            <a:extLst>
              <a:ext uri="{FF2B5EF4-FFF2-40B4-BE49-F238E27FC236}">
                <a16:creationId xmlns:a16="http://schemas.microsoft.com/office/drawing/2014/main" id="{6CB0BDDA-5A6C-CEAF-89B5-6DCC478AE965}"/>
              </a:ext>
            </a:extLst>
          </p:cNvPr>
          <p:cNvSpPr>
            <a:spLocks noGrp="1"/>
          </p:cNvSpPr>
          <p:nvPr>
            <p:ph type="title" hasCustomPrompt="1"/>
          </p:nvPr>
        </p:nvSpPr>
        <p:spPr>
          <a:xfrm>
            <a:off x="614135" y="683598"/>
            <a:ext cx="10963027" cy="922128"/>
          </a:xfrm>
        </p:spPr>
        <p:txBody>
          <a:bodyPr/>
          <a:lstStyle>
            <a:lvl1pPr>
              <a:defRPr/>
            </a:lvl1pPr>
          </a:lstStyle>
          <a:p>
            <a:r>
              <a:rPr lang="en-US" dirty="0"/>
              <a:t>This is a timeline layout</a:t>
            </a:r>
          </a:p>
        </p:txBody>
      </p:sp>
      <p:sp>
        <p:nvSpPr>
          <p:cNvPr id="10" name="Text Placeholder 18">
            <a:extLst>
              <a:ext uri="{FF2B5EF4-FFF2-40B4-BE49-F238E27FC236}">
                <a16:creationId xmlns:a16="http://schemas.microsoft.com/office/drawing/2014/main" id="{E9F78011-714C-07FC-B5F8-B34B0F05B1F8}"/>
              </a:ext>
            </a:extLst>
          </p:cNvPr>
          <p:cNvSpPr>
            <a:spLocks noGrp="1"/>
          </p:cNvSpPr>
          <p:nvPr>
            <p:ph type="body" sz="quarter" idx="34" hasCustomPrompt="1"/>
          </p:nvPr>
        </p:nvSpPr>
        <p:spPr>
          <a:xfrm>
            <a:off x="614136" y="349312"/>
            <a:ext cx="2649248" cy="334286"/>
          </a:xfrm>
        </p:spPr>
        <p:txBody>
          <a:bodyPr>
            <a:noAutofit/>
          </a:bodyPr>
          <a:lstStyle>
            <a:lvl1pPr>
              <a:defRPr sz="1200" b="1" i="0" cap="all" baseline="0">
                <a:solidFill>
                  <a:schemeClr val="accent3"/>
                </a:solidFill>
              </a:defRPr>
            </a:lvl1pPr>
          </a:lstStyle>
          <a:p>
            <a:pPr lvl="0"/>
            <a:r>
              <a:rPr lang="en-US" dirty="0"/>
              <a:t>Short label optional</a:t>
            </a:r>
          </a:p>
        </p:txBody>
      </p:sp>
      <p:sp>
        <p:nvSpPr>
          <p:cNvPr id="11" name="TextBox 10">
            <a:extLst>
              <a:ext uri="{FF2B5EF4-FFF2-40B4-BE49-F238E27FC236}">
                <a16:creationId xmlns:a16="http://schemas.microsoft.com/office/drawing/2014/main" id="{1085C789-2548-DA2B-1EC9-DB385E85068A}"/>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tx1"/>
                </a:solidFill>
              </a:rPr>
              <a:t>©2024 Inspira Financial</a:t>
            </a:r>
          </a:p>
        </p:txBody>
      </p:sp>
      <p:sp>
        <p:nvSpPr>
          <p:cNvPr id="2" name="Text Placeholder 12">
            <a:extLst>
              <a:ext uri="{FF2B5EF4-FFF2-40B4-BE49-F238E27FC236}">
                <a16:creationId xmlns:a16="http://schemas.microsoft.com/office/drawing/2014/main" id="{B7C57C81-61A4-76EA-50C5-DFFB501BDAD6}"/>
              </a:ext>
            </a:extLst>
          </p:cNvPr>
          <p:cNvSpPr>
            <a:spLocks noGrp="1"/>
          </p:cNvSpPr>
          <p:nvPr>
            <p:ph type="body" sz="quarter" idx="40"/>
          </p:nvPr>
        </p:nvSpPr>
        <p:spPr>
          <a:xfrm>
            <a:off x="609601" y="1963454"/>
            <a:ext cx="2511534" cy="1305987"/>
          </a:xfrm>
        </p:spPr>
        <p:txBody>
          <a:bodyPr anchor="b"/>
          <a:lstStyle/>
          <a:p>
            <a:pPr lvl="0"/>
            <a:r>
              <a:rPr lang="en-US" dirty="0"/>
              <a:t>Click to edit Master text styles</a:t>
            </a:r>
          </a:p>
          <a:p>
            <a:pPr lvl="1"/>
            <a:r>
              <a:rPr lang="en-US" dirty="0"/>
              <a:t>Second level</a:t>
            </a:r>
          </a:p>
        </p:txBody>
      </p:sp>
      <p:sp>
        <p:nvSpPr>
          <p:cNvPr id="3" name="Text Placeholder 12">
            <a:extLst>
              <a:ext uri="{FF2B5EF4-FFF2-40B4-BE49-F238E27FC236}">
                <a16:creationId xmlns:a16="http://schemas.microsoft.com/office/drawing/2014/main" id="{6E9A63F1-EA93-160A-B4E3-90BA5AD91419}"/>
              </a:ext>
            </a:extLst>
          </p:cNvPr>
          <p:cNvSpPr>
            <a:spLocks noGrp="1"/>
          </p:cNvSpPr>
          <p:nvPr>
            <p:ph type="body" sz="quarter" idx="49"/>
          </p:nvPr>
        </p:nvSpPr>
        <p:spPr>
          <a:xfrm>
            <a:off x="3258849" y="1963454"/>
            <a:ext cx="2511534" cy="1305987"/>
          </a:xfrm>
        </p:spPr>
        <p:txBody>
          <a:bodyPr anchor="b"/>
          <a:lstStyle/>
          <a:p>
            <a:pPr lvl="0"/>
            <a:r>
              <a:rPr lang="en-US"/>
              <a:t>Click to edit Master text styles</a:t>
            </a:r>
          </a:p>
          <a:p>
            <a:pPr lvl="1"/>
            <a:r>
              <a:rPr lang="en-US"/>
              <a:t>Second level</a:t>
            </a:r>
          </a:p>
        </p:txBody>
      </p:sp>
      <p:sp>
        <p:nvSpPr>
          <p:cNvPr id="7" name="Text Placeholder 12">
            <a:extLst>
              <a:ext uri="{FF2B5EF4-FFF2-40B4-BE49-F238E27FC236}">
                <a16:creationId xmlns:a16="http://schemas.microsoft.com/office/drawing/2014/main" id="{1F7793D0-454A-7E88-31B9-315E6768A3A3}"/>
              </a:ext>
            </a:extLst>
          </p:cNvPr>
          <p:cNvSpPr>
            <a:spLocks noGrp="1"/>
          </p:cNvSpPr>
          <p:nvPr>
            <p:ph type="body" sz="quarter" idx="50"/>
          </p:nvPr>
        </p:nvSpPr>
        <p:spPr>
          <a:xfrm>
            <a:off x="5908097" y="1963453"/>
            <a:ext cx="2511534" cy="1305987"/>
          </a:xfrm>
        </p:spPr>
        <p:txBody>
          <a:bodyPr anchor="b"/>
          <a:lstStyle/>
          <a:p>
            <a:pPr lvl="0"/>
            <a:r>
              <a:rPr lang="en-US"/>
              <a:t>Click to edit Master text styles</a:t>
            </a:r>
          </a:p>
          <a:p>
            <a:pPr lvl="1"/>
            <a:r>
              <a:rPr lang="en-US"/>
              <a:t>Second level</a:t>
            </a:r>
          </a:p>
        </p:txBody>
      </p:sp>
      <p:sp>
        <p:nvSpPr>
          <p:cNvPr id="8" name="Text Placeholder 12">
            <a:extLst>
              <a:ext uri="{FF2B5EF4-FFF2-40B4-BE49-F238E27FC236}">
                <a16:creationId xmlns:a16="http://schemas.microsoft.com/office/drawing/2014/main" id="{1680F71A-5BDA-1313-F716-DF48255AB673}"/>
              </a:ext>
            </a:extLst>
          </p:cNvPr>
          <p:cNvSpPr>
            <a:spLocks noGrp="1"/>
          </p:cNvSpPr>
          <p:nvPr>
            <p:ph type="body" sz="quarter" idx="51"/>
          </p:nvPr>
        </p:nvSpPr>
        <p:spPr>
          <a:xfrm>
            <a:off x="8557345" y="1978281"/>
            <a:ext cx="2511534" cy="1305987"/>
          </a:xfrm>
        </p:spPr>
        <p:txBody>
          <a:bodyPr anchor="b"/>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E48F02E7-1D86-E7D4-900D-578F181349D9}"/>
              </a:ext>
            </a:extLst>
          </p:cNvPr>
          <p:cNvSpPr>
            <a:spLocks noGrp="1"/>
          </p:cNvSpPr>
          <p:nvPr>
            <p:ph type="body" sz="quarter" idx="52"/>
          </p:nvPr>
        </p:nvSpPr>
        <p:spPr>
          <a:xfrm>
            <a:off x="1732723" y="4671175"/>
            <a:ext cx="2511534" cy="1305987"/>
          </a:xfrm>
        </p:spPr>
        <p:txBody>
          <a:bodyPr/>
          <a:lstStyle/>
          <a:p>
            <a:pPr lvl="0"/>
            <a:r>
              <a:rPr lang="en-US" dirty="0"/>
              <a:t>Click to edit Master text styles</a:t>
            </a:r>
          </a:p>
          <a:p>
            <a:pPr lvl="1"/>
            <a:r>
              <a:rPr lang="en-US" dirty="0"/>
              <a:t>Second level</a:t>
            </a:r>
          </a:p>
        </p:txBody>
      </p:sp>
      <p:sp>
        <p:nvSpPr>
          <p:cNvPr id="13" name="Text Placeholder 12">
            <a:extLst>
              <a:ext uri="{FF2B5EF4-FFF2-40B4-BE49-F238E27FC236}">
                <a16:creationId xmlns:a16="http://schemas.microsoft.com/office/drawing/2014/main" id="{46A2C892-B092-BB4C-437B-B80EFBA9EBC5}"/>
              </a:ext>
            </a:extLst>
          </p:cNvPr>
          <p:cNvSpPr>
            <a:spLocks noGrp="1"/>
          </p:cNvSpPr>
          <p:nvPr>
            <p:ph type="body" sz="quarter" idx="53"/>
          </p:nvPr>
        </p:nvSpPr>
        <p:spPr>
          <a:xfrm>
            <a:off x="4381971" y="4671175"/>
            <a:ext cx="2511534" cy="1305987"/>
          </a:xfrm>
        </p:spPr>
        <p:txBody>
          <a:bodyPr/>
          <a:lstStyle/>
          <a:p>
            <a:pPr lvl="0"/>
            <a:r>
              <a:rPr lang="en-US"/>
              <a:t>Click to edit Master text styles</a:t>
            </a:r>
          </a:p>
          <a:p>
            <a:pPr lvl="1"/>
            <a:r>
              <a:rPr lang="en-US"/>
              <a:t>Second level</a:t>
            </a:r>
          </a:p>
        </p:txBody>
      </p:sp>
      <p:sp>
        <p:nvSpPr>
          <p:cNvPr id="14" name="Text Placeholder 12">
            <a:extLst>
              <a:ext uri="{FF2B5EF4-FFF2-40B4-BE49-F238E27FC236}">
                <a16:creationId xmlns:a16="http://schemas.microsoft.com/office/drawing/2014/main" id="{449394C7-F3CE-3199-6763-F2E374E74C27}"/>
              </a:ext>
            </a:extLst>
          </p:cNvPr>
          <p:cNvSpPr>
            <a:spLocks noGrp="1"/>
          </p:cNvSpPr>
          <p:nvPr>
            <p:ph type="body" sz="quarter" idx="54"/>
          </p:nvPr>
        </p:nvSpPr>
        <p:spPr>
          <a:xfrm>
            <a:off x="7031219" y="4671174"/>
            <a:ext cx="2511534" cy="1305987"/>
          </a:xfrm>
        </p:spPr>
        <p:txBody>
          <a:body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68203790-BF35-A6B6-9069-A20848353C00}"/>
              </a:ext>
            </a:extLst>
          </p:cNvPr>
          <p:cNvSpPr>
            <a:spLocks noGrp="1"/>
          </p:cNvSpPr>
          <p:nvPr>
            <p:ph type="body" sz="quarter" idx="55"/>
          </p:nvPr>
        </p:nvSpPr>
        <p:spPr>
          <a:xfrm>
            <a:off x="9680467" y="4682495"/>
            <a:ext cx="2511534" cy="1305987"/>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99077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 Layout (Half Page)-v2">
    <p:spTree>
      <p:nvGrpSpPr>
        <p:cNvPr id="1" name=""/>
        <p:cNvGrpSpPr/>
        <p:nvPr/>
      </p:nvGrpSpPr>
      <p:grpSpPr>
        <a:xfrm>
          <a:off x="0" y="0"/>
          <a:ext cx="0" cy="0"/>
          <a:chOff x="0" y="0"/>
          <a:chExt cx="0" cy="0"/>
        </a:xfrm>
      </p:grpSpPr>
      <p:sp>
        <p:nvSpPr>
          <p:cNvPr id="8" name="Content Placeholder 8">
            <a:extLst>
              <a:ext uri="{FF2B5EF4-FFF2-40B4-BE49-F238E27FC236}">
                <a16:creationId xmlns:a16="http://schemas.microsoft.com/office/drawing/2014/main" id="{EEA4E70F-4B9D-E85D-7AAD-B0B07E1A8A70}"/>
              </a:ext>
            </a:extLst>
          </p:cNvPr>
          <p:cNvSpPr txBox="1">
            <a:spLocks/>
          </p:cNvSpPr>
          <p:nvPr userDrawn="1"/>
        </p:nvSpPr>
        <p:spPr>
          <a:xfrm>
            <a:off x="281514"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tx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a:solidFill>
                <a:schemeClr val="tx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9" name="Picture 8" descr="A blue text on a black background&#10;&#10;Description automatically generated">
            <a:extLst>
              <a:ext uri="{FF2B5EF4-FFF2-40B4-BE49-F238E27FC236}">
                <a16:creationId xmlns:a16="http://schemas.microsoft.com/office/drawing/2014/main" id="{3BF5559D-0FC3-0410-6A57-C99F6308E48A}"/>
              </a:ext>
            </a:extLst>
          </p:cNvPr>
          <p:cNvPicPr>
            <a:picLocks noChangeAspect="1"/>
          </p:cNvPicPr>
          <p:nvPr userDrawn="1"/>
        </p:nvPicPr>
        <p:blipFill>
          <a:blip r:embed="rId2"/>
          <a:stretch>
            <a:fillRect/>
          </a:stretch>
        </p:blipFill>
        <p:spPr>
          <a:xfrm>
            <a:off x="10452682" y="6239143"/>
            <a:ext cx="1739317" cy="618857"/>
          </a:xfrm>
          <a:prstGeom prst="rect">
            <a:avLst/>
          </a:prstGeom>
        </p:spPr>
      </p:pic>
      <p:sp>
        <p:nvSpPr>
          <p:cNvPr id="10" name="Picture Placeholder 7">
            <a:extLst>
              <a:ext uri="{FF2B5EF4-FFF2-40B4-BE49-F238E27FC236}">
                <a16:creationId xmlns:a16="http://schemas.microsoft.com/office/drawing/2014/main" id="{1625AD2E-E8BA-C72A-16DC-1C7ED86A113C}"/>
              </a:ext>
            </a:extLst>
          </p:cNvPr>
          <p:cNvSpPr>
            <a:spLocks noGrp="1"/>
          </p:cNvSpPr>
          <p:nvPr>
            <p:ph type="pic" sz="quarter" idx="18"/>
          </p:nvPr>
        </p:nvSpPr>
        <p:spPr>
          <a:xfrm>
            <a:off x="8077200" y="4723342"/>
            <a:ext cx="457200" cy="457200"/>
          </a:xfrm>
          <a:prstGeom prst="rect">
            <a:avLst/>
          </a:prstGeom>
          <a:pattFill prst="pct20">
            <a:fgClr>
              <a:schemeClr val="accent1"/>
            </a:fgClr>
            <a:bgClr>
              <a:schemeClr val="bg1"/>
            </a:bgClr>
          </a:pattFill>
        </p:spPr>
        <p:txBody>
          <a:bodyPr anchor="ctr" anchorCtr="1">
            <a:normAutofit/>
          </a:bodyPr>
          <a:lstStyle>
            <a:lvl1pPr>
              <a:defRPr sz="667">
                <a:latin typeface="+mn-lt"/>
              </a:defRPr>
            </a:lvl1pPr>
          </a:lstStyle>
          <a:p>
            <a:endParaRPr lang="en-US"/>
          </a:p>
        </p:txBody>
      </p:sp>
      <p:sp>
        <p:nvSpPr>
          <p:cNvPr id="11" name="Picture Placeholder 7">
            <a:extLst>
              <a:ext uri="{FF2B5EF4-FFF2-40B4-BE49-F238E27FC236}">
                <a16:creationId xmlns:a16="http://schemas.microsoft.com/office/drawing/2014/main" id="{14308E59-EE96-9724-50AB-4D3701E303C9}"/>
              </a:ext>
            </a:extLst>
          </p:cNvPr>
          <p:cNvSpPr>
            <a:spLocks noGrp="1"/>
          </p:cNvSpPr>
          <p:nvPr>
            <p:ph type="pic" sz="quarter" idx="19"/>
          </p:nvPr>
        </p:nvSpPr>
        <p:spPr>
          <a:xfrm>
            <a:off x="8077200" y="5204327"/>
            <a:ext cx="457200" cy="457200"/>
          </a:xfrm>
          <a:prstGeom prst="rect">
            <a:avLst/>
          </a:prstGeom>
          <a:pattFill prst="pct20">
            <a:fgClr>
              <a:schemeClr val="accent1"/>
            </a:fgClr>
            <a:bgClr>
              <a:schemeClr val="bg1"/>
            </a:bgClr>
          </a:pattFill>
        </p:spPr>
        <p:txBody>
          <a:bodyPr anchor="ctr" anchorCtr="1">
            <a:normAutofit/>
          </a:bodyPr>
          <a:lstStyle>
            <a:lvl1pPr>
              <a:defRPr sz="667">
                <a:latin typeface="+mn-lt"/>
              </a:defRPr>
            </a:lvl1pPr>
          </a:lstStyle>
          <a:p>
            <a:endParaRPr lang="en-US"/>
          </a:p>
        </p:txBody>
      </p:sp>
      <p:sp>
        <p:nvSpPr>
          <p:cNvPr id="12" name="Picture Placeholder 7">
            <a:extLst>
              <a:ext uri="{FF2B5EF4-FFF2-40B4-BE49-F238E27FC236}">
                <a16:creationId xmlns:a16="http://schemas.microsoft.com/office/drawing/2014/main" id="{6AE67B1F-6A14-A572-D970-986182FF9578}"/>
              </a:ext>
            </a:extLst>
          </p:cNvPr>
          <p:cNvSpPr>
            <a:spLocks noGrp="1"/>
          </p:cNvSpPr>
          <p:nvPr>
            <p:ph type="pic" sz="quarter" idx="20"/>
          </p:nvPr>
        </p:nvSpPr>
        <p:spPr>
          <a:xfrm>
            <a:off x="8077200" y="5685311"/>
            <a:ext cx="457200" cy="457200"/>
          </a:xfrm>
          <a:prstGeom prst="rect">
            <a:avLst/>
          </a:prstGeom>
          <a:pattFill prst="pct20">
            <a:fgClr>
              <a:schemeClr val="accent1"/>
            </a:fgClr>
            <a:bgClr>
              <a:schemeClr val="bg1"/>
            </a:bgClr>
          </a:pattFill>
        </p:spPr>
        <p:txBody>
          <a:bodyPr anchor="ctr" anchorCtr="1">
            <a:normAutofit/>
          </a:bodyPr>
          <a:lstStyle>
            <a:lvl1pPr>
              <a:defRPr sz="667">
                <a:latin typeface="+mn-lt"/>
              </a:defRPr>
            </a:lvl1pPr>
          </a:lstStyle>
          <a:p>
            <a:endParaRPr lang="en-US"/>
          </a:p>
        </p:txBody>
      </p:sp>
      <p:sp>
        <p:nvSpPr>
          <p:cNvPr id="13" name="Text Placeholder 22">
            <a:extLst>
              <a:ext uri="{FF2B5EF4-FFF2-40B4-BE49-F238E27FC236}">
                <a16:creationId xmlns:a16="http://schemas.microsoft.com/office/drawing/2014/main" id="{EE1EB2B7-C929-D84E-AB7C-30794EC01B66}"/>
              </a:ext>
            </a:extLst>
          </p:cNvPr>
          <p:cNvSpPr>
            <a:spLocks noGrp="1"/>
          </p:cNvSpPr>
          <p:nvPr>
            <p:ph type="body" sz="quarter" idx="21"/>
          </p:nvPr>
        </p:nvSpPr>
        <p:spPr>
          <a:xfrm>
            <a:off x="8686800" y="4723342"/>
            <a:ext cx="2899852" cy="457200"/>
          </a:xfrm>
          <a:prstGeom prst="rect">
            <a:avLst/>
          </a:prstGeom>
        </p:spPr>
        <p:txBody>
          <a:bodyPr anchor="ctr" anchorCtr="0">
            <a:normAutofit/>
          </a:bodyPr>
          <a:lstStyle>
            <a:lvl1pPr>
              <a:lnSpc>
                <a:spcPct val="90000"/>
              </a:lnSpc>
              <a:defRPr sz="1200" baseline="0">
                <a:latin typeface="+mn-lt"/>
              </a:defRPr>
            </a:lvl1pPr>
          </a:lstStyle>
          <a:p>
            <a:pPr lvl="0"/>
            <a:r>
              <a:rPr lang="en-US"/>
              <a:t>Click to edit Master text styles</a:t>
            </a:r>
          </a:p>
        </p:txBody>
      </p:sp>
      <p:sp>
        <p:nvSpPr>
          <p:cNvPr id="14" name="Text Placeholder 22">
            <a:extLst>
              <a:ext uri="{FF2B5EF4-FFF2-40B4-BE49-F238E27FC236}">
                <a16:creationId xmlns:a16="http://schemas.microsoft.com/office/drawing/2014/main" id="{B0DDD14D-B7D4-5CAA-8D51-5E5C28DA92D3}"/>
              </a:ext>
            </a:extLst>
          </p:cNvPr>
          <p:cNvSpPr>
            <a:spLocks noGrp="1"/>
          </p:cNvSpPr>
          <p:nvPr>
            <p:ph type="body" sz="quarter" idx="22"/>
          </p:nvPr>
        </p:nvSpPr>
        <p:spPr>
          <a:xfrm>
            <a:off x="8686800" y="5204505"/>
            <a:ext cx="2899852" cy="457200"/>
          </a:xfrm>
          <a:prstGeom prst="rect">
            <a:avLst/>
          </a:prstGeom>
        </p:spPr>
        <p:txBody>
          <a:bodyPr anchor="ctr" anchorCtr="0">
            <a:normAutofit/>
          </a:bodyPr>
          <a:lstStyle>
            <a:lvl1pPr>
              <a:lnSpc>
                <a:spcPct val="90000"/>
              </a:lnSpc>
              <a:defRPr sz="1200">
                <a:latin typeface="+mn-lt"/>
              </a:defRPr>
            </a:lvl1pPr>
          </a:lstStyle>
          <a:p>
            <a:pPr lvl="0"/>
            <a:r>
              <a:rPr lang="en-US"/>
              <a:t>Click to edit Master text styles</a:t>
            </a:r>
          </a:p>
        </p:txBody>
      </p:sp>
      <p:sp>
        <p:nvSpPr>
          <p:cNvPr id="15" name="Text Placeholder 22">
            <a:extLst>
              <a:ext uri="{FF2B5EF4-FFF2-40B4-BE49-F238E27FC236}">
                <a16:creationId xmlns:a16="http://schemas.microsoft.com/office/drawing/2014/main" id="{4A1323F9-7166-FBF7-28BE-8F093859B484}"/>
              </a:ext>
            </a:extLst>
          </p:cNvPr>
          <p:cNvSpPr>
            <a:spLocks noGrp="1"/>
          </p:cNvSpPr>
          <p:nvPr>
            <p:ph type="body" sz="quarter" idx="23"/>
          </p:nvPr>
        </p:nvSpPr>
        <p:spPr>
          <a:xfrm>
            <a:off x="8686800" y="5685668"/>
            <a:ext cx="2899852" cy="457200"/>
          </a:xfrm>
          <a:prstGeom prst="rect">
            <a:avLst/>
          </a:prstGeom>
        </p:spPr>
        <p:txBody>
          <a:bodyPr anchor="ctr" anchorCtr="0">
            <a:normAutofit/>
          </a:bodyPr>
          <a:lstStyle>
            <a:lvl1pPr>
              <a:lnSpc>
                <a:spcPct val="90000"/>
              </a:lnSpc>
              <a:defRPr sz="1200">
                <a:latin typeface="+mn-lt"/>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5A32B604-B24E-802F-98C7-1154D1BBFB0B}"/>
              </a:ext>
            </a:extLst>
          </p:cNvPr>
          <p:cNvSpPr>
            <a:spLocks noGrp="1"/>
          </p:cNvSpPr>
          <p:nvPr>
            <p:ph sz="quarter" idx="17"/>
          </p:nvPr>
        </p:nvSpPr>
        <p:spPr>
          <a:xfrm>
            <a:off x="7048109" y="2514600"/>
            <a:ext cx="1828800" cy="1828800"/>
          </a:xfrm>
          <a:prstGeom prst="ellipse">
            <a:avLst/>
          </a:prstGeom>
          <a:pattFill prst="pct20">
            <a:fgClr>
              <a:schemeClr val="accent1"/>
            </a:fgClr>
            <a:bgClr>
              <a:schemeClr val="bg1"/>
            </a:bgClr>
          </a:pattFill>
        </p:spPr>
        <p:txBody>
          <a:bodyPr anchor="ctr" anchorCtr="1">
            <a:normAutofit/>
          </a:bodyPr>
          <a:lstStyle>
            <a:lvl1pPr algn="ctr">
              <a:defRPr sz="1200"/>
            </a:lvl1pPr>
            <a:lvl2pPr marL="0" indent="0" algn="ctr">
              <a:buFontTx/>
              <a:buNone/>
              <a:defRPr sz="1200" b="0"/>
            </a:lvl2pPr>
          </a:lstStyle>
          <a:p>
            <a:pPr lvl="0"/>
            <a:r>
              <a:rPr lang="en-US" dirty="0"/>
              <a:t>Click to edit Master text styles</a:t>
            </a:r>
          </a:p>
          <a:p>
            <a:pPr lvl="1"/>
            <a:r>
              <a:rPr lang="en-US" dirty="0"/>
              <a:t>Second level</a:t>
            </a:r>
          </a:p>
        </p:txBody>
      </p:sp>
      <p:sp>
        <p:nvSpPr>
          <p:cNvPr id="17" name="Title 1">
            <a:extLst>
              <a:ext uri="{FF2B5EF4-FFF2-40B4-BE49-F238E27FC236}">
                <a16:creationId xmlns:a16="http://schemas.microsoft.com/office/drawing/2014/main" id="{D1C56703-E284-7A75-5ABC-38B4DC2D930B}"/>
              </a:ext>
            </a:extLst>
          </p:cNvPr>
          <p:cNvSpPr>
            <a:spLocks noGrp="1"/>
          </p:cNvSpPr>
          <p:nvPr>
            <p:ph type="title" hasCustomPrompt="1"/>
          </p:nvPr>
        </p:nvSpPr>
        <p:spPr>
          <a:xfrm>
            <a:off x="608249" y="677062"/>
            <a:ext cx="3831776" cy="1314996"/>
          </a:xfrm>
        </p:spPr>
        <p:txBody>
          <a:bodyPr lIns="0"/>
          <a:lstStyle>
            <a:lvl1pPr>
              <a:defRPr/>
            </a:lvl1pPr>
          </a:lstStyle>
          <a:p>
            <a:r>
              <a:rPr lang="en-US" dirty="0"/>
              <a:t>This is a graph layout – half slide</a:t>
            </a:r>
          </a:p>
        </p:txBody>
      </p:sp>
      <p:sp>
        <p:nvSpPr>
          <p:cNvPr id="18" name="Text Placeholder 18">
            <a:extLst>
              <a:ext uri="{FF2B5EF4-FFF2-40B4-BE49-F238E27FC236}">
                <a16:creationId xmlns:a16="http://schemas.microsoft.com/office/drawing/2014/main" id="{BEE199E4-1452-06C4-3F26-F12F8684D99B}"/>
              </a:ext>
            </a:extLst>
          </p:cNvPr>
          <p:cNvSpPr>
            <a:spLocks noGrp="1"/>
          </p:cNvSpPr>
          <p:nvPr>
            <p:ph type="body" sz="quarter" idx="33" hasCustomPrompt="1"/>
          </p:nvPr>
        </p:nvSpPr>
        <p:spPr>
          <a:xfrm>
            <a:off x="608249" y="342776"/>
            <a:ext cx="2649248" cy="334286"/>
          </a:xfrm>
        </p:spPr>
        <p:txBody>
          <a:bodyPr>
            <a:noAutofit/>
          </a:bodyPr>
          <a:lstStyle>
            <a:lvl1pPr>
              <a:defRPr sz="1200" b="1" i="0" cap="all" baseline="0">
                <a:solidFill>
                  <a:schemeClr val="accent3"/>
                </a:solidFill>
              </a:defRPr>
            </a:lvl1pPr>
          </a:lstStyle>
          <a:p>
            <a:pPr lvl="0"/>
            <a:r>
              <a:rPr lang="en-US" dirty="0"/>
              <a:t>Short label optional</a:t>
            </a:r>
          </a:p>
        </p:txBody>
      </p:sp>
      <p:sp>
        <p:nvSpPr>
          <p:cNvPr id="19" name="Text Placeholder 16">
            <a:extLst>
              <a:ext uri="{FF2B5EF4-FFF2-40B4-BE49-F238E27FC236}">
                <a16:creationId xmlns:a16="http://schemas.microsoft.com/office/drawing/2014/main" id="{11F85529-21FC-8A92-4969-03C1B0C708B9}"/>
              </a:ext>
            </a:extLst>
          </p:cNvPr>
          <p:cNvSpPr>
            <a:spLocks noGrp="1"/>
          </p:cNvSpPr>
          <p:nvPr>
            <p:ph type="body" sz="quarter" idx="29"/>
          </p:nvPr>
        </p:nvSpPr>
        <p:spPr>
          <a:xfrm>
            <a:off x="609388" y="1992058"/>
            <a:ext cx="3830637" cy="42535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Box 19">
            <a:extLst>
              <a:ext uri="{FF2B5EF4-FFF2-40B4-BE49-F238E27FC236}">
                <a16:creationId xmlns:a16="http://schemas.microsoft.com/office/drawing/2014/main" id="{43D5CCD3-168C-044C-532F-D49F0B7C04D6}"/>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tx1"/>
                </a:solidFill>
              </a:rPr>
              <a:t>©2024 Inspira Financial</a:t>
            </a:r>
          </a:p>
        </p:txBody>
      </p:sp>
    </p:spTree>
    <p:extLst>
      <p:ext uri="{BB962C8B-B14F-4D97-AF65-F5344CB8AC3E}">
        <p14:creationId xmlns:p14="http://schemas.microsoft.com/office/powerpoint/2010/main" val="1508093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End Layout">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1E08117-54F7-231B-D602-3B59EE38F76B}"/>
              </a:ext>
            </a:extLst>
          </p:cNvPr>
          <p:cNvSpPr>
            <a:spLocks noGrp="1"/>
          </p:cNvSpPr>
          <p:nvPr>
            <p:ph type="pic" sz="quarter" idx="14"/>
          </p:nvPr>
        </p:nvSpPr>
        <p:spPr>
          <a:xfrm>
            <a:off x="6096000" y="2498539"/>
            <a:ext cx="914400" cy="914400"/>
          </a:xfrm>
          <a:prstGeom prst="ellipse">
            <a:avLst/>
          </a:prstGeom>
          <a:pattFill prst="pct20">
            <a:fgClr>
              <a:schemeClr val="accent1"/>
            </a:fgClr>
            <a:bgClr>
              <a:schemeClr val="bg1"/>
            </a:bgClr>
          </a:pattFill>
        </p:spPr>
        <p:txBody>
          <a:bodyPr anchor="ctr" anchorCtr="1">
            <a:normAutofit/>
          </a:bodyPr>
          <a:lstStyle>
            <a:lvl1pPr>
              <a:defRPr sz="1067"/>
            </a:lvl1pPr>
          </a:lstStyle>
          <a:p>
            <a:endParaRPr lang="en-US"/>
          </a:p>
        </p:txBody>
      </p:sp>
      <p:sp>
        <p:nvSpPr>
          <p:cNvPr id="6" name="Text Placeholder 5">
            <a:extLst>
              <a:ext uri="{FF2B5EF4-FFF2-40B4-BE49-F238E27FC236}">
                <a16:creationId xmlns:a16="http://schemas.microsoft.com/office/drawing/2014/main" id="{46562A3F-B10A-A9C0-CFFA-0461202ACE13}"/>
              </a:ext>
            </a:extLst>
          </p:cNvPr>
          <p:cNvSpPr>
            <a:spLocks noGrp="1"/>
          </p:cNvSpPr>
          <p:nvPr>
            <p:ph type="body" sz="quarter" idx="15" hasCustomPrompt="1"/>
          </p:nvPr>
        </p:nvSpPr>
        <p:spPr>
          <a:xfrm>
            <a:off x="7315200" y="2498539"/>
            <a:ext cx="4267200" cy="1909354"/>
          </a:xfrm>
          <a:prstGeom prst="rect">
            <a:avLst/>
          </a:prstGeom>
        </p:spPr>
        <p:txBody>
          <a:bodyPr anchor="t" anchorCtr="0">
            <a:normAutofit/>
          </a:bodyPr>
          <a:lstStyle>
            <a:lvl1pPr>
              <a:lnSpc>
                <a:spcPct val="90000"/>
              </a:lnSpc>
              <a:spcAft>
                <a:spcPts val="400"/>
              </a:spcAft>
              <a:defRPr sz="1800" cap="none" baseline="0">
                <a:solidFill>
                  <a:schemeClr val="accent2"/>
                </a:solidFill>
                <a:latin typeface="+mj-lt"/>
              </a:defRPr>
            </a:lvl1pPr>
            <a:lvl2pPr marL="0" indent="0">
              <a:lnSpc>
                <a:spcPct val="90000"/>
              </a:lnSpc>
              <a:buFontTx/>
              <a:buNone/>
              <a:defRPr sz="1600" b="0" cap="none" baseline="0">
                <a:solidFill>
                  <a:schemeClr val="bg1"/>
                </a:solidFill>
                <a:latin typeface="+mn-lt"/>
              </a:defRPr>
            </a:lvl2pPr>
          </a:lstStyle>
          <a:p>
            <a:pPr lvl="0"/>
            <a:r>
              <a:rPr lang="en-US" dirty="0"/>
              <a:t>Presenter name</a:t>
            </a:r>
          </a:p>
          <a:p>
            <a:pPr lvl="1"/>
            <a:r>
              <a:rPr lang="en-US" dirty="0"/>
              <a:t>Job title</a:t>
            </a:r>
          </a:p>
          <a:p>
            <a:pPr lvl="1"/>
            <a:r>
              <a:rPr lang="en-US" dirty="0"/>
              <a:t>Contact information</a:t>
            </a:r>
          </a:p>
        </p:txBody>
      </p:sp>
      <p:sp>
        <p:nvSpPr>
          <p:cNvPr id="5" name="Footer Placeholder 4">
            <a:extLst>
              <a:ext uri="{FF2B5EF4-FFF2-40B4-BE49-F238E27FC236}">
                <a16:creationId xmlns:a16="http://schemas.microsoft.com/office/drawing/2014/main" id="{7C1455F2-63BC-6826-000F-A8A70C5694A8}"/>
              </a:ext>
            </a:extLst>
          </p:cNvPr>
          <p:cNvSpPr>
            <a:spLocks noGrp="1"/>
          </p:cNvSpPr>
          <p:nvPr>
            <p:ph type="ftr" sz="quarter" idx="17"/>
          </p:nvPr>
        </p:nvSpPr>
        <p:spPr>
          <a:xfrm>
            <a:off x="609600" y="6477000"/>
            <a:ext cx="5486400" cy="200427"/>
          </a:xfrm>
        </p:spPr>
        <p:txBody>
          <a:bodyPr/>
          <a:lstStyle>
            <a:lvl1pPr algn="l">
              <a:defRPr>
                <a:solidFill>
                  <a:schemeClr val="bg2"/>
                </a:solidFill>
              </a:defRPr>
            </a:lvl1pPr>
          </a:lstStyle>
          <a:p>
            <a:endParaRPr lang="en-US" dirty="0"/>
          </a:p>
        </p:txBody>
      </p:sp>
      <p:sp>
        <p:nvSpPr>
          <p:cNvPr id="7" name="Title 1">
            <a:extLst>
              <a:ext uri="{FF2B5EF4-FFF2-40B4-BE49-F238E27FC236}">
                <a16:creationId xmlns:a16="http://schemas.microsoft.com/office/drawing/2014/main" id="{CF007FB2-9D58-39A2-C3A2-70D7E34D1A2B}"/>
              </a:ext>
            </a:extLst>
          </p:cNvPr>
          <p:cNvSpPr>
            <a:spLocks noGrp="1"/>
          </p:cNvSpPr>
          <p:nvPr>
            <p:ph type="title" hasCustomPrompt="1"/>
          </p:nvPr>
        </p:nvSpPr>
        <p:spPr>
          <a:xfrm>
            <a:off x="607324" y="681039"/>
            <a:ext cx="4106078" cy="1298590"/>
          </a:xfrm>
        </p:spPr>
        <p:txBody>
          <a:bodyPr/>
          <a:lstStyle>
            <a:lvl1pPr>
              <a:defRPr>
                <a:solidFill>
                  <a:schemeClr val="bg1"/>
                </a:solidFill>
              </a:defRPr>
            </a:lvl1pPr>
          </a:lstStyle>
          <a:p>
            <a:r>
              <a:rPr lang="en-US" dirty="0"/>
              <a:t>End presentation/ closing slide</a:t>
            </a:r>
            <a:br>
              <a:rPr lang="en-US" dirty="0"/>
            </a:br>
            <a:endParaRPr lang="en-US" dirty="0"/>
          </a:p>
        </p:txBody>
      </p:sp>
      <p:sp>
        <p:nvSpPr>
          <p:cNvPr id="9" name="Text Placeholder 16">
            <a:extLst>
              <a:ext uri="{FF2B5EF4-FFF2-40B4-BE49-F238E27FC236}">
                <a16:creationId xmlns:a16="http://schemas.microsoft.com/office/drawing/2014/main" id="{9635898D-A818-5E32-DDF0-4F035C0BFCA0}"/>
              </a:ext>
            </a:extLst>
          </p:cNvPr>
          <p:cNvSpPr>
            <a:spLocks noGrp="1"/>
          </p:cNvSpPr>
          <p:nvPr>
            <p:ph type="body" sz="quarter" idx="29" hasCustomPrompt="1"/>
          </p:nvPr>
        </p:nvSpPr>
        <p:spPr>
          <a:xfrm>
            <a:off x="607324" y="1979629"/>
            <a:ext cx="4106078" cy="41973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Next Steps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A yellow text on a black background&#10;&#10;Description automatically generated">
            <a:extLst>
              <a:ext uri="{FF2B5EF4-FFF2-40B4-BE49-F238E27FC236}">
                <a16:creationId xmlns:a16="http://schemas.microsoft.com/office/drawing/2014/main" id="{B003A3DC-77C5-EF38-DDBB-E8C71B0154CA}"/>
              </a:ext>
            </a:extLst>
          </p:cNvPr>
          <p:cNvPicPr>
            <a:picLocks noChangeAspect="1"/>
          </p:cNvPicPr>
          <p:nvPr userDrawn="1"/>
        </p:nvPicPr>
        <p:blipFill>
          <a:blip r:embed="rId2"/>
          <a:stretch>
            <a:fillRect/>
          </a:stretch>
        </p:blipFill>
        <p:spPr>
          <a:xfrm>
            <a:off x="5528928" y="365809"/>
            <a:ext cx="4954773" cy="1762930"/>
          </a:xfrm>
          <a:prstGeom prst="rect">
            <a:avLst/>
          </a:prstGeom>
        </p:spPr>
      </p:pic>
      <p:sp>
        <p:nvSpPr>
          <p:cNvPr id="2" name="TextBox 1">
            <a:extLst>
              <a:ext uri="{FF2B5EF4-FFF2-40B4-BE49-F238E27FC236}">
                <a16:creationId xmlns:a16="http://schemas.microsoft.com/office/drawing/2014/main" id="{8592A461-FA50-CF1B-4087-547680D08F10}"/>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bg1"/>
                </a:solidFill>
              </a:rPr>
              <a:t>©2024 Inspira Financial</a:t>
            </a:r>
          </a:p>
        </p:txBody>
      </p:sp>
      <p:sp>
        <p:nvSpPr>
          <p:cNvPr id="8" name="Text Placeholder 18">
            <a:extLst>
              <a:ext uri="{FF2B5EF4-FFF2-40B4-BE49-F238E27FC236}">
                <a16:creationId xmlns:a16="http://schemas.microsoft.com/office/drawing/2014/main" id="{E862E96B-1AC8-2B30-ED87-09AD6BD85228}"/>
              </a:ext>
            </a:extLst>
          </p:cNvPr>
          <p:cNvSpPr>
            <a:spLocks noGrp="1"/>
          </p:cNvSpPr>
          <p:nvPr>
            <p:ph type="body" sz="quarter" idx="39" hasCustomPrompt="1"/>
          </p:nvPr>
        </p:nvSpPr>
        <p:spPr>
          <a:xfrm>
            <a:off x="614136" y="349312"/>
            <a:ext cx="2649248" cy="334286"/>
          </a:xfrm>
        </p:spPr>
        <p:txBody>
          <a:bodyPr>
            <a:noAutofit/>
          </a:bodyPr>
          <a:lstStyle>
            <a:lvl1pPr>
              <a:defRPr sz="1200" b="1" i="0" cap="all" baseline="0">
                <a:solidFill>
                  <a:schemeClr val="accent4"/>
                </a:solidFill>
              </a:defRPr>
            </a:lvl1pPr>
          </a:lstStyle>
          <a:p>
            <a:pPr lvl="0"/>
            <a:r>
              <a:rPr lang="en-US" dirty="0"/>
              <a:t>Short label optional</a:t>
            </a:r>
          </a:p>
        </p:txBody>
      </p:sp>
    </p:spTree>
    <p:extLst>
      <p:ext uri="{BB962C8B-B14F-4D97-AF65-F5344CB8AC3E}">
        <p14:creationId xmlns:p14="http://schemas.microsoft.com/office/powerpoint/2010/main" val="143724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title-image-3-topics-slid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4A5285C2-5F68-2EC3-8646-49E06A35CE08}"/>
              </a:ext>
            </a:extLst>
          </p:cNvPr>
          <p:cNvSpPr>
            <a:spLocks noGrp="1"/>
          </p:cNvSpPr>
          <p:nvPr>
            <p:ph type="pic" sz="quarter" idx="28"/>
          </p:nvPr>
        </p:nvSpPr>
        <p:spPr>
          <a:xfrm>
            <a:off x="5181666" y="674915"/>
            <a:ext cx="5128848" cy="5508170"/>
          </a:xfrm>
          <a:prstGeom prst="roundRect">
            <a:avLst>
              <a:gd name="adj" fmla="val 4968"/>
            </a:avLst>
          </a:prstGeom>
          <a:pattFill prst="pct20">
            <a:fgClr>
              <a:schemeClr val="accent1"/>
            </a:fgClr>
            <a:bgClr>
              <a:schemeClr val="bg1"/>
            </a:bgClr>
          </a:pattFill>
          <a:effectLst>
            <a:outerShdw blurRad="317500" dist="165100" dir="2700000" algn="tl" rotWithShape="0">
              <a:prstClr val="black">
                <a:alpha val="30000"/>
              </a:prstClr>
            </a:outerShdw>
          </a:effectLst>
        </p:spPr>
        <p:txBody>
          <a:bodyPr/>
          <a:lstStyle/>
          <a:p>
            <a:endParaRPr lang="en-ID"/>
          </a:p>
        </p:txBody>
      </p:sp>
      <p:sp>
        <p:nvSpPr>
          <p:cNvPr id="5" name="Text Placeholder 4">
            <a:extLst>
              <a:ext uri="{FF2B5EF4-FFF2-40B4-BE49-F238E27FC236}">
                <a16:creationId xmlns:a16="http://schemas.microsoft.com/office/drawing/2014/main" id="{2B9CFF3C-BD5E-18AA-3FAC-8EE22F50223C}"/>
              </a:ext>
            </a:extLst>
          </p:cNvPr>
          <p:cNvSpPr>
            <a:spLocks noGrp="1"/>
          </p:cNvSpPr>
          <p:nvPr>
            <p:ph type="body" sz="quarter" idx="29" hasCustomPrompt="1"/>
          </p:nvPr>
        </p:nvSpPr>
        <p:spPr>
          <a:xfrm>
            <a:off x="8386142" y="1189712"/>
            <a:ext cx="2735262" cy="1404938"/>
          </a:xfrm>
          <a:prstGeom prst="roundRect">
            <a:avLst>
              <a:gd name="adj" fmla="val 9435"/>
            </a:avLst>
          </a:prstGeom>
          <a:solidFill>
            <a:schemeClr val="bg1">
              <a:alpha val="90000"/>
            </a:schemeClr>
          </a:solidFill>
        </p:spPr>
        <p:txBody>
          <a:bodyPr lIns="182880" rIns="182880" anchor="ctr"/>
          <a:lstStyle>
            <a:lvl1pPr>
              <a:defRPr sz="1800" b="0">
                <a:solidFill>
                  <a:schemeClr val="accent3"/>
                </a:solidFill>
                <a:latin typeface="+mn-lt"/>
              </a:defRPr>
            </a:lvl1pPr>
            <a:lvl2pPr marL="0" indent="0">
              <a:buNone/>
              <a:defRPr sz="1200">
                <a:latin typeface="+mn-lt"/>
              </a:defRPr>
            </a:lvl2pPr>
            <a:lvl3pPr>
              <a:defRPr sz="1400"/>
            </a:lvl3pPr>
            <a:lvl4pPr>
              <a:defRPr sz="1200"/>
            </a:lvl4pPr>
            <a:lvl5pPr>
              <a:defRPr sz="1200"/>
            </a:lvl5pPr>
          </a:lstStyle>
          <a:p>
            <a:pPr lvl="0"/>
            <a:r>
              <a:rPr lang="en-US" dirty="0"/>
              <a:t>Topic 1</a:t>
            </a:r>
          </a:p>
          <a:p>
            <a:pPr lvl="1"/>
            <a:r>
              <a:rPr lang="en-US" dirty="0"/>
              <a:t>Second level</a:t>
            </a:r>
          </a:p>
        </p:txBody>
      </p:sp>
      <p:sp>
        <p:nvSpPr>
          <p:cNvPr id="9" name="Text Placeholder 4">
            <a:extLst>
              <a:ext uri="{FF2B5EF4-FFF2-40B4-BE49-F238E27FC236}">
                <a16:creationId xmlns:a16="http://schemas.microsoft.com/office/drawing/2014/main" id="{DBE9C385-8C35-508B-EDA8-478F5CE78E2A}"/>
              </a:ext>
            </a:extLst>
          </p:cNvPr>
          <p:cNvSpPr>
            <a:spLocks noGrp="1"/>
          </p:cNvSpPr>
          <p:nvPr>
            <p:ph type="body" sz="quarter" idx="30" hasCustomPrompt="1"/>
          </p:nvPr>
        </p:nvSpPr>
        <p:spPr>
          <a:xfrm>
            <a:off x="8386142" y="2736080"/>
            <a:ext cx="2735262" cy="1404938"/>
          </a:xfrm>
          <a:prstGeom prst="roundRect">
            <a:avLst>
              <a:gd name="adj" fmla="val 9435"/>
            </a:avLst>
          </a:prstGeom>
          <a:solidFill>
            <a:schemeClr val="bg1">
              <a:alpha val="90000"/>
            </a:schemeClr>
          </a:solidFill>
        </p:spPr>
        <p:txBody>
          <a:bodyPr lIns="182880" rIns="182880" anchor="ctr"/>
          <a:lstStyle>
            <a:lvl1pPr>
              <a:defRPr sz="1800" b="0">
                <a:solidFill>
                  <a:schemeClr val="accent3"/>
                </a:solidFill>
                <a:latin typeface="+mn-lt"/>
              </a:defRPr>
            </a:lvl1pPr>
            <a:lvl2pPr marL="0" indent="0">
              <a:buNone/>
              <a:defRPr sz="1200">
                <a:latin typeface="+mn-lt"/>
              </a:defRPr>
            </a:lvl2pPr>
            <a:lvl3pPr>
              <a:defRPr sz="1400"/>
            </a:lvl3pPr>
            <a:lvl4pPr>
              <a:defRPr sz="1200"/>
            </a:lvl4pPr>
            <a:lvl5pPr>
              <a:defRPr sz="1200"/>
            </a:lvl5pPr>
          </a:lstStyle>
          <a:p>
            <a:pPr lvl="0"/>
            <a:r>
              <a:rPr lang="en-US" dirty="0"/>
              <a:t>Topic 2</a:t>
            </a:r>
          </a:p>
          <a:p>
            <a:pPr lvl="1"/>
            <a:r>
              <a:rPr lang="en-US" dirty="0"/>
              <a:t>Second level</a:t>
            </a:r>
          </a:p>
        </p:txBody>
      </p:sp>
      <p:sp>
        <p:nvSpPr>
          <p:cNvPr id="10" name="Text Placeholder 4">
            <a:extLst>
              <a:ext uri="{FF2B5EF4-FFF2-40B4-BE49-F238E27FC236}">
                <a16:creationId xmlns:a16="http://schemas.microsoft.com/office/drawing/2014/main" id="{650366E4-7F58-4792-33B8-32AEAA551F00}"/>
              </a:ext>
            </a:extLst>
          </p:cNvPr>
          <p:cNvSpPr>
            <a:spLocks noGrp="1"/>
          </p:cNvSpPr>
          <p:nvPr>
            <p:ph type="body" sz="quarter" idx="31" hasCustomPrompt="1"/>
          </p:nvPr>
        </p:nvSpPr>
        <p:spPr>
          <a:xfrm>
            <a:off x="8386142" y="4282448"/>
            <a:ext cx="2735262" cy="1404938"/>
          </a:xfrm>
          <a:prstGeom prst="roundRect">
            <a:avLst>
              <a:gd name="adj" fmla="val 9435"/>
            </a:avLst>
          </a:prstGeom>
          <a:solidFill>
            <a:schemeClr val="bg1">
              <a:alpha val="90000"/>
            </a:schemeClr>
          </a:solidFill>
        </p:spPr>
        <p:txBody>
          <a:bodyPr lIns="182880" rIns="182880" anchor="ctr"/>
          <a:lstStyle>
            <a:lvl1pPr>
              <a:defRPr sz="1800" b="0">
                <a:solidFill>
                  <a:schemeClr val="accent3"/>
                </a:solidFill>
                <a:latin typeface="+mn-lt"/>
              </a:defRPr>
            </a:lvl1pPr>
            <a:lvl2pPr marL="0" indent="0">
              <a:buNone/>
              <a:defRPr sz="1200">
                <a:latin typeface="+mn-lt"/>
              </a:defRPr>
            </a:lvl2pPr>
            <a:lvl3pPr>
              <a:defRPr sz="1400"/>
            </a:lvl3pPr>
            <a:lvl4pPr>
              <a:defRPr sz="1200"/>
            </a:lvl4pPr>
            <a:lvl5pPr>
              <a:defRPr sz="1200"/>
            </a:lvl5pPr>
          </a:lstStyle>
          <a:p>
            <a:pPr lvl="0"/>
            <a:r>
              <a:rPr lang="en-US" dirty="0"/>
              <a:t>Topic 3</a:t>
            </a:r>
          </a:p>
          <a:p>
            <a:pPr lvl="1"/>
            <a:r>
              <a:rPr lang="en-US" dirty="0"/>
              <a:t>Second level</a:t>
            </a:r>
          </a:p>
        </p:txBody>
      </p:sp>
      <p:sp>
        <p:nvSpPr>
          <p:cNvPr id="12" name="Content Placeholder 8">
            <a:extLst>
              <a:ext uri="{FF2B5EF4-FFF2-40B4-BE49-F238E27FC236}">
                <a16:creationId xmlns:a16="http://schemas.microsoft.com/office/drawing/2014/main" id="{D4AF0A73-C2E3-1437-AE8C-C800D268EA2B}"/>
              </a:ext>
            </a:extLst>
          </p:cNvPr>
          <p:cNvSpPr txBox="1">
            <a:spLocks/>
          </p:cNvSpPr>
          <p:nvPr userDrawn="1"/>
        </p:nvSpPr>
        <p:spPr>
          <a:xfrm>
            <a:off x="281514"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tx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a:solidFill>
                <a:schemeClr val="tx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14" name="Picture 13" descr="A blue text on a black background&#10;&#10;Description automatically generated">
            <a:extLst>
              <a:ext uri="{FF2B5EF4-FFF2-40B4-BE49-F238E27FC236}">
                <a16:creationId xmlns:a16="http://schemas.microsoft.com/office/drawing/2014/main" id="{68C2724E-B7A3-C08F-3285-FF74A6074A71}"/>
              </a:ext>
            </a:extLst>
          </p:cNvPr>
          <p:cNvPicPr>
            <a:picLocks noChangeAspect="1"/>
          </p:cNvPicPr>
          <p:nvPr userDrawn="1"/>
        </p:nvPicPr>
        <p:blipFill>
          <a:blip r:embed="rId2"/>
          <a:stretch>
            <a:fillRect/>
          </a:stretch>
        </p:blipFill>
        <p:spPr>
          <a:xfrm>
            <a:off x="10452682" y="6239143"/>
            <a:ext cx="1739317" cy="618857"/>
          </a:xfrm>
          <a:prstGeom prst="rect">
            <a:avLst/>
          </a:prstGeom>
        </p:spPr>
      </p:pic>
      <p:sp>
        <p:nvSpPr>
          <p:cNvPr id="16" name="Title 1">
            <a:extLst>
              <a:ext uri="{FF2B5EF4-FFF2-40B4-BE49-F238E27FC236}">
                <a16:creationId xmlns:a16="http://schemas.microsoft.com/office/drawing/2014/main" id="{720AEA8E-8F18-789E-881F-00E61D1EFF7A}"/>
              </a:ext>
            </a:extLst>
          </p:cNvPr>
          <p:cNvSpPr>
            <a:spLocks noGrp="1"/>
          </p:cNvSpPr>
          <p:nvPr>
            <p:ph type="title" hasCustomPrompt="1"/>
          </p:nvPr>
        </p:nvSpPr>
        <p:spPr>
          <a:xfrm>
            <a:off x="614136" y="683598"/>
            <a:ext cx="3831776" cy="1314996"/>
          </a:xfrm>
        </p:spPr>
        <p:txBody>
          <a:bodyPr>
            <a:noAutofit/>
          </a:bodyPr>
          <a:lstStyle>
            <a:lvl1pPr>
              <a:defRPr/>
            </a:lvl1pPr>
          </a:lstStyle>
          <a:p>
            <a:r>
              <a:rPr lang="en-US" dirty="0"/>
              <a:t>Slide title placeholder</a:t>
            </a:r>
          </a:p>
        </p:txBody>
      </p:sp>
      <p:sp>
        <p:nvSpPr>
          <p:cNvPr id="18" name="Text Placeholder 18">
            <a:extLst>
              <a:ext uri="{FF2B5EF4-FFF2-40B4-BE49-F238E27FC236}">
                <a16:creationId xmlns:a16="http://schemas.microsoft.com/office/drawing/2014/main" id="{B9C44060-98BB-1288-D4F3-4AAF89DB4392}"/>
              </a:ext>
            </a:extLst>
          </p:cNvPr>
          <p:cNvSpPr>
            <a:spLocks noGrp="1"/>
          </p:cNvSpPr>
          <p:nvPr>
            <p:ph type="body" sz="quarter" idx="33" hasCustomPrompt="1"/>
          </p:nvPr>
        </p:nvSpPr>
        <p:spPr>
          <a:xfrm>
            <a:off x="614136" y="349312"/>
            <a:ext cx="2649248" cy="334286"/>
          </a:xfrm>
        </p:spPr>
        <p:txBody>
          <a:bodyPr>
            <a:noAutofit/>
          </a:bodyPr>
          <a:lstStyle>
            <a:lvl1pPr>
              <a:defRPr sz="1200" b="1" i="0" cap="all" baseline="0">
                <a:solidFill>
                  <a:schemeClr val="accent3"/>
                </a:solidFill>
              </a:defRPr>
            </a:lvl1pPr>
          </a:lstStyle>
          <a:p>
            <a:pPr lvl="0"/>
            <a:r>
              <a:rPr lang="en-US" dirty="0"/>
              <a:t>Short label optional</a:t>
            </a:r>
          </a:p>
        </p:txBody>
      </p:sp>
      <p:sp>
        <p:nvSpPr>
          <p:cNvPr id="2" name="TextBox 1">
            <a:extLst>
              <a:ext uri="{FF2B5EF4-FFF2-40B4-BE49-F238E27FC236}">
                <a16:creationId xmlns:a16="http://schemas.microsoft.com/office/drawing/2014/main" id="{2564EA55-EB39-997B-2467-8C562AADC7A8}"/>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tx1"/>
                </a:solidFill>
              </a:rPr>
              <a:t>©2024 Inspira Financial</a:t>
            </a:r>
          </a:p>
        </p:txBody>
      </p:sp>
      <p:sp>
        <p:nvSpPr>
          <p:cNvPr id="3" name="Text Placeholder 16">
            <a:extLst>
              <a:ext uri="{FF2B5EF4-FFF2-40B4-BE49-F238E27FC236}">
                <a16:creationId xmlns:a16="http://schemas.microsoft.com/office/drawing/2014/main" id="{564C741C-5149-A8B2-0CF9-7C112143B7EC}"/>
              </a:ext>
            </a:extLst>
          </p:cNvPr>
          <p:cNvSpPr>
            <a:spLocks noGrp="1"/>
          </p:cNvSpPr>
          <p:nvPr>
            <p:ph type="body" sz="quarter" idx="34"/>
          </p:nvPr>
        </p:nvSpPr>
        <p:spPr>
          <a:xfrm>
            <a:off x="615275" y="1998594"/>
            <a:ext cx="3830637" cy="41844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4213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go-section-title-image-3-topics-slide">
    <p:bg>
      <p:bgPr>
        <a:solidFill>
          <a:schemeClr val="accent1"/>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4A5285C2-5F68-2EC3-8646-49E06A35CE08}"/>
              </a:ext>
            </a:extLst>
          </p:cNvPr>
          <p:cNvSpPr>
            <a:spLocks noGrp="1"/>
          </p:cNvSpPr>
          <p:nvPr>
            <p:ph type="pic" sz="quarter" idx="28"/>
          </p:nvPr>
        </p:nvSpPr>
        <p:spPr>
          <a:xfrm>
            <a:off x="5190654" y="674915"/>
            <a:ext cx="5128848" cy="5508170"/>
          </a:xfrm>
          <a:prstGeom prst="roundRect">
            <a:avLst>
              <a:gd name="adj" fmla="val 4968"/>
            </a:avLst>
          </a:prstGeom>
          <a:pattFill prst="pct20">
            <a:fgClr>
              <a:schemeClr val="accent1"/>
            </a:fgClr>
            <a:bgClr>
              <a:schemeClr val="bg1"/>
            </a:bgClr>
          </a:pattFill>
          <a:effectLst>
            <a:outerShdw blurRad="317500" dist="165100" dir="2700000" algn="tl" rotWithShape="0">
              <a:schemeClr val="accent4">
                <a:alpha val="30000"/>
              </a:schemeClr>
            </a:outerShdw>
          </a:effectLst>
        </p:spPr>
        <p:txBody>
          <a:bodyPr/>
          <a:lstStyle/>
          <a:p>
            <a:endParaRPr lang="en-ID"/>
          </a:p>
        </p:txBody>
      </p:sp>
      <p:sp>
        <p:nvSpPr>
          <p:cNvPr id="5" name="Text Placeholder 4">
            <a:extLst>
              <a:ext uri="{FF2B5EF4-FFF2-40B4-BE49-F238E27FC236}">
                <a16:creationId xmlns:a16="http://schemas.microsoft.com/office/drawing/2014/main" id="{2B9CFF3C-BD5E-18AA-3FAC-8EE22F50223C}"/>
              </a:ext>
            </a:extLst>
          </p:cNvPr>
          <p:cNvSpPr>
            <a:spLocks noGrp="1"/>
          </p:cNvSpPr>
          <p:nvPr>
            <p:ph type="body" sz="quarter" idx="29" hasCustomPrompt="1"/>
          </p:nvPr>
        </p:nvSpPr>
        <p:spPr>
          <a:xfrm>
            <a:off x="8386142" y="1189712"/>
            <a:ext cx="2735262" cy="1404938"/>
          </a:xfrm>
          <a:prstGeom prst="roundRect">
            <a:avLst>
              <a:gd name="adj" fmla="val 9435"/>
            </a:avLst>
          </a:prstGeom>
          <a:solidFill>
            <a:schemeClr val="bg1">
              <a:alpha val="90000"/>
            </a:schemeClr>
          </a:solidFill>
        </p:spPr>
        <p:txBody>
          <a:bodyPr lIns="182880" rIns="182880" anchor="ctr"/>
          <a:lstStyle>
            <a:lvl1pPr>
              <a:defRPr sz="1800" b="0">
                <a:solidFill>
                  <a:schemeClr val="accent3"/>
                </a:solidFill>
                <a:latin typeface="+mn-lt"/>
              </a:defRPr>
            </a:lvl1pPr>
            <a:lvl2pPr marL="0" indent="0">
              <a:buNone/>
              <a:defRPr sz="1200">
                <a:latin typeface="+mn-lt"/>
              </a:defRPr>
            </a:lvl2pPr>
            <a:lvl3pPr>
              <a:defRPr sz="1400"/>
            </a:lvl3pPr>
            <a:lvl4pPr>
              <a:defRPr sz="1200"/>
            </a:lvl4pPr>
            <a:lvl5pPr>
              <a:defRPr sz="1200"/>
            </a:lvl5pPr>
          </a:lstStyle>
          <a:p>
            <a:pPr lvl="0"/>
            <a:r>
              <a:rPr lang="en-US" dirty="0"/>
              <a:t>Topic 1</a:t>
            </a:r>
          </a:p>
          <a:p>
            <a:pPr lvl="1"/>
            <a:r>
              <a:rPr lang="en-US" dirty="0"/>
              <a:t>Second level</a:t>
            </a:r>
          </a:p>
        </p:txBody>
      </p:sp>
      <p:sp>
        <p:nvSpPr>
          <p:cNvPr id="9" name="Text Placeholder 4">
            <a:extLst>
              <a:ext uri="{FF2B5EF4-FFF2-40B4-BE49-F238E27FC236}">
                <a16:creationId xmlns:a16="http://schemas.microsoft.com/office/drawing/2014/main" id="{DBE9C385-8C35-508B-EDA8-478F5CE78E2A}"/>
              </a:ext>
            </a:extLst>
          </p:cNvPr>
          <p:cNvSpPr>
            <a:spLocks noGrp="1"/>
          </p:cNvSpPr>
          <p:nvPr>
            <p:ph type="body" sz="quarter" idx="30" hasCustomPrompt="1"/>
          </p:nvPr>
        </p:nvSpPr>
        <p:spPr>
          <a:xfrm>
            <a:off x="8386142" y="2736080"/>
            <a:ext cx="2735262" cy="1404938"/>
          </a:xfrm>
          <a:prstGeom prst="roundRect">
            <a:avLst>
              <a:gd name="adj" fmla="val 9435"/>
            </a:avLst>
          </a:prstGeom>
          <a:solidFill>
            <a:schemeClr val="bg1">
              <a:alpha val="90000"/>
            </a:schemeClr>
          </a:solidFill>
        </p:spPr>
        <p:txBody>
          <a:bodyPr lIns="182880" rIns="182880" anchor="ctr"/>
          <a:lstStyle>
            <a:lvl1pPr>
              <a:defRPr sz="1800" b="0">
                <a:solidFill>
                  <a:schemeClr val="accent3"/>
                </a:solidFill>
                <a:latin typeface="+mn-lt"/>
              </a:defRPr>
            </a:lvl1pPr>
            <a:lvl2pPr marL="0" indent="0">
              <a:buNone/>
              <a:defRPr sz="1200">
                <a:latin typeface="+mn-lt"/>
              </a:defRPr>
            </a:lvl2pPr>
            <a:lvl3pPr>
              <a:defRPr sz="1400"/>
            </a:lvl3pPr>
            <a:lvl4pPr>
              <a:defRPr sz="1200"/>
            </a:lvl4pPr>
            <a:lvl5pPr>
              <a:defRPr sz="1200"/>
            </a:lvl5pPr>
          </a:lstStyle>
          <a:p>
            <a:pPr lvl="0"/>
            <a:r>
              <a:rPr lang="en-US" dirty="0"/>
              <a:t>Topic 2</a:t>
            </a:r>
          </a:p>
          <a:p>
            <a:pPr lvl="1"/>
            <a:r>
              <a:rPr lang="en-US" dirty="0"/>
              <a:t>Second level</a:t>
            </a:r>
          </a:p>
        </p:txBody>
      </p:sp>
      <p:sp>
        <p:nvSpPr>
          <p:cNvPr id="10" name="Text Placeholder 4">
            <a:extLst>
              <a:ext uri="{FF2B5EF4-FFF2-40B4-BE49-F238E27FC236}">
                <a16:creationId xmlns:a16="http://schemas.microsoft.com/office/drawing/2014/main" id="{650366E4-7F58-4792-33B8-32AEAA551F00}"/>
              </a:ext>
            </a:extLst>
          </p:cNvPr>
          <p:cNvSpPr>
            <a:spLocks noGrp="1"/>
          </p:cNvSpPr>
          <p:nvPr>
            <p:ph type="body" sz="quarter" idx="31" hasCustomPrompt="1"/>
          </p:nvPr>
        </p:nvSpPr>
        <p:spPr>
          <a:xfrm>
            <a:off x="8386142" y="4282448"/>
            <a:ext cx="2735262" cy="1404938"/>
          </a:xfrm>
          <a:prstGeom prst="roundRect">
            <a:avLst>
              <a:gd name="adj" fmla="val 9435"/>
            </a:avLst>
          </a:prstGeom>
          <a:solidFill>
            <a:schemeClr val="bg1">
              <a:alpha val="90000"/>
            </a:schemeClr>
          </a:solidFill>
        </p:spPr>
        <p:txBody>
          <a:bodyPr lIns="182880" rIns="182880" anchor="ctr"/>
          <a:lstStyle>
            <a:lvl1pPr>
              <a:defRPr sz="1800" b="0">
                <a:solidFill>
                  <a:schemeClr val="accent3"/>
                </a:solidFill>
                <a:latin typeface="+mn-lt"/>
              </a:defRPr>
            </a:lvl1pPr>
            <a:lvl2pPr marL="0" indent="0">
              <a:buNone/>
              <a:defRPr sz="1200">
                <a:latin typeface="+mn-lt"/>
              </a:defRPr>
            </a:lvl2pPr>
            <a:lvl3pPr>
              <a:defRPr sz="1400"/>
            </a:lvl3pPr>
            <a:lvl4pPr>
              <a:defRPr sz="1200"/>
            </a:lvl4pPr>
            <a:lvl5pPr>
              <a:defRPr sz="1200"/>
            </a:lvl5pPr>
          </a:lstStyle>
          <a:p>
            <a:pPr lvl="0"/>
            <a:r>
              <a:rPr lang="en-US" dirty="0"/>
              <a:t>Topic 3</a:t>
            </a:r>
          </a:p>
          <a:p>
            <a:pPr lvl="1"/>
            <a:r>
              <a:rPr lang="en-US" dirty="0"/>
              <a:t>Second level</a:t>
            </a:r>
          </a:p>
        </p:txBody>
      </p:sp>
      <p:sp>
        <p:nvSpPr>
          <p:cNvPr id="12" name="Content Placeholder 8">
            <a:extLst>
              <a:ext uri="{FF2B5EF4-FFF2-40B4-BE49-F238E27FC236}">
                <a16:creationId xmlns:a16="http://schemas.microsoft.com/office/drawing/2014/main" id="{D4AF0A73-C2E3-1437-AE8C-C800D268EA2B}"/>
              </a:ext>
            </a:extLst>
          </p:cNvPr>
          <p:cNvSpPr txBox="1">
            <a:spLocks/>
          </p:cNvSpPr>
          <p:nvPr userDrawn="1"/>
        </p:nvSpPr>
        <p:spPr>
          <a:xfrm>
            <a:off x="281514"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bg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dirty="0">
              <a:solidFill>
                <a:schemeClr val="bg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14" name="Picture 13">
            <a:extLst>
              <a:ext uri="{FF2B5EF4-FFF2-40B4-BE49-F238E27FC236}">
                <a16:creationId xmlns:a16="http://schemas.microsoft.com/office/drawing/2014/main" id="{68C2724E-B7A3-C08F-3285-FF74A6074A71}"/>
              </a:ext>
            </a:extLst>
          </p:cNvPr>
          <p:cNvPicPr>
            <a:picLocks noChangeAspect="1"/>
          </p:cNvPicPr>
          <p:nvPr userDrawn="1"/>
        </p:nvPicPr>
        <p:blipFill>
          <a:blip r:embed="rId2"/>
          <a:srcRect/>
          <a:stretch/>
        </p:blipFill>
        <p:spPr>
          <a:xfrm>
            <a:off x="10452682" y="6239143"/>
            <a:ext cx="1739317" cy="618856"/>
          </a:xfrm>
          <a:prstGeom prst="rect">
            <a:avLst/>
          </a:prstGeom>
        </p:spPr>
      </p:pic>
      <p:sp>
        <p:nvSpPr>
          <p:cNvPr id="16" name="Title 1">
            <a:extLst>
              <a:ext uri="{FF2B5EF4-FFF2-40B4-BE49-F238E27FC236}">
                <a16:creationId xmlns:a16="http://schemas.microsoft.com/office/drawing/2014/main" id="{720AEA8E-8F18-789E-881F-00E61D1EFF7A}"/>
              </a:ext>
            </a:extLst>
          </p:cNvPr>
          <p:cNvSpPr>
            <a:spLocks noGrp="1"/>
          </p:cNvSpPr>
          <p:nvPr>
            <p:ph type="title" hasCustomPrompt="1"/>
          </p:nvPr>
        </p:nvSpPr>
        <p:spPr>
          <a:xfrm>
            <a:off x="617071" y="682865"/>
            <a:ext cx="3831776" cy="1314996"/>
          </a:xfrm>
        </p:spPr>
        <p:txBody>
          <a:bodyPr>
            <a:noAutofit/>
          </a:bodyPr>
          <a:lstStyle>
            <a:lvl1pPr>
              <a:defRPr>
                <a:solidFill>
                  <a:schemeClr val="accent2"/>
                </a:solidFill>
              </a:defRPr>
            </a:lvl1pPr>
          </a:lstStyle>
          <a:p>
            <a:r>
              <a:rPr lang="en-US" dirty="0"/>
              <a:t>Slide title placeholder</a:t>
            </a:r>
          </a:p>
        </p:txBody>
      </p:sp>
      <p:sp>
        <p:nvSpPr>
          <p:cNvPr id="18" name="Text Placeholder 18">
            <a:extLst>
              <a:ext uri="{FF2B5EF4-FFF2-40B4-BE49-F238E27FC236}">
                <a16:creationId xmlns:a16="http://schemas.microsoft.com/office/drawing/2014/main" id="{B9C44060-98BB-1288-D4F3-4AAF89DB4392}"/>
              </a:ext>
            </a:extLst>
          </p:cNvPr>
          <p:cNvSpPr>
            <a:spLocks noGrp="1"/>
          </p:cNvSpPr>
          <p:nvPr>
            <p:ph type="body" sz="quarter" idx="33" hasCustomPrompt="1"/>
          </p:nvPr>
        </p:nvSpPr>
        <p:spPr>
          <a:xfrm>
            <a:off x="617071" y="348579"/>
            <a:ext cx="2649248" cy="334286"/>
          </a:xfrm>
        </p:spPr>
        <p:txBody>
          <a:bodyPr>
            <a:noAutofit/>
          </a:bodyPr>
          <a:lstStyle>
            <a:lvl1pPr>
              <a:defRPr sz="1200" b="1" i="0" cap="all" baseline="0">
                <a:solidFill>
                  <a:schemeClr val="accent4"/>
                </a:solidFill>
              </a:defRPr>
            </a:lvl1pPr>
          </a:lstStyle>
          <a:p>
            <a:pPr lvl="0"/>
            <a:r>
              <a:rPr lang="en-US" dirty="0"/>
              <a:t>Short label optional</a:t>
            </a:r>
          </a:p>
        </p:txBody>
      </p:sp>
      <p:sp>
        <p:nvSpPr>
          <p:cNvPr id="2" name="TextBox 1">
            <a:extLst>
              <a:ext uri="{FF2B5EF4-FFF2-40B4-BE49-F238E27FC236}">
                <a16:creationId xmlns:a16="http://schemas.microsoft.com/office/drawing/2014/main" id="{2564EA55-EB39-997B-2467-8C562AADC7A8}"/>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bg1"/>
                </a:solidFill>
              </a:rPr>
              <a:t>©2024 Inspira Financial   </a:t>
            </a:r>
          </a:p>
        </p:txBody>
      </p:sp>
      <p:sp>
        <p:nvSpPr>
          <p:cNvPr id="3" name="Text Placeholder 16">
            <a:extLst>
              <a:ext uri="{FF2B5EF4-FFF2-40B4-BE49-F238E27FC236}">
                <a16:creationId xmlns:a16="http://schemas.microsoft.com/office/drawing/2014/main" id="{8A78849B-6541-DDEE-AF95-61A64DA0AEB9}"/>
              </a:ext>
            </a:extLst>
          </p:cNvPr>
          <p:cNvSpPr>
            <a:spLocks noGrp="1"/>
          </p:cNvSpPr>
          <p:nvPr>
            <p:ph type="body" sz="quarter" idx="34"/>
          </p:nvPr>
        </p:nvSpPr>
        <p:spPr>
          <a:xfrm>
            <a:off x="618210" y="1997861"/>
            <a:ext cx="3830637" cy="418522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14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title-image-vertical-slide">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DB83E07F-403B-AF31-4467-8D03321FDCAC}"/>
              </a:ext>
            </a:extLst>
          </p:cNvPr>
          <p:cNvSpPr/>
          <p:nvPr userDrawn="1"/>
        </p:nvSpPr>
        <p:spPr>
          <a:xfrm>
            <a:off x="5184497" y="988593"/>
            <a:ext cx="5128848" cy="5508170"/>
          </a:xfrm>
          <a:prstGeom prst="roundRect">
            <a:avLst>
              <a:gd name="adj" fmla="val 7296"/>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F5729A-87BD-AF8A-FD0B-D3BC9286EB06}"/>
              </a:ext>
            </a:extLst>
          </p:cNvPr>
          <p:cNvSpPr>
            <a:spLocks noGrp="1"/>
          </p:cNvSpPr>
          <p:nvPr>
            <p:ph type="title" hasCustomPrompt="1"/>
          </p:nvPr>
        </p:nvSpPr>
        <p:spPr>
          <a:xfrm>
            <a:off x="616751" y="686490"/>
            <a:ext cx="3831776" cy="1314996"/>
          </a:xfrm>
        </p:spPr>
        <p:txBody>
          <a:bodyPr>
            <a:noAutofit/>
          </a:bodyPr>
          <a:lstStyle>
            <a:lvl1pPr>
              <a:defRPr/>
            </a:lvl1pPr>
          </a:lstStyle>
          <a:p>
            <a:r>
              <a:rPr lang="en-US" dirty="0"/>
              <a:t>Slide title placeholder</a:t>
            </a:r>
          </a:p>
        </p:txBody>
      </p:sp>
      <p:sp>
        <p:nvSpPr>
          <p:cNvPr id="12" name="Content Placeholder 8">
            <a:extLst>
              <a:ext uri="{FF2B5EF4-FFF2-40B4-BE49-F238E27FC236}">
                <a16:creationId xmlns:a16="http://schemas.microsoft.com/office/drawing/2014/main" id="{581281EB-13EB-471D-E142-357DE2633B76}"/>
              </a:ext>
            </a:extLst>
          </p:cNvPr>
          <p:cNvSpPr txBox="1">
            <a:spLocks/>
          </p:cNvSpPr>
          <p:nvPr userDrawn="1"/>
        </p:nvSpPr>
        <p:spPr>
          <a:xfrm>
            <a:off x="281514"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tx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a:solidFill>
                <a:schemeClr val="tx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14" name="Picture 13" descr="A blue text on a black background&#10;&#10;Description automatically generated">
            <a:extLst>
              <a:ext uri="{FF2B5EF4-FFF2-40B4-BE49-F238E27FC236}">
                <a16:creationId xmlns:a16="http://schemas.microsoft.com/office/drawing/2014/main" id="{51864162-9BCE-2FAD-64A6-555BF4EC7FC4}"/>
              </a:ext>
            </a:extLst>
          </p:cNvPr>
          <p:cNvPicPr>
            <a:picLocks noChangeAspect="1"/>
          </p:cNvPicPr>
          <p:nvPr userDrawn="1"/>
        </p:nvPicPr>
        <p:blipFill>
          <a:blip r:embed="rId2"/>
          <a:stretch>
            <a:fillRect/>
          </a:stretch>
        </p:blipFill>
        <p:spPr>
          <a:xfrm>
            <a:off x="10452682" y="6239143"/>
            <a:ext cx="1739317" cy="618857"/>
          </a:xfrm>
          <a:prstGeom prst="rect">
            <a:avLst/>
          </a:prstGeom>
        </p:spPr>
      </p:pic>
      <p:sp>
        <p:nvSpPr>
          <p:cNvPr id="8" name="Picture Placeholder 2">
            <a:extLst>
              <a:ext uri="{FF2B5EF4-FFF2-40B4-BE49-F238E27FC236}">
                <a16:creationId xmlns:a16="http://schemas.microsoft.com/office/drawing/2014/main" id="{9A04A309-35D8-81C6-1EC3-1959ED2CB21E}"/>
              </a:ext>
            </a:extLst>
          </p:cNvPr>
          <p:cNvSpPr>
            <a:spLocks noGrp="1"/>
          </p:cNvSpPr>
          <p:nvPr>
            <p:ph type="pic" sz="quarter" idx="28"/>
          </p:nvPr>
        </p:nvSpPr>
        <p:spPr>
          <a:xfrm>
            <a:off x="5459578" y="674915"/>
            <a:ext cx="5128848" cy="5508170"/>
          </a:xfrm>
          <a:prstGeom prst="roundRect">
            <a:avLst>
              <a:gd name="adj" fmla="val 4968"/>
            </a:avLst>
          </a:prstGeom>
          <a:pattFill prst="pct20">
            <a:fgClr>
              <a:schemeClr val="accent1"/>
            </a:fgClr>
            <a:bgClr>
              <a:schemeClr val="bg1"/>
            </a:bgClr>
          </a:pattFill>
          <a:effectLst>
            <a:outerShdw blurRad="317500" dist="165100" dir="2700000" algn="tl" rotWithShape="0">
              <a:prstClr val="black">
                <a:alpha val="30000"/>
              </a:prstClr>
            </a:outerShdw>
          </a:effectLst>
        </p:spPr>
        <p:txBody>
          <a:bodyPr/>
          <a:lstStyle/>
          <a:p>
            <a:endParaRPr lang="en-ID"/>
          </a:p>
        </p:txBody>
      </p:sp>
      <p:sp>
        <p:nvSpPr>
          <p:cNvPr id="17" name="Text Placeholder 16">
            <a:extLst>
              <a:ext uri="{FF2B5EF4-FFF2-40B4-BE49-F238E27FC236}">
                <a16:creationId xmlns:a16="http://schemas.microsoft.com/office/drawing/2014/main" id="{FB6FCF4A-9E34-1395-DC18-84EC213F16FD}"/>
              </a:ext>
            </a:extLst>
          </p:cNvPr>
          <p:cNvSpPr>
            <a:spLocks noGrp="1"/>
          </p:cNvSpPr>
          <p:nvPr>
            <p:ph type="body" sz="quarter" idx="29"/>
          </p:nvPr>
        </p:nvSpPr>
        <p:spPr>
          <a:xfrm>
            <a:off x="617890" y="2001486"/>
            <a:ext cx="3830637" cy="4266442"/>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8">
            <a:extLst>
              <a:ext uri="{FF2B5EF4-FFF2-40B4-BE49-F238E27FC236}">
                <a16:creationId xmlns:a16="http://schemas.microsoft.com/office/drawing/2014/main" id="{367D170A-BCD1-B829-E92C-AF2B59672FB3}"/>
              </a:ext>
            </a:extLst>
          </p:cNvPr>
          <p:cNvSpPr>
            <a:spLocks noGrp="1"/>
          </p:cNvSpPr>
          <p:nvPr>
            <p:ph type="body" sz="quarter" idx="33" hasCustomPrompt="1"/>
          </p:nvPr>
        </p:nvSpPr>
        <p:spPr>
          <a:xfrm>
            <a:off x="616751" y="352204"/>
            <a:ext cx="2649248" cy="334286"/>
          </a:xfrm>
        </p:spPr>
        <p:txBody>
          <a:bodyPr>
            <a:noAutofit/>
          </a:bodyPr>
          <a:lstStyle>
            <a:lvl1pPr>
              <a:defRPr sz="1200" b="1" i="0" cap="all" baseline="0">
                <a:solidFill>
                  <a:schemeClr val="accent3"/>
                </a:solidFill>
              </a:defRPr>
            </a:lvl1pPr>
          </a:lstStyle>
          <a:p>
            <a:pPr lvl="0"/>
            <a:r>
              <a:rPr lang="en-US" dirty="0"/>
              <a:t>Short label optional</a:t>
            </a:r>
          </a:p>
        </p:txBody>
      </p:sp>
      <p:sp>
        <p:nvSpPr>
          <p:cNvPr id="6" name="TextBox 5">
            <a:extLst>
              <a:ext uri="{FF2B5EF4-FFF2-40B4-BE49-F238E27FC236}">
                <a16:creationId xmlns:a16="http://schemas.microsoft.com/office/drawing/2014/main" id="{42EFAB98-05F5-FF15-550D-88B9EBEFB5AE}"/>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tx1"/>
                </a:solidFill>
              </a:rPr>
              <a:t>©2024 Inspira Financial</a:t>
            </a:r>
          </a:p>
        </p:txBody>
      </p:sp>
    </p:spTree>
    <p:extLst>
      <p:ext uri="{BB962C8B-B14F-4D97-AF65-F5344CB8AC3E}">
        <p14:creationId xmlns:p14="http://schemas.microsoft.com/office/powerpoint/2010/main" val="99523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title-image-horizontal-slide">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DB83E07F-403B-AF31-4467-8D03321FDCAC}"/>
              </a:ext>
            </a:extLst>
          </p:cNvPr>
          <p:cNvSpPr/>
          <p:nvPr userDrawn="1"/>
        </p:nvSpPr>
        <p:spPr>
          <a:xfrm>
            <a:off x="5175787" y="1503390"/>
            <a:ext cx="5986135" cy="4377561"/>
          </a:xfrm>
          <a:prstGeom prst="roundRect">
            <a:avLst>
              <a:gd name="adj" fmla="val 7296"/>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8">
            <a:extLst>
              <a:ext uri="{FF2B5EF4-FFF2-40B4-BE49-F238E27FC236}">
                <a16:creationId xmlns:a16="http://schemas.microsoft.com/office/drawing/2014/main" id="{581281EB-13EB-471D-E142-357DE2633B76}"/>
              </a:ext>
            </a:extLst>
          </p:cNvPr>
          <p:cNvSpPr txBox="1">
            <a:spLocks/>
          </p:cNvSpPr>
          <p:nvPr userDrawn="1"/>
        </p:nvSpPr>
        <p:spPr>
          <a:xfrm>
            <a:off x="281514"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tx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a:solidFill>
                <a:schemeClr val="tx1"/>
              </a:solidFill>
              <a:latin typeface="Harmonia Sans Pro Cyr" panose="020B0502030402020204" pitchFamily="34" charset="77"/>
              <a:ea typeface="Open Sans" panose="020B0606030504020204" pitchFamily="34" charset="0"/>
              <a:cs typeface="Open Sans" panose="020B0606030504020204" pitchFamily="34" charset="0"/>
            </a:endParaRPr>
          </a:p>
        </p:txBody>
      </p:sp>
      <p:pic>
        <p:nvPicPr>
          <p:cNvPr id="14" name="Picture 13" descr="A blue text on a black background&#10;&#10;Description automatically generated">
            <a:extLst>
              <a:ext uri="{FF2B5EF4-FFF2-40B4-BE49-F238E27FC236}">
                <a16:creationId xmlns:a16="http://schemas.microsoft.com/office/drawing/2014/main" id="{51864162-9BCE-2FAD-64A6-555BF4EC7FC4}"/>
              </a:ext>
            </a:extLst>
          </p:cNvPr>
          <p:cNvPicPr>
            <a:picLocks noChangeAspect="1"/>
          </p:cNvPicPr>
          <p:nvPr userDrawn="1"/>
        </p:nvPicPr>
        <p:blipFill>
          <a:blip r:embed="rId2"/>
          <a:stretch>
            <a:fillRect/>
          </a:stretch>
        </p:blipFill>
        <p:spPr>
          <a:xfrm>
            <a:off x="10452682" y="6239143"/>
            <a:ext cx="1739317" cy="618857"/>
          </a:xfrm>
          <a:prstGeom prst="rect">
            <a:avLst/>
          </a:prstGeom>
        </p:spPr>
      </p:pic>
      <p:sp>
        <p:nvSpPr>
          <p:cNvPr id="8" name="Picture Placeholder 2">
            <a:extLst>
              <a:ext uri="{FF2B5EF4-FFF2-40B4-BE49-F238E27FC236}">
                <a16:creationId xmlns:a16="http://schemas.microsoft.com/office/drawing/2014/main" id="{9A04A309-35D8-81C6-1EC3-1959ED2CB21E}"/>
              </a:ext>
            </a:extLst>
          </p:cNvPr>
          <p:cNvSpPr>
            <a:spLocks noGrp="1"/>
          </p:cNvSpPr>
          <p:nvPr>
            <p:ph type="pic" sz="quarter" idx="28"/>
          </p:nvPr>
        </p:nvSpPr>
        <p:spPr>
          <a:xfrm>
            <a:off x="5450868" y="1189712"/>
            <a:ext cx="5986135" cy="4377561"/>
          </a:xfrm>
          <a:prstGeom prst="roundRect">
            <a:avLst>
              <a:gd name="adj" fmla="val 4968"/>
            </a:avLst>
          </a:prstGeom>
          <a:pattFill prst="pct20">
            <a:fgClr>
              <a:schemeClr val="accent1"/>
            </a:fgClr>
            <a:bgClr>
              <a:schemeClr val="bg1"/>
            </a:bgClr>
          </a:pattFill>
          <a:effectLst>
            <a:outerShdw blurRad="317500" dist="165100" dir="2700000" algn="tl" rotWithShape="0">
              <a:prstClr val="black">
                <a:alpha val="30000"/>
              </a:prstClr>
            </a:outerShdw>
          </a:effectLst>
        </p:spPr>
        <p:txBody>
          <a:bodyPr/>
          <a:lstStyle/>
          <a:p>
            <a:endParaRPr lang="en-ID"/>
          </a:p>
        </p:txBody>
      </p:sp>
      <p:sp>
        <p:nvSpPr>
          <p:cNvPr id="3" name="TextBox 2">
            <a:extLst>
              <a:ext uri="{FF2B5EF4-FFF2-40B4-BE49-F238E27FC236}">
                <a16:creationId xmlns:a16="http://schemas.microsoft.com/office/drawing/2014/main" id="{D2E0341E-7DC1-DC23-EFD2-752EADED1BF8}"/>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tx1"/>
                </a:solidFill>
              </a:rPr>
              <a:t>©2024 Inspira Financial</a:t>
            </a:r>
          </a:p>
        </p:txBody>
      </p:sp>
      <p:sp>
        <p:nvSpPr>
          <p:cNvPr id="5" name="Title 1">
            <a:extLst>
              <a:ext uri="{FF2B5EF4-FFF2-40B4-BE49-F238E27FC236}">
                <a16:creationId xmlns:a16="http://schemas.microsoft.com/office/drawing/2014/main" id="{7091ACDE-1581-14CB-32CF-4C0669019290}"/>
              </a:ext>
            </a:extLst>
          </p:cNvPr>
          <p:cNvSpPr>
            <a:spLocks noGrp="1"/>
          </p:cNvSpPr>
          <p:nvPr>
            <p:ph type="title" hasCustomPrompt="1"/>
          </p:nvPr>
        </p:nvSpPr>
        <p:spPr>
          <a:xfrm>
            <a:off x="616751" y="686490"/>
            <a:ext cx="3831776" cy="1314996"/>
          </a:xfrm>
        </p:spPr>
        <p:txBody>
          <a:bodyPr>
            <a:noAutofit/>
          </a:bodyPr>
          <a:lstStyle>
            <a:lvl1pPr>
              <a:defRPr/>
            </a:lvl1pPr>
          </a:lstStyle>
          <a:p>
            <a:r>
              <a:rPr lang="en-US" dirty="0"/>
              <a:t>Slide title placeholder</a:t>
            </a:r>
          </a:p>
        </p:txBody>
      </p:sp>
      <p:sp>
        <p:nvSpPr>
          <p:cNvPr id="7" name="Text Placeholder 16">
            <a:extLst>
              <a:ext uri="{FF2B5EF4-FFF2-40B4-BE49-F238E27FC236}">
                <a16:creationId xmlns:a16="http://schemas.microsoft.com/office/drawing/2014/main" id="{CCD57875-313C-2287-B7FF-B7E5C08499CD}"/>
              </a:ext>
            </a:extLst>
          </p:cNvPr>
          <p:cNvSpPr>
            <a:spLocks noGrp="1"/>
          </p:cNvSpPr>
          <p:nvPr>
            <p:ph type="body" sz="quarter" idx="29"/>
          </p:nvPr>
        </p:nvSpPr>
        <p:spPr>
          <a:xfrm>
            <a:off x="617890" y="2001486"/>
            <a:ext cx="3830637" cy="4266442"/>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8">
            <a:extLst>
              <a:ext uri="{FF2B5EF4-FFF2-40B4-BE49-F238E27FC236}">
                <a16:creationId xmlns:a16="http://schemas.microsoft.com/office/drawing/2014/main" id="{3E10E132-DB55-E93C-64A9-9F8C20BDC820}"/>
              </a:ext>
            </a:extLst>
          </p:cNvPr>
          <p:cNvSpPr>
            <a:spLocks noGrp="1"/>
          </p:cNvSpPr>
          <p:nvPr>
            <p:ph type="body" sz="quarter" idx="33" hasCustomPrompt="1"/>
          </p:nvPr>
        </p:nvSpPr>
        <p:spPr>
          <a:xfrm>
            <a:off x="616751" y="352204"/>
            <a:ext cx="2649248" cy="334286"/>
          </a:xfrm>
        </p:spPr>
        <p:txBody>
          <a:bodyPr>
            <a:noAutofit/>
          </a:bodyPr>
          <a:lstStyle>
            <a:lvl1pPr>
              <a:defRPr sz="1200" b="1" i="0" cap="all" baseline="0">
                <a:solidFill>
                  <a:schemeClr val="accent3"/>
                </a:solidFill>
              </a:defRPr>
            </a:lvl1pPr>
          </a:lstStyle>
          <a:p>
            <a:pPr lvl="0"/>
            <a:r>
              <a:rPr lang="en-US" dirty="0"/>
              <a:t>Short label optional</a:t>
            </a:r>
          </a:p>
        </p:txBody>
      </p:sp>
    </p:spTree>
    <p:extLst>
      <p:ext uri="{BB962C8B-B14F-4D97-AF65-F5344CB8AC3E}">
        <p14:creationId xmlns:p14="http://schemas.microsoft.com/office/powerpoint/2010/main" val="174048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title-image-slide">
    <p:spTree>
      <p:nvGrpSpPr>
        <p:cNvPr id="1" name=""/>
        <p:cNvGrpSpPr/>
        <p:nvPr/>
      </p:nvGrpSpPr>
      <p:grpSpPr>
        <a:xfrm>
          <a:off x="0" y="0"/>
          <a:ext cx="0" cy="0"/>
          <a:chOff x="0" y="0"/>
          <a:chExt cx="0" cy="0"/>
        </a:xfrm>
      </p:grpSpPr>
      <p:sp>
        <p:nvSpPr>
          <p:cNvPr id="12" name="Content Placeholder 8">
            <a:extLst>
              <a:ext uri="{FF2B5EF4-FFF2-40B4-BE49-F238E27FC236}">
                <a16:creationId xmlns:a16="http://schemas.microsoft.com/office/drawing/2014/main" id="{581281EB-13EB-471D-E142-357DE2633B76}"/>
              </a:ext>
            </a:extLst>
          </p:cNvPr>
          <p:cNvSpPr txBox="1">
            <a:spLocks/>
          </p:cNvSpPr>
          <p:nvPr userDrawn="1"/>
        </p:nvSpPr>
        <p:spPr>
          <a:xfrm>
            <a:off x="281514"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tx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a:solidFill>
                <a:schemeClr val="tx1"/>
              </a:solidFill>
              <a:latin typeface="Harmonia Sans Pro Cyr" panose="020B0502030402020204" pitchFamily="34" charset="77"/>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32EDD405-A7B9-6E77-A6AE-5C6E037E45D2}"/>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tx1"/>
                </a:solidFill>
              </a:rPr>
              <a:t>©2024 Inspira Financial</a:t>
            </a:r>
          </a:p>
        </p:txBody>
      </p:sp>
      <p:sp>
        <p:nvSpPr>
          <p:cNvPr id="6" name="Picture Placeholder 2">
            <a:extLst>
              <a:ext uri="{FF2B5EF4-FFF2-40B4-BE49-F238E27FC236}">
                <a16:creationId xmlns:a16="http://schemas.microsoft.com/office/drawing/2014/main" id="{861C5731-4F32-A5B1-F45D-D128A9EF6026}"/>
              </a:ext>
            </a:extLst>
          </p:cNvPr>
          <p:cNvSpPr>
            <a:spLocks noGrp="1"/>
          </p:cNvSpPr>
          <p:nvPr>
            <p:ph type="pic" sz="quarter" idx="28"/>
          </p:nvPr>
        </p:nvSpPr>
        <p:spPr>
          <a:xfrm>
            <a:off x="6086399" y="700714"/>
            <a:ext cx="6105602" cy="6157286"/>
          </a:xfrm>
          <a:custGeom>
            <a:avLst/>
            <a:gdLst>
              <a:gd name="connsiteX0" fmla="*/ 0 w 5128848"/>
              <a:gd name="connsiteY0" fmla="*/ 0 h 5508170"/>
              <a:gd name="connsiteX1" fmla="*/ 5128848 w 5128848"/>
              <a:gd name="connsiteY1" fmla="*/ 0 h 5508170"/>
              <a:gd name="connsiteX2" fmla="*/ 5128848 w 5128848"/>
              <a:gd name="connsiteY2" fmla="*/ 5508170 h 5508170"/>
              <a:gd name="connsiteX3" fmla="*/ 0 w 5128848"/>
              <a:gd name="connsiteY3" fmla="*/ 5508170 h 5508170"/>
              <a:gd name="connsiteX4" fmla="*/ 0 w 5128848"/>
              <a:gd name="connsiteY4" fmla="*/ 0 h 5508170"/>
              <a:gd name="connsiteX0" fmla="*/ 1458 w 5130306"/>
              <a:gd name="connsiteY0" fmla="*/ 0 h 5508170"/>
              <a:gd name="connsiteX1" fmla="*/ 5130306 w 5130306"/>
              <a:gd name="connsiteY1" fmla="*/ 0 h 5508170"/>
              <a:gd name="connsiteX2" fmla="*/ 5130306 w 5130306"/>
              <a:gd name="connsiteY2" fmla="*/ 5508170 h 5508170"/>
              <a:gd name="connsiteX3" fmla="*/ 1458 w 5130306"/>
              <a:gd name="connsiteY3" fmla="*/ 5508170 h 5508170"/>
              <a:gd name="connsiteX4" fmla="*/ 0 w 5130306"/>
              <a:gd name="connsiteY4" fmla="*/ 531716 h 5508170"/>
              <a:gd name="connsiteX5" fmla="*/ 1458 w 5130306"/>
              <a:gd name="connsiteY5" fmla="*/ 0 h 5508170"/>
              <a:gd name="connsiteX0" fmla="*/ 468085 w 5130306"/>
              <a:gd name="connsiteY0" fmla="*/ 0 h 5508170"/>
              <a:gd name="connsiteX1" fmla="*/ 5130306 w 5130306"/>
              <a:gd name="connsiteY1" fmla="*/ 0 h 5508170"/>
              <a:gd name="connsiteX2" fmla="*/ 5130306 w 5130306"/>
              <a:gd name="connsiteY2" fmla="*/ 5508170 h 5508170"/>
              <a:gd name="connsiteX3" fmla="*/ 1458 w 5130306"/>
              <a:gd name="connsiteY3" fmla="*/ 5508170 h 5508170"/>
              <a:gd name="connsiteX4" fmla="*/ 0 w 5130306"/>
              <a:gd name="connsiteY4" fmla="*/ 531716 h 5508170"/>
              <a:gd name="connsiteX5" fmla="*/ 468085 w 5130306"/>
              <a:gd name="connsiteY5" fmla="*/ 0 h 5508170"/>
              <a:gd name="connsiteX0" fmla="*/ 468085 w 5130306"/>
              <a:gd name="connsiteY0" fmla="*/ 0 h 5508170"/>
              <a:gd name="connsiteX1" fmla="*/ 5130306 w 5130306"/>
              <a:gd name="connsiteY1" fmla="*/ 0 h 5508170"/>
              <a:gd name="connsiteX2" fmla="*/ 5130306 w 5130306"/>
              <a:gd name="connsiteY2" fmla="*/ 5508170 h 5508170"/>
              <a:gd name="connsiteX3" fmla="*/ 1458 w 5130306"/>
              <a:gd name="connsiteY3" fmla="*/ 5508170 h 5508170"/>
              <a:gd name="connsiteX4" fmla="*/ 0 w 5130306"/>
              <a:gd name="connsiteY4" fmla="*/ 531716 h 5508170"/>
              <a:gd name="connsiteX5" fmla="*/ 468085 w 5130306"/>
              <a:gd name="connsiteY5" fmla="*/ 0 h 5508170"/>
              <a:gd name="connsiteX0" fmla="*/ 517361 w 5179582"/>
              <a:gd name="connsiteY0" fmla="*/ 0 h 5508170"/>
              <a:gd name="connsiteX1" fmla="*/ 5179582 w 5179582"/>
              <a:gd name="connsiteY1" fmla="*/ 0 h 5508170"/>
              <a:gd name="connsiteX2" fmla="*/ 5179582 w 5179582"/>
              <a:gd name="connsiteY2" fmla="*/ 5508170 h 5508170"/>
              <a:gd name="connsiteX3" fmla="*/ 50734 w 5179582"/>
              <a:gd name="connsiteY3" fmla="*/ 5508170 h 5508170"/>
              <a:gd name="connsiteX4" fmla="*/ 49276 w 5179582"/>
              <a:gd name="connsiteY4" fmla="*/ 531716 h 5508170"/>
              <a:gd name="connsiteX5" fmla="*/ 517361 w 5179582"/>
              <a:gd name="connsiteY5" fmla="*/ 0 h 5508170"/>
              <a:gd name="connsiteX0" fmla="*/ 468308 w 5130529"/>
              <a:gd name="connsiteY0" fmla="*/ 44 h 5508214"/>
              <a:gd name="connsiteX1" fmla="*/ 5130529 w 5130529"/>
              <a:gd name="connsiteY1" fmla="*/ 44 h 5508214"/>
              <a:gd name="connsiteX2" fmla="*/ 5130529 w 5130529"/>
              <a:gd name="connsiteY2" fmla="*/ 5508214 h 5508214"/>
              <a:gd name="connsiteX3" fmla="*/ 1681 w 5130529"/>
              <a:gd name="connsiteY3" fmla="*/ 5508214 h 5508214"/>
              <a:gd name="connsiteX4" fmla="*/ 223 w 5130529"/>
              <a:gd name="connsiteY4" fmla="*/ 531760 h 5508214"/>
              <a:gd name="connsiteX5" fmla="*/ 468308 w 5130529"/>
              <a:gd name="connsiteY5" fmla="*/ 44 h 5508214"/>
              <a:gd name="connsiteX0" fmla="*/ 469145 w 5131366"/>
              <a:gd name="connsiteY0" fmla="*/ 44 h 5508214"/>
              <a:gd name="connsiteX1" fmla="*/ 5131366 w 5131366"/>
              <a:gd name="connsiteY1" fmla="*/ 44 h 5508214"/>
              <a:gd name="connsiteX2" fmla="*/ 5131366 w 5131366"/>
              <a:gd name="connsiteY2" fmla="*/ 5508214 h 5508214"/>
              <a:gd name="connsiteX3" fmla="*/ 2518 w 5131366"/>
              <a:gd name="connsiteY3" fmla="*/ 5508214 h 5508214"/>
              <a:gd name="connsiteX4" fmla="*/ 1060 w 5131366"/>
              <a:gd name="connsiteY4" fmla="*/ 531760 h 5508214"/>
              <a:gd name="connsiteX5" fmla="*/ 469145 w 5131366"/>
              <a:gd name="connsiteY5" fmla="*/ 44 h 5508214"/>
              <a:gd name="connsiteX0" fmla="*/ 648877 w 5130384"/>
              <a:gd name="connsiteY0" fmla="*/ 44 h 5508214"/>
              <a:gd name="connsiteX1" fmla="*/ 5130384 w 5130384"/>
              <a:gd name="connsiteY1" fmla="*/ 44 h 5508214"/>
              <a:gd name="connsiteX2" fmla="*/ 5130384 w 5130384"/>
              <a:gd name="connsiteY2" fmla="*/ 5508214 h 5508214"/>
              <a:gd name="connsiteX3" fmla="*/ 1536 w 5130384"/>
              <a:gd name="connsiteY3" fmla="*/ 5508214 h 5508214"/>
              <a:gd name="connsiteX4" fmla="*/ 78 w 5130384"/>
              <a:gd name="connsiteY4" fmla="*/ 531760 h 5508214"/>
              <a:gd name="connsiteX5" fmla="*/ 648877 w 5130384"/>
              <a:gd name="connsiteY5" fmla="*/ 44 h 5508214"/>
              <a:gd name="connsiteX0" fmla="*/ 655567 w 5137074"/>
              <a:gd name="connsiteY0" fmla="*/ 11 h 5508181"/>
              <a:gd name="connsiteX1" fmla="*/ 5137074 w 5137074"/>
              <a:gd name="connsiteY1" fmla="*/ 11 h 5508181"/>
              <a:gd name="connsiteX2" fmla="*/ 5137074 w 5137074"/>
              <a:gd name="connsiteY2" fmla="*/ 5508181 h 5508181"/>
              <a:gd name="connsiteX3" fmla="*/ 8226 w 5137074"/>
              <a:gd name="connsiteY3" fmla="*/ 5508181 h 5508181"/>
              <a:gd name="connsiteX4" fmla="*/ 75 w 5137074"/>
              <a:gd name="connsiteY4" fmla="*/ 716830 h 5508181"/>
              <a:gd name="connsiteX5" fmla="*/ 655567 w 5137074"/>
              <a:gd name="connsiteY5" fmla="*/ 11 h 5508181"/>
              <a:gd name="connsiteX0" fmla="*/ 655634 w 5137141"/>
              <a:gd name="connsiteY0" fmla="*/ 0 h 5508170"/>
              <a:gd name="connsiteX1" fmla="*/ 5137141 w 5137141"/>
              <a:gd name="connsiteY1" fmla="*/ 0 h 5508170"/>
              <a:gd name="connsiteX2" fmla="*/ 5137141 w 5137141"/>
              <a:gd name="connsiteY2" fmla="*/ 5508170 h 5508170"/>
              <a:gd name="connsiteX3" fmla="*/ 8293 w 5137141"/>
              <a:gd name="connsiteY3" fmla="*/ 5508170 h 5508170"/>
              <a:gd name="connsiteX4" fmla="*/ 142 w 5137141"/>
              <a:gd name="connsiteY4" fmla="*/ 716819 h 5508170"/>
              <a:gd name="connsiteX5" fmla="*/ 655634 w 5137141"/>
              <a:gd name="connsiteY5" fmla="*/ 0 h 5508170"/>
              <a:gd name="connsiteX0" fmla="*/ 413747 w 5169722"/>
              <a:gd name="connsiteY0" fmla="*/ 0 h 5508170"/>
              <a:gd name="connsiteX1" fmla="*/ 5169722 w 5169722"/>
              <a:gd name="connsiteY1" fmla="*/ 0 h 5508170"/>
              <a:gd name="connsiteX2" fmla="*/ 5169722 w 5169722"/>
              <a:gd name="connsiteY2" fmla="*/ 5508170 h 5508170"/>
              <a:gd name="connsiteX3" fmla="*/ 40874 w 5169722"/>
              <a:gd name="connsiteY3" fmla="*/ 5508170 h 5508170"/>
              <a:gd name="connsiteX4" fmla="*/ 32723 w 5169722"/>
              <a:gd name="connsiteY4" fmla="*/ 716819 h 5508170"/>
              <a:gd name="connsiteX5" fmla="*/ 413747 w 5169722"/>
              <a:gd name="connsiteY5" fmla="*/ 0 h 5508170"/>
              <a:gd name="connsiteX0" fmla="*/ 382042 w 5138017"/>
              <a:gd name="connsiteY0" fmla="*/ 3 h 5508173"/>
              <a:gd name="connsiteX1" fmla="*/ 5138017 w 5138017"/>
              <a:gd name="connsiteY1" fmla="*/ 3 h 5508173"/>
              <a:gd name="connsiteX2" fmla="*/ 5138017 w 5138017"/>
              <a:gd name="connsiteY2" fmla="*/ 5508173 h 5508173"/>
              <a:gd name="connsiteX3" fmla="*/ 9169 w 5138017"/>
              <a:gd name="connsiteY3" fmla="*/ 5508173 h 5508173"/>
              <a:gd name="connsiteX4" fmla="*/ 1018 w 5138017"/>
              <a:gd name="connsiteY4" fmla="*/ 716822 h 5508173"/>
              <a:gd name="connsiteX5" fmla="*/ 382042 w 5138017"/>
              <a:gd name="connsiteY5" fmla="*/ 3 h 5508173"/>
              <a:gd name="connsiteX0" fmla="*/ 385540 w 5141515"/>
              <a:gd name="connsiteY0" fmla="*/ 2333 h 5510503"/>
              <a:gd name="connsiteX1" fmla="*/ 5141515 w 5141515"/>
              <a:gd name="connsiteY1" fmla="*/ 2333 h 5510503"/>
              <a:gd name="connsiteX2" fmla="*/ 5141515 w 5141515"/>
              <a:gd name="connsiteY2" fmla="*/ 5510503 h 5510503"/>
              <a:gd name="connsiteX3" fmla="*/ 12667 w 5141515"/>
              <a:gd name="connsiteY3" fmla="*/ 5510503 h 5510503"/>
              <a:gd name="connsiteX4" fmla="*/ 4516 w 5141515"/>
              <a:gd name="connsiteY4" fmla="*/ 719152 h 5510503"/>
              <a:gd name="connsiteX5" fmla="*/ 385540 w 5141515"/>
              <a:gd name="connsiteY5" fmla="*/ 2333 h 5510503"/>
              <a:gd name="connsiteX0" fmla="*/ 385540 w 5141515"/>
              <a:gd name="connsiteY0" fmla="*/ 2333 h 5510503"/>
              <a:gd name="connsiteX1" fmla="*/ 5141515 w 5141515"/>
              <a:gd name="connsiteY1" fmla="*/ 2333 h 5510503"/>
              <a:gd name="connsiteX2" fmla="*/ 5141515 w 5141515"/>
              <a:gd name="connsiteY2" fmla="*/ 5510503 h 5510503"/>
              <a:gd name="connsiteX3" fmla="*/ 12667 w 5141515"/>
              <a:gd name="connsiteY3" fmla="*/ 5510503 h 5510503"/>
              <a:gd name="connsiteX4" fmla="*/ 4516 w 5141515"/>
              <a:gd name="connsiteY4" fmla="*/ 719152 h 5510503"/>
              <a:gd name="connsiteX5" fmla="*/ 385540 w 5141515"/>
              <a:gd name="connsiteY5" fmla="*/ 2333 h 5510503"/>
              <a:gd name="connsiteX0" fmla="*/ 382229 w 5138204"/>
              <a:gd name="connsiteY0" fmla="*/ 4860 h 5513030"/>
              <a:gd name="connsiteX1" fmla="*/ 5138204 w 5138204"/>
              <a:gd name="connsiteY1" fmla="*/ 4860 h 5513030"/>
              <a:gd name="connsiteX2" fmla="*/ 5138204 w 5138204"/>
              <a:gd name="connsiteY2" fmla="*/ 5513030 h 5513030"/>
              <a:gd name="connsiteX3" fmla="*/ 9356 w 5138204"/>
              <a:gd name="connsiteY3" fmla="*/ 5513030 h 5513030"/>
              <a:gd name="connsiteX4" fmla="*/ 1205 w 5138204"/>
              <a:gd name="connsiteY4" fmla="*/ 721679 h 5513030"/>
              <a:gd name="connsiteX5" fmla="*/ 382229 w 5138204"/>
              <a:gd name="connsiteY5" fmla="*/ 4860 h 5513030"/>
              <a:gd name="connsiteX0" fmla="*/ 383472 w 5139447"/>
              <a:gd name="connsiteY0" fmla="*/ 4860 h 5513030"/>
              <a:gd name="connsiteX1" fmla="*/ 5139447 w 5139447"/>
              <a:gd name="connsiteY1" fmla="*/ 4860 h 5513030"/>
              <a:gd name="connsiteX2" fmla="*/ 5139447 w 5139447"/>
              <a:gd name="connsiteY2" fmla="*/ 5513030 h 5513030"/>
              <a:gd name="connsiteX3" fmla="*/ 10599 w 5139447"/>
              <a:gd name="connsiteY3" fmla="*/ 5513030 h 5513030"/>
              <a:gd name="connsiteX4" fmla="*/ 2448 w 5139447"/>
              <a:gd name="connsiteY4" fmla="*/ 721679 h 5513030"/>
              <a:gd name="connsiteX5" fmla="*/ 383472 w 5139447"/>
              <a:gd name="connsiteY5" fmla="*/ 4860 h 551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9447" h="5513030">
                <a:moveTo>
                  <a:pt x="383472" y="4860"/>
                </a:moveTo>
                <a:cubicBezTo>
                  <a:pt x="803800" y="-6075"/>
                  <a:pt x="3554122" y="4860"/>
                  <a:pt x="5139447" y="4860"/>
                </a:cubicBezTo>
                <a:lnTo>
                  <a:pt x="5139447" y="5513030"/>
                </a:lnTo>
                <a:lnTo>
                  <a:pt x="10599" y="5513030"/>
                </a:lnTo>
                <a:cubicBezTo>
                  <a:pt x="7882" y="3915913"/>
                  <a:pt x="6676" y="1245004"/>
                  <a:pt x="2448" y="721679"/>
                </a:cubicBezTo>
                <a:cubicBezTo>
                  <a:pt x="-1780" y="198354"/>
                  <a:pt x="-36856" y="15795"/>
                  <a:pt x="383472" y="4860"/>
                </a:cubicBezTo>
                <a:close/>
              </a:path>
            </a:pathLst>
          </a:custGeom>
          <a:pattFill prst="pct20">
            <a:fgClr>
              <a:schemeClr val="accent1"/>
            </a:fgClr>
            <a:bgClr>
              <a:schemeClr val="bg1"/>
            </a:bgClr>
          </a:pattFill>
          <a:effectLst/>
        </p:spPr>
        <p:txBody>
          <a:bodyPr/>
          <a:lstStyle/>
          <a:p>
            <a:endParaRPr lang="en-ID"/>
          </a:p>
        </p:txBody>
      </p:sp>
      <p:sp>
        <p:nvSpPr>
          <p:cNvPr id="9" name="Title 1">
            <a:extLst>
              <a:ext uri="{FF2B5EF4-FFF2-40B4-BE49-F238E27FC236}">
                <a16:creationId xmlns:a16="http://schemas.microsoft.com/office/drawing/2014/main" id="{8206E830-7EC7-8C6B-1FC2-B040AE234BDA}"/>
              </a:ext>
            </a:extLst>
          </p:cNvPr>
          <p:cNvSpPr>
            <a:spLocks noGrp="1"/>
          </p:cNvSpPr>
          <p:nvPr>
            <p:ph type="title" hasCustomPrompt="1"/>
          </p:nvPr>
        </p:nvSpPr>
        <p:spPr>
          <a:xfrm>
            <a:off x="616750" y="686490"/>
            <a:ext cx="5040129" cy="1314996"/>
          </a:xfrm>
        </p:spPr>
        <p:txBody>
          <a:bodyPr>
            <a:noAutofit/>
          </a:bodyPr>
          <a:lstStyle>
            <a:lvl1pPr>
              <a:defRPr/>
            </a:lvl1pPr>
          </a:lstStyle>
          <a:p>
            <a:r>
              <a:rPr lang="en-US" dirty="0"/>
              <a:t>Slide title placeholder</a:t>
            </a:r>
          </a:p>
        </p:txBody>
      </p:sp>
      <p:sp>
        <p:nvSpPr>
          <p:cNvPr id="10" name="Text Placeholder 16">
            <a:extLst>
              <a:ext uri="{FF2B5EF4-FFF2-40B4-BE49-F238E27FC236}">
                <a16:creationId xmlns:a16="http://schemas.microsoft.com/office/drawing/2014/main" id="{7D9F3B0F-4FB6-F1CE-7865-ADB6B1C22396}"/>
              </a:ext>
            </a:extLst>
          </p:cNvPr>
          <p:cNvSpPr>
            <a:spLocks noGrp="1"/>
          </p:cNvSpPr>
          <p:nvPr>
            <p:ph type="body" sz="quarter" idx="29"/>
          </p:nvPr>
        </p:nvSpPr>
        <p:spPr>
          <a:xfrm>
            <a:off x="617890" y="2001486"/>
            <a:ext cx="5038631" cy="4266442"/>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8">
            <a:extLst>
              <a:ext uri="{FF2B5EF4-FFF2-40B4-BE49-F238E27FC236}">
                <a16:creationId xmlns:a16="http://schemas.microsoft.com/office/drawing/2014/main" id="{6F92FDC5-6319-10B6-6336-74944A3B7BBB}"/>
              </a:ext>
            </a:extLst>
          </p:cNvPr>
          <p:cNvSpPr>
            <a:spLocks noGrp="1"/>
          </p:cNvSpPr>
          <p:nvPr>
            <p:ph type="body" sz="quarter" idx="33" hasCustomPrompt="1"/>
          </p:nvPr>
        </p:nvSpPr>
        <p:spPr>
          <a:xfrm>
            <a:off x="616751" y="352204"/>
            <a:ext cx="3484690" cy="334286"/>
          </a:xfrm>
        </p:spPr>
        <p:txBody>
          <a:bodyPr>
            <a:noAutofit/>
          </a:bodyPr>
          <a:lstStyle>
            <a:lvl1pPr>
              <a:defRPr sz="1200" b="1" i="0" cap="all" baseline="0">
                <a:solidFill>
                  <a:schemeClr val="accent3"/>
                </a:solidFill>
              </a:defRPr>
            </a:lvl1pPr>
          </a:lstStyle>
          <a:p>
            <a:pPr lvl="0"/>
            <a:r>
              <a:rPr lang="en-US" dirty="0"/>
              <a:t>Short label optional</a:t>
            </a:r>
          </a:p>
        </p:txBody>
      </p:sp>
    </p:spTree>
    <p:extLst>
      <p:ext uri="{BB962C8B-B14F-4D97-AF65-F5344CB8AC3E}">
        <p14:creationId xmlns:p14="http://schemas.microsoft.com/office/powerpoint/2010/main" val="4166781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title-image-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B8CD1E7-31FC-59DB-1E97-D772F39CC45B}"/>
              </a:ext>
            </a:extLst>
          </p:cNvPr>
          <p:cNvSpPr>
            <a:spLocks noGrp="1"/>
          </p:cNvSpPr>
          <p:nvPr>
            <p:ph type="pic" sz="quarter" idx="34"/>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12192000 w 12192001"/>
              <a:gd name="connsiteY3" fmla="*/ 6858000 h 6858000"/>
              <a:gd name="connsiteX4" fmla="*/ 12192000 w 12192001"/>
              <a:gd name="connsiteY4" fmla="*/ 685800 h 6858000"/>
              <a:gd name="connsiteX5" fmla="*/ 6454812 w 12192001"/>
              <a:gd name="connsiteY5" fmla="*/ 685800 h 6858000"/>
              <a:gd name="connsiteX6" fmla="*/ 6096001 w 12192001"/>
              <a:gd name="connsiteY6" fmla="*/ 1044611 h 6858000"/>
              <a:gd name="connsiteX7" fmla="*/ 6096001 w 12192001"/>
              <a:gd name="connsiteY7" fmla="*/ 6858000 h 6858000"/>
              <a:gd name="connsiteX8" fmla="*/ 0 w 12192001"/>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6858000">
                <a:moveTo>
                  <a:pt x="0" y="0"/>
                </a:moveTo>
                <a:lnTo>
                  <a:pt x="12192001" y="0"/>
                </a:lnTo>
                <a:lnTo>
                  <a:pt x="12192001" y="6858000"/>
                </a:lnTo>
                <a:lnTo>
                  <a:pt x="12192000" y="6858000"/>
                </a:lnTo>
                <a:lnTo>
                  <a:pt x="12192000" y="685800"/>
                </a:lnTo>
                <a:lnTo>
                  <a:pt x="6454812" y="685800"/>
                </a:lnTo>
                <a:cubicBezTo>
                  <a:pt x="6256646" y="685800"/>
                  <a:pt x="6096001" y="846445"/>
                  <a:pt x="6096001" y="1044611"/>
                </a:cubicBezTo>
                <a:lnTo>
                  <a:pt x="6096001" y="6858000"/>
                </a:lnTo>
                <a:lnTo>
                  <a:pt x="0" y="6858000"/>
                </a:lnTo>
                <a:close/>
              </a:path>
            </a:pathLst>
          </a:custGeom>
          <a:pattFill prst="pct20">
            <a:fgClr>
              <a:schemeClr val="accent1"/>
            </a:fgClr>
            <a:bgClr>
              <a:schemeClr val="bg1"/>
            </a:bgClr>
          </a:pattFill>
        </p:spPr>
        <p:txBody>
          <a:bodyPr wrap="square">
            <a:noAutofit/>
          </a:bodyPr>
          <a:lstStyle/>
          <a:p>
            <a:endParaRPr lang="en-US" dirty="0"/>
          </a:p>
        </p:txBody>
      </p:sp>
      <p:sp>
        <p:nvSpPr>
          <p:cNvPr id="2" name="Title 1">
            <a:extLst>
              <a:ext uri="{FF2B5EF4-FFF2-40B4-BE49-F238E27FC236}">
                <a16:creationId xmlns:a16="http://schemas.microsoft.com/office/drawing/2014/main" id="{BFF5729A-87BD-AF8A-FD0B-D3BC9286EB06}"/>
              </a:ext>
            </a:extLst>
          </p:cNvPr>
          <p:cNvSpPr>
            <a:spLocks noGrp="1"/>
          </p:cNvSpPr>
          <p:nvPr>
            <p:ph type="title" hasCustomPrompt="1"/>
          </p:nvPr>
        </p:nvSpPr>
        <p:spPr>
          <a:xfrm>
            <a:off x="6566803" y="1523998"/>
            <a:ext cx="5290682" cy="1314996"/>
          </a:xfrm>
        </p:spPr>
        <p:txBody>
          <a:bodyPr>
            <a:noAutofit/>
          </a:bodyPr>
          <a:lstStyle>
            <a:lvl1pPr>
              <a:defRPr/>
            </a:lvl1pPr>
          </a:lstStyle>
          <a:p>
            <a:r>
              <a:rPr lang="en-US" dirty="0"/>
              <a:t>Slide title placeholder</a:t>
            </a:r>
          </a:p>
        </p:txBody>
      </p:sp>
      <p:sp>
        <p:nvSpPr>
          <p:cNvPr id="12" name="Content Placeholder 8">
            <a:extLst>
              <a:ext uri="{FF2B5EF4-FFF2-40B4-BE49-F238E27FC236}">
                <a16:creationId xmlns:a16="http://schemas.microsoft.com/office/drawing/2014/main" id="{581281EB-13EB-471D-E142-357DE2633B76}"/>
              </a:ext>
            </a:extLst>
          </p:cNvPr>
          <p:cNvSpPr txBox="1">
            <a:spLocks/>
          </p:cNvSpPr>
          <p:nvPr userDrawn="1"/>
        </p:nvSpPr>
        <p:spPr>
          <a:xfrm>
            <a:off x="281514" y="6496763"/>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i="0" smtClean="0">
                <a:solidFill>
                  <a:schemeClr val="tx1"/>
                </a:solidFill>
                <a:latin typeface="Harmonia Sans Pro Cyr" panose="020B0502030402020204" pitchFamily="34" charset="77"/>
                <a:ea typeface="Open Sans" panose="020B0606030504020204" pitchFamily="34" charset="0"/>
                <a:cs typeface="Open Sans" panose="020B0606030504020204" pitchFamily="34" charset="0"/>
              </a:rPr>
              <a:pPr algn="l"/>
              <a:t>‹#›</a:t>
            </a:fld>
            <a:endParaRPr lang="en-US" sz="1000" b="1" i="0">
              <a:solidFill>
                <a:schemeClr val="tx1"/>
              </a:solidFill>
              <a:latin typeface="Harmonia Sans Pro Cyr" panose="020B0502030402020204" pitchFamily="34" charset="77"/>
              <a:ea typeface="Open Sans" panose="020B0606030504020204" pitchFamily="34" charset="0"/>
              <a:cs typeface="Open Sans" panose="020B0606030504020204" pitchFamily="34" charset="0"/>
            </a:endParaRPr>
          </a:p>
        </p:txBody>
      </p:sp>
      <p:sp>
        <p:nvSpPr>
          <p:cNvPr id="17" name="Text Placeholder 16">
            <a:extLst>
              <a:ext uri="{FF2B5EF4-FFF2-40B4-BE49-F238E27FC236}">
                <a16:creationId xmlns:a16="http://schemas.microsoft.com/office/drawing/2014/main" id="{FB6FCF4A-9E34-1395-DC18-84EC213F16FD}"/>
              </a:ext>
            </a:extLst>
          </p:cNvPr>
          <p:cNvSpPr>
            <a:spLocks noGrp="1"/>
          </p:cNvSpPr>
          <p:nvPr>
            <p:ph type="body" sz="quarter" idx="29"/>
          </p:nvPr>
        </p:nvSpPr>
        <p:spPr>
          <a:xfrm>
            <a:off x="6567943" y="2838995"/>
            <a:ext cx="5290682" cy="3342732"/>
          </a:xfrm>
        </p:spPr>
        <p:txBody>
          <a:bodyPr/>
          <a:lstStyle/>
          <a:p>
            <a:pPr lvl="0"/>
            <a:r>
              <a:rPr lang="en-US" dirty="0"/>
              <a:t>Click to edit Master text styles</a:t>
            </a:r>
          </a:p>
          <a:p>
            <a:pPr lvl="1"/>
            <a:r>
              <a:rPr lang="en-US" dirty="0"/>
              <a:t>Second level</a:t>
            </a:r>
          </a:p>
        </p:txBody>
      </p:sp>
      <p:sp>
        <p:nvSpPr>
          <p:cNvPr id="4" name="Text Placeholder 18">
            <a:extLst>
              <a:ext uri="{FF2B5EF4-FFF2-40B4-BE49-F238E27FC236}">
                <a16:creationId xmlns:a16="http://schemas.microsoft.com/office/drawing/2014/main" id="{367D170A-BCD1-B829-E92C-AF2B59672FB3}"/>
              </a:ext>
            </a:extLst>
          </p:cNvPr>
          <p:cNvSpPr>
            <a:spLocks noGrp="1"/>
          </p:cNvSpPr>
          <p:nvPr>
            <p:ph type="body" sz="quarter" idx="33" hasCustomPrompt="1"/>
          </p:nvPr>
        </p:nvSpPr>
        <p:spPr>
          <a:xfrm>
            <a:off x="6566804" y="1189712"/>
            <a:ext cx="2649248" cy="334286"/>
          </a:xfrm>
        </p:spPr>
        <p:txBody>
          <a:bodyPr>
            <a:noAutofit/>
          </a:bodyPr>
          <a:lstStyle>
            <a:lvl1pPr>
              <a:defRPr sz="1200" b="1" i="0" cap="all" baseline="0">
                <a:solidFill>
                  <a:schemeClr val="accent3"/>
                </a:solidFill>
              </a:defRPr>
            </a:lvl1pPr>
          </a:lstStyle>
          <a:p>
            <a:pPr lvl="0"/>
            <a:r>
              <a:rPr lang="en-US"/>
              <a:t>Short label optional</a:t>
            </a:r>
          </a:p>
        </p:txBody>
      </p:sp>
      <p:pic>
        <p:nvPicPr>
          <p:cNvPr id="6" name="Picture 5" descr="A blue text on a black background&#10;&#10;Description automatically generated">
            <a:extLst>
              <a:ext uri="{FF2B5EF4-FFF2-40B4-BE49-F238E27FC236}">
                <a16:creationId xmlns:a16="http://schemas.microsoft.com/office/drawing/2014/main" id="{E28074FD-6430-F594-958F-DBE9D27B55A6}"/>
              </a:ext>
            </a:extLst>
          </p:cNvPr>
          <p:cNvPicPr>
            <a:picLocks noChangeAspect="1"/>
          </p:cNvPicPr>
          <p:nvPr userDrawn="1"/>
        </p:nvPicPr>
        <p:blipFill>
          <a:blip r:embed="rId2"/>
          <a:stretch>
            <a:fillRect/>
          </a:stretch>
        </p:blipFill>
        <p:spPr>
          <a:xfrm>
            <a:off x="10452682" y="6239143"/>
            <a:ext cx="1739317" cy="618857"/>
          </a:xfrm>
          <a:prstGeom prst="rect">
            <a:avLst/>
          </a:prstGeom>
        </p:spPr>
      </p:pic>
      <p:sp>
        <p:nvSpPr>
          <p:cNvPr id="3" name="TextBox 2">
            <a:extLst>
              <a:ext uri="{FF2B5EF4-FFF2-40B4-BE49-F238E27FC236}">
                <a16:creationId xmlns:a16="http://schemas.microsoft.com/office/drawing/2014/main" id="{8847BC90-A814-0696-6196-66EAEA322E63}"/>
              </a:ext>
            </a:extLst>
          </p:cNvPr>
          <p:cNvSpPr txBox="1">
            <a:spLocks/>
          </p:cNvSpPr>
          <p:nvPr userDrawn="1"/>
        </p:nvSpPr>
        <p:spPr>
          <a:xfrm>
            <a:off x="607324" y="6549507"/>
            <a:ext cx="3108960" cy="123111"/>
          </a:xfrm>
          <a:prstGeom prst="rect">
            <a:avLst/>
          </a:prstGeom>
          <a:noFill/>
        </p:spPr>
        <p:txBody>
          <a:bodyPr wrap="square" lIns="0" tIns="0" rIns="0" bIns="0" rtlCol="0" anchor="b">
            <a:spAutoFit/>
          </a:bodyPr>
          <a:lstStyle/>
          <a:p>
            <a:r>
              <a:rPr lang="en-US" sz="800" dirty="0">
                <a:solidFill>
                  <a:schemeClr val="tx1"/>
                </a:solidFill>
              </a:rPr>
              <a:t>©2024 Inspira Financial  </a:t>
            </a:r>
          </a:p>
        </p:txBody>
      </p:sp>
    </p:spTree>
    <p:extLst>
      <p:ext uri="{BB962C8B-B14F-4D97-AF65-F5344CB8AC3E}">
        <p14:creationId xmlns:p14="http://schemas.microsoft.com/office/powerpoint/2010/main" val="17610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DB2DB-45A8-5178-3D66-D63EFE7A2A0B}"/>
              </a:ext>
            </a:extLst>
          </p:cNvPr>
          <p:cNvSpPr>
            <a:spLocks noGrp="1"/>
          </p:cNvSpPr>
          <p:nvPr>
            <p:ph type="title" hasCustomPrompt="1"/>
          </p:nvPr>
        </p:nvSpPr>
        <p:spPr>
          <a:xfrm>
            <a:off x="489855" y="698926"/>
            <a:ext cx="888122" cy="5460147"/>
          </a:xfrm>
        </p:spPr>
        <p:txBody>
          <a:bodyPr anchor="ctr">
            <a:normAutofit/>
          </a:bodyPr>
          <a:lstStyle>
            <a:lvl1pPr>
              <a:defRPr sz="6000">
                <a:solidFill>
                  <a:schemeClr val="accent2"/>
                </a:solidFill>
              </a:defRPr>
            </a:lvl1pPr>
          </a:lstStyle>
          <a:p>
            <a:r>
              <a:rPr lang="en-US" dirty="0"/>
              <a:t>00</a:t>
            </a:r>
          </a:p>
        </p:txBody>
      </p:sp>
      <p:sp>
        <p:nvSpPr>
          <p:cNvPr id="6" name="Text Placeholder 5">
            <a:extLst>
              <a:ext uri="{FF2B5EF4-FFF2-40B4-BE49-F238E27FC236}">
                <a16:creationId xmlns:a16="http://schemas.microsoft.com/office/drawing/2014/main" id="{EE076973-0C64-BDFC-C99C-CBB11A47A300}"/>
              </a:ext>
            </a:extLst>
          </p:cNvPr>
          <p:cNvSpPr>
            <a:spLocks noGrp="1"/>
          </p:cNvSpPr>
          <p:nvPr>
            <p:ph type="body" sz="quarter" idx="10" hasCustomPrompt="1"/>
          </p:nvPr>
        </p:nvSpPr>
        <p:spPr>
          <a:xfrm>
            <a:off x="2429691" y="698500"/>
            <a:ext cx="9179697" cy="5461000"/>
          </a:xfrm>
        </p:spPr>
        <p:txBody>
          <a:bodyPr anchor="ctr">
            <a:noAutofit/>
          </a:bodyPr>
          <a:lstStyle>
            <a:lvl1pPr algn="l">
              <a:defRPr sz="5000">
                <a:solidFill>
                  <a:schemeClr val="bg1"/>
                </a:solidFill>
                <a:latin typeface="+mj-lt"/>
              </a:defRPr>
            </a:lvl1pPr>
          </a:lstStyle>
          <a:p>
            <a:pPr lvl="0"/>
            <a:r>
              <a:rPr lang="en-US" dirty="0"/>
              <a:t>Section title</a:t>
            </a:r>
          </a:p>
        </p:txBody>
      </p:sp>
      <p:pic>
        <p:nvPicPr>
          <p:cNvPr id="4" name="Picture 3" descr="A yellow arrow on a black background&#10;&#10;Description automatically generated">
            <a:extLst>
              <a:ext uri="{FF2B5EF4-FFF2-40B4-BE49-F238E27FC236}">
                <a16:creationId xmlns:a16="http://schemas.microsoft.com/office/drawing/2014/main" id="{2D786F29-98DB-43FA-64AB-A1FE22EA8DA9}"/>
              </a:ext>
            </a:extLst>
          </p:cNvPr>
          <p:cNvPicPr>
            <a:picLocks noChangeAspect="1"/>
          </p:cNvPicPr>
          <p:nvPr userDrawn="1"/>
        </p:nvPicPr>
        <p:blipFill>
          <a:blip r:embed="rId2"/>
          <a:stretch>
            <a:fillRect/>
          </a:stretch>
        </p:blipFill>
        <p:spPr>
          <a:xfrm>
            <a:off x="1320902" y="3096086"/>
            <a:ext cx="888122" cy="665826"/>
          </a:xfrm>
          <a:prstGeom prst="rect">
            <a:avLst/>
          </a:prstGeom>
        </p:spPr>
      </p:pic>
    </p:spTree>
    <p:extLst>
      <p:ext uri="{BB962C8B-B14F-4D97-AF65-F5344CB8AC3E}">
        <p14:creationId xmlns:p14="http://schemas.microsoft.com/office/powerpoint/2010/main" val="64524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716" y="1611084"/>
            <a:ext cx="3690255" cy="4478791"/>
          </a:xfrm>
          <a:prstGeom prst="rect">
            <a:avLst/>
          </a:prstGeom>
        </p:spPr>
        <p:txBody>
          <a:bodyPr vert="horz" lIns="0" tIns="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5192202" y="1611084"/>
            <a:ext cx="6401082" cy="456587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0865525"/>
      </p:ext>
    </p:extLst>
  </p:cSld>
  <p:clrMap bg1="lt1" tx1="dk1" bg2="lt2" tx2="dk2" accent1="accent1" accent2="accent2" accent3="accent3" accent4="accent4" accent5="accent5" accent6="accent6" hlink="hlink" folHlink="folHlink"/>
  <p:sldLayoutIdLst>
    <p:sldLayoutId id="2147483687" r:id="rId1"/>
    <p:sldLayoutId id="2147483696" r:id="rId2"/>
    <p:sldLayoutId id="2147483724" r:id="rId3"/>
    <p:sldLayoutId id="2147483742" r:id="rId4"/>
    <p:sldLayoutId id="2147483731" r:id="rId5"/>
    <p:sldLayoutId id="2147483738" r:id="rId6"/>
    <p:sldLayoutId id="2147483734" r:id="rId7"/>
    <p:sldLayoutId id="2147483735" r:id="rId8"/>
    <p:sldLayoutId id="2147483728" r:id="rId9"/>
    <p:sldLayoutId id="2147483726" r:id="rId10"/>
    <p:sldLayoutId id="2147483727" r:id="rId11"/>
    <p:sldLayoutId id="2147483676" r:id="rId12"/>
    <p:sldLayoutId id="2147483739" r:id="rId13"/>
    <p:sldLayoutId id="2147483701" r:id="rId14"/>
    <p:sldLayoutId id="2147483740" r:id="rId15"/>
    <p:sldLayoutId id="2147483737" r:id="rId16"/>
    <p:sldLayoutId id="2147483741" r:id="rId17"/>
    <p:sldLayoutId id="2147483702" r:id="rId18"/>
    <p:sldLayoutId id="2147483743" r:id="rId19"/>
    <p:sldLayoutId id="2147483729" r:id="rId20"/>
    <p:sldLayoutId id="2147483744" r:id="rId21"/>
    <p:sldLayoutId id="2147483732" r:id="rId22"/>
    <p:sldLayoutId id="2147483745" r:id="rId23"/>
    <p:sldLayoutId id="2147483730" r:id="rId24"/>
    <p:sldLayoutId id="2147483736" r:id="rId25"/>
    <p:sldLayoutId id="2147483746" r:id="rId26"/>
    <p:sldLayoutId id="2147483749" r:id="rId27"/>
    <p:sldLayoutId id="2147483677" r:id="rId28"/>
    <p:sldLayoutId id="2147483717" r:id="rId29"/>
  </p:sldLayoutIdLst>
  <p:hf sldNum="0" hdr="0" ftr="0" dt="0"/>
  <p:txStyles>
    <p:titleStyle>
      <a:lvl1pPr algn="l" defTabSz="914400" rtl="0" eaLnBrk="1" latinLnBrk="0" hangingPunct="1">
        <a:lnSpc>
          <a:spcPct val="90000"/>
        </a:lnSpc>
        <a:spcBef>
          <a:spcPct val="0"/>
        </a:spcBef>
        <a:buNone/>
        <a:defRPr sz="4000" kern="1200" spc="0">
          <a:solidFill>
            <a:schemeClr val="accent1"/>
          </a:solidFill>
          <a:latin typeface="+mj-lt"/>
          <a:ea typeface="+mj-ea"/>
          <a:cs typeface="+mj-cs"/>
        </a:defRPr>
      </a:lvl1pPr>
    </p:titleStyle>
    <p:bodyStyle>
      <a:lvl1pPr marL="0" indent="0" algn="l" defTabSz="274320" rtl="0" eaLnBrk="1" latinLnBrk="0" hangingPunct="1">
        <a:lnSpc>
          <a:spcPct val="100000"/>
        </a:lnSpc>
        <a:spcBef>
          <a:spcPts val="1000"/>
        </a:spcBef>
        <a:spcAft>
          <a:spcPts val="600"/>
        </a:spcAft>
        <a:buFont typeface="Arial" panose="020B0604020202020204" pitchFamily="34" charset="0"/>
        <a:buNone/>
        <a:defRPr sz="1800" kern="1200">
          <a:solidFill>
            <a:schemeClr val="tx1"/>
          </a:solidFill>
          <a:latin typeface="+mn-lt"/>
          <a:ea typeface="+mn-ea"/>
          <a:cs typeface="+mn-cs"/>
        </a:defRPr>
      </a:lvl1pPr>
      <a:lvl2pPr marL="274320" indent="-228600" algn="l" defTabSz="274320" rtl="0" eaLnBrk="1" latinLnBrk="0" hangingPunct="1">
        <a:lnSpc>
          <a:spcPct val="10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640080" indent="-228600" algn="l" defTabSz="274320" rtl="0" eaLnBrk="1" latinLnBrk="0" hangingPunct="1">
        <a:lnSpc>
          <a:spcPct val="100000"/>
        </a:lnSpc>
        <a:spcBef>
          <a:spcPts val="500"/>
        </a:spcBef>
        <a:spcAft>
          <a:spcPts val="600"/>
        </a:spcAft>
        <a:buFont typeface="Courier New" panose="02070309020205020404" pitchFamily="49" charset="0"/>
        <a:buChar char="o"/>
        <a:defRPr sz="1400" kern="1200">
          <a:solidFill>
            <a:schemeClr val="tx1"/>
          </a:solidFill>
          <a:latin typeface="+mn-lt"/>
          <a:ea typeface="+mn-ea"/>
          <a:cs typeface="+mn-cs"/>
        </a:defRPr>
      </a:lvl3pPr>
      <a:lvl4pPr marL="914400" indent="-228600" algn="l" defTabSz="274320" rtl="0" eaLnBrk="1" latinLnBrk="0" hangingPunct="1">
        <a:lnSpc>
          <a:spcPct val="100000"/>
        </a:lnSpc>
        <a:spcBef>
          <a:spcPts val="500"/>
        </a:spcBef>
        <a:spcAft>
          <a:spcPts val="600"/>
        </a:spcAft>
        <a:buFont typeface="Courier New" panose="02070309020205020404" pitchFamily="49" charset="0"/>
        <a:buChar char="o"/>
        <a:defRPr sz="1200" kern="1200">
          <a:solidFill>
            <a:schemeClr val="tx1"/>
          </a:solidFill>
          <a:latin typeface="+mn-lt"/>
          <a:ea typeface="+mn-ea"/>
          <a:cs typeface="+mn-cs"/>
        </a:defRPr>
      </a:lvl4pPr>
      <a:lvl5pPr marL="1188720" indent="-228600" algn="l" defTabSz="274320" rtl="0" eaLnBrk="1" latinLnBrk="0" hangingPunct="1">
        <a:lnSpc>
          <a:spcPct val="100000"/>
        </a:lnSpc>
        <a:spcBef>
          <a:spcPts val="500"/>
        </a:spcBef>
        <a:spcAft>
          <a:spcPts val="600"/>
        </a:spcAft>
        <a:buFont typeface="Courier New" panose="02070309020205020404" pitchFamily="49" charset="0"/>
        <a:buChar char="o"/>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3"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7.png"/><Relationship Id="rId2" Type="http://schemas.openxmlformats.org/officeDocument/2006/relationships/customXml" Target="../../customXml/item13.xml"/><Relationship Id="rId1" Type="http://schemas.openxmlformats.org/officeDocument/2006/relationships/customXml" Target="../../customXml/item12.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8.jpg"/><Relationship Id="rId2" Type="http://schemas.openxmlformats.org/officeDocument/2006/relationships/customXml" Target="../../customXml/item15.xml"/><Relationship Id="rId1" Type="http://schemas.openxmlformats.org/officeDocument/2006/relationships/customXml" Target="../../customXml/item14.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9.jpg"/><Relationship Id="rId2" Type="http://schemas.openxmlformats.org/officeDocument/2006/relationships/customXml" Target="../../customXml/item17.xml"/><Relationship Id="rId1" Type="http://schemas.openxmlformats.org/officeDocument/2006/relationships/customXml" Target="../../customXml/item16.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0.jpg"/><Relationship Id="rId2" Type="http://schemas.openxmlformats.org/officeDocument/2006/relationships/customXml" Target="../../customXml/item19.xml"/><Relationship Id="rId1" Type="http://schemas.openxmlformats.org/officeDocument/2006/relationships/customXml" Target="../../customXml/item18.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0.jpg"/><Relationship Id="rId2" Type="http://schemas.openxmlformats.org/officeDocument/2006/relationships/customXml" Target="../../customXml/item21.xml"/><Relationship Id="rId1" Type="http://schemas.openxmlformats.org/officeDocument/2006/relationships/customXml" Target="../../customXml/item20.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23.xml"/><Relationship Id="rId1" Type="http://schemas.openxmlformats.org/officeDocument/2006/relationships/customXml" Target="../../customXml/item22.xml"/><Relationship Id="rId6" Type="http://schemas.openxmlformats.org/officeDocument/2006/relationships/image" Target="../media/image21.jpg"/><Relationship Id="rId5" Type="http://schemas.openxmlformats.org/officeDocument/2006/relationships/image" Target="../media/image14.png"/><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25.xml"/><Relationship Id="rId1" Type="http://schemas.openxmlformats.org/officeDocument/2006/relationships/customXml" Target="../../customXml/item24.xml"/><Relationship Id="rId6" Type="http://schemas.openxmlformats.org/officeDocument/2006/relationships/image" Target="../media/image22.jpg"/><Relationship Id="rId5" Type="http://schemas.openxmlformats.org/officeDocument/2006/relationships/image" Target="../media/image14.png"/><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27.xml"/><Relationship Id="rId1" Type="http://schemas.openxmlformats.org/officeDocument/2006/relationships/customXml" Target="../../customXml/item26.xml"/><Relationship Id="rId6" Type="http://schemas.openxmlformats.org/officeDocument/2006/relationships/image" Target="../media/image23.jpg"/><Relationship Id="rId5" Type="http://schemas.openxmlformats.org/officeDocument/2006/relationships/image" Target="../media/image14.png"/><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29.xml"/><Relationship Id="rId1" Type="http://schemas.openxmlformats.org/officeDocument/2006/relationships/customXml" Target="../../customXml/item28.xml"/><Relationship Id="rId6" Type="http://schemas.openxmlformats.org/officeDocument/2006/relationships/image" Target="../media/image21.jpg"/><Relationship Id="rId5" Type="http://schemas.openxmlformats.org/officeDocument/2006/relationships/image" Target="../media/image14.png"/><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31.xml"/><Relationship Id="rId1" Type="http://schemas.openxmlformats.org/officeDocument/2006/relationships/customXml" Target="../../customXml/item30.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33.xml"/><Relationship Id="rId1" Type="http://schemas.openxmlformats.org/officeDocument/2006/relationships/customXml" Target="../../customXml/item32.xml"/><Relationship Id="rId6" Type="http://schemas.openxmlformats.org/officeDocument/2006/relationships/image" Target="../media/image25.png"/><Relationship Id="rId5" Type="http://schemas.openxmlformats.org/officeDocument/2006/relationships/image" Target="../media/image14.png"/><Relationship Id="rId4"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35.xml"/><Relationship Id="rId1" Type="http://schemas.openxmlformats.org/officeDocument/2006/relationships/customXml" Target="../../customXml/item34.xml"/><Relationship Id="rId6" Type="http://schemas.openxmlformats.org/officeDocument/2006/relationships/image" Target="../media/image26.jpg"/><Relationship Id="rId5" Type="http://schemas.openxmlformats.org/officeDocument/2006/relationships/image" Target="../media/image14.png"/><Relationship Id="rId4"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37.xml"/><Relationship Id="rId1" Type="http://schemas.openxmlformats.org/officeDocument/2006/relationships/customXml" Target="../../customXml/item36.xml"/><Relationship Id="rId6" Type="http://schemas.openxmlformats.org/officeDocument/2006/relationships/image" Target="../media/image27.png"/><Relationship Id="rId5" Type="http://schemas.openxmlformats.org/officeDocument/2006/relationships/image" Target="../media/image14.png"/><Relationship Id="rId4"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39.xml"/><Relationship Id="rId1" Type="http://schemas.openxmlformats.org/officeDocument/2006/relationships/customXml" Target="../../customXml/item38.xml"/><Relationship Id="rId6" Type="http://schemas.openxmlformats.org/officeDocument/2006/relationships/image" Target="../media/image28.png"/><Relationship Id="rId5" Type="http://schemas.openxmlformats.org/officeDocument/2006/relationships/image" Target="../media/image14.png"/><Relationship Id="rId4"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41.xml"/><Relationship Id="rId1" Type="http://schemas.openxmlformats.org/officeDocument/2006/relationships/customXml" Target="../../customXml/item40.xml"/><Relationship Id="rId6" Type="http://schemas.openxmlformats.org/officeDocument/2006/relationships/image" Target="../media/image29.png"/><Relationship Id="rId5" Type="http://schemas.openxmlformats.org/officeDocument/2006/relationships/image" Target="../media/image14.png"/><Relationship Id="rId4"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43.xml"/><Relationship Id="rId1" Type="http://schemas.openxmlformats.org/officeDocument/2006/relationships/customXml" Target="../../customXml/item42.xml"/><Relationship Id="rId6" Type="http://schemas.openxmlformats.org/officeDocument/2006/relationships/image" Target="../media/image30.png"/><Relationship Id="rId5" Type="http://schemas.openxmlformats.org/officeDocument/2006/relationships/image" Target="../media/image14.png"/><Relationship Id="rId4"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45.xml"/><Relationship Id="rId1" Type="http://schemas.openxmlformats.org/officeDocument/2006/relationships/customXml" Target="../../customXml/item44.xml"/><Relationship Id="rId6" Type="http://schemas.openxmlformats.org/officeDocument/2006/relationships/image" Target="../media/image31.png"/><Relationship Id="rId5" Type="http://schemas.openxmlformats.org/officeDocument/2006/relationships/image" Target="../media/image14.png"/><Relationship Id="rId4"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47.xml"/><Relationship Id="rId1" Type="http://schemas.openxmlformats.org/officeDocument/2006/relationships/customXml" Target="../../customXml/item46.xml"/><Relationship Id="rId6" Type="http://schemas.openxmlformats.org/officeDocument/2006/relationships/image" Target="../media/image30.png"/><Relationship Id="rId5" Type="http://schemas.openxmlformats.org/officeDocument/2006/relationships/image" Target="../media/image14.png"/><Relationship Id="rId4"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49.xml"/><Relationship Id="rId1" Type="http://schemas.openxmlformats.org/officeDocument/2006/relationships/customXml" Target="../../customXml/item48.xml"/><Relationship Id="rId6" Type="http://schemas.openxmlformats.org/officeDocument/2006/relationships/image" Target="../media/image32.png"/><Relationship Id="rId5" Type="http://schemas.openxmlformats.org/officeDocument/2006/relationships/image" Target="../media/image14.png"/><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51.xml"/><Relationship Id="rId1" Type="http://schemas.openxmlformats.org/officeDocument/2006/relationships/customXml" Target="../../customXml/item50.xml"/><Relationship Id="rId6" Type="http://schemas.openxmlformats.org/officeDocument/2006/relationships/image" Target="../media/image33.png"/><Relationship Id="rId5" Type="http://schemas.openxmlformats.org/officeDocument/2006/relationships/image" Target="../media/image14.png"/><Relationship Id="rId4"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53.xml"/><Relationship Id="rId1" Type="http://schemas.openxmlformats.org/officeDocument/2006/relationships/customXml" Target="../../customXml/item52.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55.xml"/><Relationship Id="rId1" Type="http://schemas.openxmlformats.org/officeDocument/2006/relationships/customXml" Target="../../customXml/item54.xml"/><Relationship Id="rId6" Type="http://schemas.openxmlformats.org/officeDocument/2006/relationships/image" Target="../media/image25.png"/><Relationship Id="rId5" Type="http://schemas.openxmlformats.org/officeDocument/2006/relationships/image" Target="../media/image14.png"/><Relationship Id="rId4"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57.xml"/><Relationship Id="rId1" Type="http://schemas.openxmlformats.org/officeDocument/2006/relationships/customXml" Target="../../customXml/item56.xml"/><Relationship Id="rId6" Type="http://schemas.openxmlformats.org/officeDocument/2006/relationships/image" Target="../media/image26.jpg"/><Relationship Id="rId5" Type="http://schemas.openxmlformats.org/officeDocument/2006/relationships/image" Target="../media/image14.png"/><Relationship Id="rId4"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59.xml"/><Relationship Id="rId1" Type="http://schemas.openxmlformats.org/officeDocument/2006/relationships/customXml" Target="../../customXml/item58.xml"/><Relationship Id="rId6" Type="http://schemas.openxmlformats.org/officeDocument/2006/relationships/image" Target="../media/image27.png"/><Relationship Id="rId5" Type="http://schemas.openxmlformats.org/officeDocument/2006/relationships/image" Target="../media/image14.png"/><Relationship Id="rId4"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61.xml"/><Relationship Id="rId1" Type="http://schemas.openxmlformats.org/officeDocument/2006/relationships/customXml" Target="../../customXml/item60.xml"/><Relationship Id="rId6" Type="http://schemas.openxmlformats.org/officeDocument/2006/relationships/image" Target="../media/image34.png"/><Relationship Id="rId5" Type="http://schemas.openxmlformats.org/officeDocument/2006/relationships/image" Target="../media/image14.png"/><Relationship Id="rId4"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63.xml"/><Relationship Id="rId1" Type="http://schemas.openxmlformats.org/officeDocument/2006/relationships/customXml" Target="../../customXml/item62.xml"/><Relationship Id="rId6" Type="http://schemas.openxmlformats.org/officeDocument/2006/relationships/image" Target="../media/image35.png"/><Relationship Id="rId5" Type="http://schemas.openxmlformats.org/officeDocument/2006/relationships/image" Target="../media/image14.png"/><Relationship Id="rId4"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65.xml"/><Relationship Id="rId1" Type="http://schemas.openxmlformats.org/officeDocument/2006/relationships/customXml" Target="../../customXml/item64.xml"/><Relationship Id="rId6" Type="http://schemas.openxmlformats.org/officeDocument/2006/relationships/image" Target="../media/image36.png"/><Relationship Id="rId5" Type="http://schemas.openxmlformats.org/officeDocument/2006/relationships/image" Target="../media/image14.png"/><Relationship Id="rId4"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67.xml"/><Relationship Id="rId1" Type="http://schemas.openxmlformats.org/officeDocument/2006/relationships/customXml" Target="../../customXml/item66.xml"/><Relationship Id="rId6" Type="http://schemas.openxmlformats.org/officeDocument/2006/relationships/image" Target="../media/image33.png"/><Relationship Id="rId5" Type="http://schemas.openxmlformats.org/officeDocument/2006/relationships/image" Target="../media/image14.png"/><Relationship Id="rId4"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ustomXml" Target="../../customXml/item5.xml"/><Relationship Id="rId1" Type="http://schemas.openxmlformats.org/officeDocument/2006/relationships/customXml" Target="../../customXml/item4.xml"/><Relationship Id="rId5" Type="http://schemas.openxmlformats.org/officeDocument/2006/relationships/image" Target="../media/image14.png"/><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69.xml"/><Relationship Id="rId1" Type="http://schemas.openxmlformats.org/officeDocument/2006/relationships/customXml" Target="../../customXml/item68.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71.xml"/><Relationship Id="rId1" Type="http://schemas.openxmlformats.org/officeDocument/2006/relationships/customXml" Target="../../customXml/item70.xml"/><Relationship Id="rId6" Type="http://schemas.openxmlformats.org/officeDocument/2006/relationships/image" Target="../media/image25.png"/><Relationship Id="rId5" Type="http://schemas.openxmlformats.org/officeDocument/2006/relationships/image" Target="../media/image14.png"/><Relationship Id="rId4"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73.xml"/><Relationship Id="rId1" Type="http://schemas.openxmlformats.org/officeDocument/2006/relationships/customXml" Target="../../customXml/item72.xml"/><Relationship Id="rId6" Type="http://schemas.openxmlformats.org/officeDocument/2006/relationships/image" Target="../media/image26.jpg"/><Relationship Id="rId5" Type="http://schemas.openxmlformats.org/officeDocument/2006/relationships/image" Target="../media/image14.png"/><Relationship Id="rId4"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75.xml"/><Relationship Id="rId1" Type="http://schemas.openxmlformats.org/officeDocument/2006/relationships/customXml" Target="../../customXml/item74.xml"/><Relationship Id="rId6" Type="http://schemas.openxmlformats.org/officeDocument/2006/relationships/image" Target="../media/image27.png"/><Relationship Id="rId5" Type="http://schemas.openxmlformats.org/officeDocument/2006/relationships/image" Target="../media/image14.png"/><Relationship Id="rId4"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77.xml"/><Relationship Id="rId1" Type="http://schemas.openxmlformats.org/officeDocument/2006/relationships/customXml" Target="../../customXml/item76.xml"/><Relationship Id="rId6" Type="http://schemas.openxmlformats.org/officeDocument/2006/relationships/image" Target="../media/image34.png"/><Relationship Id="rId5" Type="http://schemas.openxmlformats.org/officeDocument/2006/relationships/image" Target="../media/image14.png"/><Relationship Id="rId4"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79.xml"/><Relationship Id="rId1" Type="http://schemas.openxmlformats.org/officeDocument/2006/relationships/customXml" Target="../../customXml/item78.xml"/><Relationship Id="rId6" Type="http://schemas.openxmlformats.org/officeDocument/2006/relationships/image" Target="../media/image37.png"/><Relationship Id="rId5" Type="http://schemas.openxmlformats.org/officeDocument/2006/relationships/image" Target="../media/image14.png"/><Relationship Id="rId4"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81.xml"/><Relationship Id="rId1" Type="http://schemas.openxmlformats.org/officeDocument/2006/relationships/customXml" Target="../../customXml/item80.xml"/><Relationship Id="rId6" Type="http://schemas.openxmlformats.org/officeDocument/2006/relationships/image" Target="../media/image38.png"/><Relationship Id="rId5" Type="http://schemas.openxmlformats.org/officeDocument/2006/relationships/image" Target="../media/image14.png"/><Relationship Id="rId4"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83.xml"/><Relationship Id="rId1" Type="http://schemas.openxmlformats.org/officeDocument/2006/relationships/customXml" Target="../../customXml/item82.xml"/><Relationship Id="rId6" Type="http://schemas.openxmlformats.org/officeDocument/2006/relationships/image" Target="../media/image39.png"/><Relationship Id="rId5" Type="http://schemas.openxmlformats.org/officeDocument/2006/relationships/image" Target="../media/image14.png"/><Relationship Id="rId4"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85.xml"/><Relationship Id="rId1" Type="http://schemas.openxmlformats.org/officeDocument/2006/relationships/customXml" Target="../../customXml/item84.xml"/><Relationship Id="rId6" Type="http://schemas.openxmlformats.org/officeDocument/2006/relationships/image" Target="../media/image40.png"/><Relationship Id="rId5" Type="http://schemas.openxmlformats.org/officeDocument/2006/relationships/image" Target="../media/image14.png"/><Relationship Id="rId4"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87.xml"/><Relationship Id="rId1" Type="http://schemas.openxmlformats.org/officeDocument/2006/relationships/customXml" Target="../../customXml/item86.xml"/><Relationship Id="rId6" Type="http://schemas.openxmlformats.org/officeDocument/2006/relationships/image" Target="../media/image41.png"/><Relationship Id="rId5" Type="http://schemas.openxmlformats.org/officeDocument/2006/relationships/image" Target="../media/image14.png"/><Relationship Id="rId4"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89.xml"/><Relationship Id="rId1" Type="http://schemas.openxmlformats.org/officeDocument/2006/relationships/customXml" Target="../../customXml/item88.xml"/><Relationship Id="rId6" Type="http://schemas.openxmlformats.org/officeDocument/2006/relationships/image" Target="../media/image42.png"/><Relationship Id="rId5" Type="http://schemas.openxmlformats.org/officeDocument/2006/relationships/image" Target="../media/image14.png"/><Relationship Id="rId4"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91.xml"/><Relationship Id="rId1" Type="http://schemas.openxmlformats.org/officeDocument/2006/relationships/customXml" Target="../../customXml/item90.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93.xml"/><Relationship Id="rId1" Type="http://schemas.openxmlformats.org/officeDocument/2006/relationships/customXml" Target="../../customXml/item92.xml"/><Relationship Id="rId6" Type="http://schemas.openxmlformats.org/officeDocument/2006/relationships/image" Target="../media/image42.png"/><Relationship Id="rId5" Type="http://schemas.openxmlformats.org/officeDocument/2006/relationships/image" Target="../media/image14.png"/><Relationship Id="rId4" Type="http://schemas.openxmlformats.org/officeDocument/2006/relationships/notesSlide" Target="../notesSlides/notesSlide48.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95.xml"/><Relationship Id="rId1" Type="http://schemas.openxmlformats.org/officeDocument/2006/relationships/customXml" Target="../../customXml/item94.xml"/><Relationship Id="rId6" Type="http://schemas.openxmlformats.org/officeDocument/2006/relationships/image" Target="../media/image25.png"/><Relationship Id="rId5" Type="http://schemas.openxmlformats.org/officeDocument/2006/relationships/image" Target="../media/image14.png"/><Relationship Id="rId4" Type="http://schemas.openxmlformats.org/officeDocument/2006/relationships/notesSlide" Target="../notesSlides/notesSlide49.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97.xml"/><Relationship Id="rId1" Type="http://schemas.openxmlformats.org/officeDocument/2006/relationships/customXml" Target="../../customXml/item96.xml"/><Relationship Id="rId6" Type="http://schemas.openxmlformats.org/officeDocument/2006/relationships/image" Target="../media/image26.jpg"/><Relationship Id="rId5" Type="http://schemas.openxmlformats.org/officeDocument/2006/relationships/image" Target="../media/image14.png"/><Relationship Id="rId4" Type="http://schemas.openxmlformats.org/officeDocument/2006/relationships/notesSlide" Target="../notesSlides/notesSlide50.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99.xml"/><Relationship Id="rId1" Type="http://schemas.openxmlformats.org/officeDocument/2006/relationships/customXml" Target="../../customXml/item98.xml"/><Relationship Id="rId6" Type="http://schemas.openxmlformats.org/officeDocument/2006/relationships/image" Target="../media/image27.png"/><Relationship Id="rId5" Type="http://schemas.openxmlformats.org/officeDocument/2006/relationships/image" Target="../media/image14.png"/><Relationship Id="rId4" Type="http://schemas.openxmlformats.org/officeDocument/2006/relationships/notesSlide" Target="../notesSlides/notesSlide51.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101.xml"/><Relationship Id="rId1" Type="http://schemas.openxmlformats.org/officeDocument/2006/relationships/customXml" Target="../../customXml/item100.xml"/><Relationship Id="rId6" Type="http://schemas.openxmlformats.org/officeDocument/2006/relationships/image" Target="../media/image43.jpg"/><Relationship Id="rId5" Type="http://schemas.openxmlformats.org/officeDocument/2006/relationships/image" Target="../media/image14.png"/><Relationship Id="rId4" Type="http://schemas.openxmlformats.org/officeDocument/2006/relationships/notesSlide" Target="../notesSlides/notesSlide5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103.xml"/><Relationship Id="rId1" Type="http://schemas.openxmlformats.org/officeDocument/2006/relationships/customXml" Target="../../customXml/item102.xml"/><Relationship Id="rId6" Type="http://schemas.openxmlformats.org/officeDocument/2006/relationships/image" Target="../media/image44.jpg"/><Relationship Id="rId5" Type="http://schemas.openxmlformats.org/officeDocument/2006/relationships/image" Target="../media/image14.png"/><Relationship Id="rId4"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customXml" Target="../../customXml/item7.xml"/><Relationship Id="rId1" Type="http://schemas.openxmlformats.org/officeDocument/2006/relationships/customXml" Target="../../customXml/item6.xml"/><Relationship Id="rId5" Type="http://schemas.openxmlformats.org/officeDocument/2006/relationships/image" Target="../media/image14.png"/><Relationship Id="rId4"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105.xml"/><Relationship Id="rId1" Type="http://schemas.openxmlformats.org/officeDocument/2006/relationships/customXml" Target="../../customXml/item104.xml"/><Relationship Id="rId6" Type="http://schemas.openxmlformats.org/officeDocument/2006/relationships/image" Target="../media/image45.png"/><Relationship Id="rId5" Type="http://schemas.openxmlformats.org/officeDocument/2006/relationships/image" Target="../media/image14.png"/><Relationship Id="rId4" Type="http://schemas.openxmlformats.org/officeDocument/2006/relationships/notesSlide" Target="../notesSlides/notesSlide54.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customXml" Target="../../customXml/item107.xml"/><Relationship Id="rId1" Type="http://schemas.openxmlformats.org/officeDocument/2006/relationships/customXml" Target="../../customXml/item10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customXml" Target="../../customXml/item9.xml"/><Relationship Id="rId1" Type="http://schemas.openxmlformats.org/officeDocument/2006/relationships/customXml" Target="../../customXml/item8.xml"/><Relationship Id="rId5" Type="http://schemas.openxmlformats.org/officeDocument/2006/relationships/image" Target="../media/image14.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6.png"/><Relationship Id="rId2" Type="http://schemas.openxmlformats.org/officeDocument/2006/relationships/customXml" Target="../../customXml/item11.xml"/><Relationship Id="rId1" Type="http://schemas.openxmlformats.org/officeDocument/2006/relationships/customXml" Target="../../customXml/item10.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9713C88-46C6-AB13-89CE-8E3AB4A37793}"/>
              </a:ext>
            </a:extLst>
          </p:cNvPr>
          <p:cNvSpPr>
            <a:spLocks noGrp="1"/>
          </p:cNvSpPr>
          <p:nvPr>
            <p:ph type="body" sz="quarter" idx="10"/>
          </p:nvPr>
        </p:nvSpPr>
        <p:spPr/>
        <p:txBody>
          <a:bodyPr>
            <a:normAutofit/>
          </a:bodyPr>
          <a:lstStyle/>
          <a:p>
            <a:r>
              <a:rPr lang="en-US" sz="5000" dirty="0"/>
              <a:t>Inspira Card</a:t>
            </a:r>
          </a:p>
        </p:txBody>
      </p:sp>
      <p:sp>
        <p:nvSpPr>
          <p:cNvPr id="5" name="Text Placeholder 4">
            <a:extLst>
              <a:ext uri="{FF2B5EF4-FFF2-40B4-BE49-F238E27FC236}">
                <a16:creationId xmlns:a16="http://schemas.microsoft.com/office/drawing/2014/main" id="{DC958464-8D3E-9967-12BA-45A39748A526}"/>
              </a:ext>
            </a:extLst>
          </p:cNvPr>
          <p:cNvSpPr>
            <a:spLocks noGrp="1"/>
          </p:cNvSpPr>
          <p:nvPr>
            <p:ph type="body" sz="quarter" idx="11"/>
          </p:nvPr>
        </p:nvSpPr>
        <p:spPr/>
        <p:txBody>
          <a:bodyPr/>
          <a:lstStyle/>
          <a:p>
            <a:r>
              <a:rPr lang="en-US" dirty="0"/>
              <a:t>How to verify your card purchases online</a:t>
            </a:r>
          </a:p>
        </p:txBody>
      </p:sp>
    </p:spTree>
    <p:extLst>
      <p:ext uri="{BB962C8B-B14F-4D97-AF65-F5344CB8AC3E}">
        <p14:creationId xmlns:p14="http://schemas.microsoft.com/office/powerpoint/2010/main" val="116505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p:txBody>
          <a:bodyPr>
            <a:normAutofit fontScale="90000"/>
          </a:bodyPr>
          <a:lstStyle/>
          <a:p>
            <a:r>
              <a:rPr lang="en-US" dirty="0"/>
              <a:t>Aetna members can Single-Sign-On (SSO) through aetna.com</a:t>
            </a:r>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21" name="Picture 20" descr="A yellow arrow on a black background&#10;&#10;Description automatically generated">
            <a:extLst>
              <a:ext uri="{FF2B5EF4-FFF2-40B4-BE49-F238E27FC236}">
                <a16:creationId xmlns:a16="http://schemas.microsoft.com/office/drawing/2014/main" id="{664B4DB6-6502-F3FF-0227-297A341FB8FE}"/>
              </a:ext>
            </a:extLst>
          </p:cNvPr>
          <p:cNvPicPr>
            <a:picLocks noChangeAspect="1"/>
          </p:cNvPicPr>
          <p:nvPr/>
        </p:nvPicPr>
        <p:blipFill>
          <a:blip r:embed="rId6"/>
          <a:stretch>
            <a:fillRect/>
          </a:stretch>
        </p:blipFill>
        <p:spPr>
          <a:xfrm rot="9021947">
            <a:off x="6197767" y="2529441"/>
            <a:ext cx="888122" cy="665826"/>
          </a:xfrm>
          <a:prstGeom prst="rect">
            <a:avLst/>
          </a:prstGeom>
        </p:spPr>
      </p:pic>
      <p:pic>
        <p:nvPicPr>
          <p:cNvPr id="6" name="Content Placeholder 5">
            <a:extLst>
              <a:ext uri="{FF2B5EF4-FFF2-40B4-BE49-F238E27FC236}">
                <a16:creationId xmlns:a16="http://schemas.microsoft.com/office/drawing/2014/main" id="{E7FD6647-A177-B1FE-F8E2-16190B4CAA96}"/>
              </a:ext>
            </a:extLst>
          </p:cNvPr>
          <p:cNvPicPr>
            <a:picLocks noGrp="1" noChangeAspect="1"/>
          </p:cNvPicPr>
          <p:nvPr>
            <p:ph sz="quarter" idx="32"/>
          </p:nvPr>
        </p:nvPicPr>
        <p:blipFill>
          <a:blip r:embed="rId7"/>
          <a:stretch>
            <a:fillRect/>
          </a:stretch>
        </p:blipFill>
        <p:spPr>
          <a:xfrm>
            <a:off x="2625852" y="1154112"/>
            <a:ext cx="6580576" cy="4549775"/>
          </a:xfrm>
          <a:prstGeom prst="rect">
            <a:avLst/>
          </a:prstGeom>
        </p:spPr>
      </p:pic>
    </p:spTree>
    <p:custDataLst>
      <p:custData r:id="rId1"/>
      <p:custData r:id="rId2"/>
    </p:custDataLst>
    <p:extLst>
      <p:ext uri="{BB962C8B-B14F-4D97-AF65-F5344CB8AC3E}">
        <p14:creationId xmlns:p14="http://schemas.microsoft.com/office/powerpoint/2010/main" val="2006672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p:txBody>
          <a:bodyPr>
            <a:normAutofit fontScale="90000"/>
          </a:bodyPr>
          <a:lstStyle/>
          <a:p>
            <a:r>
              <a:rPr lang="en-US" dirty="0"/>
              <a:t>First time users – Be sure to have this information nearby.</a:t>
            </a:r>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21" name="Picture 20" descr="A yellow arrow on a black background&#10;&#10;Description automatically generated">
            <a:extLst>
              <a:ext uri="{FF2B5EF4-FFF2-40B4-BE49-F238E27FC236}">
                <a16:creationId xmlns:a16="http://schemas.microsoft.com/office/drawing/2014/main" id="{664B4DB6-6502-F3FF-0227-297A341FB8FE}"/>
              </a:ext>
            </a:extLst>
          </p:cNvPr>
          <p:cNvPicPr>
            <a:picLocks noChangeAspect="1"/>
          </p:cNvPicPr>
          <p:nvPr/>
        </p:nvPicPr>
        <p:blipFill>
          <a:blip r:embed="rId6"/>
          <a:stretch>
            <a:fillRect/>
          </a:stretch>
        </p:blipFill>
        <p:spPr>
          <a:xfrm rot="9021947">
            <a:off x="6197767" y="2529441"/>
            <a:ext cx="888122" cy="665826"/>
          </a:xfrm>
          <a:prstGeom prst="rect">
            <a:avLst/>
          </a:prstGeom>
        </p:spPr>
      </p:pic>
      <p:pic>
        <p:nvPicPr>
          <p:cNvPr id="12" name="Content Placeholder 11" descr="A screenshot of a web page&#10;&#10;Description automatically generated">
            <a:extLst>
              <a:ext uri="{FF2B5EF4-FFF2-40B4-BE49-F238E27FC236}">
                <a16:creationId xmlns:a16="http://schemas.microsoft.com/office/drawing/2014/main" id="{592F4D95-D223-D771-469F-B77CEB63A2AC}"/>
              </a:ext>
            </a:extLst>
          </p:cNvPr>
          <p:cNvPicPr>
            <a:picLocks noGrp="1" noChangeAspect="1"/>
          </p:cNvPicPr>
          <p:nvPr>
            <p:ph sz="quarter" idx="32"/>
          </p:nvPr>
        </p:nvPicPr>
        <p:blipFill>
          <a:blip r:embed="rId7"/>
          <a:stretch>
            <a:fillRect/>
          </a:stretch>
        </p:blipFill>
        <p:spPr>
          <a:xfrm>
            <a:off x="2484056" y="1386097"/>
            <a:ext cx="7022160" cy="4549775"/>
          </a:xfrm>
        </p:spPr>
      </p:pic>
    </p:spTree>
    <p:custDataLst>
      <p:custData r:id="rId1"/>
      <p:custData r:id="rId2"/>
    </p:custDataLst>
    <p:extLst>
      <p:ext uri="{BB962C8B-B14F-4D97-AF65-F5344CB8AC3E}">
        <p14:creationId xmlns:p14="http://schemas.microsoft.com/office/powerpoint/2010/main" val="144768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p:txBody>
          <a:bodyPr>
            <a:normAutofit fontScale="90000"/>
          </a:bodyPr>
          <a:lstStyle/>
          <a:p>
            <a:r>
              <a:rPr lang="en-US" dirty="0"/>
              <a:t>First time users – Complete the required fields to help us identify you.</a:t>
            </a:r>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21" name="Picture 20" descr="A yellow arrow on a black background&#10;&#10;Description automatically generated">
            <a:extLst>
              <a:ext uri="{FF2B5EF4-FFF2-40B4-BE49-F238E27FC236}">
                <a16:creationId xmlns:a16="http://schemas.microsoft.com/office/drawing/2014/main" id="{664B4DB6-6502-F3FF-0227-297A341FB8FE}"/>
              </a:ext>
            </a:extLst>
          </p:cNvPr>
          <p:cNvPicPr>
            <a:picLocks noChangeAspect="1"/>
          </p:cNvPicPr>
          <p:nvPr/>
        </p:nvPicPr>
        <p:blipFill>
          <a:blip r:embed="rId6"/>
          <a:stretch>
            <a:fillRect/>
          </a:stretch>
        </p:blipFill>
        <p:spPr>
          <a:xfrm rot="9021947">
            <a:off x="6197767" y="2529441"/>
            <a:ext cx="888122" cy="665826"/>
          </a:xfrm>
          <a:prstGeom prst="rect">
            <a:avLst/>
          </a:prstGeom>
        </p:spPr>
      </p:pic>
      <p:pic>
        <p:nvPicPr>
          <p:cNvPr id="12" name="Content Placeholder 11">
            <a:extLst>
              <a:ext uri="{FF2B5EF4-FFF2-40B4-BE49-F238E27FC236}">
                <a16:creationId xmlns:a16="http://schemas.microsoft.com/office/drawing/2014/main" id="{592F4D95-D223-D771-469F-B77CEB63A2AC}"/>
              </a:ext>
            </a:extLst>
          </p:cNvPr>
          <p:cNvPicPr>
            <a:picLocks noGrp="1" noChangeAspect="1"/>
          </p:cNvPicPr>
          <p:nvPr>
            <p:ph sz="quarter" idx="32"/>
          </p:nvPr>
        </p:nvPicPr>
        <p:blipFill>
          <a:blip r:embed="rId7"/>
          <a:srcRect/>
          <a:stretch/>
        </p:blipFill>
        <p:spPr>
          <a:xfrm>
            <a:off x="2143588" y="1787934"/>
            <a:ext cx="7022160" cy="4549775"/>
          </a:xfrm>
        </p:spPr>
      </p:pic>
    </p:spTree>
    <p:custDataLst>
      <p:custData r:id="rId1"/>
      <p:custData r:id="rId2"/>
    </p:custDataLst>
    <p:extLst>
      <p:ext uri="{BB962C8B-B14F-4D97-AF65-F5344CB8AC3E}">
        <p14:creationId xmlns:p14="http://schemas.microsoft.com/office/powerpoint/2010/main" val="3370524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p:txBody>
          <a:bodyPr>
            <a:normAutofit fontScale="90000"/>
          </a:bodyPr>
          <a:lstStyle/>
          <a:p>
            <a:r>
              <a:rPr lang="en-US" dirty="0"/>
              <a:t>First time users – Complete this page to help us identify you.</a:t>
            </a:r>
            <a:br>
              <a:rPr lang="en-US" dirty="0"/>
            </a:br>
            <a:r>
              <a:rPr lang="en-US" sz="1600" b="1" dirty="0">
                <a:latin typeface="+mn-lt"/>
              </a:rPr>
              <a:t>QUICK TIP: </a:t>
            </a:r>
            <a:r>
              <a:rPr lang="en-US" sz="1600" dirty="0">
                <a:latin typeface="+mn-lt"/>
              </a:rPr>
              <a:t>Your ID number may be your Social Security number, Employee ID or employer designated number. </a:t>
            </a:r>
            <a:endParaRPr lang="en-US" b="1" dirty="0">
              <a:latin typeface="+mn-lt"/>
            </a:endParaRPr>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21" name="Picture 20" descr="A yellow arrow on a black background&#10;&#10;Description automatically generated">
            <a:extLst>
              <a:ext uri="{FF2B5EF4-FFF2-40B4-BE49-F238E27FC236}">
                <a16:creationId xmlns:a16="http://schemas.microsoft.com/office/drawing/2014/main" id="{664B4DB6-6502-F3FF-0227-297A341FB8FE}"/>
              </a:ext>
            </a:extLst>
          </p:cNvPr>
          <p:cNvPicPr>
            <a:picLocks noChangeAspect="1"/>
          </p:cNvPicPr>
          <p:nvPr/>
        </p:nvPicPr>
        <p:blipFill>
          <a:blip r:embed="rId6"/>
          <a:stretch>
            <a:fillRect/>
          </a:stretch>
        </p:blipFill>
        <p:spPr>
          <a:xfrm rot="9021947">
            <a:off x="6197767" y="2529441"/>
            <a:ext cx="888122" cy="665826"/>
          </a:xfrm>
          <a:prstGeom prst="rect">
            <a:avLst/>
          </a:prstGeom>
        </p:spPr>
      </p:pic>
      <p:pic>
        <p:nvPicPr>
          <p:cNvPr id="12" name="Content Placeholder 11">
            <a:extLst>
              <a:ext uri="{FF2B5EF4-FFF2-40B4-BE49-F238E27FC236}">
                <a16:creationId xmlns:a16="http://schemas.microsoft.com/office/drawing/2014/main" id="{592F4D95-D223-D771-469F-B77CEB63A2AC}"/>
              </a:ext>
            </a:extLst>
          </p:cNvPr>
          <p:cNvPicPr>
            <a:picLocks noGrp="1" noChangeAspect="1"/>
          </p:cNvPicPr>
          <p:nvPr>
            <p:ph sz="quarter" idx="32"/>
          </p:nvPr>
        </p:nvPicPr>
        <p:blipFill>
          <a:blip r:embed="rId7"/>
          <a:srcRect/>
          <a:stretch/>
        </p:blipFill>
        <p:spPr>
          <a:xfrm>
            <a:off x="2143588" y="1787934"/>
            <a:ext cx="7022160" cy="4549775"/>
          </a:xfrm>
        </p:spPr>
      </p:pic>
    </p:spTree>
    <p:custDataLst>
      <p:custData r:id="rId1"/>
      <p:custData r:id="rId2"/>
    </p:custDataLst>
    <p:extLst>
      <p:ext uri="{BB962C8B-B14F-4D97-AF65-F5344CB8AC3E}">
        <p14:creationId xmlns:p14="http://schemas.microsoft.com/office/powerpoint/2010/main" val="814183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p:txBody>
          <a:bodyPr>
            <a:normAutofit fontScale="90000"/>
          </a:bodyPr>
          <a:lstStyle/>
          <a:p>
            <a:r>
              <a:rPr lang="en-US" dirty="0"/>
              <a:t>First time users – Complete this page to help us identify you.</a:t>
            </a:r>
            <a:br>
              <a:rPr lang="en-US" dirty="0"/>
            </a:br>
            <a:r>
              <a:rPr lang="en-US" sz="1600" b="1" dirty="0">
                <a:latin typeface="+mn-lt"/>
              </a:rPr>
              <a:t>QUICK TIP: </a:t>
            </a:r>
            <a:r>
              <a:rPr lang="en-US" sz="1600" dirty="0">
                <a:latin typeface="+mn-lt"/>
              </a:rPr>
              <a:t>Your ID number may be your Social Security number, Employee ID or employer designated number. For another level of security, we’ll ask you to enter the last 4 digits of your card number. So be sure to have that nearby.</a:t>
            </a:r>
            <a:endParaRPr lang="en-US" b="1" dirty="0">
              <a:latin typeface="+mn-lt"/>
            </a:endParaRPr>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21" name="Picture 20" descr="A yellow arrow on a black background&#10;&#10;Description automatically generated">
            <a:extLst>
              <a:ext uri="{FF2B5EF4-FFF2-40B4-BE49-F238E27FC236}">
                <a16:creationId xmlns:a16="http://schemas.microsoft.com/office/drawing/2014/main" id="{664B4DB6-6502-F3FF-0227-297A341FB8FE}"/>
              </a:ext>
            </a:extLst>
          </p:cNvPr>
          <p:cNvPicPr>
            <a:picLocks noChangeAspect="1"/>
          </p:cNvPicPr>
          <p:nvPr/>
        </p:nvPicPr>
        <p:blipFill>
          <a:blip r:embed="rId6"/>
          <a:stretch>
            <a:fillRect/>
          </a:stretch>
        </p:blipFill>
        <p:spPr>
          <a:xfrm rot="9021947">
            <a:off x="6197767" y="2529441"/>
            <a:ext cx="888122" cy="665826"/>
          </a:xfrm>
          <a:prstGeom prst="rect">
            <a:avLst/>
          </a:prstGeom>
        </p:spPr>
      </p:pic>
      <p:pic>
        <p:nvPicPr>
          <p:cNvPr id="12" name="Content Placeholder 11">
            <a:extLst>
              <a:ext uri="{FF2B5EF4-FFF2-40B4-BE49-F238E27FC236}">
                <a16:creationId xmlns:a16="http://schemas.microsoft.com/office/drawing/2014/main" id="{592F4D95-D223-D771-469F-B77CEB63A2AC}"/>
              </a:ext>
            </a:extLst>
          </p:cNvPr>
          <p:cNvPicPr>
            <a:picLocks noGrp="1" noChangeAspect="1"/>
          </p:cNvPicPr>
          <p:nvPr>
            <p:ph sz="quarter" idx="32"/>
          </p:nvPr>
        </p:nvPicPr>
        <p:blipFill>
          <a:blip r:embed="rId7"/>
          <a:srcRect/>
          <a:stretch/>
        </p:blipFill>
        <p:spPr>
          <a:xfrm>
            <a:off x="2143588" y="1787934"/>
            <a:ext cx="7022160" cy="4549775"/>
          </a:xfrm>
        </p:spPr>
      </p:pic>
    </p:spTree>
    <p:custDataLst>
      <p:custData r:id="rId1"/>
      <p:custData r:id="rId2"/>
    </p:custDataLst>
    <p:extLst>
      <p:ext uri="{BB962C8B-B14F-4D97-AF65-F5344CB8AC3E}">
        <p14:creationId xmlns:p14="http://schemas.microsoft.com/office/powerpoint/2010/main" val="1341329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a:bodyPr>
          <a:lstStyle/>
          <a:p>
            <a:r>
              <a:rPr lang="en-US" dirty="0"/>
              <a:t>Enter your email address and phone number.</a:t>
            </a:r>
            <a:br>
              <a:rPr lang="en-US" b="1" dirty="0"/>
            </a:br>
            <a:r>
              <a:rPr lang="en-US" sz="1600" dirty="0">
                <a:latin typeface="+mn-lt"/>
              </a:rPr>
              <a:t>We may use this information to update you on important account activity.</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12" name="Content Placeholder 11">
            <a:extLst>
              <a:ext uri="{FF2B5EF4-FFF2-40B4-BE49-F238E27FC236}">
                <a16:creationId xmlns:a16="http://schemas.microsoft.com/office/drawing/2014/main" id="{592F4D95-D223-D771-469F-B77CEB63A2AC}"/>
              </a:ext>
            </a:extLst>
          </p:cNvPr>
          <p:cNvPicPr>
            <a:picLocks noGrp="1" noChangeAspect="1"/>
          </p:cNvPicPr>
          <p:nvPr>
            <p:ph sz="quarter" idx="32"/>
          </p:nvPr>
        </p:nvPicPr>
        <p:blipFill>
          <a:blip r:embed="rId6"/>
          <a:srcRect/>
          <a:stretch/>
        </p:blipFill>
        <p:spPr>
          <a:xfrm>
            <a:off x="1938760" y="1548761"/>
            <a:ext cx="7139252" cy="4625641"/>
          </a:xfrm>
        </p:spPr>
      </p:pic>
    </p:spTree>
    <p:custDataLst>
      <p:custData r:id="rId1"/>
      <p:custData r:id="rId2"/>
    </p:custDataLst>
    <p:extLst>
      <p:ext uri="{BB962C8B-B14F-4D97-AF65-F5344CB8AC3E}">
        <p14:creationId xmlns:p14="http://schemas.microsoft.com/office/powerpoint/2010/main" val="1418737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a:bodyPr>
          <a:lstStyle/>
          <a:p>
            <a:r>
              <a:rPr lang="en-US" dirty="0"/>
              <a:t>Request a verification code to be sent by email or text.</a:t>
            </a:r>
            <a:br>
              <a:rPr lang="en-US" b="1" dirty="0"/>
            </a:br>
            <a:r>
              <a:rPr lang="en-US" sz="1600" dirty="0">
                <a:latin typeface="+mn-lt"/>
              </a:rPr>
              <a:t>This is how we verify your account. And it helps us remember your device and browser the next time you login.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12" name="Content Placeholder 11">
            <a:extLst>
              <a:ext uri="{FF2B5EF4-FFF2-40B4-BE49-F238E27FC236}">
                <a16:creationId xmlns:a16="http://schemas.microsoft.com/office/drawing/2014/main" id="{592F4D95-D223-D771-469F-B77CEB63A2AC}"/>
              </a:ext>
            </a:extLst>
          </p:cNvPr>
          <p:cNvPicPr>
            <a:picLocks noGrp="1" noChangeAspect="1"/>
          </p:cNvPicPr>
          <p:nvPr>
            <p:ph sz="quarter" idx="32"/>
          </p:nvPr>
        </p:nvPicPr>
        <p:blipFill>
          <a:blip r:embed="rId6"/>
          <a:srcRect/>
          <a:stretch/>
        </p:blipFill>
        <p:spPr>
          <a:xfrm>
            <a:off x="1938760" y="1548761"/>
            <a:ext cx="7139252" cy="4625641"/>
          </a:xfrm>
        </p:spPr>
      </p:pic>
    </p:spTree>
    <p:custDataLst>
      <p:custData r:id="rId1"/>
      <p:custData r:id="rId2"/>
    </p:custDataLst>
    <p:extLst>
      <p:ext uri="{BB962C8B-B14F-4D97-AF65-F5344CB8AC3E}">
        <p14:creationId xmlns:p14="http://schemas.microsoft.com/office/powerpoint/2010/main" val="2205059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a:bodyPr>
          <a:lstStyle/>
          <a:p>
            <a:r>
              <a:rPr lang="en-US" dirty="0"/>
              <a:t>Enter your verification code and click “Submit.”</a:t>
            </a: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12" name="Content Placeholder 11">
            <a:extLst>
              <a:ext uri="{FF2B5EF4-FFF2-40B4-BE49-F238E27FC236}">
                <a16:creationId xmlns:a16="http://schemas.microsoft.com/office/drawing/2014/main" id="{592F4D95-D223-D771-469F-B77CEB63A2AC}"/>
              </a:ext>
            </a:extLst>
          </p:cNvPr>
          <p:cNvPicPr>
            <a:picLocks noGrp="1" noChangeAspect="1"/>
          </p:cNvPicPr>
          <p:nvPr>
            <p:ph sz="quarter" idx="32"/>
          </p:nvPr>
        </p:nvPicPr>
        <p:blipFill>
          <a:blip r:embed="rId6"/>
          <a:srcRect/>
          <a:stretch/>
        </p:blipFill>
        <p:spPr>
          <a:xfrm>
            <a:off x="1938760" y="1548761"/>
            <a:ext cx="7139252" cy="4625641"/>
          </a:xfrm>
        </p:spPr>
      </p:pic>
    </p:spTree>
    <p:custDataLst>
      <p:custData r:id="rId1"/>
      <p:custData r:id="rId2"/>
    </p:custDataLst>
    <p:extLst>
      <p:ext uri="{BB962C8B-B14F-4D97-AF65-F5344CB8AC3E}">
        <p14:creationId xmlns:p14="http://schemas.microsoft.com/office/powerpoint/2010/main" val="3340428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a:bodyPr>
          <a:lstStyle/>
          <a:p>
            <a:r>
              <a:rPr lang="en-US" dirty="0"/>
              <a:t>Create your profile </a:t>
            </a: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12" name="Content Placeholder 11">
            <a:extLst>
              <a:ext uri="{FF2B5EF4-FFF2-40B4-BE49-F238E27FC236}">
                <a16:creationId xmlns:a16="http://schemas.microsoft.com/office/drawing/2014/main" id="{592F4D95-D223-D771-469F-B77CEB63A2AC}"/>
              </a:ext>
            </a:extLst>
          </p:cNvPr>
          <p:cNvPicPr>
            <a:picLocks noGrp="1" noChangeAspect="1"/>
          </p:cNvPicPr>
          <p:nvPr>
            <p:ph sz="quarter" idx="32"/>
          </p:nvPr>
        </p:nvPicPr>
        <p:blipFill>
          <a:blip r:embed="rId6"/>
          <a:srcRect/>
          <a:stretch/>
        </p:blipFill>
        <p:spPr>
          <a:xfrm>
            <a:off x="4283126" y="516455"/>
            <a:ext cx="7139252" cy="4911579"/>
          </a:xfrm>
        </p:spPr>
      </p:pic>
      <p:sp>
        <p:nvSpPr>
          <p:cNvPr id="3" name="TextBox 2">
            <a:extLst>
              <a:ext uri="{FF2B5EF4-FFF2-40B4-BE49-F238E27FC236}">
                <a16:creationId xmlns:a16="http://schemas.microsoft.com/office/drawing/2014/main" id="{96A78643-46DB-6517-7815-4864D50E645C}"/>
              </a:ext>
            </a:extLst>
          </p:cNvPr>
          <p:cNvSpPr txBox="1"/>
          <p:nvPr/>
        </p:nvSpPr>
        <p:spPr>
          <a:xfrm>
            <a:off x="690664" y="1420238"/>
            <a:ext cx="3151762" cy="3493264"/>
          </a:xfrm>
          <a:prstGeom prst="rect">
            <a:avLst/>
          </a:prstGeom>
          <a:noFill/>
        </p:spPr>
        <p:txBody>
          <a:bodyPr wrap="square" lIns="0" tIns="0" rtlCol="0">
            <a:spAutoFit/>
          </a:bodyPr>
          <a:lstStyle/>
          <a:p>
            <a:pPr algn="l"/>
            <a:r>
              <a:rPr lang="en-US" sz="1600" dirty="0"/>
              <a:t>After you verify your account, you’ll create your profile. We’ll ask you to: </a:t>
            </a:r>
          </a:p>
          <a:p>
            <a:pPr marL="285750" indent="-285750" algn="l">
              <a:buFont typeface="Arial" panose="020B0604020202020204" pitchFamily="34" charset="0"/>
              <a:buChar char="•"/>
            </a:pPr>
            <a:r>
              <a:rPr lang="en-US" sz="1600" dirty="0"/>
              <a:t>Create a username and password</a:t>
            </a:r>
          </a:p>
          <a:p>
            <a:pPr marL="285750" indent="-285750" algn="l">
              <a:buFont typeface="Arial" panose="020B0604020202020204" pitchFamily="34" charset="0"/>
              <a:buChar char="•"/>
            </a:pPr>
            <a:r>
              <a:rPr lang="en-US" sz="1600" dirty="0"/>
              <a:t>Set up security questions and answers</a:t>
            </a:r>
          </a:p>
          <a:p>
            <a:pPr marL="285750" indent="-285750" algn="l">
              <a:buFont typeface="Arial" panose="020B0604020202020204" pitchFamily="34" charset="0"/>
              <a:buChar char="•"/>
            </a:pPr>
            <a:r>
              <a:rPr lang="en-US" sz="1600" dirty="0"/>
              <a:t>Review/accept the Online Services Agreement</a:t>
            </a:r>
          </a:p>
          <a:p>
            <a:pPr algn="l"/>
            <a:endParaRPr lang="en-US" sz="1600" dirty="0"/>
          </a:p>
          <a:p>
            <a:pPr algn="l"/>
            <a:r>
              <a:rPr lang="en-US" sz="1600" b="1" dirty="0">
                <a:solidFill>
                  <a:schemeClr val="accent1"/>
                </a:solidFill>
              </a:rPr>
              <a:t>QUICK TIP: </a:t>
            </a:r>
            <a:r>
              <a:rPr lang="en-US" sz="1600" dirty="0"/>
              <a:t>After you create a username and password, you can use it to log into the Inspira Mobile® app. </a:t>
            </a:r>
          </a:p>
        </p:txBody>
      </p:sp>
    </p:spTree>
    <p:custDataLst>
      <p:custData r:id="rId1"/>
      <p:custData r:id="rId2"/>
    </p:custDataLst>
    <p:extLst>
      <p:ext uri="{BB962C8B-B14F-4D97-AF65-F5344CB8AC3E}">
        <p14:creationId xmlns:p14="http://schemas.microsoft.com/office/powerpoint/2010/main" val="2194831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a:bodyPr>
          <a:lstStyle/>
          <a:p>
            <a:r>
              <a:rPr lang="en-US" dirty="0"/>
              <a:t>After you log in, select “View account details”</a:t>
            </a: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descr="Screens screenshot of a computer screen&#10;&#10;Description automatically generated">
            <a:extLst>
              <a:ext uri="{FF2B5EF4-FFF2-40B4-BE49-F238E27FC236}">
                <a16:creationId xmlns:a16="http://schemas.microsoft.com/office/drawing/2014/main" id="{873E1C52-3014-4DD5-5A53-1D9DA1D945DC}"/>
              </a:ext>
            </a:extLst>
          </p:cNvPr>
          <p:cNvPicPr>
            <a:picLocks noGrp="1" noChangeAspect="1"/>
          </p:cNvPicPr>
          <p:nvPr>
            <p:ph sz="quarter" idx="32"/>
          </p:nvPr>
        </p:nvPicPr>
        <p:blipFill>
          <a:blip r:embed="rId6"/>
          <a:stretch>
            <a:fillRect/>
          </a:stretch>
        </p:blipFill>
        <p:spPr>
          <a:xfrm>
            <a:off x="3623307" y="1386097"/>
            <a:ext cx="3378894" cy="4549775"/>
          </a:xfrm>
        </p:spPr>
      </p:pic>
    </p:spTree>
    <p:custDataLst>
      <p:custData r:id="rId1"/>
      <p:custData r:id="rId2"/>
    </p:custDataLst>
    <p:extLst>
      <p:ext uri="{BB962C8B-B14F-4D97-AF65-F5344CB8AC3E}">
        <p14:creationId xmlns:p14="http://schemas.microsoft.com/office/powerpoint/2010/main" val="2507430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C2AB70B-CFB1-33AC-3E44-0E35756BC403}"/>
              </a:ext>
            </a:extLst>
          </p:cNvPr>
          <p:cNvSpPr>
            <a:spLocks noGrp="1"/>
          </p:cNvSpPr>
          <p:nvPr>
            <p:ph type="title"/>
          </p:nvPr>
        </p:nvSpPr>
        <p:spPr/>
        <p:txBody>
          <a:bodyPr/>
          <a:lstStyle/>
          <a:p>
            <a:r>
              <a:rPr lang="en-US" sz="3200" dirty="0"/>
              <a:t>The Inspira card makes it easy for you to spend money in your Inspira account.</a:t>
            </a:r>
          </a:p>
        </p:txBody>
      </p:sp>
      <p:pic>
        <p:nvPicPr>
          <p:cNvPr id="5" name="Picture Placeholder 4" descr="A person holding a credit card and using a computer&#10;&#10;Description automatically generated">
            <a:extLst>
              <a:ext uri="{FF2B5EF4-FFF2-40B4-BE49-F238E27FC236}">
                <a16:creationId xmlns:a16="http://schemas.microsoft.com/office/drawing/2014/main" id="{D5EB80FD-7DB0-2FB3-32EB-90EFB82FC25A}"/>
              </a:ext>
            </a:extLst>
          </p:cNvPr>
          <p:cNvPicPr>
            <a:picLocks noGrp="1" noChangeAspect="1"/>
          </p:cNvPicPr>
          <p:nvPr>
            <p:ph type="pic" sz="quarter" idx="28"/>
          </p:nvPr>
        </p:nvPicPr>
        <p:blipFill>
          <a:blip r:embed="rId2"/>
          <a:srcRect l="18963" r="18963"/>
          <a:stretch>
            <a:fillRect/>
          </a:stretch>
        </p:blipFill>
        <p:spPr/>
      </p:pic>
      <p:sp>
        <p:nvSpPr>
          <p:cNvPr id="12" name="Text Placeholder 11">
            <a:extLst>
              <a:ext uri="{FF2B5EF4-FFF2-40B4-BE49-F238E27FC236}">
                <a16:creationId xmlns:a16="http://schemas.microsoft.com/office/drawing/2014/main" id="{BE876C68-FEAC-ADE7-2868-ECDF0F4D8093}"/>
              </a:ext>
            </a:extLst>
          </p:cNvPr>
          <p:cNvSpPr>
            <a:spLocks noGrp="1"/>
          </p:cNvSpPr>
          <p:nvPr>
            <p:ph type="body" sz="quarter" idx="29"/>
          </p:nvPr>
        </p:nvSpPr>
        <p:spPr>
          <a:xfrm>
            <a:off x="423337" y="2591558"/>
            <a:ext cx="3830637" cy="4266442"/>
          </a:xfrm>
        </p:spPr>
        <p:txBody>
          <a:bodyPr/>
          <a:lstStyle/>
          <a:p>
            <a:r>
              <a:rPr lang="en-US" dirty="0"/>
              <a:t>The card will use the funds in your Inspira Financial account to pay for eligible expenses. Just be sure you have enough funds available. </a:t>
            </a:r>
            <a:br>
              <a:rPr lang="en-US" dirty="0"/>
            </a:br>
            <a:endParaRPr lang="en-US" dirty="0"/>
          </a:p>
          <a:p>
            <a:r>
              <a:rPr lang="en-US" b="1" dirty="0"/>
              <a:t>Note: </a:t>
            </a:r>
            <a:r>
              <a:rPr lang="en-US" dirty="0"/>
              <a:t>If you have multiple Inspira accounts, you’ll use the same card. </a:t>
            </a:r>
          </a:p>
        </p:txBody>
      </p:sp>
      <p:sp>
        <p:nvSpPr>
          <p:cNvPr id="15" name="Text Placeholder 14">
            <a:extLst>
              <a:ext uri="{FF2B5EF4-FFF2-40B4-BE49-F238E27FC236}">
                <a16:creationId xmlns:a16="http://schemas.microsoft.com/office/drawing/2014/main" id="{EBD0AB40-F867-9D2D-8B8A-188506ED11DE}"/>
              </a:ext>
            </a:extLst>
          </p:cNvPr>
          <p:cNvSpPr>
            <a:spLocks noGrp="1"/>
          </p:cNvSpPr>
          <p:nvPr>
            <p:ph type="body" sz="quarter" idx="33"/>
          </p:nvPr>
        </p:nvSpPr>
        <p:spPr/>
        <p:txBody>
          <a:bodyPr/>
          <a:lstStyle/>
          <a:p>
            <a:r>
              <a:rPr lang="en-US" dirty="0"/>
              <a:t>Inspira Debit CARD</a:t>
            </a:r>
          </a:p>
        </p:txBody>
      </p:sp>
      <p:pic>
        <p:nvPicPr>
          <p:cNvPr id="2" name="Picture 1" descr="A yellow and black graphic design&#10;&#10;Description automatically generated">
            <a:extLst>
              <a:ext uri="{FF2B5EF4-FFF2-40B4-BE49-F238E27FC236}">
                <a16:creationId xmlns:a16="http://schemas.microsoft.com/office/drawing/2014/main" id="{CAA2455A-71D7-DDBA-9857-E37EA7749590}"/>
              </a:ext>
            </a:extLst>
          </p:cNvPr>
          <p:cNvPicPr>
            <a:picLocks noChangeAspect="1"/>
          </p:cNvPicPr>
          <p:nvPr/>
        </p:nvPicPr>
        <p:blipFill rotWithShape="1">
          <a:blip r:embed="rId3"/>
          <a:srcRect l="11128"/>
          <a:stretch/>
        </p:blipFill>
        <p:spPr>
          <a:xfrm>
            <a:off x="5459578" y="3484005"/>
            <a:ext cx="3090864" cy="2531012"/>
          </a:xfrm>
          <a:prstGeom prst="rect">
            <a:avLst/>
          </a:prstGeom>
        </p:spPr>
      </p:pic>
    </p:spTree>
    <p:extLst>
      <p:ext uri="{BB962C8B-B14F-4D97-AF65-F5344CB8AC3E}">
        <p14:creationId xmlns:p14="http://schemas.microsoft.com/office/powerpoint/2010/main" val="556851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Select Verify card purchases.</a:t>
            </a:r>
            <a:br>
              <a:rPr lang="en-US" dirty="0"/>
            </a:br>
            <a:r>
              <a:rPr lang="en-US" sz="1600" b="1" dirty="0">
                <a:latin typeface="+mn-lt"/>
              </a:rPr>
              <a:t>Quick tip:</a:t>
            </a:r>
            <a:r>
              <a:rPr lang="en-US" sz="1600" dirty="0">
                <a:latin typeface="+mn-lt"/>
              </a:rPr>
              <a:t> You’ll only see this option under Account activity, if you have unverified card purchases. </a:t>
            </a: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a:extLst>
              <a:ext uri="{FF2B5EF4-FFF2-40B4-BE49-F238E27FC236}">
                <a16:creationId xmlns:a16="http://schemas.microsoft.com/office/drawing/2014/main" id="{873E1C52-3014-4DD5-5A53-1D9DA1D945DC}"/>
              </a:ext>
            </a:extLst>
          </p:cNvPr>
          <p:cNvPicPr>
            <a:picLocks noGrp="1" noChangeAspect="1"/>
          </p:cNvPicPr>
          <p:nvPr>
            <p:ph sz="quarter" idx="32"/>
          </p:nvPr>
        </p:nvPicPr>
        <p:blipFill>
          <a:blip r:embed="rId6"/>
          <a:srcRect/>
          <a:stretch/>
        </p:blipFill>
        <p:spPr>
          <a:xfrm>
            <a:off x="3482501" y="1501872"/>
            <a:ext cx="3860167" cy="5197823"/>
          </a:xfrm>
        </p:spPr>
      </p:pic>
    </p:spTree>
    <p:custDataLst>
      <p:custData r:id="rId1"/>
      <p:custData r:id="rId2"/>
    </p:custDataLst>
    <p:extLst>
      <p:ext uri="{BB962C8B-B14F-4D97-AF65-F5344CB8AC3E}">
        <p14:creationId xmlns:p14="http://schemas.microsoft.com/office/powerpoint/2010/main" val="482600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Select a card purchase to verify.</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5" name="Content Placeholder 4" descr="A screenshot of a computer&#10;&#10;Description automatically generated">
            <a:extLst>
              <a:ext uri="{FF2B5EF4-FFF2-40B4-BE49-F238E27FC236}">
                <a16:creationId xmlns:a16="http://schemas.microsoft.com/office/drawing/2014/main" id="{BC1F74DB-3C45-ECA2-3558-A0D57B3204B0}"/>
              </a:ext>
            </a:extLst>
          </p:cNvPr>
          <p:cNvPicPr>
            <a:picLocks noGrp="1" noChangeAspect="1"/>
          </p:cNvPicPr>
          <p:nvPr>
            <p:ph sz="quarter" idx="32"/>
          </p:nvPr>
        </p:nvPicPr>
        <p:blipFill>
          <a:blip r:embed="rId6"/>
          <a:stretch>
            <a:fillRect/>
          </a:stretch>
        </p:blipFill>
        <p:spPr>
          <a:xfrm>
            <a:off x="458720" y="1869888"/>
            <a:ext cx="10953750" cy="3559968"/>
          </a:xfrm>
        </p:spPr>
      </p:pic>
    </p:spTree>
    <p:custDataLst>
      <p:custData r:id="rId1"/>
      <p:custData r:id="rId2"/>
    </p:custDataLst>
    <p:extLst>
      <p:ext uri="{BB962C8B-B14F-4D97-AF65-F5344CB8AC3E}">
        <p14:creationId xmlns:p14="http://schemas.microsoft.com/office/powerpoint/2010/main" val="3506775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Click Verify Card Purchase.</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descr="A screenshot of a computer screen&#10;&#10;Description automatically generated">
            <a:extLst>
              <a:ext uri="{FF2B5EF4-FFF2-40B4-BE49-F238E27FC236}">
                <a16:creationId xmlns:a16="http://schemas.microsoft.com/office/drawing/2014/main" id="{3DD0EF7E-6228-A345-6510-9D10450E6C0F}"/>
              </a:ext>
            </a:extLst>
          </p:cNvPr>
          <p:cNvPicPr>
            <a:picLocks noGrp="1" noChangeAspect="1"/>
          </p:cNvPicPr>
          <p:nvPr>
            <p:ph sz="quarter" idx="32"/>
          </p:nvPr>
        </p:nvPicPr>
        <p:blipFill>
          <a:blip r:embed="rId6"/>
          <a:stretch>
            <a:fillRect/>
          </a:stretch>
        </p:blipFill>
        <p:spPr>
          <a:xfrm>
            <a:off x="1926076" y="1267541"/>
            <a:ext cx="7578135" cy="4994202"/>
          </a:xfrm>
        </p:spPr>
      </p:pic>
    </p:spTree>
    <p:custDataLst>
      <p:custData r:id="rId1"/>
      <p:custData r:id="rId2"/>
    </p:custDataLst>
    <p:extLst>
      <p:ext uri="{BB962C8B-B14F-4D97-AF65-F5344CB8AC3E}">
        <p14:creationId xmlns:p14="http://schemas.microsoft.com/office/powerpoint/2010/main" val="446642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3873A9-1826-8CF9-64EF-60C7A1492DE1}"/>
              </a:ext>
            </a:extLst>
          </p:cNvPr>
          <p:cNvSpPr>
            <a:spLocks noGrp="1"/>
          </p:cNvSpPr>
          <p:nvPr>
            <p:ph type="ctrTitle"/>
          </p:nvPr>
        </p:nvSpPr>
        <p:spPr/>
        <p:txBody>
          <a:bodyPr/>
          <a:lstStyle/>
          <a:p>
            <a:r>
              <a:rPr lang="en-US" dirty="0"/>
              <a:t>Upload documents to verify your card purchase</a:t>
            </a:r>
          </a:p>
        </p:txBody>
      </p:sp>
    </p:spTree>
    <p:extLst>
      <p:ext uri="{BB962C8B-B14F-4D97-AF65-F5344CB8AC3E}">
        <p14:creationId xmlns:p14="http://schemas.microsoft.com/office/powerpoint/2010/main" val="2188758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Click on Upload documents.</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5" name="Content Placeholder 4" descr="A screenshot of a computer&#10;&#10;Description automatically generated">
            <a:extLst>
              <a:ext uri="{FF2B5EF4-FFF2-40B4-BE49-F238E27FC236}">
                <a16:creationId xmlns:a16="http://schemas.microsoft.com/office/drawing/2014/main" id="{16241944-2D26-834B-CF59-CEDF24CD7821}"/>
              </a:ext>
            </a:extLst>
          </p:cNvPr>
          <p:cNvPicPr>
            <a:picLocks noGrp="1" noChangeAspect="1"/>
          </p:cNvPicPr>
          <p:nvPr>
            <p:ph sz="quarter" idx="32"/>
          </p:nvPr>
        </p:nvPicPr>
        <p:blipFill>
          <a:blip r:embed="rId6"/>
          <a:stretch>
            <a:fillRect/>
          </a:stretch>
        </p:blipFill>
        <p:spPr>
          <a:xfrm>
            <a:off x="2451418" y="1604963"/>
            <a:ext cx="7279640" cy="4549775"/>
          </a:xfrm>
        </p:spPr>
      </p:pic>
    </p:spTree>
    <p:custDataLst>
      <p:custData r:id="rId1"/>
      <p:custData r:id="rId2"/>
    </p:custDataLst>
    <p:extLst>
      <p:ext uri="{BB962C8B-B14F-4D97-AF65-F5344CB8AC3E}">
        <p14:creationId xmlns:p14="http://schemas.microsoft.com/office/powerpoint/2010/main" val="1107825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You can drag and drop your files to the grey box or click on Select File to Upload. </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descr="A screenshot of a computer&#10;&#10;Description automatically generated">
            <a:extLst>
              <a:ext uri="{FF2B5EF4-FFF2-40B4-BE49-F238E27FC236}">
                <a16:creationId xmlns:a16="http://schemas.microsoft.com/office/drawing/2014/main" id="{F80597A9-0075-25DD-2E95-D61125E9C28D}"/>
              </a:ext>
            </a:extLst>
          </p:cNvPr>
          <p:cNvPicPr>
            <a:picLocks noGrp="1" noChangeAspect="1"/>
          </p:cNvPicPr>
          <p:nvPr>
            <p:ph sz="quarter" idx="32"/>
          </p:nvPr>
        </p:nvPicPr>
        <p:blipFill>
          <a:blip r:embed="rId6"/>
          <a:stretch>
            <a:fillRect/>
          </a:stretch>
        </p:blipFill>
        <p:spPr>
          <a:xfrm>
            <a:off x="2456180" y="1847161"/>
            <a:ext cx="7279640" cy="4549775"/>
          </a:xfrm>
        </p:spPr>
      </p:pic>
    </p:spTree>
    <p:custDataLst>
      <p:custData r:id="rId1"/>
      <p:custData r:id="rId2"/>
    </p:custDataLst>
    <p:extLst>
      <p:ext uri="{BB962C8B-B14F-4D97-AF65-F5344CB8AC3E}">
        <p14:creationId xmlns:p14="http://schemas.microsoft.com/office/powerpoint/2010/main" val="3421366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Click on Browse to select your document from your computer.</a:t>
            </a:r>
            <a:br>
              <a:rPr lang="en-US" dirty="0"/>
            </a:br>
            <a:r>
              <a:rPr lang="en-US" sz="1600" b="1" dirty="0">
                <a:latin typeface="+mn-lt"/>
              </a:rPr>
              <a:t>Quick tip: </a:t>
            </a:r>
            <a:r>
              <a:rPr lang="en-US" sz="1600" dirty="0">
                <a:latin typeface="+mn-lt"/>
              </a:rPr>
              <a:t>You can upload documents in JPG, GIF, PNG, or PDF. They must show the merchant/provider name, patient name, date of service, description of service and final amount you had to pay. </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5" name="Content Placeholder 4" descr="A screenshot of a computer&#10;&#10;Description automatically generated">
            <a:extLst>
              <a:ext uri="{FF2B5EF4-FFF2-40B4-BE49-F238E27FC236}">
                <a16:creationId xmlns:a16="http://schemas.microsoft.com/office/drawing/2014/main" id="{D7FB30E5-C68C-20BE-D17B-8FDE2B247A47}"/>
              </a:ext>
            </a:extLst>
          </p:cNvPr>
          <p:cNvPicPr>
            <a:picLocks noGrp="1" noChangeAspect="1"/>
          </p:cNvPicPr>
          <p:nvPr>
            <p:ph sz="quarter" idx="32"/>
          </p:nvPr>
        </p:nvPicPr>
        <p:blipFill>
          <a:blip r:embed="rId6"/>
          <a:stretch>
            <a:fillRect/>
          </a:stretch>
        </p:blipFill>
        <p:spPr>
          <a:xfrm>
            <a:off x="2451418" y="1604963"/>
            <a:ext cx="7279640" cy="4549775"/>
          </a:xfrm>
        </p:spPr>
      </p:pic>
    </p:spTree>
    <p:custDataLst>
      <p:custData r:id="rId1"/>
      <p:custData r:id="rId2"/>
    </p:custDataLst>
    <p:extLst>
      <p:ext uri="{BB962C8B-B14F-4D97-AF65-F5344CB8AC3E}">
        <p14:creationId xmlns:p14="http://schemas.microsoft.com/office/powerpoint/2010/main" val="1759120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Once you select your document, click Upload.</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descr="A screenshot of a computer&#10;&#10;Description automatically generated">
            <a:extLst>
              <a:ext uri="{FF2B5EF4-FFF2-40B4-BE49-F238E27FC236}">
                <a16:creationId xmlns:a16="http://schemas.microsoft.com/office/drawing/2014/main" id="{EB45A2D5-AE93-5E8B-86BE-C975AB384536}"/>
              </a:ext>
            </a:extLst>
          </p:cNvPr>
          <p:cNvPicPr>
            <a:picLocks noGrp="1" noChangeAspect="1"/>
          </p:cNvPicPr>
          <p:nvPr>
            <p:ph sz="quarter" idx="32"/>
          </p:nvPr>
        </p:nvPicPr>
        <p:blipFill>
          <a:blip r:embed="rId6"/>
          <a:stretch>
            <a:fillRect/>
          </a:stretch>
        </p:blipFill>
        <p:spPr>
          <a:xfrm>
            <a:off x="2451418" y="1604963"/>
            <a:ext cx="7279640" cy="4549775"/>
          </a:xfrm>
        </p:spPr>
      </p:pic>
    </p:spTree>
    <p:custDataLst>
      <p:custData r:id="rId1"/>
      <p:custData r:id="rId2"/>
    </p:custDataLst>
    <p:extLst>
      <p:ext uri="{BB962C8B-B14F-4D97-AF65-F5344CB8AC3E}">
        <p14:creationId xmlns:p14="http://schemas.microsoft.com/office/powerpoint/2010/main" val="4175406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09724" y="574165"/>
            <a:ext cx="10963027" cy="922128"/>
          </a:xfrm>
        </p:spPr>
        <p:txBody>
          <a:bodyPr>
            <a:normAutofit fontScale="90000"/>
          </a:bodyPr>
          <a:lstStyle/>
          <a:p>
            <a:r>
              <a:rPr lang="en-US" dirty="0"/>
              <a:t>You can upload more than one document. The total size limit is 10MB. Once you upload all your documents, click Submit. </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5" name="Content Placeholder 4" descr="A screenshot of a computer&#10;&#10;Description automatically generated">
            <a:extLst>
              <a:ext uri="{FF2B5EF4-FFF2-40B4-BE49-F238E27FC236}">
                <a16:creationId xmlns:a16="http://schemas.microsoft.com/office/drawing/2014/main" id="{BAC56CDA-3A0B-0CD9-1AF0-CF9139239955}"/>
              </a:ext>
            </a:extLst>
          </p:cNvPr>
          <p:cNvPicPr>
            <a:picLocks noGrp="1" noChangeAspect="1"/>
          </p:cNvPicPr>
          <p:nvPr>
            <p:ph sz="quarter" idx="32"/>
          </p:nvPr>
        </p:nvPicPr>
        <p:blipFill>
          <a:blip r:embed="rId6"/>
          <a:stretch>
            <a:fillRect/>
          </a:stretch>
        </p:blipFill>
        <p:spPr>
          <a:xfrm>
            <a:off x="2451417" y="1734060"/>
            <a:ext cx="7279640" cy="4549775"/>
          </a:xfrm>
        </p:spPr>
      </p:pic>
    </p:spTree>
    <p:custDataLst>
      <p:custData r:id="rId1"/>
      <p:custData r:id="rId2"/>
    </p:custDataLst>
    <p:extLst>
      <p:ext uri="{BB962C8B-B14F-4D97-AF65-F5344CB8AC3E}">
        <p14:creationId xmlns:p14="http://schemas.microsoft.com/office/powerpoint/2010/main" val="941534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09724" y="574165"/>
            <a:ext cx="10963027" cy="922128"/>
          </a:xfrm>
        </p:spPr>
        <p:txBody>
          <a:bodyPr>
            <a:normAutofit fontScale="90000"/>
          </a:bodyPr>
          <a:lstStyle/>
          <a:p>
            <a:r>
              <a:rPr lang="en-US" sz="3600" dirty="0"/>
              <a:t>Below is the message you’ll see if your upload was a success. Under Documents you sent, you’ll see a link with your uploaded documents. </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descr="A screenshot of a computer screen&#10;&#10;Description automatically generated">
            <a:extLst>
              <a:ext uri="{FF2B5EF4-FFF2-40B4-BE49-F238E27FC236}">
                <a16:creationId xmlns:a16="http://schemas.microsoft.com/office/drawing/2014/main" id="{E7A75548-8B97-FFB4-81F1-326E73A81D1F}"/>
              </a:ext>
            </a:extLst>
          </p:cNvPr>
          <p:cNvPicPr>
            <a:picLocks noGrp="1" noChangeAspect="1"/>
          </p:cNvPicPr>
          <p:nvPr>
            <p:ph sz="quarter" idx="32"/>
          </p:nvPr>
        </p:nvPicPr>
        <p:blipFill>
          <a:blip r:embed="rId6"/>
          <a:stretch>
            <a:fillRect/>
          </a:stretch>
        </p:blipFill>
        <p:spPr>
          <a:xfrm>
            <a:off x="2451418" y="1604963"/>
            <a:ext cx="7279640" cy="4549775"/>
          </a:xfrm>
        </p:spPr>
      </p:pic>
    </p:spTree>
    <p:custDataLst>
      <p:custData r:id="rId1"/>
      <p:custData r:id="rId2"/>
    </p:custDataLst>
    <p:extLst>
      <p:ext uri="{BB962C8B-B14F-4D97-AF65-F5344CB8AC3E}">
        <p14:creationId xmlns:p14="http://schemas.microsoft.com/office/powerpoint/2010/main" val="2369277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background with lines and circles&#10;&#10;Description automatically generated">
            <a:extLst>
              <a:ext uri="{FF2B5EF4-FFF2-40B4-BE49-F238E27FC236}">
                <a16:creationId xmlns:a16="http://schemas.microsoft.com/office/drawing/2014/main" id="{869DB30D-DE68-8B19-9E95-F559DBD13861}"/>
              </a:ext>
            </a:extLst>
          </p:cNvPr>
          <p:cNvPicPr>
            <a:picLocks noChangeAspect="1"/>
          </p:cNvPicPr>
          <p:nvPr/>
        </p:nvPicPr>
        <p:blipFill>
          <a:blip r:embed="rId3">
            <a:alphaModFix amt="40000"/>
          </a:blip>
          <a:stretch>
            <a:fillRect/>
          </a:stretch>
        </p:blipFill>
        <p:spPr>
          <a:xfrm>
            <a:off x="0" y="0"/>
            <a:ext cx="12192000" cy="6858000"/>
          </a:xfrm>
          <a:prstGeom prst="rect">
            <a:avLst/>
          </a:prstGeom>
        </p:spPr>
      </p:pic>
      <p:sp>
        <p:nvSpPr>
          <p:cNvPr id="7" name="Content Placeholder 6">
            <a:extLst>
              <a:ext uri="{FF2B5EF4-FFF2-40B4-BE49-F238E27FC236}">
                <a16:creationId xmlns:a16="http://schemas.microsoft.com/office/drawing/2014/main" id="{20426E65-FA0A-4A8A-C7BA-3FA7DE69A823}"/>
              </a:ext>
            </a:extLst>
          </p:cNvPr>
          <p:cNvSpPr>
            <a:spLocks noGrp="1"/>
          </p:cNvSpPr>
          <p:nvPr>
            <p:ph sz="quarter" idx="32"/>
          </p:nvPr>
        </p:nvSpPr>
        <p:spPr/>
        <p:txBody>
          <a:bodyPr/>
          <a:lstStyle/>
          <a:p>
            <a:r>
              <a:rPr lang="en-US" b="1" dirty="0"/>
              <a:t>The Internal Revenue Service (IRS) guidelines requires Inspira to verify all purchases made with a Inspira Card are eligible expenses. </a:t>
            </a:r>
          </a:p>
          <a:p>
            <a:r>
              <a:rPr lang="en-US" b="1" dirty="0"/>
              <a:t>If you have a Health Reimbursement Account (HRA), Health Care Flexible Spending Account (FSA) or Limited Purpose FSA:</a:t>
            </a:r>
          </a:p>
          <a:p>
            <a:pPr marL="285750" indent="-285750">
              <a:buFont typeface="Arial" panose="020B0604020202020204" pitchFamily="34" charset="0"/>
              <a:buChar char="•"/>
            </a:pPr>
            <a:r>
              <a:rPr lang="en-US" dirty="0"/>
              <a:t>We may ask you to send us additional documentation for your card purchase to prove your expense is truly eligible. </a:t>
            </a:r>
          </a:p>
          <a:p>
            <a:pPr marL="285750" indent="-285750">
              <a:buFont typeface="Arial" panose="020B0604020202020204" pitchFamily="34" charset="0"/>
              <a:buChar char="•"/>
            </a:pPr>
            <a:r>
              <a:rPr lang="en-US" dirty="0"/>
              <a:t>You may see an alert message posted to your Inspira member website. </a:t>
            </a:r>
          </a:p>
          <a:p>
            <a:pPr marL="285750" indent="-285750">
              <a:buFont typeface="Arial" panose="020B0604020202020204" pitchFamily="34" charset="0"/>
              <a:buChar char="•"/>
            </a:pPr>
            <a:r>
              <a:rPr lang="en-US" dirty="0"/>
              <a:t>You may get a </a:t>
            </a:r>
            <a:r>
              <a:rPr lang="en-US" b="1" dirty="0"/>
              <a:t>Request for Documentation letter </a:t>
            </a:r>
            <a:r>
              <a:rPr lang="en-US" dirty="0"/>
              <a:t>by mail or email.</a:t>
            </a:r>
          </a:p>
          <a:p>
            <a:r>
              <a:rPr lang="en-US" b="1" dirty="0">
                <a:solidFill>
                  <a:schemeClr val="accent1"/>
                </a:solidFill>
              </a:rPr>
              <a:t>Quick tip: </a:t>
            </a:r>
            <a:r>
              <a:rPr lang="en-US" dirty="0">
                <a:solidFill>
                  <a:schemeClr val="accent1"/>
                </a:solidFill>
              </a:rPr>
              <a:t>To help prevent requests for documentation, wait until you receive a benefits statement or Explanation of Benefits (EOB). These documents show the amount you owe after your health plan processes your claim. Then you can use your Inspira card for payment</a:t>
            </a:r>
            <a:r>
              <a:rPr lang="en-US" dirty="0"/>
              <a:t>. </a:t>
            </a:r>
          </a:p>
        </p:txBody>
      </p:sp>
      <p:sp>
        <p:nvSpPr>
          <p:cNvPr id="5" name="Title 4">
            <a:extLst>
              <a:ext uri="{FF2B5EF4-FFF2-40B4-BE49-F238E27FC236}">
                <a16:creationId xmlns:a16="http://schemas.microsoft.com/office/drawing/2014/main" id="{9F2C3C87-8777-5860-B060-A181E1189B12}"/>
              </a:ext>
            </a:extLst>
          </p:cNvPr>
          <p:cNvSpPr>
            <a:spLocks noGrp="1"/>
          </p:cNvSpPr>
          <p:nvPr>
            <p:ph type="title"/>
          </p:nvPr>
        </p:nvSpPr>
        <p:spPr/>
        <p:txBody>
          <a:bodyPr/>
          <a:lstStyle/>
          <a:p>
            <a:r>
              <a:rPr lang="en-US" dirty="0"/>
              <a:t>Requests for documentation</a:t>
            </a:r>
          </a:p>
        </p:txBody>
      </p:sp>
      <p:sp>
        <p:nvSpPr>
          <p:cNvPr id="6" name="Text Placeholder 5">
            <a:extLst>
              <a:ext uri="{FF2B5EF4-FFF2-40B4-BE49-F238E27FC236}">
                <a16:creationId xmlns:a16="http://schemas.microsoft.com/office/drawing/2014/main" id="{8ACA6D87-7E44-7B05-46BC-EC248E689925}"/>
              </a:ext>
            </a:extLst>
          </p:cNvPr>
          <p:cNvSpPr>
            <a:spLocks noGrp="1"/>
          </p:cNvSpPr>
          <p:nvPr>
            <p:ph type="body" sz="quarter" idx="33"/>
          </p:nvPr>
        </p:nvSpPr>
        <p:spPr/>
        <p:txBody>
          <a:bodyPr/>
          <a:lstStyle/>
          <a:p>
            <a:r>
              <a:rPr lang="en-US" dirty="0" err="1"/>
              <a:t>inSPIRA</a:t>
            </a:r>
            <a:r>
              <a:rPr lang="en-US" dirty="0"/>
              <a:t> DEBIT CARD</a:t>
            </a:r>
          </a:p>
        </p:txBody>
      </p:sp>
    </p:spTree>
    <p:extLst>
      <p:ext uri="{BB962C8B-B14F-4D97-AF65-F5344CB8AC3E}">
        <p14:creationId xmlns:p14="http://schemas.microsoft.com/office/powerpoint/2010/main" val="1836123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09724" y="574165"/>
            <a:ext cx="10963027" cy="922128"/>
          </a:xfrm>
        </p:spPr>
        <p:txBody>
          <a:bodyPr>
            <a:noAutofit/>
          </a:bodyPr>
          <a:lstStyle/>
          <a:p>
            <a:r>
              <a:rPr lang="en-US" sz="3000" dirty="0"/>
              <a:t>View the status of your transaction: Select your account from “Your accounts” drop-down menu. Click on Transactions. Then select the transaction you want to view. The grey box will display the status.  </a:t>
            </a:r>
            <a:br>
              <a:rPr lang="en-US" sz="3200" dirty="0"/>
            </a:br>
            <a:br>
              <a:rPr lang="en-US" sz="3200" b="1" dirty="0"/>
            </a:br>
            <a:r>
              <a:rPr lang="en-US" sz="3200" dirty="0">
                <a:latin typeface="+mn-lt"/>
              </a:rPr>
              <a:t> </a:t>
            </a:r>
            <a:endParaRPr lang="en-US" sz="3200"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5" name="Content Placeholder 4" descr="A screenshot of a computer&#10;&#10;Description automatically generated">
            <a:extLst>
              <a:ext uri="{FF2B5EF4-FFF2-40B4-BE49-F238E27FC236}">
                <a16:creationId xmlns:a16="http://schemas.microsoft.com/office/drawing/2014/main" id="{5CA9D35C-E231-03AF-9095-4700AC9EBB08}"/>
              </a:ext>
            </a:extLst>
          </p:cNvPr>
          <p:cNvPicPr>
            <a:picLocks noGrp="1" noChangeAspect="1"/>
          </p:cNvPicPr>
          <p:nvPr>
            <p:ph sz="quarter" idx="32"/>
          </p:nvPr>
        </p:nvPicPr>
        <p:blipFill>
          <a:blip r:embed="rId6"/>
          <a:stretch>
            <a:fillRect/>
          </a:stretch>
        </p:blipFill>
        <p:spPr>
          <a:xfrm>
            <a:off x="723631" y="2047875"/>
            <a:ext cx="10249438" cy="4548188"/>
          </a:xfrm>
        </p:spPr>
      </p:pic>
    </p:spTree>
    <p:custDataLst>
      <p:custData r:id="rId1"/>
      <p:custData r:id="rId2"/>
    </p:custDataLst>
    <p:extLst>
      <p:ext uri="{BB962C8B-B14F-4D97-AF65-F5344CB8AC3E}">
        <p14:creationId xmlns:p14="http://schemas.microsoft.com/office/powerpoint/2010/main" val="3312180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3873A9-1826-8CF9-64EF-60C7A1492DE1}"/>
              </a:ext>
            </a:extLst>
          </p:cNvPr>
          <p:cNvSpPr>
            <a:spLocks noGrp="1"/>
          </p:cNvSpPr>
          <p:nvPr>
            <p:ph type="ctrTitle"/>
          </p:nvPr>
        </p:nvSpPr>
        <p:spPr>
          <a:xfrm>
            <a:off x="1524000" y="1041400"/>
            <a:ext cx="9448800" cy="2387600"/>
          </a:xfrm>
        </p:spPr>
        <p:txBody>
          <a:bodyPr/>
          <a:lstStyle/>
          <a:p>
            <a:r>
              <a:rPr lang="en-US" dirty="0"/>
              <a:t>Fax/mail documents to verify your card purchase</a:t>
            </a:r>
          </a:p>
        </p:txBody>
      </p:sp>
    </p:spTree>
    <p:extLst>
      <p:ext uri="{BB962C8B-B14F-4D97-AF65-F5344CB8AC3E}">
        <p14:creationId xmlns:p14="http://schemas.microsoft.com/office/powerpoint/2010/main" val="3932668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a:bodyPr>
          <a:lstStyle/>
          <a:p>
            <a:r>
              <a:rPr lang="en-US" dirty="0"/>
              <a:t>After you log in, select “View account details”</a:t>
            </a: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descr="Screens screenshot of a computer screen&#10;&#10;Description automatically generated">
            <a:extLst>
              <a:ext uri="{FF2B5EF4-FFF2-40B4-BE49-F238E27FC236}">
                <a16:creationId xmlns:a16="http://schemas.microsoft.com/office/drawing/2014/main" id="{873E1C52-3014-4DD5-5A53-1D9DA1D945DC}"/>
              </a:ext>
            </a:extLst>
          </p:cNvPr>
          <p:cNvPicPr>
            <a:picLocks noGrp="1" noChangeAspect="1"/>
          </p:cNvPicPr>
          <p:nvPr>
            <p:ph sz="quarter" idx="32"/>
          </p:nvPr>
        </p:nvPicPr>
        <p:blipFill>
          <a:blip r:embed="rId6"/>
          <a:stretch>
            <a:fillRect/>
          </a:stretch>
        </p:blipFill>
        <p:spPr>
          <a:xfrm>
            <a:off x="3623307" y="1386097"/>
            <a:ext cx="3378894" cy="4549775"/>
          </a:xfrm>
        </p:spPr>
      </p:pic>
    </p:spTree>
    <p:custDataLst>
      <p:custData r:id="rId1"/>
      <p:custData r:id="rId2"/>
    </p:custDataLst>
    <p:extLst>
      <p:ext uri="{BB962C8B-B14F-4D97-AF65-F5344CB8AC3E}">
        <p14:creationId xmlns:p14="http://schemas.microsoft.com/office/powerpoint/2010/main" val="2621689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Select Verify card purchases.</a:t>
            </a:r>
            <a:br>
              <a:rPr lang="en-US" dirty="0"/>
            </a:br>
            <a:r>
              <a:rPr lang="en-US" sz="1600" b="1" dirty="0">
                <a:latin typeface="+mn-lt"/>
              </a:rPr>
              <a:t>Quick tip:</a:t>
            </a:r>
            <a:r>
              <a:rPr lang="en-US" sz="1600" dirty="0">
                <a:latin typeface="+mn-lt"/>
              </a:rPr>
              <a:t> You’ll only see this option under Account activity, if you have unverified card purchases. </a:t>
            </a: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a:extLst>
              <a:ext uri="{FF2B5EF4-FFF2-40B4-BE49-F238E27FC236}">
                <a16:creationId xmlns:a16="http://schemas.microsoft.com/office/drawing/2014/main" id="{873E1C52-3014-4DD5-5A53-1D9DA1D945DC}"/>
              </a:ext>
            </a:extLst>
          </p:cNvPr>
          <p:cNvPicPr>
            <a:picLocks noGrp="1" noChangeAspect="1"/>
          </p:cNvPicPr>
          <p:nvPr>
            <p:ph sz="quarter" idx="32"/>
          </p:nvPr>
        </p:nvPicPr>
        <p:blipFill>
          <a:blip r:embed="rId6"/>
          <a:srcRect/>
          <a:stretch/>
        </p:blipFill>
        <p:spPr>
          <a:xfrm>
            <a:off x="3482501" y="1501872"/>
            <a:ext cx="3860167" cy="5197823"/>
          </a:xfrm>
        </p:spPr>
      </p:pic>
    </p:spTree>
    <p:custDataLst>
      <p:custData r:id="rId1"/>
      <p:custData r:id="rId2"/>
    </p:custDataLst>
    <p:extLst>
      <p:ext uri="{BB962C8B-B14F-4D97-AF65-F5344CB8AC3E}">
        <p14:creationId xmlns:p14="http://schemas.microsoft.com/office/powerpoint/2010/main" val="1940634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Select a card purchase to verify.</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5" name="Content Placeholder 4" descr="A screenshot of a computer&#10;&#10;Description automatically generated">
            <a:extLst>
              <a:ext uri="{FF2B5EF4-FFF2-40B4-BE49-F238E27FC236}">
                <a16:creationId xmlns:a16="http://schemas.microsoft.com/office/drawing/2014/main" id="{BC1F74DB-3C45-ECA2-3558-A0D57B3204B0}"/>
              </a:ext>
            </a:extLst>
          </p:cNvPr>
          <p:cNvPicPr>
            <a:picLocks noGrp="1" noChangeAspect="1"/>
          </p:cNvPicPr>
          <p:nvPr>
            <p:ph sz="quarter" idx="32"/>
          </p:nvPr>
        </p:nvPicPr>
        <p:blipFill>
          <a:blip r:embed="rId6"/>
          <a:stretch>
            <a:fillRect/>
          </a:stretch>
        </p:blipFill>
        <p:spPr>
          <a:xfrm>
            <a:off x="458720" y="1869888"/>
            <a:ext cx="10953750" cy="3559968"/>
          </a:xfrm>
        </p:spPr>
      </p:pic>
    </p:spTree>
    <p:custDataLst>
      <p:custData r:id="rId1"/>
      <p:custData r:id="rId2"/>
    </p:custDataLst>
    <p:extLst>
      <p:ext uri="{BB962C8B-B14F-4D97-AF65-F5344CB8AC3E}">
        <p14:creationId xmlns:p14="http://schemas.microsoft.com/office/powerpoint/2010/main" val="554028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Click Verify Card Purchase.</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descr="A screenshot of a computer screen&#10;&#10;Description automatically generated">
            <a:extLst>
              <a:ext uri="{FF2B5EF4-FFF2-40B4-BE49-F238E27FC236}">
                <a16:creationId xmlns:a16="http://schemas.microsoft.com/office/drawing/2014/main" id="{3DD0EF7E-6228-A345-6510-9D10450E6C0F}"/>
              </a:ext>
            </a:extLst>
          </p:cNvPr>
          <p:cNvPicPr>
            <a:picLocks noGrp="1" noChangeAspect="1"/>
          </p:cNvPicPr>
          <p:nvPr>
            <p:ph sz="quarter" idx="32"/>
          </p:nvPr>
        </p:nvPicPr>
        <p:blipFill>
          <a:blip r:embed="rId6"/>
          <a:stretch>
            <a:fillRect/>
          </a:stretch>
        </p:blipFill>
        <p:spPr>
          <a:xfrm>
            <a:off x="1926076" y="1267541"/>
            <a:ext cx="7578135" cy="4994202"/>
          </a:xfrm>
        </p:spPr>
      </p:pic>
    </p:spTree>
    <p:custDataLst>
      <p:custData r:id="rId1"/>
      <p:custData r:id="rId2"/>
    </p:custDataLst>
    <p:extLst>
      <p:ext uri="{BB962C8B-B14F-4D97-AF65-F5344CB8AC3E}">
        <p14:creationId xmlns:p14="http://schemas.microsoft.com/office/powerpoint/2010/main" val="1041170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Click on Fax/mail documents.</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a:extLst>
              <a:ext uri="{FF2B5EF4-FFF2-40B4-BE49-F238E27FC236}">
                <a16:creationId xmlns:a16="http://schemas.microsoft.com/office/drawing/2014/main" id="{3DD0EF7E-6228-A345-6510-9D10450E6C0F}"/>
              </a:ext>
            </a:extLst>
          </p:cNvPr>
          <p:cNvPicPr>
            <a:picLocks noGrp="1" noChangeAspect="1"/>
          </p:cNvPicPr>
          <p:nvPr>
            <p:ph sz="quarter" idx="32"/>
          </p:nvPr>
        </p:nvPicPr>
        <p:blipFill>
          <a:blip r:embed="rId6"/>
          <a:srcRect/>
          <a:stretch/>
        </p:blipFill>
        <p:spPr>
          <a:xfrm>
            <a:off x="1750978" y="1392963"/>
            <a:ext cx="7578135" cy="4994202"/>
          </a:xfrm>
        </p:spPr>
      </p:pic>
    </p:spTree>
    <p:custDataLst>
      <p:custData r:id="rId1"/>
      <p:custData r:id="rId2"/>
    </p:custDataLst>
    <p:extLst>
      <p:ext uri="{BB962C8B-B14F-4D97-AF65-F5344CB8AC3E}">
        <p14:creationId xmlns:p14="http://schemas.microsoft.com/office/powerpoint/2010/main" val="737205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Click on Create Coversheet</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a:extLst>
              <a:ext uri="{FF2B5EF4-FFF2-40B4-BE49-F238E27FC236}">
                <a16:creationId xmlns:a16="http://schemas.microsoft.com/office/drawing/2014/main" id="{3DD0EF7E-6228-A345-6510-9D10450E6C0F}"/>
              </a:ext>
            </a:extLst>
          </p:cNvPr>
          <p:cNvPicPr>
            <a:picLocks noGrp="1" noChangeAspect="1"/>
          </p:cNvPicPr>
          <p:nvPr>
            <p:ph sz="quarter" idx="32"/>
          </p:nvPr>
        </p:nvPicPr>
        <p:blipFill>
          <a:blip r:embed="rId6"/>
          <a:srcRect/>
          <a:stretch/>
        </p:blipFill>
        <p:spPr>
          <a:xfrm>
            <a:off x="1750978" y="1392963"/>
            <a:ext cx="7578135" cy="4994202"/>
          </a:xfrm>
        </p:spPr>
      </p:pic>
    </p:spTree>
    <p:custDataLst>
      <p:custData r:id="rId1"/>
      <p:custData r:id="rId2"/>
    </p:custDataLst>
    <p:extLst>
      <p:ext uri="{BB962C8B-B14F-4D97-AF65-F5344CB8AC3E}">
        <p14:creationId xmlns:p14="http://schemas.microsoft.com/office/powerpoint/2010/main" val="310857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145914" y="526396"/>
            <a:ext cx="12192000" cy="767383"/>
          </a:xfrm>
        </p:spPr>
        <p:txBody>
          <a:bodyPr>
            <a:normAutofit fontScale="90000"/>
          </a:bodyPr>
          <a:lstStyle/>
          <a:p>
            <a:r>
              <a:rPr lang="en-US" sz="3200" dirty="0"/>
              <a:t>Click on Download Coversheet. Print and fax or mail along with supporting documents.</a:t>
            </a:r>
            <a:br>
              <a:rPr lang="en-US" sz="3200" dirty="0"/>
            </a:br>
            <a:r>
              <a:rPr lang="en-US" sz="1600" b="1" dirty="0">
                <a:latin typeface="+mn-lt"/>
              </a:rPr>
              <a:t>Quick tip: </a:t>
            </a:r>
            <a:r>
              <a:rPr lang="en-US" sz="1600" dirty="0">
                <a:latin typeface="+mn-lt"/>
              </a:rPr>
              <a:t>Your documents must show the merchant/provider name, patient name, date of service, description of service and final amount you  had to pay. </a:t>
            </a:r>
            <a:r>
              <a:rPr lang="en-US" sz="3200" dirty="0"/>
              <a:t> </a:t>
            </a:r>
            <a:br>
              <a:rPr lang="en-US" dirty="0"/>
            </a:b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a:xfrm>
            <a:off x="145914" y="215212"/>
            <a:ext cx="2649248" cy="334286"/>
          </a:xfrm>
        </p:spPr>
        <p:txBody>
          <a:bodyPr>
            <a:normAutofit/>
          </a:bodyPr>
          <a:lstStyle/>
          <a:p>
            <a:r>
              <a:rPr lang="en-US" dirty="0"/>
              <a:t>Verify your card purchase</a:t>
            </a:r>
          </a:p>
        </p:txBody>
      </p:sp>
      <p:pic>
        <p:nvPicPr>
          <p:cNvPr id="5" name="Content Placeholder 4">
            <a:extLst>
              <a:ext uri="{FF2B5EF4-FFF2-40B4-BE49-F238E27FC236}">
                <a16:creationId xmlns:a16="http://schemas.microsoft.com/office/drawing/2014/main" id="{A77524C9-CD98-A79D-18A7-32F189C71797}"/>
              </a:ext>
            </a:extLst>
          </p:cNvPr>
          <p:cNvPicPr>
            <a:picLocks noGrp="1" noChangeAspect="1"/>
          </p:cNvPicPr>
          <p:nvPr>
            <p:ph sz="quarter" idx="32"/>
          </p:nvPr>
        </p:nvPicPr>
        <p:blipFill>
          <a:blip r:embed="rId6"/>
          <a:stretch>
            <a:fillRect/>
          </a:stretch>
        </p:blipFill>
        <p:spPr>
          <a:xfrm>
            <a:off x="2451418" y="1604963"/>
            <a:ext cx="7279640" cy="4549775"/>
          </a:xfrm>
        </p:spPr>
      </p:pic>
    </p:spTree>
    <p:custDataLst>
      <p:custData r:id="rId1"/>
      <p:custData r:id="rId2"/>
    </p:custDataLst>
    <p:extLst>
      <p:ext uri="{BB962C8B-B14F-4D97-AF65-F5344CB8AC3E}">
        <p14:creationId xmlns:p14="http://schemas.microsoft.com/office/powerpoint/2010/main" val="2994526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09724" y="574165"/>
            <a:ext cx="10963027" cy="922128"/>
          </a:xfrm>
        </p:spPr>
        <p:txBody>
          <a:bodyPr>
            <a:noAutofit/>
          </a:bodyPr>
          <a:lstStyle/>
          <a:p>
            <a:r>
              <a:rPr lang="en-US" sz="3000" dirty="0"/>
              <a:t>View the status of your transaction: Select your account from “Your accounts” drop-down menu. Click on Transactions. Then select the transaction you want to view. The grey box will display the status.  </a:t>
            </a:r>
            <a:br>
              <a:rPr lang="en-US" sz="3200" dirty="0"/>
            </a:br>
            <a:br>
              <a:rPr lang="en-US" sz="3200" b="1" dirty="0"/>
            </a:br>
            <a:r>
              <a:rPr lang="en-US" sz="3200" dirty="0">
                <a:latin typeface="+mn-lt"/>
              </a:rPr>
              <a:t> </a:t>
            </a:r>
            <a:endParaRPr lang="en-US" sz="3200"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5" name="Content Placeholder 4" descr="A screenshot of a computer&#10;&#10;Description automatically generated">
            <a:extLst>
              <a:ext uri="{FF2B5EF4-FFF2-40B4-BE49-F238E27FC236}">
                <a16:creationId xmlns:a16="http://schemas.microsoft.com/office/drawing/2014/main" id="{5CA9D35C-E231-03AF-9095-4700AC9EBB08}"/>
              </a:ext>
            </a:extLst>
          </p:cNvPr>
          <p:cNvPicPr>
            <a:picLocks noGrp="1" noChangeAspect="1"/>
          </p:cNvPicPr>
          <p:nvPr>
            <p:ph sz="quarter" idx="32"/>
          </p:nvPr>
        </p:nvPicPr>
        <p:blipFill>
          <a:blip r:embed="rId6"/>
          <a:stretch>
            <a:fillRect/>
          </a:stretch>
        </p:blipFill>
        <p:spPr>
          <a:xfrm>
            <a:off x="723631" y="2047875"/>
            <a:ext cx="10249438" cy="4548188"/>
          </a:xfrm>
        </p:spPr>
      </p:pic>
    </p:spTree>
    <p:custDataLst>
      <p:custData r:id="rId1"/>
      <p:custData r:id="rId2"/>
    </p:custDataLst>
    <p:extLst>
      <p:ext uri="{BB962C8B-B14F-4D97-AF65-F5344CB8AC3E}">
        <p14:creationId xmlns:p14="http://schemas.microsoft.com/office/powerpoint/2010/main" val="1940646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9855253-009E-106B-BB85-CBD51DB7A35C}"/>
              </a:ext>
            </a:extLst>
          </p:cNvPr>
          <p:cNvGrpSpPr/>
          <p:nvPr/>
        </p:nvGrpSpPr>
        <p:grpSpPr>
          <a:xfrm>
            <a:off x="0" y="4572000"/>
            <a:ext cx="8521525" cy="2286000"/>
            <a:chOff x="0" y="4572000"/>
            <a:chExt cx="8521525" cy="2286000"/>
          </a:xfrm>
        </p:grpSpPr>
        <p:pic>
          <p:nvPicPr>
            <p:cNvPr id="6" name="Picture 5" descr="A black background with white lines and dots&#10;&#10;Description automatically generated">
              <a:extLst>
                <a:ext uri="{FF2B5EF4-FFF2-40B4-BE49-F238E27FC236}">
                  <a16:creationId xmlns:a16="http://schemas.microsoft.com/office/drawing/2014/main" id="{78801130-E3F6-E447-CBB9-97788D1D3065}"/>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7" name="Picture 6" descr="A black background with white lines and dots&#10;&#10;Description automatically generated">
              <a:extLst>
                <a:ext uri="{FF2B5EF4-FFF2-40B4-BE49-F238E27FC236}">
                  <a16:creationId xmlns:a16="http://schemas.microsoft.com/office/drawing/2014/main" id="{6778487A-ADB8-6460-D030-A4ED423350B8}"/>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10" name="Text Placeholder 9">
            <a:extLst>
              <a:ext uri="{FF2B5EF4-FFF2-40B4-BE49-F238E27FC236}">
                <a16:creationId xmlns:a16="http://schemas.microsoft.com/office/drawing/2014/main" id="{59F655A7-957A-04B3-803D-A3C816BA76D6}"/>
              </a:ext>
            </a:extLst>
          </p:cNvPr>
          <p:cNvSpPr>
            <a:spLocks noGrp="1"/>
          </p:cNvSpPr>
          <p:nvPr>
            <p:ph type="body" sz="quarter" idx="18"/>
          </p:nvPr>
        </p:nvSpPr>
        <p:spPr/>
        <p:txBody>
          <a:bodyPr/>
          <a:lstStyle/>
          <a:p>
            <a:r>
              <a:rPr lang="en-US" b="1" dirty="0"/>
              <a:t>Some common reasons are:</a:t>
            </a:r>
          </a:p>
        </p:txBody>
      </p:sp>
      <p:sp>
        <p:nvSpPr>
          <p:cNvPr id="12" name="Text Placeholder 11">
            <a:extLst>
              <a:ext uri="{FF2B5EF4-FFF2-40B4-BE49-F238E27FC236}">
                <a16:creationId xmlns:a16="http://schemas.microsoft.com/office/drawing/2014/main" id="{0DD82761-321C-4EC8-8E75-D7F3CA35A575}"/>
              </a:ext>
            </a:extLst>
          </p:cNvPr>
          <p:cNvSpPr>
            <a:spLocks noGrp="1"/>
          </p:cNvSpPr>
          <p:nvPr>
            <p:ph type="body" sz="quarter" idx="34"/>
          </p:nvPr>
        </p:nvSpPr>
        <p:spPr/>
        <p:txBody>
          <a:bodyPr/>
          <a:lstStyle/>
          <a:p>
            <a:r>
              <a:rPr lang="en-US" b="1" dirty="0"/>
              <a:t>Important things to keep in mind:</a:t>
            </a:r>
          </a:p>
        </p:txBody>
      </p:sp>
      <p:sp>
        <p:nvSpPr>
          <p:cNvPr id="9" name="Content Placeholder 8">
            <a:extLst>
              <a:ext uri="{FF2B5EF4-FFF2-40B4-BE49-F238E27FC236}">
                <a16:creationId xmlns:a16="http://schemas.microsoft.com/office/drawing/2014/main" id="{5D014866-E7D9-5D4F-8742-7CD49814B342}"/>
              </a:ext>
            </a:extLst>
          </p:cNvPr>
          <p:cNvSpPr>
            <a:spLocks noGrp="1"/>
          </p:cNvSpPr>
          <p:nvPr>
            <p:ph sz="quarter" idx="35"/>
          </p:nvPr>
        </p:nvSpPr>
        <p:spPr/>
        <p:txBody>
          <a:bodyPr/>
          <a:lstStyle/>
          <a:p>
            <a:pPr lvl="1"/>
            <a:r>
              <a:rPr lang="en-US" dirty="0"/>
              <a:t>You used the card for an expense that was “pending” with your health plan or insurance carrier. This means, the claim wasn’t fully processed. </a:t>
            </a:r>
          </a:p>
          <a:p>
            <a:pPr lvl="1"/>
            <a:r>
              <a:rPr lang="en-US" dirty="0"/>
              <a:t>The description we receive from the merchant/provider doesn’t show the type of expense. This can happen with dental and hospital expenses. </a:t>
            </a:r>
          </a:p>
          <a:p>
            <a:pPr lvl="1"/>
            <a:r>
              <a:rPr lang="en-US" dirty="0"/>
              <a:t>You used your Inspira Card at a merchant that doesn’t accept health care cards.</a:t>
            </a:r>
          </a:p>
        </p:txBody>
      </p:sp>
      <p:sp>
        <p:nvSpPr>
          <p:cNvPr id="11" name="Content Placeholder 10">
            <a:extLst>
              <a:ext uri="{FF2B5EF4-FFF2-40B4-BE49-F238E27FC236}">
                <a16:creationId xmlns:a16="http://schemas.microsoft.com/office/drawing/2014/main" id="{9519F9E9-78FA-2EE2-50E9-1BC21859EF8D}"/>
              </a:ext>
            </a:extLst>
          </p:cNvPr>
          <p:cNvSpPr>
            <a:spLocks noGrp="1"/>
          </p:cNvSpPr>
          <p:nvPr>
            <p:ph sz="quarter" idx="36"/>
          </p:nvPr>
        </p:nvSpPr>
        <p:spPr/>
        <p:txBody>
          <a:bodyPr/>
          <a:lstStyle/>
          <a:p>
            <a:pPr lvl="1"/>
            <a:r>
              <a:rPr lang="en-US" dirty="0"/>
              <a:t>Save all your detailed receipts, statements and Explanation of Benefits (EOBs) from your health plan.</a:t>
            </a:r>
          </a:p>
          <a:p>
            <a:pPr lvl="1"/>
            <a:r>
              <a:rPr lang="en-US" dirty="0"/>
              <a:t>Check the Inspira member website and/or Inspira Mobile app for alerts about your card purchases. </a:t>
            </a:r>
          </a:p>
          <a:p>
            <a:pPr lvl="1"/>
            <a:r>
              <a:rPr lang="en-US" dirty="0"/>
              <a:t>Always respond to requests for documentation. If you don’t respond, we may suspend your card. </a:t>
            </a:r>
          </a:p>
        </p:txBody>
      </p:sp>
      <p:sp>
        <p:nvSpPr>
          <p:cNvPr id="8" name="Title 7">
            <a:extLst>
              <a:ext uri="{FF2B5EF4-FFF2-40B4-BE49-F238E27FC236}">
                <a16:creationId xmlns:a16="http://schemas.microsoft.com/office/drawing/2014/main" id="{AE6050F5-965A-F6C8-4F7D-793DA2ADF443}"/>
              </a:ext>
            </a:extLst>
          </p:cNvPr>
          <p:cNvSpPr>
            <a:spLocks noGrp="1"/>
          </p:cNvSpPr>
          <p:nvPr>
            <p:ph type="title"/>
          </p:nvPr>
        </p:nvSpPr>
        <p:spPr/>
        <p:txBody>
          <a:bodyPr>
            <a:normAutofit/>
          </a:bodyPr>
          <a:lstStyle/>
          <a:p>
            <a:r>
              <a:rPr lang="en-US" dirty="0"/>
              <a:t>Why do we request documentation?</a:t>
            </a:r>
          </a:p>
        </p:txBody>
      </p:sp>
      <p:sp>
        <p:nvSpPr>
          <p:cNvPr id="3" name="Text Placeholder 2">
            <a:extLst>
              <a:ext uri="{FF2B5EF4-FFF2-40B4-BE49-F238E27FC236}">
                <a16:creationId xmlns:a16="http://schemas.microsoft.com/office/drawing/2014/main" id="{E4A53BD7-F74E-FDB4-4DB6-0617C2BCB0AE}"/>
              </a:ext>
            </a:extLst>
          </p:cNvPr>
          <p:cNvSpPr>
            <a:spLocks noGrp="1"/>
          </p:cNvSpPr>
          <p:nvPr>
            <p:ph type="body" sz="quarter" idx="33"/>
          </p:nvPr>
        </p:nvSpPr>
        <p:spPr/>
        <p:txBody>
          <a:bodyPr/>
          <a:lstStyle/>
          <a:p>
            <a:r>
              <a:rPr lang="en-US" dirty="0"/>
              <a:t>Inspira Debit card</a:t>
            </a:r>
          </a:p>
        </p:txBody>
      </p:sp>
    </p:spTree>
    <p:custDataLst>
      <p:custData r:id="rId1"/>
      <p:custData r:id="rId2"/>
    </p:custDataLst>
    <p:extLst>
      <p:ext uri="{BB962C8B-B14F-4D97-AF65-F5344CB8AC3E}">
        <p14:creationId xmlns:p14="http://schemas.microsoft.com/office/powerpoint/2010/main" val="3188604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3873A9-1826-8CF9-64EF-60C7A1492DE1}"/>
              </a:ext>
            </a:extLst>
          </p:cNvPr>
          <p:cNvSpPr>
            <a:spLocks noGrp="1"/>
          </p:cNvSpPr>
          <p:nvPr>
            <p:ph type="ctrTitle"/>
          </p:nvPr>
        </p:nvSpPr>
        <p:spPr>
          <a:xfrm>
            <a:off x="998706" y="1323502"/>
            <a:ext cx="10668000" cy="2387600"/>
          </a:xfrm>
        </p:spPr>
        <p:txBody>
          <a:bodyPr/>
          <a:lstStyle/>
          <a:p>
            <a:r>
              <a:rPr lang="en-US" dirty="0"/>
              <a:t>Apply health plan claims</a:t>
            </a:r>
            <a:r>
              <a:rPr lang="en-US" dirty="0">
                <a:solidFill>
                  <a:schemeClr val="bg1"/>
                </a:solidFill>
              </a:rPr>
              <a:t>*</a:t>
            </a:r>
            <a:r>
              <a:rPr lang="en-US" dirty="0"/>
              <a:t> to verify your card purchase</a:t>
            </a:r>
            <a:br>
              <a:rPr lang="en-US" dirty="0"/>
            </a:br>
            <a:endParaRPr lang="en-US" dirty="0"/>
          </a:p>
        </p:txBody>
      </p:sp>
      <p:sp>
        <p:nvSpPr>
          <p:cNvPr id="2" name="TextBox 1">
            <a:extLst>
              <a:ext uri="{FF2B5EF4-FFF2-40B4-BE49-F238E27FC236}">
                <a16:creationId xmlns:a16="http://schemas.microsoft.com/office/drawing/2014/main" id="{D6C1A877-2975-25B0-B46F-F701DC26629B}"/>
              </a:ext>
            </a:extLst>
          </p:cNvPr>
          <p:cNvSpPr txBox="1"/>
          <p:nvPr/>
        </p:nvSpPr>
        <p:spPr>
          <a:xfrm>
            <a:off x="3232826" y="3282806"/>
            <a:ext cx="7461114" cy="292388"/>
          </a:xfrm>
          <a:prstGeom prst="rect">
            <a:avLst/>
          </a:prstGeom>
          <a:noFill/>
        </p:spPr>
        <p:txBody>
          <a:bodyPr wrap="square" lIns="0" tIns="0" rtlCol="0">
            <a:spAutoFit/>
          </a:bodyPr>
          <a:lstStyle/>
          <a:p>
            <a:pPr algn="l"/>
            <a:r>
              <a:rPr lang="en-US" sz="1600" dirty="0">
                <a:solidFill>
                  <a:schemeClr val="bg1"/>
                </a:solidFill>
              </a:rPr>
              <a:t>*only available if your plan includes Connected Claims</a:t>
            </a:r>
          </a:p>
        </p:txBody>
      </p:sp>
    </p:spTree>
    <p:extLst>
      <p:ext uri="{BB962C8B-B14F-4D97-AF65-F5344CB8AC3E}">
        <p14:creationId xmlns:p14="http://schemas.microsoft.com/office/powerpoint/2010/main" val="4164662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a:bodyPr>
          <a:lstStyle/>
          <a:p>
            <a:r>
              <a:rPr lang="en-US" dirty="0"/>
              <a:t>After you log in, select “View account details”</a:t>
            </a: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descr="Screens screenshot of a computer screen&#10;&#10;Description automatically generated">
            <a:extLst>
              <a:ext uri="{FF2B5EF4-FFF2-40B4-BE49-F238E27FC236}">
                <a16:creationId xmlns:a16="http://schemas.microsoft.com/office/drawing/2014/main" id="{873E1C52-3014-4DD5-5A53-1D9DA1D945DC}"/>
              </a:ext>
            </a:extLst>
          </p:cNvPr>
          <p:cNvPicPr>
            <a:picLocks noGrp="1" noChangeAspect="1"/>
          </p:cNvPicPr>
          <p:nvPr>
            <p:ph sz="quarter" idx="32"/>
          </p:nvPr>
        </p:nvPicPr>
        <p:blipFill>
          <a:blip r:embed="rId6"/>
          <a:stretch>
            <a:fillRect/>
          </a:stretch>
        </p:blipFill>
        <p:spPr>
          <a:xfrm>
            <a:off x="3623307" y="1386097"/>
            <a:ext cx="3378894" cy="4549775"/>
          </a:xfrm>
        </p:spPr>
      </p:pic>
    </p:spTree>
    <p:custDataLst>
      <p:custData r:id="rId1"/>
      <p:custData r:id="rId2"/>
    </p:custDataLst>
    <p:extLst>
      <p:ext uri="{BB962C8B-B14F-4D97-AF65-F5344CB8AC3E}">
        <p14:creationId xmlns:p14="http://schemas.microsoft.com/office/powerpoint/2010/main" val="3325157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Select Verify card purchases.</a:t>
            </a:r>
            <a:br>
              <a:rPr lang="en-US" dirty="0"/>
            </a:br>
            <a:r>
              <a:rPr lang="en-US" sz="1600" b="1" dirty="0">
                <a:latin typeface="+mn-lt"/>
              </a:rPr>
              <a:t>Quick tip:</a:t>
            </a:r>
            <a:r>
              <a:rPr lang="en-US" sz="1600" dirty="0">
                <a:latin typeface="+mn-lt"/>
              </a:rPr>
              <a:t> You’ll only see this option under Account activity, if you have unverified card purchases. </a:t>
            </a: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a:extLst>
              <a:ext uri="{FF2B5EF4-FFF2-40B4-BE49-F238E27FC236}">
                <a16:creationId xmlns:a16="http://schemas.microsoft.com/office/drawing/2014/main" id="{873E1C52-3014-4DD5-5A53-1D9DA1D945DC}"/>
              </a:ext>
            </a:extLst>
          </p:cNvPr>
          <p:cNvPicPr>
            <a:picLocks noGrp="1" noChangeAspect="1"/>
          </p:cNvPicPr>
          <p:nvPr>
            <p:ph sz="quarter" idx="32"/>
          </p:nvPr>
        </p:nvPicPr>
        <p:blipFill>
          <a:blip r:embed="rId6"/>
          <a:srcRect/>
          <a:stretch/>
        </p:blipFill>
        <p:spPr>
          <a:xfrm>
            <a:off x="3482501" y="1501872"/>
            <a:ext cx="3860167" cy="5197823"/>
          </a:xfrm>
        </p:spPr>
      </p:pic>
    </p:spTree>
    <p:custDataLst>
      <p:custData r:id="rId1"/>
      <p:custData r:id="rId2"/>
    </p:custDataLst>
    <p:extLst>
      <p:ext uri="{BB962C8B-B14F-4D97-AF65-F5344CB8AC3E}">
        <p14:creationId xmlns:p14="http://schemas.microsoft.com/office/powerpoint/2010/main" val="3183216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Select a card purchase to verify.</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5" name="Content Placeholder 4" descr="A screenshot of a computer&#10;&#10;Description automatically generated">
            <a:extLst>
              <a:ext uri="{FF2B5EF4-FFF2-40B4-BE49-F238E27FC236}">
                <a16:creationId xmlns:a16="http://schemas.microsoft.com/office/drawing/2014/main" id="{BC1F74DB-3C45-ECA2-3558-A0D57B3204B0}"/>
              </a:ext>
            </a:extLst>
          </p:cNvPr>
          <p:cNvPicPr>
            <a:picLocks noGrp="1" noChangeAspect="1"/>
          </p:cNvPicPr>
          <p:nvPr>
            <p:ph sz="quarter" idx="32"/>
          </p:nvPr>
        </p:nvPicPr>
        <p:blipFill>
          <a:blip r:embed="rId6"/>
          <a:stretch>
            <a:fillRect/>
          </a:stretch>
        </p:blipFill>
        <p:spPr>
          <a:xfrm>
            <a:off x="458720" y="1869888"/>
            <a:ext cx="10953750" cy="3559968"/>
          </a:xfrm>
        </p:spPr>
      </p:pic>
    </p:spTree>
    <p:custDataLst>
      <p:custData r:id="rId1"/>
      <p:custData r:id="rId2"/>
    </p:custDataLst>
    <p:extLst>
      <p:ext uri="{BB962C8B-B14F-4D97-AF65-F5344CB8AC3E}">
        <p14:creationId xmlns:p14="http://schemas.microsoft.com/office/powerpoint/2010/main" val="2020040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Click Verify Card Purchase.</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descr="A screenshot of a computer screen&#10;&#10;Description automatically generated">
            <a:extLst>
              <a:ext uri="{FF2B5EF4-FFF2-40B4-BE49-F238E27FC236}">
                <a16:creationId xmlns:a16="http://schemas.microsoft.com/office/drawing/2014/main" id="{3DD0EF7E-6228-A345-6510-9D10450E6C0F}"/>
              </a:ext>
            </a:extLst>
          </p:cNvPr>
          <p:cNvPicPr>
            <a:picLocks noGrp="1" noChangeAspect="1"/>
          </p:cNvPicPr>
          <p:nvPr>
            <p:ph sz="quarter" idx="32"/>
          </p:nvPr>
        </p:nvPicPr>
        <p:blipFill>
          <a:blip r:embed="rId6"/>
          <a:stretch>
            <a:fillRect/>
          </a:stretch>
        </p:blipFill>
        <p:spPr>
          <a:xfrm>
            <a:off x="1926076" y="1267541"/>
            <a:ext cx="7578135" cy="4994202"/>
          </a:xfrm>
        </p:spPr>
      </p:pic>
    </p:spTree>
    <p:custDataLst>
      <p:custData r:id="rId1"/>
      <p:custData r:id="rId2"/>
    </p:custDataLst>
    <p:extLst>
      <p:ext uri="{BB962C8B-B14F-4D97-AF65-F5344CB8AC3E}">
        <p14:creationId xmlns:p14="http://schemas.microsoft.com/office/powerpoint/2010/main" val="1882281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136" y="579879"/>
            <a:ext cx="10963027" cy="922128"/>
          </a:xfrm>
        </p:spPr>
        <p:txBody>
          <a:bodyPr>
            <a:normAutofit fontScale="90000"/>
          </a:bodyPr>
          <a:lstStyle/>
          <a:p>
            <a:r>
              <a:rPr lang="en-US" dirty="0"/>
              <a:t>Click on Apply health plan claims.</a:t>
            </a:r>
            <a:br>
              <a:rPr lang="en-US" dirty="0"/>
            </a:br>
            <a:r>
              <a:rPr lang="en-US" sz="1600" b="1" dirty="0">
                <a:latin typeface="+mn-lt"/>
              </a:rPr>
              <a:t>Quick tip: </a:t>
            </a:r>
            <a:r>
              <a:rPr lang="en-US" sz="1600" dirty="0">
                <a:latin typeface="+mn-lt"/>
              </a:rPr>
              <a:t>You’ll see this option if you have eligible health plan claims available.</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a:extLst>
              <a:ext uri="{FF2B5EF4-FFF2-40B4-BE49-F238E27FC236}">
                <a16:creationId xmlns:a16="http://schemas.microsoft.com/office/drawing/2014/main" id="{3DD0EF7E-6228-A345-6510-9D10450E6C0F}"/>
              </a:ext>
            </a:extLst>
          </p:cNvPr>
          <p:cNvPicPr>
            <a:picLocks noGrp="1" noChangeAspect="1"/>
          </p:cNvPicPr>
          <p:nvPr>
            <p:ph sz="quarter" idx="32"/>
          </p:nvPr>
        </p:nvPicPr>
        <p:blipFill>
          <a:blip r:embed="rId6"/>
          <a:srcRect/>
          <a:stretch/>
        </p:blipFill>
        <p:spPr>
          <a:xfrm>
            <a:off x="2013625" y="1502007"/>
            <a:ext cx="7578135" cy="4994202"/>
          </a:xfrm>
        </p:spPr>
      </p:pic>
    </p:spTree>
    <p:custDataLst>
      <p:custData r:id="rId1"/>
      <p:custData r:id="rId2"/>
    </p:custDataLst>
    <p:extLst>
      <p:ext uri="{BB962C8B-B14F-4D97-AF65-F5344CB8AC3E}">
        <p14:creationId xmlns:p14="http://schemas.microsoft.com/office/powerpoint/2010/main" val="782098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136" y="579879"/>
            <a:ext cx="10963027" cy="922128"/>
          </a:xfrm>
        </p:spPr>
        <p:txBody>
          <a:bodyPr>
            <a:normAutofit fontScale="90000"/>
          </a:bodyPr>
          <a:lstStyle/>
          <a:p>
            <a:r>
              <a:rPr lang="en-US" dirty="0"/>
              <a:t>Select the claims you want to apply.</a:t>
            </a:r>
            <a:br>
              <a:rPr lang="en-US" dirty="0"/>
            </a:br>
            <a:r>
              <a:rPr lang="en-US" sz="1600" b="1" dirty="0">
                <a:latin typeface="+mn-lt"/>
              </a:rPr>
              <a:t>Quick tip: </a:t>
            </a:r>
            <a:r>
              <a:rPr lang="en-US" sz="1600" dirty="0">
                <a:latin typeface="+mn-lt"/>
              </a:rPr>
              <a:t>You’ll see this option if you have eligible health plan claims available.</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5" name="Content Placeholder 4">
            <a:extLst>
              <a:ext uri="{FF2B5EF4-FFF2-40B4-BE49-F238E27FC236}">
                <a16:creationId xmlns:a16="http://schemas.microsoft.com/office/drawing/2014/main" id="{988EAFC4-C7D0-53DD-7F4B-E00BC037594D}"/>
              </a:ext>
            </a:extLst>
          </p:cNvPr>
          <p:cNvPicPr>
            <a:picLocks noGrp="1" noChangeAspect="1"/>
          </p:cNvPicPr>
          <p:nvPr>
            <p:ph sz="quarter" idx="32"/>
          </p:nvPr>
        </p:nvPicPr>
        <p:blipFill>
          <a:blip r:embed="rId6"/>
          <a:srcRect/>
          <a:stretch/>
        </p:blipFill>
        <p:spPr>
          <a:xfrm>
            <a:off x="2924055" y="1502007"/>
            <a:ext cx="5945259" cy="4549775"/>
          </a:xfrm>
        </p:spPr>
      </p:pic>
    </p:spTree>
    <p:custDataLst>
      <p:custData r:id="rId1"/>
      <p:custData r:id="rId2"/>
    </p:custDataLst>
    <p:extLst>
      <p:ext uri="{BB962C8B-B14F-4D97-AF65-F5344CB8AC3E}">
        <p14:creationId xmlns:p14="http://schemas.microsoft.com/office/powerpoint/2010/main" val="2915979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136" y="579879"/>
            <a:ext cx="10963027" cy="922128"/>
          </a:xfrm>
        </p:spPr>
        <p:txBody>
          <a:bodyPr>
            <a:normAutofit fontScale="90000"/>
          </a:bodyPr>
          <a:lstStyle/>
          <a:p>
            <a:r>
              <a:rPr lang="en-US" dirty="0"/>
              <a:t>Once you select enough claims to verify you card purchase, click continue. </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5" name="Content Placeholder 4" descr="A screenshot of a computer&#10;&#10;Description automatically generated">
            <a:extLst>
              <a:ext uri="{FF2B5EF4-FFF2-40B4-BE49-F238E27FC236}">
                <a16:creationId xmlns:a16="http://schemas.microsoft.com/office/drawing/2014/main" id="{988EAFC4-C7D0-53DD-7F4B-E00BC037594D}"/>
              </a:ext>
            </a:extLst>
          </p:cNvPr>
          <p:cNvPicPr>
            <a:picLocks noGrp="1" noChangeAspect="1"/>
          </p:cNvPicPr>
          <p:nvPr>
            <p:ph sz="quarter" idx="32"/>
          </p:nvPr>
        </p:nvPicPr>
        <p:blipFill>
          <a:blip r:embed="rId6"/>
          <a:stretch>
            <a:fillRect/>
          </a:stretch>
        </p:blipFill>
        <p:spPr>
          <a:xfrm>
            <a:off x="2924055" y="1502007"/>
            <a:ext cx="5945259" cy="4549775"/>
          </a:xfrm>
        </p:spPr>
      </p:pic>
    </p:spTree>
    <p:custDataLst>
      <p:custData r:id="rId1"/>
      <p:custData r:id="rId2"/>
    </p:custDataLst>
    <p:extLst>
      <p:ext uri="{BB962C8B-B14F-4D97-AF65-F5344CB8AC3E}">
        <p14:creationId xmlns:p14="http://schemas.microsoft.com/office/powerpoint/2010/main" val="730825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136" y="579879"/>
            <a:ext cx="10963027" cy="922128"/>
          </a:xfrm>
        </p:spPr>
        <p:txBody>
          <a:bodyPr>
            <a:normAutofit fontScale="90000"/>
          </a:bodyPr>
          <a:lstStyle/>
          <a:p>
            <a:r>
              <a:rPr lang="en-US" dirty="0"/>
              <a:t>Review the claims you selected and click continue. To make changes, go back to step 1. </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descr="A screenshot of a medical plan&#10;&#10;Description automatically generated">
            <a:extLst>
              <a:ext uri="{FF2B5EF4-FFF2-40B4-BE49-F238E27FC236}">
                <a16:creationId xmlns:a16="http://schemas.microsoft.com/office/drawing/2014/main" id="{EF717F0F-410E-8D2B-794D-64BC23FD948F}"/>
              </a:ext>
            </a:extLst>
          </p:cNvPr>
          <p:cNvPicPr>
            <a:picLocks noGrp="1" noChangeAspect="1"/>
          </p:cNvPicPr>
          <p:nvPr>
            <p:ph sz="quarter" idx="32"/>
          </p:nvPr>
        </p:nvPicPr>
        <p:blipFill>
          <a:blip r:embed="rId6"/>
          <a:stretch>
            <a:fillRect/>
          </a:stretch>
        </p:blipFill>
        <p:spPr>
          <a:xfrm>
            <a:off x="1566600" y="1604963"/>
            <a:ext cx="9049276" cy="4549775"/>
          </a:xfrm>
        </p:spPr>
      </p:pic>
    </p:spTree>
    <p:custDataLst>
      <p:custData r:id="rId1"/>
      <p:custData r:id="rId2"/>
    </p:custDataLst>
    <p:extLst>
      <p:ext uri="{BB962C8B-B14F-4D97-AF65-F5344CB8AC3E}">
        <p14:creationId xmlns:p14="http://schemas.microsoft.com/office/powerpoint/2010/main" val="272728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136" y="579879"/>
            <a:ext cx="10963027" cy="922128"/>
          </a:xfrm>
        </p:spPr>
        <p:txBody>
          <a:bodyPr>
            <a:normAutofit fontScale="90000"/>
          </a:bodyPr>
          <a:lstStyle/>
          <a:p>
            <a:r>
              <a:rPr lang="en-US" sz="4000" kern="0" dirty="0"/>
              <a:t>Certify and submit your request to apply the health plan claims to your card purchase.</a:t>
            </a:r>
            <a:br>
              <a:rPr lang="en-US" sz="4000" kern="0" dirty="0">
                <a:solidFill>
                  <a:srgbClr val="23304D"/>
                </a:solidFill>
              </a:rPr>
            </a:b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5" name="Content Placeholder 4" descr="A screenshot of a computer&#10;&#10;Description automatically generated">
            <a:extLst>
              <a:ext uri="{FF2B5EF4-FFF2-40B4-BE49-F238E27FC236}">
                <a16:creationId xmlns:a16="http://schemas.microsoft.com/office/drawing/2014/main" id="{11BEF6B8-4E5F-71F4-35F2-AB26ABD41A51}"/>
              </a:ext>
            </a:extLst>
          </p:cNvPr>
          <p:cNvPicPr>
            <a:picLocks noGrp="1" noChangeAspect="1"/>
          </p:cNvPicPr>
          <p:nvPr>
            <p:ph sz="quarter" idx="32"/>
          </p:nvPr>
        </p:nvPicPr>
        <p:blipFill>
          <a:blip r:embed="rId6"/>
          <a:stretch>
            <a:fillRect/>
          </a:stretch>
        </p:blipFill>
        <p:spPr>
          <a:xfrm>
            <a:off x="816136" y="1604963"/>
            <a:ext cx="10550203" cy="4549775"/>
          </a:xfrm>
        </p:spPr>
      </p:pic>
    </p:spTree>
    <p:custDataLst>
      <p:custData r:id="rId1"/>
      <p:custData r:id="rId2"/>
    </p:custDataLst>
    <p:extLst>
      <p:ext uri="{BB962C8B-B14F-4D97-AF65-F5344CB8AC3E}">
        <p14:creationId xmlns:p14="http://schemas.microsoft.com/office/powerpoint/2010/main" val="4186022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45DB3AE-0F55-9031-771B-B59C027435CE}"/>
              </a:ext>
            </a:extLst>
          </p:cNvPr>
          <p:cNvPicPr>
            <a:picLocks noGrp="1" noChangeAspect="1"/>
          </p:cNvPicPr>
          <p:nvPr>
            <p:ph type="pic" sz="quarter" idx="34"/>
          </p:nvPr>
        </p:nvPicPr>
        <p:blipFill>
          <a:blip r:embed="rId2"/>
          <a:srcRect t="7813" b="7813"/>
          <a:stretch/>
        </p:blipFill>
        <p:spPr/>
      </p:pic>
      <p:sp>
        <p:nvSpPr>
          <p:cNvPr id="37" name="Title 36">
            <a:extLst>
              <a:ext uri="{FF2B5EF4-FFF2-40B4-BE49-F238E27FC236}">
                <a16:creationId xmlns:a16="http://schemas.microsoft.com/office/drawing/2014/main" id="{8C07803E-DBE2-4707-4CA8-12062D40202D}"/>
              </a:ext>
            </a:extLst>
          </p:cNvPr>
          <p:cNvSpPr>
            <a:spLocks noGrp="1"/>
          </p:cNvSpPr>
          <p:nvPr>
            <p:ph type="title"/>
          </p:nvPr>
        </p:nvSpPr>
        <p:spPr/>
        <p:txBody>
          <a:bodyPr/>
          <a:lstStyle/>
          <a:p>
            <a:r>
              <a:rPr lang="en-US" dirty="0"/>
              <a:t>Requests for documentation letters</a:t>
            </a:r>
          </a:p>
        </p:txBody>
      </p:sp>
      <p:sp>
        <p:nvSpPr>
          <p:cNvPr id="38" name="Text Placeholder 37">
            <a:extLst>
              <a:ext uri="{FF2B5EF4-FFF2-40B4-BE49-F238E27FC236}">
                <a16:creationId xmlns:a16="http://schemas.microsoft.com/office/drawing/2014/main" id="{62BF3950-D2A4-1D1B-39CA-AD6BCA942C11}"/>
              </a:ext>
            </a:extLst>
          </p:cNvPr>
          <p:cNvSpPr>
            <a:spLocks noGrp="1"/>
          </p:cNvSpPr>
          <p:nvPr>
            <p:ph type="body" sz="quarter" idx="29"/>
          </p:nvPr>
        </p:nvSpPr>
        <p:spPr>
          <a:xfrm>
            <a:off x="6566803" y="2691625"/>
            <a:ext cx="5290682" cy="3553531"/>
          </a:xfrm>
        </p:spPr>
        <p:txBody>
          <a:bodyPr/>
          <a:lstStyle/>
          <a:p>
            <a:r>
              <a:rPr lang="en-US" sz="1600" dirty="0"/>
              <a:t>The Request for documentation letter explains you need to take action on your account and how. It includes the Inspira Card purchases you need to confirm are eligible. </a:t>
            </a:r>
          </a:p>
          <a:p>
            <a:r>
              <a:rPr lang="en-US" b="1" dirty="0"/>
              <a:t>You may get two letters. If this happens:</a:t>
            </a:r>
          </a:p>
          <a:p>
            <a:pPr marL="285750" indent="-285750">
              <a:buFont typeface="Arial" panose="020B0604020202020204" pitchFamily="34" charset="0"/>
              <a:buChar char="•"/>
            </a:pPr>
            <a:r>
              <a:rPr lang="en-US" sz="1600" dirty="0"/>
              <a:t>You need to respond by the deadline noted in the first letter. If you don’t respond, you’ll receive a second letter. </a:t>
            </a:r>
          </a:p>
          <a:p>
            <a:pPr marL="285750" indent="-285750">
              <a:buFont typeface="Arial" panose="020B0604020202020204" pitchFamily="34" charset="0"/>
              <a:buChar char="•"/>
            </a:pPr>
            <a:r>
              <a:rPr lang="en-US" sz="1600" dirty="0"/>
              <a:t>If you still don’t respond, we’ll suspend your card until you verify the expense is eligible, submit a replacement claim or send payment.</a:t>
            </a:r>
          </a:p>
        </p:txBody>
      </p:sp>
      <p:sp>
        <p:nvSpPr>
          <p:cNvPr id="39" name="Text Placeholder 38">
            <a:extLst>
              <a:ext uri="{FF2B5EF4-FFF2-40B4-BE49-F238E27FC236}">
                <a16:creationId xmlns:a16="http://schemas.microsoft.com/office/drawing/2014/main" id="{A960908A-0D4F-0B68-28F1-B787888ED82D}"/>
              </a:ext>
            </a:extLst>
          </p:cNvPr>
          <p:cNvSpPr>
            <a:spLocks noGrp="1"/>
          </p:cNvSpPr>
          <p:nvPr>
            <p:ph type="body" sz="quarter" idx="33"/>
          </p:nvPr>
        </p:nvSpPr>
        <p:spPr/>
        <p:txBody>
          <a:bodyPr/>
          <a:lstStyle/>
          <a:p>
            <a:r>
              <a:rPr lang="en-US" dirty="0"/>
              <a:t>Inspira Debit Card</a:t>
            </a:r>
          </a:p>
        </p:txBody>
      </p:sp>
      <p:pic>
        <p:nvPicPr>
          <p:cNvPr id="2" name="Picture 1">
            <a:extLst>
              <a:ext uri="{FF2B5EF4-FFF2-40B4-BE49-F238E27FC236}">
                <a16:creationId xmlns:a16="http://schemas.microsoft.com/office/drawing/2014/main" id="{6A1199A6-18DD-496C-7028-6714641E1307}"/>
              </a:ext>
            </a:extLst>
          </p:cNvPr>
          <p:cNvPicPr>
            <a:picLocks noChangeAspect="1"/>
          </p:cNvPicPr>
          <p:nvPr/>
        </p:nvPicPr>
        <p:blipFill>
          <a:blip r:embed="rId3"/>
          <a:srcRect/>
          <a:stretch/>
        </p:blipFill>
        <p:spPr>
          <a:xfrm>
            <a:off x="1" y="1657859"/>
            <a:ext cx="4695912" cy="5134827"/>
          </a:xfrm>
          <a:prstGeom prst="rect">
            <a:avLst/>
          </a:prstGeom>
        </p:spPr>
      </p:pic>
    </p:spTree>
    <p:extLst>
      <p:ext uri="{BB962C8B-B14F-4D97-AF65-F5344CB8AC3E}">
        <p14:creationId xmlns:p14="http://schemas.microsoft.com/office/powerpoint/2010/main" val="3896297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136" y="550696"/>
            <a:ext cx="11136877" cy="922128"/>
          </a:xfrm>
        </p:spPr>
        <p:txBody>
          <a:bodyPr>
            <a:normAutofit fontScale="90000"/>
          </a:bodyPr>
          <a:lstStyle/>
          <a:p>
            <a:r>
              <a:rPr lang="en-US" sz="4000" kern="0" dirty="0"/>
              <a:t>Below is the message you’ll see if your request was a success. </a:t>
            </a:r>
            <a:br>
              <a:rPr lang="en-US" sz="4000" kern="0" dirty="0"/>
            </a:br>
            <a:r>
              <a:rPr lang="en-US" sz="1800" b="1" kern="0" dirty="0">
                <a:latin typeface="+mn-lt"/>
              </a:rPr>
              <a:t>Quick Tip: </a:t>
            </a:r>
            <a:r>
              <a:rPr lang="en-US" sz="1800" kern="0" dirty="0">
                <a:latin typeface="+mn-lt"/>
              </a:rPr>
              <a:t>If your health plan claims exceed your card purchase amount, you can request funds from your account now. We’ve also made it convenient for you to take action on other unverified card purchases, if applicable</a:t>
            </a:r>
            <a:r>
              <a:rPr lang="en-US" sz="1800" kern="0" dirty="0">
                <a:solidFill>
                  <a:srgbClr val="23304D"/>
                </a:solidFill>
                <a:latin typeface="+mn-lt"/>
              </a:rPr>
              <a:t>. </a:t>
            </a:r>
            <a:br>
              <a:rPr lang="en-US" sz="1800" kern="0" dirty="0">
                <a:solidFill>
                  <a:srgbClr val="23304D"/>
                </a:solidFill>
                <a:latin typeface="+mn-lt"/>
              </a:rPr>
            </a:br>
            <a:br>
              <a:rPr lang="en-US" sz="1800" kern="0" dirty="0">
                <a:solidFill>
                  <a:srgbClr val="23304D"/>
                </a:solidFill>
                <a:latin typeface="+mn-lt"/>
              </a:rPr>
            </a:b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descr="A screenshot of a medical claim form&#10;&#10;Description automatically generated">
            <a:extLst>
              <a:ext uri="{FF2B5EF4-FFF2-40B4-BE49-F238E27FC236}">
                <a16:creationId xmlns:a16="http://schemas.microsoft.com/office/drawing/2014/main" id="{F7DC7D6F-A0AC-F65F-8A66-DAB623A2375C}"/>
              </a:ext>
            </a:extLst>
          </p:cNvPr>
          <p:cNvPicPr>
            <a:picLocks noGrp="1" noChangeAspect="1"/>
          </p:cNvPicPr>
          <p:nvPr>
            <p:ph sz="quarter" idx="32"/>
          </p:nvPr>
        </p:nvPicPr>
        <p:blipFill>
          <a:blip r:embed="rId6"/>
          <a:stretch>
            <a:fillRect/>
          </a:stretch>
        </p:blipFill>
        <p:spPr>
          <a:xfrm>
            <a:off x="614363" y="1909697"/>
            <a:ext cx="10953750" cy="3940307"/>
          </a:xfrm>
        </p:spPr>
      </p:pic>
    </p:spTree>
    <p:custDataLst>
      <p:custData r:id="rId1"/>
      <p:custData r:id="rId2"/>
    </p:custDataLst>
    <p:extLst>
      <p:ext uri="{BB962C8B-B14F-4D97-AF65-F5344CB8AC3E}">
        <p14:creationId xmlns:p14="http://schemas.microsoft.com/office/powerpoint/2010/main" val="4146199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136" y="579879"/>
            <a:ext cx="10963027" cy="922128"/>
          </a:xfrm>
        </p:spPr>
        <p:txBody>
          <a:bodyPr>
            <a:normAutofit fontScale="90000"/>
          </a:bodyPr>
          <a:lstStyle/>
          <a:p>
            <a:r>
              <a:rPr lang="en-US" sz="3200" kern="0" dirty="0"/>
              <a:t>View the status of your transaction: Select your account from “Your Accounts” drop-down menu. Click on Transactions. Then select the transaction you want to view. The grey box will display the status. </a:t>
            </a:r>
            <a:br>
              <a:rPr lang="en-US" sz="3200" kern="0" dirty="0"/>
            </a:br>
            <a:br>
              <a:rPr lang="en-US" sz="3200" kern="0" dirty="0"/>
            </a:br>
            <a:br>
              <a:rPr lang="en-US" sz="3200"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descr="A screenshot of a computer&#10;&#10;Description automatically generated">
            <a:extLst>
              <a:ext uri="{FF2B5EF4-FFF2-40B4-BE49-F238E27FC236}">
                <a16:creationId xmlns:a16="http://schemas.microsoft.com/office/drawing/2014/main" id="{6579952D-9655-A749-E04D-60EB615ED524}"/>
              </a:ext>
            </a:extLst>
          </p:cNvPr>
          <p:cNvPicPr>
            <a:picLocks noGrp="1" noChangeAspect="1"/>
          </p:cNvPicPr>
          <p:nvPr>
            <p:ph sz="quarter" idx="32"/>
          </p:nvPr>
        </p:nvPicPr>
        <p:blipFill>
          <a:blip r:embed="rId6"/>
          <a:stretch>
            <a:fillRect/>
          </a:stretch>
        </p:blipFill>
        <p:spPr>
          <a:xfrm>
            <a:off x="2177183" y="1958913"/>
            <a:ext cx="7836932" cy="4549775"/>
          </a:xfrm>
        </p:spPr>
      </p:pic>
    </p:spTree>
    <p:custDataLst>
      <p:custData r:id="rId1"/>
      <p:custData r:id="rId2"/>
    </p:custDataLst>
    <p:extLst>
      <p:ext uri="{BB962C8B-B14F-4D97-AF65-F5344CB8AC3E}">
        <p14:creationId xmlns:p14="http://schemas.microsoft.com/office/powerpoint/2010/main" val="2589802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3873A9-1826-8CF9-64EF-60C7A1492DE1}"/>
              </a:ext>
            </a:extLst>
          </p:cNvPr>
          <p:cNvSpPr>
            <a:spLocks noGrp="1"/>
          </p:cNvSpPr>
          <p:nvPr>
            <p:ph type="ctrTitle"/>
          </p:nvPr>
        </p:nvSpPr>
        <p:spPr>
          <a:xfrm>
            <a:off x="762000" y="1625059"/>
            <a:ext cx="10668000" cy="2387600"/>
          </a:xfrm>
        </p:spPr>
        <p:txBody>
          <a:bodyPr/>
          <a:lstStyle/>
          <a:p>
            <a:r>
              <a:rPr lang="en-US" dirty="0"/>
              <a:t>If you don’t have documents to verify your expense is eligible, you can pay back your account</a:t>
            </a:r>
            <a:br>
              <a:rPr lang="en-US" dirty="0"/>
            </a:br>
            <a:endParaRPr lang="en-US" dirty="0"/>
          </a:p>
        </p:txBody>
      </p:sp>
    </p:spTree>
    <p:extLst>
      <p:ext uri="{BB962C8B-B14F-4D97-AF65-F5344CB8AC3E}">
        <p14:creationId xmlns:p14="http://schemas.microsoft.com/office/powerpoint/2010/main" val="1825253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a:bodyPr>
          <a:lstStyle/>
          <a:p>
            <a:r>
              <a:rPr lang="en-US" dirty="0"/>
              <a:t>After you log in, select “View account details”</a:t>
            </a: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descr="Screens screenshot of a computer screen&#10;&#10;Description automatically generated">
            <a:extLst>
              <a:ext uri="{FF2B5EF4-FFF2-40B4-BE49-F238E27FC236}">
                <a16:creationId xmlns:a16="http://schemas.microsoft.com/office/drawing/2014/main" id="{873E1C52-3014-4DD5-5A53-1D9DA1D945DC}"/>
              </a:ext>
            </a:extLst>
          </p:cNvPr>
          <p:cNvPicPr>
            <a:picLocks noGrp="1" noChangeAspect="1"/>
          </p:cNvPicPr>
          <p:nvPr>
            <p:ph sz="quarter" idx="32"/>
          </p:nvPr>
        </p:nvPicPr>
        <p:blipFill>
          <a:blip r:embed="rId6"/>
          <a:stretch>
            <a:fillRect/>
          </a:stretch>
        </p:blipFill>
        <p:spPr>
          <a:xfrm>
            <a:off x="3623307" y="1386097"/>
            <a:ext cx="3378894" cy="4549775"/>
          </a:xfrm>
        </p:spPr>
      </p:pic>
    </p:spTree>
    <p:custDataLst>
      <p:custData r:id="rId1"/>
      <p:custData r:id="rId2"/>
    </p:custDataLst>
    <p:extLst>
      <p:ext uri="{BB962C8B-B14F-4D97-AF65-F5344CB8AC3E}">
        <p14:creationId xmlns:p14="http://schemas.microsoft.com/office/powerpoint/2010/main" val="2097830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136" y="579879"/>
            <a:ext cx="10963027" cy="922128"/>
          </a:xfrm>
        </p:spPr>
        <p:txBody>
          <a:bodyPr>
            <a:normAutofit fontScale="90000"/>
          </a:bodyPr>
          <a:lstStyle/>
          <a:p>
            <a:r>
              <a:rPr lang="en-US" sz="3200" kern="0" dirty="0"/>
              <a:t>View the status of your transaction: Select your account from “Your Accounts” drop-down menu. Click on Transactions. Then select the transaction you want to view. The grey box will display the status. </a:t>
            </a:r>
            <a:br>
              <a:rPr lang="en-US" sz="3200" kern="0" dirty="0"/>
            </a:br>
            <a:br>
              <a:rPr lang="en-US" sz="3200" kern="0" dirty="0"/>
            </a:br>
            <a:br>
              <a:rPr lang="en-US" sz="3200"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descr="A screenshot of a computer&#10;&#10;Description automatically generated">
            <a:extLst>
              <a:ext uri="{FF2B5EF4-FFF2-40B4-BE49-F238E27FC236}">
                <a16:creationId xmlns:a16="http://schemas.microsoft.com/office/drawing/2014/main" id="{6579952D-9655-A749-E04D-60EB615ED524}"/>
              </a:ext>
            </a:extLst>
          </p:cNvPr>
          <p:cNvPicPr>
            <a:picLocks noGrp="1" noChangeAspect="1"/>
          </p:cNvPicPr>
          <p:nvPr>
            <p:ph sz="quarter" idx="32"/>
          </p:nvPr>
        </p:nvPicPr>
        <p:blipFill>
          <a:blip r:embed="rId6"/>
          <a:stretch>
            <a:fillRect/>
          </a:stretch>
        </p:blipFill>
        <p:spPr>
          <a:xfrm>
            <a:off x="2177183" y="1958913"/>
            <a:ext cx="7836932" cy="4549775"/>
          </a:xfrm>
        </p:spPr>
      </p:pic>
    </p:spTree>
    <p:custDataLst>
      <p:custData r:id="rId1"/>
      <p:custData r:id="rId2"/>
    </p:custDataLst>
    <p:extLst>
      <p:ext uri="{BB962C8B-B14F-4D97-AF65-F5344CB8AC3E}">
        <p14:creationId xmlns:p14="http://schemas.microsoft.com/office/powerpoint/2010/main" val="4020212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Select Verify card purchases.</a:t>
            </a:r>
            <a:br>
              <a:rPr lang="en-US" dirty="0"/>
            </a:br>
            <a:r>
              <a:rPr lang="en-US" sz="1600" b="1" dirty="0">
                <a:latin typeface="+mn-lt"/>
              </a:rPr>
              <a:t>Quick tip:</a:t>
            </a:r>
            <a:r>
              <a:rPr lang="en-US" sz="1600" dirty="0">
                <a:latin typeface="+mn-lt"/>
              </a:rPr>
              <a:t> You’ll only see this option under Account activity, if you have unverified card purchases. </a:t>
            </a: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a:extLst>
              <a:ext uri="{FF2B5EF4-FFF2-40B4-BE49-F238E27FC236}">
                <a16:creationId xmlns:a16="http://schemas.microsoft.com/office/drawing/2014/main" id="{873E1C52-3014-4DD5-5A53-1D9DA1D945DC}"/>
              </a:ext>
            </a:extLst>
          </p:cNvPr>
          <p:cNvPicPr>
            <a:picLocks noGrp="1" noChangeAspect="1"/>
          </p:cNvPicPr>
          <p:nvPr>
            <p:ph sz="quarter" idx="32"/>
          </p:nvPr>
        </p:nvPicPr>
        <p:blipFill>
          <a:blip r:embed="rId6"/>
          <a:srcRect/>
          <a:stretch/>
        </p:blipFill>
        <p:spPr>
          <a:xfrm>
            <a:off x="3482501" y="1501872"/>
            <a:ext cx="3860167" cy="5197823"/>
          </a:xfrm>
        </p:spPr>
      </p:pic>
    </p:spTree>
    <p:custDataLst>
      <p:custData r:id="rId1"/>
      <p:custData r:id="rId2"/>
    </p:custDataLst>
    <p:extLst>
      <p:ext uri="{BB962C8B-B14F-4D97-AF65-F5344CB8AC3E}">
        <p14:creationId xmlns:p14="http://schemas.microsoft.com/office/powerpoint/2010/main" val="2039172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Select a card purchase to verify.</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5" name="Content Placeholder 4" descr="A screenshot of a computer&#10;&#10;Description automatically generated">
            <a:extLst>
              <a:ext uri="{FF2B5EF4-FFF2-40B4-BE49-F238E27FC236}">
                <a16:creationId xmlns:a16="http://schemas.microsoft.com/office/drawing/2014/main" id="{BC1F74DB-3C45-ECA2-3558-A0D57B3204B0}"/>
              </a:ext>
            </a:extLst>
          </p:cNvPr>
          <p:cNvPicPr>
            <a:picLocks noGrp="1" noChangeAspect="1"/>
          </p:cNvPicPr>
          <p:nvPr>
            <p:ph sz="quarter" idx="32"/>
          </p:nvPr>
        </p:nvPicPr>
        <p:blipFill>
          <a:blip r:embed="rId6"/>
          <a:stretch>
            <a:fillRect/>
          </a:stretch>
        </p:blipFill>
        <p:spPr>
          <a:xfrm>
            <a:off x="458720" y="1869888"/>
            <a:ext cx="10953750" cy="3559968"/>
          </a:xfrm>
        </p:spPr>
      </p:pic>
    </p:spTree>
    <p:custDataLst>
      <p:custData r:id="rId1"/>
      <p:custData r:id="rId2"/>
    </p:custDataLst>
    <p:extLst>
      <p:ext uri="{BB962C8B-B14F-4D97-AF65-F5344CB8AC3E}">
        <p14:creationId xmlns:p14="http://schemas.microsoft.com/office/powerpoint/2010/main" val="2932586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Click Pay Back Account</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descr="A screenshot of a computer screen&#10;&#10;Description automatically generated">
            <a:extLst>
              <a:ext uri="{FF2B5EF4-FFF2-40B4-BE49-F238E27FC236}">
                <a16:creationId xmlns:a16="http://schemas.microsoft.com/office/drawing/2014/main" id="{0525BB93-E665-2978-D48A-D01A4D477561}"/>
              </a:ext>
            </a:extLst>
          </p:cNvPr>
          <p:cNvPicPr>
            <a:picLocks noGrp="1" noChangeAspect="1"/>
          </p:cNvPicPr>
          <p:nvPr>
            <p:ph sz="quarter" idx="32"/>
          </p:nvPr>
        </p:nvPicPr>
        <p:blipFill>
          <a:blip r:embed="rId6"/>
          <a:stretch>
            <a:fillRect/>
          </a:stretch>
        </p:blipFill>
        <p:spPr>
          <a:xfrm>
            <a:off x="2639354" y="1604963"/>
            <a:ext cx="6903768" cy="4549775"/>
          </a:xfrm>
        </p:spPr>
      </p:pic>
    </p:spTree>
    <p:custDataLst>
      <p:custData r:id="rId1"/>
      <p:custData r:id="rId2"/>
    </p:custDataLst>
    <p:extLst>
      <p:ext uri="{BB962C8B-B14F-4D97-AF65-F5344CB8AC3E}">
        <p14:creationId xmlns:p14="http://schemas.microsoft.com/office/powerpoint/2010/main" val="18551105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Select your payment method and click, Continue. </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18" name="Content Placeholder 17" descr="A screenshot of a computer&#10;&#10;Description automatically generated">
            <a:extLst>
              <a:ext uri="{FF2B5EF4-FFF2-40B4-BE49-F238E27FC236}">
                <a16:creationId xmlns:a16="http://schemas.microsoft.com/office/drawing/2014/main" id="{6F93B519-7BDE-1810-967F-ED0F42DDC759}"/>
              </a:ext>
            </a:extLst>
          </p:cNvPr>
          <p:cNvPicPr>
            <a:picLocks noGrp="1" noChangeAspect="1"/>
          </p:cNvPicPr>
          <p:nvPr>
            <p:ph sz="quarter" idx="32"/>
          </p:nvPr>
        </p:nvPicPr>
        <p:blipFill>
          <a:blip r:embed="rId6"/>
          <a:stretch>
            <a:fillRect/>
          </a:stretch>
        </p:blipFill>
        <p:spPr>
          <a:xfrm>
            <a:off x="1717623" y="1604963"/>
            <a:ext cx="8747230" cy="4549775"/>
          </a:xfrm>
        </p:spPr>
      </p:pic>
    </p:spTree>
    <p:custDataLst>
      <p:custData r:id="rId1"/>
      <p:custData r:id="rId2"/>
    </p:custDataLst>
    <p:extLst>
      <p:ext uri="{BB962C8B-B14F-4D97-AF65-F5344CB8AC3E}">
        <p14:creationId xmlns:p14="http://schemas.microsoft.com/office/powerpoint/2010/main" val="13132168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Select your payment info and click, Submit. </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5" name="Content Placeholder 4" descr="A screenshot of a computer&#10;&#10;Description automatically generated">
            <a:extLst>
              <a:ext uri="{FF2B5EF4-FFF2-40B4-BE49-F238E27FC236}">
                <a16:creationId xmlns:a16="http://schemas.microsoft.com/office/drawing/2014/main" id="{68F7BD00-DDC0-320E-35D8-81EE97FBFEA0}"/>
              </a:ext>
            </a:extLst>
          </p:cNvPr>
          <p:cNvPicPr>
            <a:picLocks noGrp="1" noChangeAspect="1"/>
          </p:cNvPicPr>
          <p:nvPr>
            <p:ph sz="quarter" idx="32"/>
          </p:nvPr>
        </p:nvPicPr>
        <p:blipFill>
          <a:blip r:embed="rId6"/>
          <a:stretch>
            <a:fillRect/>
          </a:stretch>
        </p:blipFill>
        <p:spPr>
          <a:xfrm>
            <a:off x="1912873" y="1604963"/>
            <a:ext cx="8356729" cy="4549775"/>
          </a:xfrm>
        </p:spPr>
      </p:pic>
    </p:spTree>
    <p:custDataLst>
      <p:custData r:id="rId1"/>
      <p:custData r:id="rId2"/>
    </p:custDataLst>
    <p:extLst>
      <p:ext uri="{BB962C8B-B14F-4D97-AF65-F5344CB8AC3E}">
        <p14:creationId xmlns:p14="http://schemas.microsoft.com/office/powerpoint/2010/main" val="3704600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857342C-981E-26BF-20E0-77F364DE2D41}"/>
              </a:ext>
            </a:extLst>
          </p:cNvPr>
          <p:cNvGrpSpPr/>
          <p:nvPr/>
        </p:nvGrpSpPr>
        <p:grpSpPr>
          <a:xfrm>
            <a:off x="0" y="4572000"/>
            <a:ext cx="8521525" cy="2286000"/>
            <a:chOff x="0" y="4572000"/>
            <a:chExt cx="8521525" cy="2286000"/>
          </a:xfrm>
        </p:grpSpPr>
        <p:pic>
          <p:nvPicPr>
            <p:cNvPr id="7" name="Picture 6" descr="A black background with white lines and dots&#10;&#10;Description automatically generated">
              <a:extLst>
                <a:ext uri="{FF2B5EF4-FFF2-40B4-BE49-F238E27FC236}">
                  <a16:creationId xmlns:a16="http://schemas.microsoft.com/office/drawing/2014/main" id="{9BF93AD0-4AB6-13A8-0106-B4E053D829AA}"/>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8" name="Picture 7" descr="A black background with white lines and dots&#10;&#10;Description automatically generated">
              <a:extLst>
                <a:ext uri="{FF2B5EF4-FFF2-40B4-BE49-F238E27FC236}">
                  <a16:creationId xmlns:a16="http://schemas.microsoft.com/office/drawing/2014/main" id="{8A3951AB-C4FB-C9A8-F2B8-FEB281A9752B}"/>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11" name="Text Placeholder 10">
            <a:extLst>
              <a:ext uri="{FF2B5EF4-FFF2-40B4-BE49-F238E27FC236}">
                <a16:creationId xmlns:a16="http://schemas.microsoft.com/office/drawing/2014/main" id="{0953608C-16A6-0F62-C91B-A2D1788DA6C4}"/>
              </a:ext>
            </a:extLst>
          </p:cNvPr>
          <p:cNvSpPr>
            <a:spLocks noGrp="1"/>
          </p:cNvSpPr>
          <p:nvPr>
            <p:ph type="body" sz="quarter" idx="18"/>
          </p:nvPr>
        </p:nvSpPr>
        <p:spPr/>
        <p:txBody>
          <a:bodyPr/>
          <a:lstStyle/>
          <a:p>
            <a:r>
              <a:rPr lang="en-US" sz="1600" b="1" dirty="0"/>
              <a:t>Explanation of Benefits (EOB)</a:t>
            </a:r>
          </a:p>
        </p:txBody>
      </p:sp>
      <p:sp>
        <p:nvSpPr>
          <p:cNvPr id="12" name="Text Placeholder 11">
            <a:extLst>
              <a:ext uri="{FF2B5EF4-FFF2-40B4-BE49-F238E27FC236}">
                <a16:creationId xmlns:a16="http://schemas.microsoft.com/office/drawing/2014/main" id="{1DC7CDF5-AF45-187C-147E-E43D41878DE9}"/>
              </a:ext>
            </a:extLst>
          </p:cNvPr>
          <p:cNvSpPr>
            <a:spLocks noGrp="1"/>
          </p:cNvSpPr>
          <p:nvPr>
            <p:ph type="body" sz="quarter" idx="31"/>
          </p:nvPr>
        </p:nvSpPr>
        <p:spPr>
          <a:xfrm>
            <a:off x="4062326" y="1603948"/>
            <a:ext cx="5052931" cy="460788"/>
          </a:xfrm>
        </p:spPr>
        <p:txBody>
          <a:bodyPr/>
          <a:lstStyle/>
          <a:p>
            <a:r>
              <a:rPr lang="en-US" sz="1600" b="1" dirty="0"/>
              <a:t>Detailed receipt or itemized statement</a:t>
            </a:r>
          </a:p>
        </p:txBody>
      </p:sp>
      <p:sp>
        <p:nvSpPr>
          <p:cNvPr id="13" name="Text Placeholder 12">
            <a:extLst>
              <a:ext uri="{FF2B5EF4-FFF2-40B4-BE49-F238E27FC236}">
                <a16:creationId xmlns:a16="http://schemas.microsoft.com/office/drawing/2014/main" id="{8043F0B6-3E60-5F17-1AFB-4EF805BD91E2}"/>
              </a:ext>
            </a:extLst>
          </p:cNvPr>
          <p:cNvSpPr>
            <a:spLocks noGrp="1"/>
          </p:cNvSpPr>
          <p:nvPr>
            <p:ph type="body" sz="quarter" idx="33"/>
          </p:nvPr>
        </p:nvSpPr>
        <p:spPr>
          <a:xfrm>
            <a:off x="8272365" y="1558576"/>
            <a:ext cx="3483967" cy="460788"/>
          </a:xfrm>
        </p:spPr>
        <p:txBody>
          <a:bodyPr/>
          <a:lstStyle/>
          <a:p>
            <a:r>
              <a:rPr lang="en-US" sz="1600" b="1" dirty="0"/>
              <a:t>Prescription drug receipt </a:t>
            </a:r>
          </a:p>
        </p:txBody>
      </p:sp>
      <p:sp>
        <p:nvSpPr>
          <p:cNvPr id="10" name="Content Placeholder 9">
            <a:extLst>
              <a:ext uri="{FF2B5EF4-FFF2-40B4-BE49-F238E27FC236}">
                <a16:creationId xmlns:a16="http://schemas.microsoft.com/office/drawing/2014/main" id="{867A5DD8-4F21-36C4-04AA-CCF1963C4003}"/>
              </a:ext>
            </a:extLst>
          </p:cNvPr>
          <p:cNvSpPr>
            <a:spLocks noGrp="1"/>
          </p:cNvSpPr>
          <p:nvPr>
            <p:ph sz="quarter" idx="35"/>
          </p:nvPr>
        </p:nvSpPr>
        <p:spPr>
          <a:xfrm>
            <a:off x="4246710" y="2069188"/>
            <a:ext cx="3484563" cy="3975039"/>
          </a:xfrm>
        </p:spPr>
        <p:txBody>
          <a:bodyPr/>
          <a:lstStyle/>
          <a:p>
            <a:r>
              <a:rPr lang="en-US" sz="1600" dirty="0"/>
              <a:t>Send a receipt or itemized statement that shows:</a:t>
            </a:r>
          </a:p>
          <a:p>
            <a:pPr lvl="1"/>
            <a:r>
              <a:rPr lang="en-US" dirty="0"/>
              <a:t>Date of service</a:t>
            </a:r>
          </a:p>
          <a:p>
            <a:pPr lvl="1"/>
            <a:r>
              <a:rPr lang="en-US" dirty="0"/>
              <a:t>Provider or merchant name</a:t>
            </a:r>
          </a:p>
          <a:p>
            <a:pPr lvl="1"/>
            <a:r>
              <a:rPr lang="en-US" dirty="0"/>
              <a:t>Description of your purchase or the type of service</a:t>
            </a:r>
          </a:p>
          <a:p>
            <a:pPr lvl="1"/>
            <a:r>
              <a:rPr lang="en-US" dirty="0"/>
              <a:t>Final amount you had to pay</a:t>
            </a:r>
          </a:p>
          <a:p>
            <a:pPr lvl="1"/>
            <a:r>
              <a:rPr lang="en-US" dirty="0"/>
              <a:t>Patient or dependent name (if applicable)</a:t>
            </a:r>
          </a:p>
        </p:txBody>
      </p:sp>
      <p:sp>
        <p:nvSpPr>
          <p:cNvPr id="14" name="Content Placeholder 13">
            <a:extLst>
              <a:ext uri="{FF2B5EF4-FFF2-40B4-BE49-F238E27FC236}">
                <a16:creationId xmlns:a16="http://schemas.microsoft.com/office/drawing/2014/main" id="{088BD7BA-BAE7-6F97-4F55-A9D0783E4A46}"/>
              </a:ext>
            </a:extLst>
          </p:cNvPr>
          <p:cNvSpPr>
            <a:spLocks noGrp="1"/>
          </p:cNvSpPr>
          <p:nvPr>
            <p:ph sz="quarter" idx="36"/>
          </p:nvPr>
        </p:nvSpPr>
        <p:spPr>
          <a:xfrm>
            <a:off x="8271769" y="2069187"/>
            <a:ext cx="3484563" cy="3975039"/>
          </a:xfrm>
        </p:spPr>
        <p:txBody>
          <a:bodyPr/>
          <a:lstStyle/>
          <a:p>
            <a:r>
              <a:rPr lang="en-US" sz="1600" dirty="0"/>
              <a:t>If you’re sending a receipt, it must contain the pharmacy name, patient name, drug name (if listed), date you filled the drug, and the amount you paid. </a:t>
            </a:r>
          </a:p>
        </p:txBody>
      </p:sp>
      <p:sp>
        <p:nvSpPr>
          <p:cNvPr id="15" name="Content Placeholder 14">
            <a:extLst>
              <a:ext uri="{FF2B5EF4-FFF2-40B4-BE49-F238E27FC236}">
                <a16:creationId xmlns:a16="http://schemas.microsoft.com/office/drawing/2014/main" id="{2F94F083-B43D-6A3B-C395-2985D009E0C2}"/>
              </a:ext>
            </a:extLst>
          </p:cNvPr>
          <p:cNvSpPr>
            <a:spLocks noGrp="1"/>
          </p:cNvSpPr>
          <p:nvPr>
            <p:ph sz="quarter" idx="37"/>
          </p:nvPr>
        </p:nvSpPr>
        <p:spPr/>
        <p:txBody>
          <a:bodyPr/>
          <a:lstStyle/>
          <a:p>
            <a:r>
              <a:rPr lang="en-US" sz="1600" dirty="0"/>
              <a:t>The best form of documentation. If the claim goes through your health plan, you’ll receive an EOB from them. </a:t>
            </a:r>
          </a:p>
        </p:txBody>
      </p:sp>
      <p:sp>
        <p:nvSpPr>
          <p:cNvPr id="9" name="Title 8">
            <a:extLst>
              <a:ext uri="{FF2B5EF4-FFF2-40B4-BE49-F238E27FC236}">
                <a16:creationId xmlns:a16="http://schemas.microsoft.com/office/drawing/2014/main" id="{6E44E72E-8616-2AB2-C689-6742B3BF72A4}"/>
              </a:ext>
            </a:extLst>
          </p:cNvPr>
          <p:cNvSpPr>
            <a:spLocks noGrp="1"/>
          </p:cNvSpPr>
          <p:nvPr>
            <p:ph type="title"/>
          </p:nvPr>
        </p:nvSpPr>
        <p:spPr/>
        <p:txBody>
          <a:bodyPr>
            <a:normAutofit/>
          </a:bodyPr>
          <a:lstStyle/>
          <a:p>
            <a:r>
              <a:rPr lang="en-US" dirty="0"/>
              <a:t>Types of documents to submit</a:t>
            </a:r>
          </a:p>
        </p:txBody>
      </p:sp>
      <p:sp>
        <p:nvSpPr>
          <p:cNvPr id="4" name="Text Placeholder 3">
            <a:extLst>
              <a:ext uri="{FF2B5EF4-FFF2-40B4-BE49-F238E27FC236}">
                <a16:creationId xmlns:a16="http://schemas.microsoft.com/office/drawing/2014/main" id="{6ABEDC9F-2BE8-090B-CD5B-071E0CBA5E0C}"/>
              </a:ext>
            </a:extLst>
          </p:cNvPr>
          <p:cNvSpPr>
            <a:spLocks noGrp="1"/>
          </p:cNvSpPr>
          <p:nvPr>
            <p:ph type="body" sz="quarter" idx="38"/>
          </p:nvPr>
        </p:nvSpPr>
        <p:spPr/>
        <p:txBody>
          <a:bodyPr>
            <a:normAutofit/>
          </a:bodyPr>
          <a:lstStyle/>
          <a:p>
            <a:r>
              <a:rPr lang="en-US" dirty="0"/>
              <a:t>Inspira Debit card</a:t>
            </a:r>
          </a:p>
        </p:txBody>
      </p:sp>
      <p:sp>
        <p:nvSpPr>
          <p:cNvPr id="2" name="TextBox 1">
            <a:extLst>
              <a:ext uri="{FF2B5EF4-FFF2-40B4-BE49-F238E27FC236}">
                <a16:creationId xmlns:a16="http://schemas.microsoft.com/office/drawing/2014/main" id="{5F8B379C-43D5-8965-E8A9-2CADA2D693D4}"/>
              </a:ext>
            </a:extLst>
          </p:cNvPr>
          <p:cNvSpPr txBox="1"/>
          <p:nvPr/>
        </p:nvSpPr>
        <p:spPr>
          <a:xfrm>
            <a:off x="614135" y="5243209"/>
            <a:ext cx="9930648" cy="538609"/>
          </a:xfrm>
          <a:prstGeom prst="rect">
            <a:avLst/>
          </a:prstGeom>
          <a:noFill/>
        </p:spPr>
        <p:txBody>
          <a:bodyPr wrap="square" lIns="0" tIns="0" rtlCol="0">
            <a:spAutoFit/>
          </a:bodyPr>
          <a:lstStyle/>
          <a:p>
            <a:pPr algn="l"/>
            <a:r>
              <a:rPr lang="en-US" sz="1600" b="1" dirty="0"/>
              <a:t>Note: </a:t>
            </a:r>
            <a:r>
              <a:rPr lang="en-US" sz="1600" dirty="0"/>
              <a:t>We can not accept documents with a “pending” or an “estimated” amount due, even if it already has been paid to the provider. </a:t>
            </a:r>
            <a:endParaRPr lang="en-US" sz="1600" b="1" dirty="0"/>
          </a:p>
        </p:txBody>
      </p:sp>
    </p:spTree>
    <p:custDataLst>
      <p:custData r:id="rId1"/>
      <p:custData r:id="rId2"/>
    </p:custDataLst>
    <p:extLst>
      <p:ext uri="{BB962C8B-B14F-4D97-AF65-F5344CB8AC3E}">
        <p14:creationId xmlns:p14="http://schemas.microsoft.com/office/powerpoint/2010/main" val="5087711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a:xfrm>
            <a:off x="614837" y="683598"/>
            <a:ext cx="10963027" cy="922128"/>
          </a:xfrm>
        </p:spPr>
        <p:txBody>
          <a:bodyPr>
            <a:normAutofit fontScale="90000"/>
          </a:bodyPr>
          <a:lstStyle/>
          <a:p>
            <a:r>
              <a:rPr lang="en-US" dirty="0"/>
              <a:t>Payment request received </a:t>
            </a:r>
            <a:br>
              <a:rPr lang="en-US" dirty="0"/>
            </a:br>
            <a:r>
              <a:rPr lang="en-US" sz="1600" dirty="0">
                <a:latin typeface="+mn-lt"/>
              </a:rPr>
              <a:t>Allow 2 to 3 business days for processing.</a:t>
            </a:r>
            <a:br>
              <a:rPr lang="en-US" dirty="0"/>
            </a:br>
            <a:br>
              <a:rPr lang="en-US" b="1" dirty="0"/>
            </a:br>
            <a:r>
              <a:rPr lang="en-US" sz="1600" dirty="0">
                <a:latin typeface="+mn-lt"/>
              </a:rPr>
              <a:t>. </a:t>
            </a:r>
            <a:endParaRPr lang="en-US" dirty="0"/>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6" name="Content Placeholder 5" descr="A screenshot of a computer&#10;&#10;Description automatically generated">
            <a:extLst>
              <a:ext uri="{FF2B5EF4-FFF2-40B4-BE49-F238E27FC236}">
                <a16:creationId xmlns:a16="http://schemas.microsoft.com/office/drawing/2014/main" id="{F5684CA4-F3CF-4B43-FB7A-D64334AD9942}"/>
              </a:ext>
            </a:extLst>
          </p:cNvPr>
          <p:cNvPicPr>
            <a:picLocks noGrp="1" noChangeAspect="1"/>
          </p:cNvPicPr>
          <p:nvPr>
            <p:ph sz="quarter" idx="32"/>
          </p:nvPr>
        </p:nvPicPr>
        <p:blipFill>
          <a:blip r:embed="rId6"/>
          <a:stretch>
            <a:fillRect/>
          </a:stretch>
        </p:blipFill>
        <p:spPr>
          <a:xfrm>
            <a:off x="614363" y="1947731"/>
            <a:ext cx="10953750" cy="3864239"/>
          </a:xfrm>
        </p:spPr>
      </p:pic>
    </p:spTree>
    <p:custDataLst>
      <p:custData r:id="rId1"/>
      <p:custData r:id="rId2"/>
    </p:custDataLst>
    <p:extLst>
      <p:ext uri="{BB962C8B-B14F-4D97-AF65-F5344CB8AC3E}">
        <p14:creationId xmlns:p14="http://schemas.microsoft.com/office/powerpoint/2010/main" val="26833806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E60E648-8CE5-AFDF-0C4A-B29A8DB985F7}"/>
              </a:ext>
            </a:extLst>
          </p:cNvPr>
          <p:cNvSpPr>
            <a:spLocks noGrp="1"/>
          </p:cNvSpPr>
          <p:nvPr>
            <p:ph type="pic" sz="quarter" idx="14"/>
          </p:nvPr>
        </p:nvSpPr>
        <p:spPr/>
        <p:txBody>
          <a:bodyPr/>
          <a:lstStyle/>
          <a:p>
            <a:endParaRPr lang="en-US"/>
          </a:p>
        </p:txBody>
      </p:sp>
      <p:sp>
        <p:nvSpPr>
          <p:cNvPr id="17" name="Text Placeholder 16">
            <a:extLst>
              <a:ext uri="{FF2B5EF4-FFF2-40B4-BE49-F238E27FC236}">
                <a16:creationId xmlns:a16="http://schemas.microsoft.com/office/drawing/2014/main" id="{296E8BEC-D71E-A8D8-4E7E-5336A9FF745F}"/>
              </a:ext>
            </a:extLst>
          </p:cNvPr>
          <p:cNvSpPr>
            <a:spLocks noGrp="1"/>
          </p:cNvSpPr>
          <p:nvPr>
            <p:ph type="body" sz="quarter" idx="15"/>
          </p:nvPr>
        </p:nvSpPr>
        <p:spPr/>
        <p:txBody>
          <a:bodyPr/>
          <a:lstStyle/>
          <a:p>
            <a:r>
              <a:rPr lang="en-US" dirty="0"/>
              <a:t>Presenter Name</a:t>
            </a:r>
          </a:p>
          <a:p>
            <a:pPr lvl="1"/>
            <a:r>
              <a:rPr lang="en-US" dirty="0"/>
              <a:t>Job title</a:t>
            </a:r>
          </a:p>
          <a:p>
            <a:pPr lvl="1"/>
            <a:r>
              <a:rPr lang="en-US" dirty="0"/>
              <a:t>Contact Info</a:t>
            </a:r>
          </a:p>
        </p:txBody>
      </p:sp>
      <p:sp>
        <p:nvSpPr>
          <p:cNvPr id="14" name="Title 13">
            <a:extLst>
              <a:ext uri="{FF2B5EF4-FFF2-40B4-BE49-F238E27FC236}">
                <a16:creationId xmlns:a16="http://schemas.microsoft.com/office/drawing/2014/main" id="{7D9CD0CF-B27A-9B3A-BC51-AA0F839BFA7C}"/>
              </a:ext>
            </a:extLst>
          </p:cNvPr>
          <p:cNvSpPr>
            <a:spLocks noGrp="1"/>
          </p:cNvSpPr>
          <p:nvPr>
            <p:ph type="title"/>
          </p:nvPr>
        </p:nvSpPr>
        <p:spPr/>
        <p:txBody>
          <a:bodyPr>
            <a:normAutofit/>
          </a:bodyPr>
          <a:lstStyle/>
          <a:p>
            <a:r>
              <a:rPr lang="en-US" dirty="0"/>
              <a:t>Thank you!</a:t>
            </a:r>
          </a:p>
        </p:txBody>
      </p:sp>
      <p:sp>
        <p:nvSpPr>
          <p:cNvPr id="15" name="Text Placeholder 14">
            <a:extLst>
              <a:ext uri="{FF2B5EF4-FFF2-40B4-BE49-F238E27FC236}">
                <a16:creationId xmlns:a16="http://schemas.microsoft.com/office/drawing/2014/main" id="{32654EF4-9C15-139E-F76A-69A597F3F12C}"/>
              </a:ext>
            </a:extLst>
          </p:cNvPr>
          <p:cNvSpPr>
            <a:spLocks noGrp="1"/>
          </p:cNvSpPr>
          <p:nvPr>
            <p:ph type="body" sz="quarter" idx="29"/>
          </p:nvPr>
        </p:nvSpPr>
        <p:spPr/>
        <p:txBody>
          <a:bodyPr/>
          <a:lstStyle/>
          <a:p>
            <a:pPr marL="45720" lvl="1" indent="0">
              <a:buNone/>
            </a:pPr>
            <a:r>
              <a:rPr lang="en-US" dirty="0"/>
              <a:t>Questions? </a:t>
            </a:r>
          </a:p>
          <a:p>
            <a:pPr marL="45720" lvl="1" indent="0">
              <a:buNone/>
            </a:pPr>
            <a:r>
              <a:rPr lang="en-US" dirty="0"/>
              <a:t>Visit inspirafinanical.com or call us at      </a:t>
            </a:r>
            <a:r>
              <a:rPr lang="en-US" b="1" dirty="0"/>
              <a:t>1-844-729-3539 (TTY:711)</a:t>
            </a:r>
          </a:p>
          <a:p>
            <a:pPr marL="45720" lvl="1" indent="0">
              <a:buNone/>
            </a:pPr>
            <a:r>
              <a:rPr lang="en-US" dirty="0"/>
              <a:t>Monday – Friday, 7 a.m. to 7 p.m. CT</a:t>
            </a:r>
          </a:p>
          <a:p>
            <a:pPr marL="45720" lvl="1" indent="0">
              <a:buNone/>
            </a:pPr>
            <a:r>
              <a:rPr lang="en-US" dirty="0"/>
              <a:t>Saturday, 9 a.m. to 2 p.m. CT</a:t>
            </a:r>
          </a:p>
        </p:txBody>
      </p:sp>
      <p:sp>
        <p:nvSpPr>
          <p:cNvPr id="6" name="TextBox 5">
            <a:extLst>
              <a:ext uri="{FF2B5EF4-FFF2-40B4-BE49-F238E27FC236}">
                <a16:creationId xmlns:a16="http://schemas.microsoft.com/office/drawing/2014/main" id="{C2D3C171-2D1A-FFAB-6210-F24680488BF8}"/>
              </a:ext>
            </a:extLst>
          </p:cNvPr>
          <p:cNvSpPr txBox="1"/>
          <p:nvPr/>
        </p:nvSpPr>
        <p:spPr>
          <a:xfrm>
            <a:off x="607324" y="5184843"/>
            <a:ext cx="11182599" cy="907941"/>
          </a:xfrm>
          <a:prstGeom prst="rect">
            <a:avLst/>
          </a:prstGeom>
          <a:noFill/>
        </p:spPr>
        <p:txBody>
          <a:bodyPr wrap="square" lIns="0" tIns="0" rtlCol="0">
            <a:spAutoFit/>
          </a:bodyPr>
          <a:lstStyle/>
          <a:p>
            <a:pPr algn="l"/>
            <a:r>
              <a:rPr lang="en-US" sz="800" dirty="0">
                <a:solidFill>
                  <a:schemeClr val="bg1"/>
                </a:solidFill>
              </a:rPr>
              <a:t>Inspira Financial Health, Inc. does not provide legal, tax or financial advice. Please contact a professional for advice on eligibility, tax treatment, and other restrictions.</a:t>
            </a:r>
          </a:p>
          <a:p>
            <a:pPr algn="l"/>
            <a:r>
              <a:rPr lang="en-US" sz="800" dirty="0">
                <a:solidFill>
                  <a:schemeClr val="bg1"/>
                </a:solidFill>
              </a:rPr>
              <a:t>Inspira and Inspira Financial are trademarks of Inspira Financial Trust, LLC</a:t>
            </a:r>
          </a:p>
          <a:p>
            <a:pPr algn="l"/>
            <a:endParaRPr lang="en-US" sz="800" dirty="0">
              <a:solidFill>
                <a:schemeClr val="bg1"/>
              </a:solidFill>
            </a:endParaRPr>
          </a:p>
          <a:p>
            <a:pPr algn="l"/>
            <a:r>
              <a:rPr lang="en-US" sz="800" dirty="0">
                <a:solidFill>
                  <a:schemeClr val="bg1"/>
                </a:solidFill>
              </a:rPr>
              <a:t>This material is for informational purposes only. It is not an offer of coverage and does not constitute a contract. In case of a conflict between your plan documents and the information in this material, the plan documents will govern. Eligible expenses may vary from employer to employer. Please refer to your employer’s Summary Plan Description (“SPD”) for more information about your covered benefits. Information is believed to be accurate as of the production date; however, it is subject to change.</a:t>
            </a:r>
          </a:p>
          <a:p>
            <a:pPr algn="l"/>
            <a:r>
              <a:rPr lang="en-US" sz="800" dirty="0">
                <a:solidFill>
                  <a:schemeClr val="bg1"/>
                </a:solidFill>
              </a:rPr>
              <a:t>(03/24)</a:t>
            </a:r>
          </a:p>
        </p:txBody>
      </p:sp>
    </p:spTree>
    <p:custDataLst>
      <p:custData r:id="rId1"/>
      <p:custData r:id="rId2"/>
    </p:custDataLst>
    <p:extLst>
      <p:ext uri="{BB962C8B-B14F-4D97-AF65-F5344CB8AC3E}">
        <p14:creationId xmlns:p14="http://schemas.microsoft.com/office/powerpoint/2010/main" val="143647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857342C-981E-26BF-20E0-77F364DE2D41}"/>
              </a:ext>
            </a:extLst>
          </p:cNvPr>
          <p:cNvGrpSpPr/>
          <p:nvPr/>
        </p:nvGrpSpPr>
        <p:grpSpPr>
          <a:xfrm>
            <a:off x="0" y="4572000"/>
            <a:ext cx="8521525" cy="2286000"/>
            <a:chOff x="0" y="4572000"/>
            <a:chExt cx="8521525" cy="2286000"/>
          </a:xfrm>
        </p:grpSpPr>
        <p:pic>
          <p:nvPicPr>
            <p:cNvPr id="7" name="Picture 6" descr="A black background with white lines and dots&#10;&#10;Description automatically generated">
              <a:extLst>
                <a:ext uri="{FF2B5EF4-FFF2-40B4-BE49-F238E27FC236}">
                  <a16:creationId xmlns:a16="http://schemas.microsoft.com/office/drawing/2014/main" id="{9BF93AD0-4AB6-13A8-0106-B4E053D829AA}"/>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8" name="Picture 7" descr="A black background with white lines and dots&#10;&#10;Description automatically generated">
              <a:extLst>
                <a:ext uri="{FF2B5EF4-FFF2-40B4-BE49-F238E27FC236}">
                  <a16:creationId xmlns:a16="http://schemas.microsoft.com/office/drawing/2014/main" id="{8A3951AB-C4FB-C9A8-F2B8-FEB281A9752B}"/>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sp>
        <p:nvSpPr>
          <p:cNvPr id="11" name="Text Placeholder 10">
            <a:extLst>
              <a:ext uri="{FF2B5EF4-FFF2-40B4-BE49-F238E27FC236}">
                <a16:creationId xmlns:a16="http://schemas.microsoft.com/office/drawing/2014/main" id="{0953608C-16A6-0F62-C91B-A2D1788DA6C4}"/>
              </a:ext>
            </a:extLst>
          </p:cNvPr>
          <p:cNvSpPr>
            <a:spLocks noGrp="1"/>
          </p:cNvSpPr>
          <p:nvPr>
            <p:ph type="body" sz="quarter" idx="18"/>
          </p:nvPr>
        </p:nvSpPr>
        <p:spPr>
          <a:xfrm>
            <a:off x="162000" y="1618892"/>
            <a:ext cx="4349085" cy="460788"/>
          </a:xfrm>
        </p:spPr>
        <p:txBody>
          <a:bodyPr/>
          <a:lstStyle/>
          <a:p>
            <a:r>
              <a:rPr lang="en-US" sz="1600" b="1" dirty="0"/>
              <a:t>Option 1: Send another eligible expense</a:t>
            </a:r>
          </a:p>
        </p:txBody>
      </p:sp>
      <p:sp>
        <p:nvSpPr>
          <p:cNvPr id="12" name="Text Placeholder 11">
            <a:extLst>
              <a:ext uri="{FF2B5EF4-FFF2-40B4-BE49-F238E27FC236}">
                <a16:creationId xmlns:a16="http://schemas.microsoft.com/office/drawing/2014/main" id="{1DC7CDF5-AF45-187C-147E-E43D41878DE9}"/>
              </a:ext>
            </a:extLst>
          </p:cNvPr>
          <p:cNvSpPr>
            <a:spLocks noGrp="1"/>
          </p:cNvSpPr>
          <p:nvPr>
            <p:ph type="body" sz="quarter" idx="31"/>
          </p:nvPr>
        </p:nvSpPr>
        <p:spPr>
          <a:xfrm>
            <a:off x="4196950" y="1634756"/>
            <a:ext cx="3483967" cy="460788"/>
          </a:xfrm>
        </p:spPr>
        <p:txBody>
          <a:bodyPr/>
          <a:lstStyle/>
          <a:p>
            <a:r>
              <a:rPr lang="en-US" sz="1600" b="1" dirty="0"/>
              <a:t>Option 2: Pay back your account</a:t>
            </a:r>
          </a:p>
        </p:txBody>
      </p:sp>
      <p:sp>
        <p:nvSpPr>
          <p:cNvPr id="13" name="Text Placeholder 12">
            <a:extLst>
              <a:ext uri="{FF2B5EF4-FFF2-40B4-BE49-F238E27FC236}">
                <a16:creationId xmlns:a16="http://schemas.microsoft.com/office/drawing/2014/main" id="{8043F0B6-3E60-5F17-1AFB-4EF805BD91E2}"/>
              </a:ext>
            </a:extLst>
          </p:cNvPr>
          <p:cNvSpPr>
            <a:spLocks noGrp="1"/>
          </p:cNvSpPr>
          <p:nvPr>
            <p:ph type="body" sz="quarter" idx="33"/>
          </p:nvPr>
        </p:nvSpPr>
        <p:spPr>
          <a:xfrm>
            <a:off x="8098431" y="1608401"/>
            <a:ext cx="3799370" cy="460788"/>
          </a:xfrm>
        </p:spPr>
        <p:txBody>
          <a:bodyPr/>
          <a:lstStyle/>
          <a:p>
            <a:r>
              <a:rPr lang="en-US" sz="1600" b="1" dirty="0"/>
              <a:t>Option 3</a:t>
            </a:r>
            <a:r>
              <a:rPr lang="en-US" sz="1600" b="1" dirty="0">
                <a:solidFill>
                  <a:schemeClr val="accent6"/>
                </a:solidFill>
              </a:rPr>
              <a:t>*</a:t>
            </a:r>
            <a:r>
              <a:rPr lang="en-US" sz="1600" b="1" dirty="0"/>
              <a:t>: Apply health plan claims</a:t>
            </a:r>
          </a:p>
        </p:txBody>
      </p:sp>
      <p:sp>
        <p:nvSpPr>
          <p:cNvPr id="10" name="Content Placeholder 9">
            <a:extLst>
              <a:ext uri="{FF2B5EF4-FFF2-40B4-BE49-F238E27FC236}">
                <a16:creationId xmlns:a16="http://schemas.microsoft.com/office/drawing/2014/main" id="{867A5DD8-4F21-36C4-04AA-CCF1963C4003}"/>
              </a:ext>
            </a:extLst>
          </p:cNvPr>
          <p:cNvSpPr>
            <a:spLocks noGrp="1"/>
          </p:cNvSpPr>
          <p:nvPr>
            <p:ph sz="quarter" idx="35"/>
          </p:nvPr>
        </p:nvSpPr>
        <p:spPr>
          <a:xfrm>
            <a:off x="4297869" y="2182660"/>
            <a:ext cx="3484563" cy="3975039"/>
          </a:xfrm>
        </p:spPr>
        <p:txBody>
          <a:bodyPr/>
          <a:lstStyle/>
          <a:p>
            <a:pPr lvl="1"/>
            <a:r>
              <a:rPr lang="en-US" sz="1400" dirty="0"/>
              <a:t>Submit payment online. </a:t>
            </a:r>
          </a:p>
          <a:p>
            <a:pPr lvl="1"/>
            <a:r>
              <a:rPr lang="en-US" sz="1400" dirty="0"/>
              <a:t>Send a personal check or money order to Inspira for the amount of the unverified card purchase. </a:t>
            </a:r>
          </a:p>
          <a:p>
            <a:pPr lvl="1"/>
            <a:r>
              <a:rPr lang="en-US" sz="1400" dirty="0"/>
              <a:t>Include a copy of the request for documentation letter with your payment.</a:t>
            </a:r>
          </a:p>
        </p:txBody>
      </p:sp>
      <p:sp>
        <p:nvSpPr>
          <p:cNvPr id="14" name="Content Placeholder 13">
            <a:extLst>
              <a:ext uri="{FF2B5EF4-FFF2-40B4-BE49-F238E27FC236}">
                <a16:creationId xmlns:a16="http://schemas.microsoft.com/office/drawing/2014/main" id="{088BD7BA-BAE7-6F97-4F55-A9D0783E4A46}"/>
              </a:ext>
            </a:extLst>
          </p:cNvPr>
          <p:cNvSpPr>
            <a:spLocks noGrp="1"/>
          </p:cNvSpPr>
          <p:nvPr>
            <p:ph sz="quarter" idx="36"/>
          </p:nvPr>
        </p:nvSpPr>
        <p:spPr/>
        <p:txBody>
          <a:bodyPr/>
          <a:lstStyle/>
          <a:p>
            <a:r>
              <a:rPr lang="en-US" sz="1400" b="1" dirty="0">
                <a:solidFill>
                  <a:schemeClr val="accent6"/>
                </a:solidFill>
              </a:rPr>
              <a:t>*Only available if your plan offers the connected claims feature.</a:t>
            </a:r>
          </a:p>
          <a:p>
            <a:pPr marL="285750" indent="-285750">
              <a:buFont typeface="Arial" panose="020B0604020202020204" pitchFamily="34" charset="0"/>
              <a:buChar char="•"/>
            </a:pPr>
            <a:r>
              <a:rPr lang="en-US" sz="1400" dirty="0"/>
              <a:t>You can use your unreimbursed health plan claims (“Connected Claims”) to help verify your card purchase. </a:t>
            </a:r>
          </a:p>
          <a:p>
            <a:pPr marL="285750" indent="-285750">
              <a:buFont typeface="Arial" panose="020B0604020202020204" pitchFamily="34" charset="0"/>
              <a:buChar char="•"/>
            </a:pPr>
            <a:r>
              <a:rPr lang="en-US" sz="1400" dirty="0"/>
              <a:t>You’ll do this through the Inspira member website. From the account detail page, select “Verify card purchases” to get started. </a:t>
            </a:r>
          </a:p>
        </p:txBody>
      </p:sp>
      <p:sp>
        <p:nvSpPr>
          <p:cNvPr id="15" name="Content Placeholder 14">
            <a:extLst>
              <a:ext uri="{FF2B5EF4-FFF2-40B4-BE49-F238E27FC236}">
                <a16:creationId xmlns:a16="http://schemas.microsoft.com/office/drawing/2014/main" id="{2F94F083-B43D-6A3B-C395-2985D009E0C2}"/>
              </a:ext>
            </a:extLst>
          </p:cNvPr>
          <p:cNvSpPr>
            <a:spLocks noGrp="1"/>
          </p:cNvSpPr>
          <p:nvPr>
            <p:ph sz="quarter" idx="37"/>
          </p:nvPr>
        </p:nvSpPr>
        <p:spPr>
          <a:xfrm>
            <a:off x="553454" y="2183572"/>
            <a:ext cx="3484563" cy="3975039"/>
          </a:xfrm>
        </p:spPr>
        <p:txBody>
          <a:bodyPr/>
          <a:lstStyle/>
          <a:p>
            <a:pPr lvl="1"/>
            <a:r>
              <a:rPr lang="en-US" sz="1400" dirty="0"/>
              <a:t>Submit a claim for another eligible expense.</a:t>
            </a:r>
          </a:p>
          <a:p>
            <a:pPr lvl="1"/>
            <a:r>
              <a:rPr lang="en-US" sz="1400" dirty="0"/>
              <a:t>Include the EOB, itemized statement or detailed receipt for your eligible expense. It must be from the same plan year.</a:t>
            </a:r>
          </a:p>
          <a:p>
            <a:pPr lvl="1"/>
            <a:r>
              <a:rPr lang="en-US" sz="1400" dirty="0"/>
              <a:t>You can submit the claim through the Inspira member website, Inspira Mobile app, or complete a paper claim form and fax or mail it to us. </a:t>
            </a:r>
          </a:p>
          <a:p>
            <a:pPr lvl="1"/>
            <a:r>
              <a:rPr lang="en-US" sz="1400" dirty="0"/>
              <a:t>Make sure the expense wasn’t already paid for with your Inspira Card. </a:t>
            </a:r>
          </a:p>
          <a:p>
            <a:pPr lvl="1"/>
            <a:r>
              <a:rPr lang="en-US" sz="1400" dirty="0"/>
              <a:t>Make sure you haven’t received reimbursement for the expense. </a:t>
            </a:r>
          </a:p>
        </p:txBody>
      </p:sp>
      <p:sp>
        <p:nvSpPr>
          <p:cNvPr id="9" name="Title 8">
            <a:extLst>
              <a:ext uri="{FF2B5EF4-FFF2-40B4-BE49-F238E27FC236}">
                <a16:creationId xmlns:a16="http://schemas.microsoft.com/office/drawing/2014/main" id="{6E44E72E-8616-2AB2-C689-6742B3BF72A4}"/>
              </a:ext>
            </a:extLst>
          </p:cNvPr>
          <p:cNvSpPr>
            <a:spLocks noGrp="1"/>
          </p:cNvSpPr>
          <p:nvPr>
            <p:ph type="title"/>
          </p:nvPr>
        </p:nvSpPr>
        <p:spPr>
          <a:xfrm>
            <a:off x="614135" y="683598"/>
            <a:ext cx="11195244" cy="831402"/>
          </a:xfrm>
        </p:spPr>
        <p:txBody>
          <a:bodyPr>
            <a:normAutofit fontScale="90000"/>
          </a:bodyPr>
          <a:lstStyle/>
          <a:p>
            <a:r>
              <a:rPr lang="en-US" dirty="0"/>
              <a:t>Other ways to verify a card purchase</a:t>
            </a:r>
            <a:br>
              <a:rPr lang="en-US" dirty="0"/>
            </a:br>
            <a:r>
              <a:rPr lang="en-US" sz="1600" dirty="0">
                <a:latin typeface="+mn-lt"/>
              </a:rPr>
              <a:t>If you can’t find your supporting documents OR used your Inspira Card in error, there are other ways to verify a card purchase.</a:t>
            </a:r>
            <a:endParaRPr lang="en-US" dirty="0"/>
          </a:p>
        </p:txBody>
      </p:sp>
      <p:sp>
        <p:nvSpPr>
          <p:cNvPr id="4" name="Text Placeholder 3">
            <a:extLst>
              <a:ext uri="{FF2B5EF4-FFF2-40B4-BE49-F238E27FC236}">
                <a16:creationId xmlns:a16="http://schemas.microsoft.com/office/drawing/2014/main" id="{6ABEDC9F-2BE8-090B-CD5B-071E0CBA5E0C}"/>
              </a:ext>
            </a:extLst>
          </p:cNvPr>
          <p:cNvSpPr>
            <a:spLocks noGrp="1"/>
          </p:cNvSpPr>
          <p:nvPr>
            <p:ph type="body" sz="quarter" idx="38"/>
          </p:nvPr>
        </p:nvSpPr>
        <p:spPr/>
        <p:txBody>
          <a:bodyPr>
            <a:normAutofit/>
          </a:bodyPr>
          <a:lstStyle/>
          <a:p>
            <a:r>
              <a:rPr lang="en-US" dirty="0"/>
              <a:t>Inspira Debit card</a:t>
            </a:r>
          </a:p>
        </p:txBody>
      </p:sp>
    </p:spTree>
    <p:custDataLst>
      <p:custData r:id="rId1"/>
      <p:custData r:id="rId2"/>
    </p:custDataLst>
    <p:extLst>
      <p:ext uri="{BB962C8B-B14F-4D97-AF65-F5344CB8AC3E}">
        <p14:creationId xmlns:p14="http://schemas.microsoft.com/office/powerpoint/2010/main" val="2407448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3873A9-1826-8CF9-64EF-60C7A1492DE1}"/>
              </a:ext>
            </a:extLst>
          </p:cNvPr>
          <p:cNvSpPr>
            <a:spLocks noGrp="1"/>
          </p:cNvSpPr>
          <p:nvPr>
            <p:ph type="ctrTitle"/>
          </p:nvPr>
        </p:nvSpPr>
        <p:spPr/>
        <p:txBody>
          <a:bodyPr/>
          <a:lstStyle/>
          <a:p>
            <a:r>
              <a:rPr lang="en-US" dirty="0"/>
              <a:t>How to verify card purchases on the Inspira member website </a:t>
            </a:r>
          </a:p>
        </p:txBody>
      </p:sp>
      <p:sp>
        <p:nvSpPr>
          <p:cNvPr id="6" name="Text Placeholder 5">
            <a:extLst>
              <a:ext uri="{FF2B5EF4-FFF2-40B4-BE49-F238E27FC236}">
                <a16:creationId xmlns:a16="http://schemas.microsoft.com/office/drawing/2014/main" id="{A0048737-9E30-1B7E-E81F-82D519B473B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32782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2B3D730-5B75-6760-F246-AA0F834ED9EA}"/>
              </a:ext>
            </a:extLst>
          </p:cNvPr>
          <p:cNvGrpSpPr/>
          <p:nvPr/>
        </p:nvGrpSpPr>
        <p:grpSpPr>
          <a:xfrm>
            <a:off x="0" y="4572000"/>
            <a:ext cx="8521525" cy="2286000"/>
            <a:chOff x="0" y="4572000"/>
            <a:chExt cx="8521525" cy="2286000"/>
          </a:xfrm>
        </p:grpSpPr>
        <p:pic>
          <p:nvPicPr>
            <p:cNvPr id="15" name="Picture 14" descr="A black background with white lines and dots&#10;&#10;Description automatically generated">
              <a:extLst>
                <a:ext uri="{FF2B5EF4-FFF2-40B4-BE49-F238E27FC236}">
                  <a16:creationId xmlns:a16="http://schemas.microsoft.com/office/drawing/2014/main" id="{07725825-B3D3-5019-D70C-8A35DB2FD13D}"/>
                </a:ext>
              </a:extLst>
            </p:cNvPr>
            <p:cNvPicPr>
              <a:picLocks noChangeAspect="1"/>
            </p:cNvPicPr>
            <p:nvPr/>
          </p:nvPicPr>
          <p:blipFill rotWithShape="1">
            <a:blip r:embed="rId5">
              <a:alphaModFix amt="40000"/>
            </a:blip>
            <a:srcRect r="61783" b="68739"/>
            <a:stretch/>
          </p:blipFill>
          <p:spPr>
            <a:xfrm>
              <a:off x="0" y="4572000"/>
              <a:ext cx="4968113" cy="2286000"/>
            </a:xfrm>
            <a:prstGeom prst="rect">
              <a:avLst/>
            </a:prstGeom>
          </p:spPr>
        </p:pic>
        <p:pic>
          <p:nvPicPr>
            <p:cNvPr id="16" name="Picture 15" descr="A black background with white lines and dots&#10;&#10;Description automatically generated">
              <a:extLst>
                <a:ext uri="{FF2B5EF4-FFF2-40B4-BE49-F238E27FC236}">
                  <a16:creationId xmlns:a16="http://schemas.microsoft.com/office/drawing/2014/main" id="{9153F755-81AF-25CD-3603-F2727FF9E154}"/>
                </a:ext>
              </a:extLst>
            </p:cNvPr>
            <p:cNvPicPr>
              <a:picLocks noChangeAspect="1"/>
            </p:cNvPicPr>
            <p:nvPr/>
          </p:nvPicPr>
          <p:blipFill rotWithShape="1">
            <a:blip r:embed="rId5">
              <a:alphaModFix amt="40000"/>
            </a:blip>
            <a:srcRect l="6943" t="18651" r="61784" b="68739"/>
            <a:stretch/>
          </p:blipFill>
          <p:spPr>
            <a:xfrm>
              <a:off x="4455999" y="5935872"/>
              <a:ext cx="4065526" cy="922128"/>
            </a:xfrm>
            <a:prstGeom prst="rect">
              <a:avLst/>
            </a:prstGeom>
          </p:spPr>
        </p:pic>
      </p:grpSp>
      <p:pic>
        <p:nvPicPr>
          <p:cNvPr id="3" name="Content Placeholder 2" descr="A screenshot of a login screen&#10;&#10;Description automatically generated">
            <a:extLst>
              <a:ext uri="{FF2B5EF4-FFF2-40B4-BE49-F238E27FC236}">
                <a16:creationId xmlns:a16="http://schemas.microsoft.com/office/drawing/2014/main" id="{EC24E90D-19E0-9F02-18CB-6BB87A88B92B}"/>
              </a:ext>
            </a:extLst>
          </p:cNvPr>
          <p:cNvPicPr>
            <a:picLocks noGrp="1" noChangeAspect="1"/>
          </p:cNvPicPr>
          <p:nvPr>
            <p:ph sz="quarter" idx="32"/>
          </p:nvPr>
        </p:nvPicPr>
        <p:blipFill>
          <a:blip r:embed="rId6"/>
          <a:stretch>
            <a:fillRect/>
          </a:stretch>
        </p:blipFill>
        <p:spPr>
          <a:xfrm>
            <a:off x="2598873" y="1604963"/>
            <a:ext cx="6984729" cy="4549775"/>
          </a:xfrm>
        </p:spPr>
      </p:pic>
      <p:sp>
        <p:nvSpPr>
          <p:cNvPr id="8" name="Title 7">
            <a:extLst>
              <a:ext uri="{FF2B5EF4-FFF2-40B4-BE49-F238E27FC236}">
                <a16:creationId xmlns:a16="http://schemas.microsoft.com/office/drawing/2014/main" id="{D41EE2EC-E95B-8307-DF40-59339F010EFF}"/>
              </a:ext>
            </a:extLst>
          </p:cNvPr>
          <p:cNvSpPr>
            <a:spLocks noGrp="1"/>
          </p:cNvSpPr>
          <p:nvPr>
            <p:ph type="title"/>
          </p:nvPr>
        </p:nvSpPr>
        <p:spPr/>
        <p:txBody>
          <a:bodyPr>
            <a:normAutofit/>
          </a:bodyPr>
          <a:lstStyle/>
          <a:p>
            <a:r>
              <a:rPr lang="en-US" dirty="0"/>
              <a:t>Go to mybenefits.inspirafinancial.com, click login </a:t>
            </a:r>
          </a:p>
        </p:txBody>
      </p:sp>
      <p:sp>
        <p:nvSpPr>
          <p:cNvPr id="9" name="Text Placeholder 8">
            <a:extLst>
              <a:ext uri="{FF2B5EF4-FFF2-40B4-BE49-F238E27FC236}">
                <a16:creationId xmlns:a16="http://schemas.microsoft.com/office/drawing/2014/main" id="{34AEAD44-EC8E-979C-F8C2-479D61E24D37}"/>
              </a:ext>
            </a:extLst>
          </p:cNvPr>
          <p:cNvSpPr>
            <a:spLocks noGrp="1"/>
          </p:cNvSpPr>
          <p:nvPr>
            <p:ph type="body" sz="quarter" idx="33"/>
          </p:nvPr>
        </p:nvSpPr>
        <p:spPr/>
        <p:txBody>
          <a:bodyPr>
            <a:normAutofit/>
          </a:bodyPr>
          <a:lstStyle/>
          <a:p>
            <a:r>
              <a:rPr lang="en-US" dirty="0"/>
              <a:t>Verify your card purchase</a:t>
            </a:r>
          </a:p>
        </p:txBody>
      </p:sp>
      <p:pic>
        <p:nvPicPr>
          <p:cNvPr id="21" name="Picture 20" descr="A yellow arrow on a black background&#10;&#10;Description automatically generated">
            <a:extLst>
              <a:ext uri="{FF2B5EF4-FFF2-40B4-BE49-F238E27FC236}">
                <a16:creationId xmlns:a16="http://schemas.microsoft.com/office/drawing/2014/main" id="{664B4DB6-6502-F3FF-0227-297A341FB8FE}"/>
              </a:ext>
            </a:extLst>
          </p:cNvPr>
          <p:cNvPicPr>
            <a:picLocks noChangeAspect="1"/>
          </p:cNvPicPr>
          <p:nvPr/>
        </p:nvPicPr>
        <p:blipFill>
          <a:blip r:embed="rId7"/>
          <a:stretch>
            <a:fillRect/>
          </a:stretch>
        </p:blipFill>
        <p:spPr>
          <a:xfrm rot="9021947">
            <a:off x="6197767" y="2529441"/>
            <a:ext cx="888122" cy="665826"/>
          </a:xfrm>
          <a:prstGeom prst="rect">
            <a:avLst/>
          </a:prstGeom>
        </p:spPr>
      </p:pic>
      <p:sp>
        <p:nvSpPr>
          <p:cNvPr id="4" name="TextBox 3">
            <a:extLst>
              <a:ext uri="{FF2B5EF4-FFF2-40B4-BE49-F238E27FC236}">
                <a16:creationId xmlns:a16="http://schemas.microsoft.com/office/drawing/2014/main" id="{64FE7C32-C5D5-A4C3-C2B2-19F8ED5A6AEE}"/>
              </a:ext>
            </a:extLst>
          </p:cNvPr>
          <p:cNvSpPr txBox="1"/>
          <p:nvPr/>
        </p:nvSpPr>
        <p:spPr>
          <a:xfrm>
            <a:off x="614136" y="2353415"/>
            <a:ext cx="1994262" cy="1769715"/>
          </a:xfrm>
          <a:prstGeom prst="rect">
            <a:avLst/>
          </a:prstGeom>
          <a:noFill/>
        </p:spPr>
        <p:txBody>
          <a:bodyPr wrap="square" lIns="0" tIns="0" rtlCol="0">
            <a:spAutoFit/>
          </a:bodyPr>
          <a:lstStyle/>
          <a:p>
            <a:pPr marL="285750" indent="-285750" algn="l">
              <a:buFont typeface="Arial" panose="020B0604020202020204" pitchFamily="34" charset="0"/>
              <a:buChar char="•"/>
            </a:pPr>
            <a:r>
              <a:rPr lang="en-US" sz="1600" dirty="0"/>
              <a:t>Enter your username and password. </a:t>
            </a:r>
          </a:p>
          <a:p>
            <a:pPr marL="285750" indent="-285750" algn="l">
              <a:buFont typeface="Arial" panose="020B0604020202020204" pitchFamily="34" charset="0"/>
              <a:buChar char="•"/>
            </a:pPr>
            <a:r>
              <a:rPr lang="en-US" sz="1600" dirty="0"/>
              <a:t>Click login or select “create profile” to register. </a:t>
            </a:r>
          </a:p>
        </p:txBody>
      </p:sp>
    </p:spTree>
    <p:custDataLst>
      <p:custData r:id="rId1"/>
      <p:custData r:id="rId2"/>
    </p:custDataLst>
    <p:extLst>
      <p:ext uri="{BB962C8B-B14F-4D97-AF65-F5344CB8AC3E}">
        <p14:creationId xmlns:p14="http://schemas.microsoft.com/office/powerpoint/2010/main" val="1201002088"/>
      </p:ext>
    </p:extLst>
  </p:cSld>
  <p:clrMapOvr>
    <a:masterClrMapping/>
  </p:clrMapOvr>
</p:sld>
</file>

<file path=ppt/theme/theme1.xml><?xml version="1.0" encoding="utf-8"?>
<a:theme xmlns:a="http://schemas.openxmlformats.org/drawingml/2006/main" name="Office Theme">
  <a:themeElements>
    <a:clrScheme name="Inspira">
      <a:dk1>
        <a:srgbClr val="000000"/>
      </a:dk1>
      <a:lt1>
        <a:srgbClr val="FFFFFF"/>
      </a:lt1>
      <a:dk2>
        <a:srgbClr val="DAD7CF"/>
      </a:dk2>
      <a:lt2>
        <a:srgbClr val="F1F0EE"/>
      </a:lt2>
      <a:accent1>
        <a:srgbClr val="1B216B"/>
      </a:accent1>
      <a:accent2>
        <a:srgbClr val="FFD008"/>
      </a:accent2>
      <a:accent3>
        <a:srgbClr val="4553A9"/>
      </a:accent3>
      <a:accent4>
        <a:srgbClr val="B1BDFF"/>
      </a:accent4>
      <a:accent5>
        <a:srgbClr val="008D86"/>
      </a:accent5>
      <a:accent6>
        <a:srgbClr val="C75A01"/>
      </a:accent6>
      <a:hlink>
        <a:srgbClr val="1B216B"/>
      </a:hlink>
      <a:folHlink>
        <a:srgbClr val="4553A9"/>
      </a:folHlink>
    </a:clrScheme>
    <a:fontScheme name="Inspira fonts">
      <a:majorFont>
        <a:latin typeface="Antonio"/>
        <a:ea typeface=""/>
        <a:cs typeface=""/>
      </a:majorFont>
      <a:minorFont>
        <a:latin typeface="Inte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tlCol="0">
        <a:spAutoFit/>
      </a:bodyPr>
      <a:lstStyle>
        <a:defPPr algn="l">
          <a:defRPr sz="1600" dirty="0" err="1" smtClean="0"/>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D82890820439478D69F108B9B0E0E2" ma:contentTypeVersion="20" ma:contentTypeDescription="Create a new document." ma:contentTypeScope="" ma:versionID="83f4cdb9ee370233f0be0f5c68225939">
  <xsd:schema xmlns:xsd="http://www.w3.org/2001/XMLSchema" xmlns:xs="http://www.w3.org/2001/XMLSchema" xmlns:p="http://schemas.microsoft.com/office/2006/metadata/properties" xmlns:ns2="4f73d9ff-4642-4c55-b66a-caba3688f597" xmlns:ns3="2581c145-4674-440f-a5bf-bd21a33ca004" targetNamespace="http://schemas.microsoft.com/office/2006/metadata/properties" ma:root="true" ma:fieldsID="00ee6366840058c47a2acc46157de812" ns2:_="" ns3:_="">
    <xsd:import namespace="4f73d9ff-4642-4c55-b66a-caba3688f597"/>
    <xsd:import namespace="2581c145-4674-440f-a5bf-bd21a33ca00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3d9ff-4642-4c55-b66a-caba3688f5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8ea7160-3e16-4d6f-9810-e6c9cd967ff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81c145-4674-440f-a5bf-bd21a33ca00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f44af5fc-6e7b-4204-b128-891d37319312}" ma:internalName="TaxCatchAll" ma:showField="CatchAllData" ma:web="2581c145-4674-440f-a5bf-bd21a33ca0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TemplafySlideFormConfiguration><![CDATA[{"formFields":[],"formDataEntries":[]}]]></TemplafySlideFormConfiguration>
</file>

<file path=customXml/item100.xml><?xml version="1.0" encoding="utf-8"?>
<TemplafySlideFormConfiguration><![CDATA[{"formFields":[],"formDataEntries":[]}]]></TemplafySlideFormConfiguration>
</file>

<file path=customXml/item101.xml><?xml version="1.0" encoding="utf-8"?>
<TemplafySlideTemplateConfiguration><![CDATA[{"slideVersion":1,"isValidatorEnabled":false,"isLocked":false,"elementsMetadata":[],"slideId":"637906995957588437","enableDocumentContentUpdater":false,"version":"2.0"}]]></TemplafySlideTemplateConfiguration>
</file>

<file path=customXml/item102.xml><?xml version="1.0" encoding="utf-8"?>
<TemplafySlideTemplateConfiguration><![CDATA[{"slideVersion":1,"isValidatorEnabled":false,"isLocked":false,"elementsMetadata":[],"slideId":"637906995957588437","enableDocumentContentUpdater":false,"version":"2.0"}]]></TemplafySlideTemplateConfiguration>
</file>

<file path=customXml/item103.xml><?xml version="1.0" encoding="utf-8"?>
<TemplafySlideFormConfiguration><![CDATA[{"formFields":[],"formDataEntries":[]}]]></TemplafySlideFormConfiguration>
</file>

<file path=customXml/item104.xml><?xml version="1.0" encoding="utf-8"?>
<TemplafySlideTemplateConfiguration><![CDATA[{"slideVersion":1,"isValidatorEnabled":false,"isLocked":false,"elementsMetadata":[],"slideId":"637906995957588437","enableDocumentContentUpdater":false,"version":"2.0"}]]></TemplafySlideTemplateConfiguration>
</file>

<file path=customXml/item105.xml><?xml version="1.0" encoding="utf-8"?>
<TemplafySlideFormConfiguration><![CDATA[{"formFields":[],"formDataEntries":[]}]]></TemplafySlideFormConfiguration>
</file>

<file path=customXml/item106.xml><?xml version="1.0" encoding="utf-8"?>
<TemplafySlideTemplateConfiguration><![CDATA[{"slideVersion":1,"isValidatorEnabled":false,"isLocked":false,"elementsMetadata":[],"slideId":"637906995958385065","enableDocumentContentUpdater":false,"version":"2.0"}]]></TemplafySlideTemplateConfiguration>
</file>

<file path=customXml/item107.xml><?xml version="1.0" encoding="utf-8"?>
<TemplafySlideFormConfiguration><![CDATA[{"formFields":[],"formDataEntries":[]}]]></TemplafySlideFormConfiguration>
</file>

<file path=customXml/item11.xml><?xml version="1.0" encoding="utf-8"?>
<TemplafySlideTemplateConfiguration><![CDATA[{"slideVersion":1,"isValidatorEnabled":false,"isLocked":false,"elementsMetadata":[],"slideId":"637906995957588437","enableDocumentContentUpdater":false,"version":"2.0"}]]></TemplafySlideTemplateConfiguration>
</file>

<file path=customXml/item12.xml><?xml version="1.0" encoding="utf-8"?>
<TemplafySlideTemplateConfiguration><![CDATA[{"slideVersion":1,"isValidatorEnabled":false,"isLocked":false,"elementsMetadata":[],"slideId":"637906995957588437","enableDocumentContentUpdater":false,"version":"2.0"}]]></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slideVersion":1,"isValidatorEnabled":false,"isLocked":false,"elementsMetadata":[],"slideId":"637906995957588437","enableDocumentContentUpdater":false,"version":"2.0"}]]></TemplafySlideTemplateConfiguration>
</file>

<file path=customXml/item15.xml><?xml version="1.0" encoding="utf-8"?>
<TemplafySlideFormConfiguration><![CDATA[{"formFields":[],"formDataEntries":[]}]]></TemplafySlideFormConfiguration>
</file>

<file path=customXml/item16.xml><?xml version="1.0" encoding="utf-8"?>
<TemplafySlideTemplateConfiguration><![CDATA[{"slideVersion":1,"isValidatorEnabled":false,"isLocked":false,"elementsMetadata":[],"slideId":"637906995957588437","enableDocumentContentUpdater":false,"version":"2.0"}]]></TemplafySlideTemplateConfiguration>
</file>

<file path=customXml/item17.xml><?xml version="1.0" encoding="utf-8"?>
<TemplafySlideFormConfiguration><![CDATA[{"formFields":[],"formDataEntries":[]}]]></TemplafySlideFormConfiguration>
</file>

<file path=customXml/item18.xml><?xml version="1.0" encoding="utf-8"?>
<TemplafySlideFormConfiguration><![CDATA[{"formFields":[],"formDataEntries":[]}]]></TemplafySlideFormConfiguration>
</file>

<file path=customXml/item19.xml><?xml version="1.0" encoding="utf-8"?>
<TemplafySlideTemplateConfiguration><![CDATA[{"slideVersion":1,"isValidatorEnabled":false,"isLocked":false,"elementsMetadata":[],"slideId":"637906995957588437","enableDocumentContentUpdater":false,"version":"2.0"}]]></TemplafySlideTemplateConfiguration>
</file>

<file path=customXml/item2.xml><?xml version="1.0" encoding="utf-8"?>
<?mso-contentType ?>
<FormTemplates xmlns="http://schemas.microsoft.com/sharepoint/v3/contenttype/forms">
  <Display>DocumentLibraryForm</Display>
  <Edit>DocumentLibraryForm</Edit>
  <New>DocumentLibraryForm</New>
</FormTemplates>
</file>

<file path=customXml/item20.xml><?xml version="1.0" encoding="utf-8"?>
<TemplafySlideTemplateConfiguration><![CDATA[{"slideVersion":1,"isValidatorEnabled":false,"isLocked":false,"elementsMetadata":[],"slideId":"637906995957588437","enableDocumentContentUpdater":false,"version":"2.0"}]]></TemplafySlideTemplateConfiguration>
</file>

<file path=customXml/item21.xml><?xml version="1.0" encoding="utf-8"?>
<TemplafySlideFormConfiguration><![CDATA[{"formFields":[],"formDataEntries":[]}]]></TemplafySlideFormConfiguration>
</file>

<file path=customXml/item22.xml><?xml version="1.0" encoding="utf-8"?>
<TemplafySlideFormConfiguration><![CDATA[{"formFields":[],"formDataEntries":[]}]]></TemplafySlideFormConfiguration>
</file>

<file path=customXml/item23.xml><?xml version="1.0" encoding="utf-8"?>
<TemplafySlideTemplateConfiguration><![CDATA[{"slideVersion":1,"isValidatorEnabled":false,"isLocked":false,"elementsMetadata":[],"slideId":"637906995957588437","enableDocumentContentUpdater":false,"version":"2.0"}]]></TemplafySlideTemplateConfiguration>
</file>

<file path=customXml/item24.xml><?xml version="1.0" encoding="utf-8"?>
<TemplafySlideFormConfiguration><![CDATA[{"formFields":[],"formDataEntries":[]}]]></TemplafySlideFormConfiguration>
</file>

<file path=customXml/item25.xml><?xml version="1.0" encoding="utf-8"?>
<TemplafySlideTemplateConfiguration><![CDATA[{"slideVersion":1,"isValidatorEnabled":false,"isLocked":false,"elementsMetadata":[],"slideId":"637906995957588437","enableDocumentContentUpdater":false,"version":"2.0"}]]></TemplafySlideTemplateConfiguration>
</file>

<file path=customXml/item26.xml><?xml version="1.0" encoding="utf-8"?>
<TemplafySlideFormConfiguration><![CDATA[{"formFields":[],"formDataEntries":[]}]]></TemplafySlideFormConfiguration>
</file>

<file path=customXml/item27.xml><?xml version="1.0" encoding="utf-8"?>
<TemplafySlideTemplateConfiguration><![CDATA[{"slideVersion":1,"isValidatorEnabled":false,"isLocked":false,"elementsMetadata":[],"slideId":"637906995957588437","enableDocumentContentUpdater":false,"version":"2.0"}]]></TemplafySlideTemplateConfiguration>
</file>

<file path=customXml/item28.xml><?xml version="1.0" encoding="utf-8"?>
<TemplafySlideTemplateConfiguration><![CDATA[{"slideVersion":1,"isValidatorEnabled":false,"isLocked":false,"elementsMetadata":[],"slideId":"637906995957588437","enableDocumentContentUpdater":false,"version":"2.0"}]]></TemplafySlideTemplateConfiguration>
</file>

<file path=customXml/item29.xml><?xml version="1.0" encoding="utf-8"?>
<TemplafySlideFormConfiguration><![CDATA[{"formFields":[],"formDataEntries":[]}]]></TemplafySlideFormConfiguration>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73d9ff-4642-4c55-b66a-caba3688f597">
      <Terms xmlns="http://schemas.microsoft.com/office/infopath/2007/PartnerControls"/>
    </lcf76f155ced4ddcb4097134ff3c332f>
    <TaxCatchAll xmlns="2581c145-4674-440f-a5bf-bd21a33ca004" xsi:nil="true"/>
    <SharedWithUsers xmlns="2581c145-4674-440f-a5bf-bd21a33ca004">
      <UserInfo>
        <DisplayName>Sherri Vandenberg</DisplayName>
        <AccountId>191</AccountId>
        <AccountType/>
      </UserInfo>
      <UserInfo>
        <DisplayName>Ginger Romero</DisplayName>
        <AccountId>92</AccountId>
        <AccountType/>
      </UserInfo>
    </SharedWithUsers>
  </documentManagement>
</p:properties>
</file>

<file path=customXml/item30.xml><?xml version="1.0" encoding="utf-8"?>
<TemplafySlideTemplateConfiguration><![CDATA[{"slideVersion":1,"isValidatorEnabled":false,"isLocked":false,"elementsMetadata":[],"slideId":"637906995957588437","enableDocumentContentUpdater":false,"version":"2.0"}]]></TemplafySlideTemplateConfiguration>
</file>

<file path=customXml/item31.xml><?xml version="1.0" encoding="utf-8"?>
<TemplafySlideFormConfiguration><![CDATA[{"formFields":[],"formDataEntries":[]}]]></TemplafySlideFormConfiguration>
</file>

<file path=customXml/item32.xml><?xml version="1.0" encoding="utf-8"?>
<TemplafySlideTemplateConfiguration><![CDATA[{"slideVersion":1,"isValidatorEnabled":false,"isLocked":false,"elementsMetadata":[],"slideId":"637906995957588437","enableDocumentContentUpdater":false,"version":"2.0"}]]></TemplafySlideTemplateConfiguration>
</file>

<file path=customXml/item33.xml><?xml version="1.0" encoding="utf-8"?>
<TemplafySlideFormConfiguration><![CDATA[{"formFields":[],"formDataEntries":[]}]]></TemplafySlideFormConfiguration>
</file>

<file path=customXml/item34.xml><?xml version="1.0" encoding="utf-8"?>
<TemplafySlideFormConfiguration><![CDATA[{"formFields":[],"formDataEntries":[]}]]></TemplafySlideFormConfiguration>
</file>

<file path=customXml/item35.xml><?xml version="1.0" encoding="utf-8"?>
<TemplafySlideTemplateConfiguration><![CDATA[{"slideVersion":1,"isValidatorEnabled":false,"isLocked":false,"elementsMetadata":[],"slideId":"637906995957588437","enableDocumentContentUpdater":false,"version":"2.0"}]]></TemplafySlideTemplateConfiguration>
</file>

<file path=customXml/item36.xml><?xml version="1.0" encoding="utf-8"?>
<TemplafySlideTemplateConfiguration><![CDATA[{"slideVersion":1,"isValidatorEnabled":false,"isLocked":false,"elementsMetadata":[],"slideId":"637906995957588437","enableDocumentContentUpdater":false,"version":"2.0"}]]></TemplafySlideTemplateConfiguration>
</file>

<file path=customXml/item37.xml><?xml version="1.0" encoding="utf-8"?>
<TemplafySlideFormConfiguration><![CDATA[{"formFields":[],"formDataEntries":[]}]]></TemplafySlideFormConfiguration>
</file>

<file path=customXml/item38.xml><?xml version="1.0" encoding="utf-8"?>
<TemplafySlideTemplateConfiguration><![CDATA[{"slideVersion":1,"isValidatorEnabled":false,"isLocked":false,"elementsMetadata":[],"slideId":"637906995957588437","enableDocumentContentUpdater":false,"version":"2.0"}]]></TemplafySlideTemplateConfiguration>
</file>

<file path=customXml/item39.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40.xml><?xml version="1.0" encoding="utf-8"?>
<TemplafySlideTemplateConfiguration><![CDATA[{"slideVersion":1,"isValidatorEnabled":false,"isLocked":false,"elementsMetadata":[],"slideId":"637906995957588437","enableDocumentContentUpdater":false,"version":"2.0"}]]></TemplafySlideTemplateConfiguration>
</file>

<file path=customXml/item41.xml><?xml version="1.0" encoding="utf-8"?>
<TemplafySlideFormConfiguration><![CDATA[{"formFields":[],"formDataEntries":[]}]]></TemplafySlideFormConfiguration>
</file>

<file path=customXml/item42.xml><?xml version="1.0" encoding="utf-8"?>
<TemplafySlideFormConfiguration><![CDATA[{"formFields":[],"formDataEntries":[]}]]></TemplafySlideFormConfiguration>
</file>

<file path=customXml/item43.xml><?xml version="1.0" encoding="utf-8"?>
<TemplafySlideTemplateConfiguration><![CDATA[{"slideVersion":1,"isValidatorEnabled":false,"isLocked":false,"elementsMetadata":[],"slideId":"637906995957588437","enableDocumentContentUpdater":false,"version":"2.0"}]]></TemplafySlideTemplateConfiguration>
</file>

<file path=customXml/item44.xml><?xml version="1.0" encoding="utf-8"?>
<TemplafySlideTemplateConfiguration><![CDATA[{"slideVersion":1,"isValidatorEnabled":false,"isLocked":false,"elementsMetadata":[],"slideId":"637906995957588437","enableDocumentContentUpdater":false,"version":"2.0"}]]></TemplafySlideTemplateConfiguration>
</file>

<file path=customXml/item45.xml><?xml version="1.0" encoding="utf-8"?>
<TemplafySlideFormConfiguration><![CDATA[{"formFields":[],"formDataEntries":[]}]]></TemplafySlideFormConfiguration>
</file>

<file path=customXml/item46.xml><?xml version="1.0" encoding="utf-8"?>
<TemplafySlideFormConfiguration><![CDATA[{"formFields":[],"formDataEntries":[]}]]></TemplafySlideFormConfiguration>
</file>

<file path=customXml/item47.xml><?xml version="1.0" encoding="utf-8"?>
<TemplafySlideTemplateConfiguration><![CDATA[{"slideVersion":1,"isValidatorEnabled":false,"isLocked":false,"elementsMetadata":[],"slideId":"637906995957588437","enableDocumentContentUpdater":false,"version":"2.0"}]]></TemplafySlideTemplateConfiguration>
</file>

<file path=customXml/item48.xml><?xml version="1.0" encoding="utf-8"?>
<TemplafySlideFormConfiguration><![CDATA[{"formFields":[],"formDataEntries":[]}]]></TemplafySlideFormConfiguration>
</file>

<file path=customXml/item49.xml><?xml version="1.0" encoding="utf-8"?>
<TemplafySlideTemplateConfiguration><![CDATA[{"slideVersion":1,"isValidatorEnabled":false,"isLocked":false,"elementsMetadata":[],"slideId":"637906995957588437","enableDocumentContentUpdater":false,"version":"2.0"}]]></TemplafySlideTemplateConfiguration>
</file>

<file path=customXml/item5.xml><?xml version="1.0" encoding="utf-8"?>
<TemplafySlideTemplateConfiguration><![CDATA[{"slideVersion":1,"isValidatorEnabled":false,"isLocked":false,"elementsMetadata":[],"slideId":"637906995957596077","enableDocumentContentUpdater":false,"version":"2.0"}]]></TemplafySlideTemplateConfiguration>
</file>

<file path=customXml/item50.xml><?xml version="1.0" encoding="utf-8"?>
<TemplafySlideFormConfiguration><![CDATA[{"formFields":[],"formDataEntries":[]}]]></TemplafySlideFormConfiguration>
</file>

<file path=customXml/item51.xml><?xml version="1.0" encoding="utf-8"?>
<TemplafySlideTemplateConfiguration><![CDATA[{"slideVersion":1,"isValidatorEnabled":false,"isLocked":false,"elementsMetadata":[],"slideId":"637906995957588437","enableDocumentContentUpdater":false,"version":"2.0"}]]></TemplafySlideTemplateConfiguration>
</file>

<file path=customXml/item52.xml><?xml version="1.0" encoding="utf-8"?>
<TemplafySlideTemplateConfiguration><![CDATA[{"slideVersion":1,"isValidatorEnabled":false,"isLocked":false,"elementsMetadata":[],"slideId":"637906995957588437","enableDocumentContentUpdater":false,"version":"2.0"}]]></TemplafySlideTemplateConfiguration>
</file>

<file path=customXml/item53.xml><?xml version="1.0" encoding="utf-8"?>
<TemplafySlideFormConfiguration><![CDATA[{"formFields":[],"formDataEntries":[]}]]></TemplafySlideFormConfiguration>
</file>

<file path=customXml/item54.xml><?xml version="1.0" encoding="utf-8"?>
<TemplafySlideTemplateConfiguration><![CDATA[{"slideVersion":1,"isValidatorEnabled":false,"isLocked":false,"elementsMetadata":[],"slideId":"637906995957588437","enableDocumentContentUpdater":false,"version":"2.0"}]]></TemplafySlideTemplateConfiguration>
</file>

<file path=customXml/item55.xml><?xml version="1.0" encoding="utf-8"?>
<TemplafySlideFormConfiguration><![CDATA[{"formFields":[],"formDataEntries":[]}]]></TemplafySlideFormConfiguration>
</file>

<file path=customXml/item56.xml><?xml version="1.0" encoding="utf-8"?>
<TemplafySlideFormConfiguration><![CDATA[{"formFields":[],"formDataEntries":[]}]]></TemplafySlideFormConfiguration>
</file>

<file path=customXml/item57.xml><?xml version="1.0" encoding="utf-8"?>
<TemplafySlideTemplateConfiguration><![CDATA[{"slideVersion":1,"isValidatorEnabled":false,"isLocked":false,"elementsMetadata":[],"slideId":"637906995957588437","enableDocumentContentUpdater":false,"version":"2.0"}]]></TemplafySlideTemplateConfiguration>
</file>

<file path=customXml/item58.xml><?xml version="1.0" encoding="utf-8"?>
<TemplafySlideTemplateConfiguration><![CDATA[{"slideVersion":1,"isValidatorEnabled":false,"isLocked":false,"elementsMetadata":[],"slideId":"637906995957588437","enableDocumentContentUpdater":false,"version":"2.0"}]]></TemplafySlideTemplateConfiguration>
</file>

<file path=customXml/item59.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60.xml><?xml version="1.0" encoding="utf-8"?>
<TemplafySlideFormConfiguration><![CDATA[{"formFields":[],"formDataEntries":[]}]]></TemplafySlideFormConfiguration>
</file>

<file path=customXml/item61.xml><?xml version="1.0" encoding="utf-8"?>
<TemplafySlideTemplateConfiguration><![CDATA[{"slideVersion":1,"isValidatorEnabled":false,"isLocked":false,"elementsMetadata":[],"slideId":"637906995957588437","enableDocumentContentUpdater":false,"version":"2.0"}]]></TemplafySlideTemplateConfiguration>
</file>

<file path=customXml/item62.xml><?xml version="1.0" encoding="utf-8"?>
<TemplafySlideTemplateConfiguration><![CDATA[{"slideVersion":1,"isValidatorEnabled":false,"isLocked":false,"elementsMetadata":[],"slideId":"637906995957588437","enableDocumentContentUpdater":false,"version":"2.0"}]]></TemplafySlideTemplateConfiguration>
</file>

<file path=customXml/item63.xml><?xml version="1.0" encoding="utf-8"?>
<TemplafySlideFormConfiguration><![CDATA[{"formFields":[],"formDataEntries":[]}]]></TemplafySlideFormConfiguration>
</file>

<file path=customXml/item64.xml><?xml version="1.0" encoding="utf-8"?>
<TemplafySlideTemplateConfiguration><![CDATA[{"slideVersion":1,"isValidatorEnabled":false,"isLocked":false,"elementsMetadata":[],"slideId":"637906995957588437","enableDocumentContentUpdater":false,"version":"2.0"}]]></TemplafySlideTemplateConfiguration>
</file>

<file path=customXml/item65.xml><?xml version="1.0" encoding="utf-8"?>
<TemplafySlideFormConfiguration><![CDATA[{"formFields":[],"formDataEntries":[]}]]></TemplafySlideFormConfiguration>
</file>

<file path=customXml/item66.xml><?xml version="1.0" encoding="utf-8"?>
<TemplafySlideFormConfiguration><![CDATA[{"formFields":[],"formDataEntries":[]}]]></TemplafySlideFormConfiguration>
</file>

<file path=customXml/item67.xml><?xml version="1.0" encoding="utf-8"?>
<TemplafySlideTemplateConfiguration><![CDATA[{"slideVersion":1,"isValidatorEnabled":false,"isLocked":false,"elementsMetadata":[],"slideId":"637906995957588437","enableDocumentContentUpdater":false,"version":"2.0"}]]></TemplafySlideTemplateConfiguration>
</file>

<file path=customXml/item68.xml><?xml version="1.0" encoding="utf-8"?>
<TemplafySlideFormConfiguration><![CDATA[{"formFields":[],"formDataEntries":[]}]]></TemplafySlideFormConfiguration>
</file>

<file path=customXml/item69.xml><?xml version="1.0" encoding="utf-8"?>
<TemplafySlideTemplateConfiguration><![CDATA[{"slideVersion":1,"isValidatorEnabled":false,"isLocked":false,"elementsMetadata":[],"slideId":"637906995957588437","enableDocumentContentUpdater":false,"version":"2.0"}]]></TemplafySlideTemplateConfiguration>
</file>

<file path=customXml/item7.xml><?xml version="1.0" encoding="utf-8"?>
<TemplafySlideTemplateConfiguration><![CDATA[{"slideVersion":1,"isValidatorEnabled":false,"isLocked":false,"elementsMetadata":[],"slideId":"637906995957610172","enableDocumentContentUpdater":false,"version":"2.0"}]]></TemplafySlideTemplateConfiguration>
</file>

<file path=customXml/item70.xml><?xml version="1.0" encoding="utf-8"?>
<TemplafySlideFormConfiguration><![CDATA[{"formFields":[],"formDataEntries":[]}]]></TemplafySlideFormConfiguration>
</file>

<file path=customXml/item71.xml><?xml version="1.0" encoding="utf-8"?>
<TemplafySlideTemplateConfiguration><![CDATA[{"slideVersion":1,"isValidatorEnabled":false,"isLocked":false,"elementsMetadata":[],"slideId":"637906995957588437","enableDocumentContentUpdater":false,"version":"2.0"}]]></TemplafySlideTemplateConfiguration>
</file>

<file path=customXml/item72.xml><?xml version="1.0" encoding="utf-8"?>
<TemplafySlideTemplateConfiguration><![CDATA[{"slideVersion":1,"isValidatorEnabled":false,"isLocked":false,"elementsMetadata":[],"slideId":"637906995957588437","enableDocumentContentUpdater":false,"version":"2.0"}]]></TemplafySlideTemplateConfiguration>
</file>

<file path=customXml/item73.xml><?xml version="1.0" encoding="utf-8"?>
<TemplafySlideFormConfiguration><![CDATA[{"formFields":[],"formDataEntries":[]}]]></TemplafySlideFormConfiguration>
</file>

<file path=customXml/item74.xml><?xml version="1.0" encoding="utf-8"?>
<TemplafySlideTemplateConfiguration><![CDATA[{"slideVersion":1,"isValidatorEnabled":false,"isLocked":false,"elementsMetadata":[],"slideId":"637906995957588437","enableDocumentContentUpdater":false,"version":"2.0"}]]></TemplafySlideTemplateConfiguration>
</file>

<file path=customXml/item75.xml><?xml version="1.0" encoding="utf-8"?>
<TemplafySlideFormConfiguration><![CDATA[{"formFields":[],"formDataEntries":[]}]]></TemplafySlideFormConfiguration>
</file>

<file path=customXml/item76.xml><?xml version="1.0" encoding="utf-8"?>
<TemplafySlideFormConfiguration><![CDATA[{"formFields":[],"formDataEntries":[]}]]></TemplafySlideFormConfiguration>
</file>

<file path=customXml/item77.xml><?xml version="1.0" encoding="utf-8"?>
<TemplafySlideTemplateConfiguration><![CDATA[{"slideVersion":1,"isValidatorEnabled":false,"isLocked":false,"elementsMetadata":[],"slideId":"637906995957588437","enableDocumentContentUpdater":false,"version":"2.0"}]]></TemplafySlideTemplateConfiguration>
</file>

<file path=customXml/item78.xml><?xml version="1.0" encoding="utf-8"?>
<TemplafySlideTemplateConfiguration><![CDATA[{"slideVersion":1,"isValidatorEnabled":false,"isLocked":false,"elementsMetadata":[],"slideId":"637906995957588437","enableDocumentContentUpdater":false,"version":"2.0"}]]></TemplafySlideTemplateConfiguration>
</file>

<file path=customXml/item79.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80.xml><?xml version="1.0" encoding="utf-8"?>
<TemplafySlideTemplateConfiguration><![CDATA[{"slideVersion":1,"isValidatorEnabled":false,"isLocked":false,"elementsMetadata":[],"slideId":"637906995957588437","enableDocumentContentUpdater":false,"version":"2.0"}]]></TemplafySlideTemplateConfiguration>
</file>

<file path=customXml/item81.xml><?xml version="1.0" encoding="utf-8"?>
<TemplafySlideFormConfiguration><![CDATA[{"formFields":[],"formDataEntries":[]}]]></TemplafySlideFormConfiguration>
</file>

<file path=customXml/item82.xml><?xml version="1.0" encoding="utf-8"?>
<TemplafySlideFormConfiguration><![CDATA[{"formFields":[],"formDataEntries":[]}]]></TemplafySlideFormConfiguration>
</file>

<file path=customXml/item83.xml><?xml version="1.0" encoding="utf-8"?>
<TemplafySlideTemplateConfiguration><![CDATA[{"slideVersion":1,"isValidatorEnabled":false,"isLocked":false,"elementsMetadata":[],"slideId":"637906995957588437","enableDocumentContentUpdater":false,"version":"2.0"}]]></TemplafySlideTemplateConfiguration>
</file>

<file path=customXml/item84.xml><?xml version="1.0" encoding="utf-8"?>
<TemplafySlideFormConfiguration><![CDATA[{"formFields":[],"formDataEntries":[]}]]></TemplafySlideFormConfiguration>
</file>

<file path=customXml/item85.xml><?xml version="1.0" encoding="utf-8"?>
<TemplafySlideTemplateConfiguration><![CDATA[{"slideVersion":1,"isValidatorEnabled":false,"isLocked":false,"elementsMetadata":[],"slideId":"637906995957588437","enableDocumentContentUpdater":false,"version":"2.0"}]]></TemplafySlideTemplateConfiguration>
</file>

<file path=customXml/item86.xml><?xml version="1.0" encoding="utf-8"?>
<TemplafySlideFormConfiguration><![CDATA[{"formFields":[],"formDataEntries":[]}]]></TemplafySlideFormConfiguration>
</file>

<file path=customXml/item87.xml><?xml version="1.0" encoding="utf-8"?>
<TemplafySlideTemplateConfiguration><![CDATA[{"slideVersion":1,"isValidatorEnabled":false,"isLocked":false,"elementsMetadata":[],"slideId":"637906995957588437","enableDocumentContentUpdater":false,"version":"2.0"}]]></TemplafySlideTemplateConfiguration>
</file>

<file path=customXml/item88.xml><?xml version="1.0" encoding="utf-8"?>
<TemplafySlideFormConfiguration><![CDATA[{"formFields":[],"formDataEntries":[]}]]></TemplafySlideFormConfiguration>
</file>

<file path=customXml/item89.xml><?xml version="1.0" encoding="utf-8"?>
<TemplafySlideTemplateConfiguration><![CDATA[{"slideVersion":1,"isValidatorEnabled":false,"isLocked":false,"elementsMetadata":[],"slideId":"637906995957588437","enableDocumentContentUpdater":false,"version":"2.0"}]]></TemplafySlideTemplateConfiguration>
</file>

<file path=customXml/item9.xml><?xml version="1.0" encoding="utf-8"?>
<TemplafySlideTemplateConfiguration><![CDATA[{"slideVersion":1,"isValidatorEnabled":false,"isLocked":false,"elementsMetadata":[],"slideId":"637906995957610172","enableDocumentContentUpdater":false,"version":"2.0"}]]></TemplafySlideTemplateConfiguration>
</file>

<file path=customXml/item90.xml><?xml version="1.0" encoding="utf-8"?>
<TemplafySlideFormConfiguration><![CDATA[{"formFields":[],"formDataEntries":[]}]]></TemplafySlideFormConfiguration>
</file>

<file path=customXml/item91.xml><?xml version="1.0" encoding="utf-8"?>
<TemplafySlideTemplateConfiguration><![CDATA[{"slideVersion":1,"isValidatorEnabled":false,"isLocked":false,"elementsMetadata":[],"slideId":"637906995957588437","enableDocumentContentUpdater":false,"version":"2.0"}]]></TemplafySlideTemplateConfiguration>
</file>

<file path=customXml/item92.xml><?xml version="1.0" encoding="utf-8"?>
<TemplafySlideTemplateConfiguration><![CDATA[{"slideVersion":1,"isValidatorEnabled":false,"isLocked":false,"elementsMetadata":[],"slideId":"637906995957588437","enableDocumentContentUpdater":false,"version":"2.0"}]]></TemplafySlideTemplateConfiguration>
</file>

<file path=customXml/item93.xml><?xml version="1.0" encoding="utf-8"?>
<TemplafySlideFormConfiguration><![CDATA[{"formFields":[],"formDataEntries":[]}]]></TemplafySlideFormConfiguration>
</file>

<file path=customXml/item94.xml><?xml version="1.0" encoding="utf-8"?>
<TemplafySlideTemplateConfiguration><![CDATA[{"slideVersion":1,"isValidatorEnabled":false,"isLocked":false,"elementsMetadata":[],"slideId":"637906995957588437","enableDocumentContentUpdater":false,"version":"2.0"}]]></TemplafySlideTemplateConfiguration>
</file>

<file path=customXml/item95.xml><?xml version="1.0" encoding="utf-8"?>
<TemplafySlideFormConfiguration><![CDATA[{"formFields":[],"formDataEntries":[]}]]></TemplafySlideFormConfiguration>
</file>

<file path=customXml/item96.xml><?xml version="1.0" encoding="utf-8"?>
<TemplafySlideTemplateConfiguration><![CDATA[{"slideVersion":1,"isValidatorEnabled":false,"isLocked":false,"elementsMetadata":[],"slideId":"637906995957588437","enableDocumentContentUpdater":false,"version":"2.0"}]]></TemplafySlideTemplateConfiguration>
</file>

<file path=customXml/item97.xml><?xml version="1.0" encoding="utf-8"?>
<TemplafySlideFormConfiguration><![CDATA[{"formFields":[],"formDataEntries":[]}]]></TemplafySlideFormConfiguration>
</file>

<file path=customXml/item98.xml><?xml version="1.0" encoding="utf-8"?>
<TemplafySlideFormConfiguration><![CDATA[{"formFields":[],"formDataEntries":[]}]]></TemplafySlideFormConfiguration>
</file>

<file path=customXml/item99.xml><?xml version="1.0" encoding="utf-8"?>
<TemplafySlideTemplateConfiguration><![CDATA[{"slideVersion":1,"isValidatorEnabled":false,"isLocked":false,"elementsMetadata":[],"slideId":"637906995957588437","enableDocumentContentUpdater":false,"version":"2.0"}]]></TemplafySlideTemplateConfiguration>
</file>

<file path=customXml/itemProps1.xml><?xml version="1.0" encoding="utf-8"?>
<ds:datastoreItem xmlns:ds="http://schemas.openxmlformats.org/officeDocument/2006/customXml" ds:itemID="{BBCC1D89-4CFD-419D-B531-55AEE3119AB5}"/>
</file>

<file path=customXml/itemProps10.xml><?xml version="1.0" encoding="utf-8"?>
<ds:datastoreItem xmlns:ds="http://schemas.openxmlformats.org/officeDocument/2006/customXml" ds:itemID="{4CDF881E-AB49-4FC1-918D-977C981E69E5}">
  <ds:schemaRefs/>
</ds:datastoreItem>
</file>

<file path=customXml/itemProps100.xml><?xml version="1.0" encoding="utf-8"?>
<ds:datastoreItem xmlns:ds="http://schemas.openxmlformats.org/officeDocument/2006/customXml" ds:itemID="{64CC3EEF-6111-460B-9585-B7250D9B8AEF}">
  <ds:schemaRefs/>
</ds:datastoreItem>
</file>

<file path=customXml/itemProps101.xml><?xml version="1.0" encoding="utf-8"?>
<ds:datastoreItem xmlns:ds="http://schemas.openxmlformats.org/officeDocument/2006/customXml" ds:itemID="{291F78D0-D0DB-42FF-B73B-C00DCC712C2E}">
  <ds:schemaRefs/>
</ds:datastoreItem>
</file>

<file path=customXml/itemProps102.xml><?xml version="1.0" encoding="utf-8"?>
<ds:datastoreItem xmlns:ds="http://schemas.openxmlformats.org/officeDocument/2006/customXml" ds:itemID="{DCD96A2A-CDFA-4B83-85C8-EE79E4995845}">
  <ds:schemaRefs/>
</ds:datastoreItem>
</file>

<file path=customXml/itemProps103.xml><?xml version="1.0" encoding="utf-8"?>
<ds:datastoreItem xmlns:ds="http://schemas.openxmlformats.org/officeDocument/2006/customXml" ds:itemID="{16B10619-4B21-4F07-8DE6-9480C17455AD}">
  <ds:schemaRefs/>
</ds:datastoreItem>
</file>

<file path=customXml/itemProps104.xml><?xml version="1.0" encoding="utf-8"?>
<ds:datastoreItem xmlns:ds="http://schemas.openxmlformats.org/officeDocument/2006/customXml" ds:itemID="{DE10799C-FCE0-4DD6-8B42-05E8EBF962EB}">
  <ds:schemaRefs/>
</ds:datastoreItem>
</file>

<file path=customXml/itemProps105.xml><?xml version="1.0" encoding="utf-8"?>
<ds:datastoreItem xmlns:ds="http://schemas.openxmlformats.org/officeDocument/2006/customXml" ds:itemID="{90B0C674-04FA-474E-8FFC-57144EAD72A3}">
  <ds:schemaRefs/>
</ds:datastoreItem>
</file>

<file path=customXml/itemProps106.xml><?xml version="1.0" encoding="utf-8"?>
<ds:datastoreItem xmlns:ds="http://schemas.openxmlformats.org/officeDocument/2006/customXml" ds:itemID="{5A3FC596-D85D-436E-A4F2-4879CB976EBA}">
  <ds:schemaRefs/>
</ds:datastoreItem>
</file>

<file path=customXml/itemProps107.xml><?xml version="1.0" encoding="utf-8"?>
<ds:datastoreItem xmlns:ds="http://schemas.openxmlformats.org/officeDocument/2006/customXml" ds:itemID="{5B522E32-3C34-4398-969D-388528CB89CE}">
  <ds:schemaRefs/>
</ds:datastoreItem>
</file>

<file path=customXml/itemProps11.xml><?xml version="1.0" encoding="utf-8"?>
<ds:datastoreItem xmlns:ds="http://schemas.openxmlformats.org/officeDocument/2006/customXml" ds:itemID="{5A71B0AB-861D-4BD0-A93F-41F60C5CF0D7}">
  <ds:schemaRefs/>
</ds:datastoreItem>
</file>

<file path=customXml/itemProps12.xml><?xml version="1.0" encoding="utf-8"?>
<ds:datastoreItem xmlns:ds="http://schemas.openxmlformats.org/officeDocument/2006/customXml" ds:itemID="{CBC3A29B-FD8E-4682-8AAA-E30ECF2A7D6E}">
  <ds:schemaRefs/>
</ds:datastoreItem>
</file>

<file path=customXml/itemProps13.xml><?xml version="1.0" encoding="utf-8"?>
<ds:datastoreItem xmlns:ds="http://schemas.openxmlformats.org/officeDocument/2006/customXml" ds:itemID="{D02A01EA-9F8E-48AF-A608-E52254984DC0}">
  <ds:schemaRefs/>
</ds:datastoreItem>
</file>

<file path=customXml/itemProps14.xml><?xml version="1.0" encoding="utf-8"?>
<ds:datastoreItem xmlns:ds="http://schemas.openxmlformats.org/officeDocument/2006/customXml" ds:itemID="{00E200EA-5CE2-4918-9AC1-7B4818524096}">
  <ds:schemaRefs/>
</ds:datastoreItem>
</file>

<file path=customXml/itemProps15.xml><?xml version="1.0" encoding="utf-8"?>
<ds:datastoreItem xmlns:ds="http://schemas.openxmlformats.org/officeDocument/2006/customXml" ds:itemID="{F3885B90-273A-4E3A-B80C-D77AC567177C}">
  <ds:schemaRefs/>
</ds:datastoreItem>
</file>

<file path=customXml/itemProps16.xml><?xml version="1.0" encoding="utf-8"?>
<ds:datastoreItem xmlns:ds="http://schemas.openxmlformats.org/officeDocument/2006/customXml" ds:itemID="{4FB3D0E9-0CD2-4BC4-9DED-15BB1AF9E432}">
  <ds:schemaRefs/>
</ds:datastoreItem>
</file>

<file path=customXml/itemProps17.xml><?xml version="1.0" encoding="utf-8"?>
<ds:datastoreItem xmlns:ds="http://schemas.openxmlformats.org/officeDocument/2006/customXml" ds:itemID="{1E43A4F6-E215-4135-895A-4DF429870A19}">
  <ds:schemaRefs/>
</ds:datastoreItem>
</file>

<file path=customXml/itemProps18.xml><?xml version="1.0" encoding="utf-8"?>
<ds:datastoreItem xmlns:ds="http://schemas.openxmlformats.org/officeDocument/2006/customXml" ds:itemID="{052828B0-114E-4F36-A2EA-7CD77A495A9A}">
  <ds:schemaRefs/>
</ds:datastoreItem>
</file>

<file path=customXml/itemProps19.xml><?xml version="1.0" encoding="utf-8"?>
<ds:datastoreItem xmlns:ds="http://schemas.openxmlformats.org/officeDocument/2006/customXml" ds:itemID="{D83DF3AF-54E2-45EA-9BDA-B9E51B672F8C}">
  <ds:schemaRefs/>
</ds:datastoreItem>
</file>

<file path=customXml/itemProps2.xml><?xml version="1.0" encoding="utf-8"?>
<ds:datastoreItem xmlns:ds="http://schemas.openxmlformats.org/officeDocument/2006/customXml" ds:itemID="{BDE6C272-6911-4143-B271-424069FEFAD8}">
  <ds:schemaRefs>
    <ds:schemaRef ds:uri="http://schemas.microsoft.com/sharepoint/v3/contenttype/forms"/>
  </ds:schemaRefs>
</ds:datastoreItem>
</file>

<file path=customXml/itemProps20.xml><?xml version="1.0" encoding="utf-8"?>
<ds:datastoreItem xmlns:ds="http://schemas.openxmlformats.org/officeDocument/2006/customXml" ds:itemID="{F0293645-65E3-43C2-A3CA-5AC082897B05}">
  <ds:schemaRefs/>
</ds:datastoreItem>
</file>

<file path=customXml/itemProps21.xml><?xml version="1.0" encoding="utf-8"?>
<ds:datastoreItem xmlns:ds="http://schemas.openxmlformats.org/officeDocument/2006/customXml" ds:itemID="{A99D5793-0392-4ECC-AD95-A211B21247F6}">
  <ds:schemaRefs/>
</ds:datastoreItem>
</file>

<file path=customXml/itemProps22.xml><?xml version="1.0" encoding="utf-8"?>
<ds:datastoreItem xmlns:ds="http://schemas.openxmlformats.org/officeDocument/2006/customXml" ds:itemID="{4C6D4E21-72C8-4722-9741-00DE6FB0621C}">
  <ds:schemaRefs/>
</ds:datastoreItem>
</file>

<file path=customXml/itemProps23.xml><?xml version="1.0" encoding="utf-8"?>
<ds:datastoreItem xmlns:ds="http://schemas.openxmlformats.org/officeDocument/2006/customXml" ds:itemID="{F6B1502E-05B9-4D38-B6AA-AA54D6520B03}">
  <ds:schemaRefs/>
</ds:datastoreItem>
</file>

<file path=customXml/itemProps24.xml><?xml version="1.0" encoding="utf-8"?>
<ds:datastoreItem xmlns:ds="http://schemas.openxmlformats.org/officeDocument/2006/customXml" ds:itemID="{525DEDDB-5998-4B7A-B9D9-BA2FA27A93E2}">
  <ds:schemaRefs/>
</ds:datastoreItem>
</file>

<file path=customXml/itemProps25.xml><?xml version="1.0" encoding="utf-8"?>
<ds:datastoreItem xmlns:ds="http://schemas.openxmlformats.org/officeDocument/2006/customXml" ds:itemID="{FE79D8EB-855A-48C5-AE61-16BDCE87E6D8}">
  <ds:schemaRefs/>
</ds:datastoreItem>
</file>

<file path=customXml/itemProps26.xml><?xml version="1.0" encoding="utf-8"?>
<ds:datastoreItem xmlns:ds="http://schemas.openxmlformats.org/officeDocument/2006/customXml" ds:itemID="{DD919CF7-3383-46D5-A8CF-2533EBF50C1A}">
  <ds:schemaRefs/>
</ds:datastoreItem>
</file>

<file path=customXml/itemProps27.xml><?xml version="1.0" encoding="utf-8"?>
<ds:datastoreItem xmlns:ds="http://schemas.openxmlformats.org/officeDocument/2006/customXml" ds:itemID="{0BD93E63-E51A-493A-9533-1BD610DB7B33}">
  <ds:schemaRefs/>
</ds:datastoreItem>
</file>

<file path=customXml/itemProps28.xml><?xml version="1.0" encoding="utf-8"?>
<ds:datastoreItem xmlns:ds="http://schemas.openxmlformats.org/officeDocument/2006/customXml" ds:itemID="{C4E43D1E-08D9-46D4-8145-ACD2198D2134}">
  <ds:schemaRefs/>
</ds:datastoreItem>
</file>

<file path=customXml/itemProps29.xml><?xml version="1.0" encoding="utf-8"?>
<ds:datastoreItem xmlns:ds="http://schemas.openxmlformats.org/officeDocument/2006/customXml" ds:itemID="{2E232B1F-3215-4064-A9AD-E5F116EDB294}">
  <ds:schemaRefs/>
</ds:datastoreItem>
</file>

<file path=customXml/itemProps3.xml><?xml version="1.0" encoding="utf-8"?>
<ds:datastoreItem xmlns:ds="http://schemas.openxmlformats.org/officeDocument/2006/customXml" ds:itemID="{4B7751B3-CF4D-4FD0-83AD-2272E9B2236F}">
  <ds:schemaRefs>
    <ds:schemaRef ds:uri="383f91a7-308e-4534-87b6-e567e87c6666"/>
    <ds:schemaRef ds:uri="484fe4e8-4a9a-4c25-bc52-d473544d04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0.xml><?xml version="1.0" encoding="utf-8"?>
<ds:datastoreItem xmlns:ds="http://schemas.openxmlformats.org/officeDocument/2006/customXml" ds:itemID="{8D10C761-E44C-465E-87BD-C2798183B653}">
  <ds:schemaRefs/>
</ds:datastoreItem>
</file>

<file path=customXml/itemProps31.xml><?xml version="1.0" encoding="utf-8"?>
<ds:datastoreItem xmlns:ds="http://schemas.openxmlformats.org/officeDocument/2006/customXml" ds:itemID="{D57E2316-3F15-4867-B578-33AE1CC9F1C8}">
  <ds:schemaRefs/>
</ds:datastoreItem>
</file>

<file path=customXml/itemProps32.xml><?xml version="1.0" encoding="utf-8"?>
<ds:datastoreItem xmlns:ds="http://schemas.openxmlformats.org/officeDocument/2006/customXml" ds:itemID="{9DB9DA83-FBB7-465F-9A56-5CB186EA86A0}">
  <ds:schemaRefs/>
</ds:datastoreItem>
</file>

<file path=customXml/itemProps33.xml><?xml version="1.0" encoding="utf-8"?>
<ds:datastoreItem xmlns:ds="http://schemas.openxmlformats.org/officeDocument/2006/customXml" ds:itemID="{AFAB9AB2-F32C-402D-81D9-B9D2FC08BB27}">
  <ds:schemaRefs/>
</ds:datastoreItem>
</file>

<file path=customXml/itemProps34.xml><?xml version="1.0" encoding="utf-8"?>
<ds:datastoreItem xmlns:ds="http://schemas.openxmlformats.org/officeDocument/2006/customXml" ds:itemID="{5963D57D-C44A-482F-A0A2-87C5C4D6BA56}">
  <ds:schemaRefs/>
</ds:datastoreItem>
</file>

<file path=customXml/itemProps35.xml><?xml version="1.0" encoding="utf-8"?>
<ds:datastoreItem xmlns:ds="http://schemas.openxmlformats.org/officeDocument/2006/customXml" ds:itemID="{783099F4-BD0E-498A-90B1-EC2A2FC851FB}">
  <ds:schemaRefs/>
</ds:datastoreItem>
</file>

<file path=customXml/itemProps36.xml><?xml version="1.0" encoding="utf-8"?>
<ds:datastoreItem xmlns:ds="http://schemas.openxmlformats.org/officeDocument/2006/customXml" ds:itemID="{8746C5A7-FC45-4A94-9317-879499DAB360}">
  <ds:schemaRefs/>
</ds:datastoreItem>
</file>

<file path=customXml/itemProps37.xml><?xml version="1.0" encoding="utf-8"?>
<ds:datastoreItem xmlns:ds="http://schemas.openxmlformats.org/officeDocument/2006/customXml" ds:itemID="{C7788FEE-33E4-4975-8248-DB843345B53C}">
  <ds:schemaRefs/>
</ds:datastoreItem>
</file>

<file path=customXml/itemProps38.xml><?xml version="1.0" encoding="utf-8"?>
<ds:datastoreItem xmlns:ds="http://schemas.openxmlformats.org/officeDocument/2006/customXml" ds:itemID="{B4AA5D10-948C-43AE-91BF-C10D74DA865E}">
  <ds:schemaRefs/>
</ds:datastoreItem>
</file>

<file path=customXml/itemProps39.xml><?xml version="1.0" encoding="utf-8"?>
<ds:datastoreItem xmlns:ds="http://schemas.openxmlformats.org/officeDocument/2006/customXml" ds:itemID="{4D40AB55-300A-4589-B9A2-AAE95931D59D}">
  <ds:schemaRefs/>
</ds:datastoreItem>
</file>

<file path=customXml/itemProps4.xml><?xml version="1.0" encoding="utf-8"?>
<ds:datastoreItem xmlns:ds="http://schemas.openxmlformats.org/officeDocument/2006/customXml" ds:itemID="{950C2516-E15C-4DAF-A394-CA1B2AF45EEF}">
  <ds:schemaRefs/>
</ds:datastoreItem>
</file>

<file path=customXml/itemProps40.xml><?xml version="1.0" encoding="utf-8"?>
<ds:datastoreItem xmlns:ds="http://schemas.openxmlformats.org/officeDocument/2006/customXml" ds:itemID="{04B2E7B5-45E3-47B6-A21A-98D3AAD8B8F6}">
  <ds:schemaRefs/>
</ds:datastoreItem>
</file>

<file path=customXml/itemProps41.xml><?xml version="1.0" encoding="utf-8"?>
<ds:datastoreItem xmlns:ds="http://schemas.openxmlformats.org/officeDocument/2006/customXml" ds:itemID="{FCEDADB6-8CBC-46DC-97C2-B9BE5B1EC13C}">
  <ds:schemaRefs/>
</ds:datastoreItem>
</file>

<file path=customXml/itemProps42.xml><?xml version="1.0" encoding="utf-8"?>
<ds:datastoreItem xmlns:ds="http://schemas.openxmlformats.org/officeDocument/2006/customXml" ds:itemID="{0BED6029-7F74-4D6F-9F6B-66A742877D68}">
  <ds:schemaRefs/>
</ds:datastoreItem>
</file>

<file path=customXml/itemProps43.xml><?xml version="1.0" encoding="utf-8"?>
<ds:datastoreItem xmlns:ds="http://schemas.openxmlformats.org/officeDocument/2006/customXml" ds:itemID="{A30A1757-F913-497A-A7EC-968CC7CF5C3B}">
  <ds:schemaRefs/>
</ds:datastoreItem>
</file>

<file path=customXml/itemProps44.xml><?xml version="1.0" encoding="utf-8"?>
<ds:datastoreItem xmlns:ds="http://schemas.openxmlformats.org/officeDocument/2006/customXml" ds:itemID="{170A9589-8CDA-415C-BAE6-A5B230B89138}">
  <ds:schemaRefs/>
</ds:datastoreItem>
</file>

<file path=customXml/itemProps45.xml><?xml version="1.0" encoding="utf-8"?>
<ds:datastoreItem xmlns:ds="http://schemas.openxmlformats.org/officeDocument/2006/customXml" ds:itemID="{8EEF2A97-B421-42EF-A163-3E3A4D4DA009}">
  <ds:schemaRefs/>
</ds:datastoreItem>
</file>

<file path=customXml/itemProps46.xml><?xml version="1.0" encoding="utf-8"?>
<ds:datastoreItem xmlns:ds="http://schemas.openxmlformats.org/officeDocument/2006/customXml" ds:itemID="{F21831F4-F280-4A82-9EFE-089FD44348F7}">
  <ds:schemaRefs/>
</ds:datastoreItem>
</file>

<file path=customXml/itemProps47.xml><?xml version="1.0" encoding="utf-8"?>
<ds:datastoreItem xmlns:ds="http://schemas.openxmlformats.org/officeDocument/2006/customXml" ds:itemID="{4848C34C-F845-45F4-AB35-A003B69124C7}">
  <ds:schemaRefs/>
</ds:datastoreItem>
</file>

<file path=customXml/itemProps48.xml><?xml version="1.0" encoding="utf-8"?>
<ds:datastoreItem xmlns:ds="http://schemas.openxmlformats.org/officeDocument/2006/customXml" ds:itemID="{7583F605-589E-4FCD-B7E1-84CF8C7896B9}">
  <ds:schemaRefs/>
</ds:datastoreItem>
</file>

<file path=customXml/itemProps49.xml><?xml version="1.0" encoding="utf-8"?>
<ds:datastoreItem xmlns:ds="http://schemas.openxmlformats.org/officeDocument/2006/customXml" ds:itemID="{EE666BA4-9A76-455C-86C2-A0F3415781CC}">
  <ds:schemaRefs/>
</ds:datastoreItem>
</file>

<file path=customXml/itemProps5.xml><?xml version="1.0" encoding="utf-8"?>
<ds:datastoreItem xmlns:ds="http://schemas.openxmlformats.org/officeDocument/2006/customXml" ds:itemID="{209A7BC3-E0D0-4DD5-8107-89B523202213}">
  <ds:schemaRefs/>
</ds:datastoreItem>
</file>

<file path=customXml/itemProps50.xml><?xml version="1.0" encoding="utf-8"?>
<ds:datastoreItem xmlns:ds="http://schemas.openxmlformats.org/officeDocument/2006/customXml" ds:itemID="{99360E62-3BC9-4229-8372-94A1A3F3F887}">
  <ds:schemaRefs/>
</ds:datastoreItem>
</file>

<file path=customXml/itemProps51.xml><?xml version="1.0" encoding="utf-8"?>
<ds:datastoreItem xmlns:ds="http://schemas.openxmlformats.org/officeDocument/2006/customXml" ds:itemID="{D10ACE76-36C4-4CFB-99C6-401A3763B1D5}">
  <ds:schemaRefs/>
</ds:datastoreItem>
</file>

<file path=customXml/itemProps52.xml><?xml version="1.0" encoding="utf-8"?>
<ds:datastoreItem xmlns:ds="http://schemas.openxmlformats.org/officeDocument/2006/customXml" ds:itemID="{777924C4-C38B-406D-B7D1-79D2032AC7C5}">
  <ds:schemaRefs/>
</ds:datastoreItem>
</file>

<file path=customXml/itemProps53.xml><?xml version="1.0" encoding="utf-8"?>
<ds:datastoreItem xmlns:ds="http://schemas.openxmlformats.org/officeDocument/2006/customXml" ds:itemID="{591098E0-F933-457E-8E07-23D31EB3C45E}">
  <ds:schemaRefs/>
</ds:datastoreItem>
</file>

<file path=customXml/itemProps54.xml><?xml version="1.0" encoding="utf-8"?>
<ds:datastoreItem xmlns:ds="http://schemas.openxmlformats.org/officeDocument/2006/customXml" ds:itemID="{F3839BC8-0E1C-4FA4-A0A0-1763208EABC7}">
  <ds:schemaRefs/>
</ds:datastoreItem>
</file>

<file path=customXml/itemProps55.xml><?xml version="1.0" encoding="utf-8"?>
<ds:datastoreItem xmlns:ds="http://schemas.openxmlformats.org/officeDocument/2006/customXml" ds:itemID="{17583A83-B206-4A29-95E4-2B17D01EE716}">
  <ds:schemaRefs/>
</ds:datastoreItem>
</file>

<file path=customXml/itemProps56.xml><?xml version="1.0" encoding="utf-8"?>
<ds:datastoreItem xmlns:ds="http://schemas.openxmlformats.org/officeDocument/2006/customXml" ds:itemID="{4FA4CA5E-13F6-4C7D-9582-55BE2267FD83}">
  <ds:schemaRefs/>
</ds:datastoreItem>
</file>

<file path=customXml/itemProps57.xml><?xml version="1.0" encoding="utf-8"?>
<ds:datastoreItem xmlns:ds="http://schemas.openxmlformats.org/officeDocument/2006/customXml" ds:itemID="{2A20EACA-982D-4BD1-AEC5-D44BA654CBFA}">
  <ds:schemaRefs/>
</ds:datastoreItem>
</file>

<file path=customXml/itemProps58.xml><?xml version="1.0" encoding="utf-8"?>
<ds:datastoreItem xmlns:ds="http://schemas.openxmlformats.org/officeDocument/2006/customXml" ds:itemID="{E6465B18-BA5A-4033-B69A-CB6B41BCFBB9}">
  <ds:schemaRefs/>
</ds:datastoreItem>
</file>

<file path=customXml/itemProps59.xml><?xml version="1.0" encoding="utf-8"?>
<ds:datastoreItem xmlns:ds="http://schemas.openxmlformats.org/officeDocument/2006/customXml" ds:itemID="{66630F01-8000-4676-83F6-7D09E04B9587}">
  <ds:schemaRefs/>
</ds:datastoreItem>
</file>

<file path=customXml/itemProps6.xml><?xml version="1.0" encoding="utf-8"?>
<ds:datastoreItem xmlns:ds="http://schemas.openxmlformats.org/officeDocument/2006/customXml" ds:itemID="{6A20FA2E-E595-45F0-AE91-9F22C48CF619}">
  <ds:schemaRefs/>
</ds:datastoreItem>
</file>

<file path=customXml/itemProps60.xml><?xml version="1.0" encoding="utf-8"?>
<ds:datastoreItem xmlns:ds="http://schemas.openxmlformats.org/officeDocument/2006/customXml" ds:itemID="{6E73594D-5DA3-4DC3-B41C-1D291A88353C}">
  <ds:schemaRefs/>
</ds:datastoreItem>
</file>

<file path=customXml/itemProps61.xml><?xml version="1.0" encoding="utf-8"?>
<ds:datastoreItem xmlns:ds="http://schemas.openxmlformats.org/officeDocument/2006/customXml" ds:itemID="{5DF316AD-D2D2-4DF9-B4E2-AC2183DFB3BB}">
  <ds:schemaRefs/>
</ds:datastoreItem>
</file>

<file path=customXml/itemProps62.xml><?xml version="1.0" encoding="utf-8"?>
<ds:datastoreItem xmlns:ds="http://schemas.openxmlformats.org/officeDocument/2006/customXml" ds:itemID="{073F0E82-5274-4740-AD52-37BF1061C165}">
  <ds:schemaRefs/>
</ds:datastoreItem>
</file>

<file path=customXml/itemProps63.xml><?xml version="1.0" encoding="utf-8"?>
<ds:datastoreItem xmlns:ds="http://schemas.openxmlformats.org/officeDocument/2006/customXml" ds:itemID="{ACF79B6A-EB6F-4488-A9C4-4B449169AD5D}">
  <ds:schemaRefs/>
</ds:datastoreItem>
</file>

<file path=customXml/itemProps64.xml><?xml version="1.0" encoding="utf-8"?>
<ds:datastoreItem xmlns:ds="http://schemas.openxmlformats.org/officeDocument/2006/customXml" ds:itemID="{2FEACDFC-B519-4B63-B824-36804DC3EBE5}">
  <ds:schemaRefs/>
</ds:datastoreItem>
</file>

<file path=customXml/itemProps65.xml><?xml version="1.0" encoding="utf-8"?>
<ds:datastoreItem xmlns:ds="http://schemas.openxmlformats.org/officeDocument/2006/customXml" ds:itemID="{E1816D5C-91AB-4763-BCDC-F5139DA0165F}">
  <ds:schemaRefs/>
</ds:datastoreItem>
</file>

<file path=customXml/itemProps66.xml><?xml version="1.0" encoding="utf-8"?>
<ds:datastoreItem xmlns:ds="http://schemas.openxmlformats.org/officeDocument/2006/customXml" ds:itemID="{C0815726-DD0C-4D2E-86EE-43494592F435}">
  <ds:schemaRefs/>
</ds:datastoreItem>
</file>

<file path=customXml/itemProps67.xml><?xml version="1.0" encoding="utf-8"?>
<ds:datastoreItem xmlns:ds="http://schemas.openxmlformats.org/officeDocument/2006/customXml" ds:itemID="{797E6C73-39C1-4EBB-8B41-0FC1D61F389D}">
  <ds:schemaRefs/>
</ds:datastoreItem>
</file>

<file path=customXml/itemProps68.xml><?xml version="1.0" encoding="utf-8"?>
<ds:datastoreItem xmlns:ds="http://schemas.openxmlformats.org/officeDocument/2006/customXml" ds:itemID="{26828D21-E498-4982-A103-9A2924842EE4}">
  <ds:schemaRefs/>
</ds:datastoreItem>
</file>

<file path=customXml/itemProps69.xml><?xml version="1.0" encoding="utf-8"?>
<ds:datastoreItem xmlns:ds="http://schemas.openxmlformats.org/officeDocument/2006/customXml" ds:itemID="{8F98373E-67B8-4EC5-8469-1CE4D3852E82}">
  <ds:schemaRefs/>
</ds:datastoreItem>
</file>

<file path=customXml/itemProps7.xml><?xml version="1.0" encoding="utf-8"?>
<ds:datastoreItem xmlns:ds="http://schemas.openxmlformats.org/officeDocument/2006/customXml" ds:itemID="{BE982D6F-FB4B-411C-86B4-A69EB3B65CBE}">
  <ds:schemaRefs/>
</ds:datastoreItem>
</file>

<file path=customXml/itemProps70.xml><?xml version="1.0" encoding="utf-8"?>
<ds:datastoreItem xmlns:ds="http://schemas.openxmlformats.org/officeDocument/2006/customXml" ds:itemID="{DF683C12-BEA0-4CD8-B1F3-7CB8A3EEDB79}">
  <ds:schemaRefs/>
</ds:datastoreItem>
</file>

<file path=customXml/itemProps71.xml><?xml version="1.0" encoding="utf-8"?>
<ds:datastoreItem xmlns:ds="http://schemas.openxmlformats.org/officeDocument/2006/customXml" ds:itemID="{856B27CA-5EBB-4A89-9CDA-AB1579DC965C}">
  <ds:schemaRefs/>
</ds:datastoreItem>
</file>

<file path=customXml/itemProps72.xml><?xml version="1.0" encoding="utf-8"?>
<ds:datastoreItem xmlns:ds="http://schemas.openxmlformats.org/officeDocument/2006/customXml" ds:itemID="{6D16D0B2-234C-4201-8D16-7514D2E55C2E}">
  <ds:schemaRefs/>
</ds:datastoreItem>
</file>

<file path=customXml/itemProps73.xml><?xml version="1.0" encoding="utf-8"?>
<ds:datastoreItem xmlns:ds="http://schemas.openxmlformats.org/officeDocument/2006/customXml" ds:itemID="{D38F2B00-A4FE-4833-A55E-A39A27C3562C}">
  <ds:schemaRefs/>
</ds:datastoreItem>
</file>

<file path=customXml/itemProps74.xml><?xml version="1.0" encoding="utf-8"?>
<ds:datastoreItem xmlns:ds="http://schemas.openxmlformats.org/officeDocument/2006/customXml" ds:itemID="{E741F3C7-87D4-4F73-9EEC-4028C6C1C7DA}">
  <ds:schemaRefs/>
</ds:datastoreItem>
</file>

<file path=customXml/itemProps75.xml><?xml version="1.0" encoding="utf-8"?>
<ds:datastoreItem xmlns:ds="http://schemas.openxmlformats.org/officeDocument/2006/customXml" ds:itemID="{98781291-122E-4AFB-A7FE-30E9BD84FF2D}">
  <ds:schemaRefs/>
</ds:datastoreItem>
</file>

<file path=customXml/itemProps76.xml><?xml version="1.0" encoding="utf-8"?>
<ds:datastoreItem xmlns:ds="http://schemas.openxmlformats.org/officeDocument/2006/customXml" ds:itemID="{32DB990A-69B1-4CB7-8FCF-1BABA1760881}">
  <ds:schemaRefs/>
</ds:datastoreItem>
</file>

<file path=customXml/itemProps77.xml><?xml version="1.0" encoding="utf-8"?>
<ds:datastoreItem xmlns:ds="http://schemas.openxmlformats.org/officeDocument/2006/customXml" ds:itemID="{06258CED-214C-4B1C-A4B1-9C0FF836EAAC}">
  <ds:schemaRefs/>
</ds:datastoreItem>
</file>

<file path=customXml/itemProps78.xml><?xml version="1.0" encoding="utf-8"?>
<ds:datastoreItem xmlns:ds="http://schemas.openxmlformats.org/officeDocument/2006/customXml" ds:itemID="{6006494B-DC94-4843-8B6D-B2983D8FE33B}">
  <ds:schemaRefs/>
</ds:datastoreItem>
</file>

<file path=customXml/itemProps79.xml><?xml version="1.0" encoding="utf-8"?>
<ds:datastoreItem xmlns:ds="http://schemas.openxmlformats.org/officeDocument/2006/customXml" ds:itemID="{1A0459C4-9B38-46E6-A6EB-6E9B0CD2CC2F}">
  <ds:schemaRefs/>
</ds:datastoreItem>
</file>

<file path=customXml/itemProps8.xml><?xml version="1.0" encoding="utf-8"?>
<ds:datastoreItem xmlns:ds="http://schemas.openxmlformats.org/officeDocument/2006/customXml" ds:itemID="{678F55F6-0F0F-4B23-965F-AFEAA15F20BB}">
  <ds:schemaRefs/>
</ds:datastoreItem>
</file>

<file path=customXml/itemProps80.xml><?xml version="1.0" encoding="utf-8"?>
<ds:datastoreItem xmlns:ds="http://schemas.openxmlformats.org/officeDocument/2006/customXml" ds:itemID="{5E7C5B6E-766E-48CD-9853-5C35CDBECAC3}">
  <ds:schemaRefs/>
</ds:datastoreItem>
</file>

<file path=customXml/itemProps81.xml><?xml version="1.0" encoding="utf-8"?>
<ds:datastoreItem xmlns:ds="http://schemas.openxmlformats.org/officeDocument/2006/customXml" ds:itemID="{29FDD14D-137E-4D77-B1FE-6D1DDE7989B2}">
  <ds:schemaRefs/>
</ds:datastoreItem>
</file>

<file path=customXml/itemProps82.xml><?xml version="1.0" encoding="utf-8"?>
<ds:datastoreItem xmlns:ds="http://schemas.openxmlformats.org/officeDocument/2006/customXml" ds:itemID="{28024CE6-C60F-4A27-8044-C5067AB9E4C9}">
  <ds:schemaRefs/>
</ds:datastoreItem>
</file>

<file path=customXml/itemProps83.xml><?xml version="1.0" encoding="utf-8"?>
<ds:datastoreItem xmlns:ds="http://schemas.openxmlformats.org/officeDocument/2006/customXml" ds:itemID="{8D3FD08F-4284-4C86-95E3-2BF05026BEBF}">
  <ds:schemaRefs/>
</ds:datastoreItem>
</file>

<file path=customXml/itemProps84.xml><?xml version="1.0" encoding="utf-8"?>
<ds:datastoreItem xmlns:ds="http://schemas.openxmlformats.org/officeDocument/2006/customXml" ds:itemID="{F9887B0B-3DE8-454A-9390-A24D31C3E896}">
  <ds:schemaRefs/>
</ds:datastoreItem>
</file>

<file path=customXml/itemProps85.xml><?xml version="1.0" encoding="utf-8"?>
<ds:datastoreItem xmlns:ds="http://schemas.openxmlformats.org/officeDocument/2006/customXml" ds:itemID="{63B98563-1983-454A-9BA0-3A40CC173F5B}">
  <ds:schemaRefs/>
</ds:datastoreItem>
</file>

<file path=customXml/itemProps86.xml><?xml version="1.0" encoding="utf-8"?>
<ds:datastoreItem xmlns:ds="http://schemas.openxmlformats.org/officeDocument/2006/customXml" ds:itemID="{9DD71CB0-0B7C-4FA2-B53F-FAD9F0A9FDEB}">
  <ds:schemaRefs/>
</ds:datastoreItem>
</file>

<file path=customXml/itemProps87.xml><?xml version="1.0" encoding="utf-8"?>
<ds:datastoreItem xmlns:ds="http://schemas.openxmlformats.org/officeDocument/2006/customXml" ds:itemID="{F932D060-AB46-4230-BC6B-92AA04D75754}">
  <ds:schemaRefs/>
</ds:datastoreItem>
</file>

<file path=customXml/itemProps88.xml><?xml version="1.0" encoding="utf-8"?>
<ds:datastoreItem xmlns:ds="http://schemas.openxmlformats.org/officeDocument/2006/customXml" ds:itemID="{12CDC938-FFBE-4A12-8451-2DDC42250B5A}">
  <ds:schemaRefs/>
</ds:datastoreItem>
</file>

<file path=customXml/itemProps89.xml><?xml version="1.0" encoding="utf-8"?>
<ds:datastoreItem xmlns:ds="http://schemas.openxmlformats.org/officeDocument/2006/customXml" ds:itemID="{156265E7-67FB-43C8-9EF1-914C4F7C121A}">
  <ds:schemaRefs/>
</ds:datastoreItem>
</file>

<file path=customXml/itemProps9.xml><?xml version="1.0" encoding="utf-8"?>
<ds:datastoreItem xmlns:ds="http://schemas.openxmlformats.org/officeDocument/2006/customXml" ds:itemID="{B3B274F8-D558-4B6F-BEDA-C97D7DED6112}">
  <ds:schemaRefs/>
</ds:datastoreItem>
</file>

<file path=customXml/itemProps90.xml><?xml version="1.0" encoding="utf-8"?>
<ds:datastoreItem xmlns:ds="http://schemas.openxmlformats.org/officeDocument/2006/customXml" ds:itemID="{F1554C41-DABA-4AFF-97B0-1E547A7C5C72}">
  <ds:schemaRefs/>
</ds:datastoreItem>
</file>

<file path=customXml/itemProps91.xml><?xml version="1.0" encoding="utf-8"?>
<ds:datastoreItem xmlns:ds="http://schemas.openxmlformats.org/officeDocument/2006/customXml" ds:itemID="{18A99BEF-3972-48C9-8A4E-937FB3859B97}">
  <ds:schemaRefs/>
</ds:datastoreItem>
</file>

<file path=customXml/itemProps92.xml><?xml version="1.0" encoding="utf-8"?>
<ds:datastoreItem xmlns:ds="http://schemas.openxmlformats.org/officeDocument/2006/customXml" ds:itemID="{0664B765-7872-4FC5-AC55-9E338AB4F6CF}">
  <ds:schemaRefs/>
</ds:datastoreItem>
</file>

<file path=customXml/itemProps93.xml><?xml version="1.0" encoding="utf-8"?>
<ds:datastoreItem xmlns:ds="http://schemas.openxmlformats.org/officeDocument/2006/customXml" ds:itemID="{C316B4F5-5A96-4B76-B460-01E2CE8BF4C2}">
  <ds:schemaRefs/>
</ds:datastoreItem>
</file>

<file path=customXml/itemProps94.xml><?xml version="1.0" encoding="utf-8"?>
<ds:datastoreItem xmlns:ds="http://schemas.openxmlformats.org/officeDocument/2006/customXml" ds:itemID="{ED58B94F-CAA9-4745-A8A0-BB58E0616E6A}">
  <ds:schemaRefs/>
</ds:datastoreItem>
</file>

<file path=customXml/itemProps95.xml><?xml version="1.0" encoding="utf-8"?>
<ds:datastoreItem xmlns:ds="http://schemas.openxmlformats.org/officeDocument/2006/customXml" ds:itemID="{B474BE16-7E77-4148-BC86-86765E038624}">
  <ds:schemaRefs/>
</ds:datastoreItem>
</file>

<file path=customXml/itemProps96.xml><?xml version="1.0" encoding="utf-8"?>
<ds:datastoreItem xmlns:ds="http://schemas.openxmlformats.org/officeDocument/2006/customXml" ds:itemID="{3E63F4A2-2796-4315-AF7A-4601C67D36A4}">
  <ds:schemaRefs/>
</ds:datastoreItem>
</file>

<file path=customXml/itemProps97.xml><?xml version="1.0" encoding="utf-8"?>
<ds:datastoreItem xmlns:ds="http://schemas.openxmlformats.org/officeDocument/2006/customXml" ds:itemID="{5BEEE969-BCA4-4542-8B72-17342CE627A9}">
  <ds:schemaRefs/>
</ds:datastoreItem>
</file>

<file path=customXml/itemProps98.xml><?xml version="1.0" encoding="utf-8"?>
<ds:datastoreItem xmlns:ds="http://schemas.openxmlformats.org/officeDocument/2006/customXml" ds:itemID="{F738B331-CC07-44FC-AD04-3043438ED24B}">
  <ds:schemaRefs/>
</ds:datastoreItem>
</file>

<file path=customXml/itemProps99.xml><?xml version="1.0" encoding="utf-8"?>
<ds:datastoreItem xmlns:ds="http://schemas.openxmlformats.org/officeDocument/2006/customXml" ds:itemID="{E2C42373-A016-482E-B017-5A18ECD96CFE}">
  <ds:schemaRefs/>
</ds:datastoreItem>
</file>

<file path=docProps/app.xml><?xml version="1.0" encoding="utf-8"?>
<Properties xmlns="http://schemas.openxmlformats.org/officeDocument/2006/extended-properties" xmlns:vt="http://schemas.openxmlformats.org/officeDocument/2006/docPropsVTypes">
  <Template/>
  <TotalTime>6949</TotalTime>
  <Words>4200</Words>
  <Application>Microsoft Office PowerPoint</Application>
  <PresentationFormat>Widescreen</PresentationFormat>
  <Paragraphs>299</Paragraphs>
  <Slides>61</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Calibri</vt:lpstr>
      <vt:lpstr>Antonio</vt:lpstr>
      <vt:lpstr>Inter</vt:lpstr>
      <vt:lpstr>Arial</vt:lpstr>
      <vt:lpstr>Courier New</vt:lpstr>
      <vt:lpstr>Harmonia Sans Pro Cyr</vt:lpstr>
      <vt:lpstr>Office Theme</vt:lpstr>
      <vt:lpstr>PowerPoint Presentation</vt:lpstr>
      <vt:lpstr>The Inspira card makes it easy for you to spend money in your Inspira account.</vt:lpstr>
      <vt:lpstr>Requests for documentation</vt:lpstr>
      <vt:lpstr>Why do we request documentation?</vt:lpstr>
      <vt:lpstr>Requests for documentation letters</vt:lpstr>
      <vt:lpstr>Types of documents to submit</vt:lpstr>
      <vt:lpstr>Other ways to verify a card purchase If you can’t find your supporting documents OR used your Inspira Card in error, there are other ways to verify a card purchase.</vt:lpstr>
      <vt:lpstr>How to verify card purchases on the Inspira member website </vt:lpstr>
      <vt:lpstr>Go to mybenefits.inspirafinancial.com, click login </vt:lpstr>
      <vt:lpstr>Aetna members can Single-Sign-On (SSO) through aetna.com</vt:lpstr>
      <vt:lpstr>First time users – Be sure to have this information nearby.</vt:lpstr>
      <vt:lpstr>First time users – Complete the required fields to help us identify you.</vt:lpstr>
      <vt:lpstr>First time users – Complete this page to help us identify you. QUICK TIP: Your ID number may be your Social Security number, Employee ID or employer designated number. </vt:lpstr>
      <vt:lpstr>First time users – Complete this page to help us identify you. QUICK TIP: Your ID number may be your Social Security number, Employee ID or employer designated number. For another level of security, we’ll ask you to enter the last 4 digits of your card number. So be sure to have that nearby.</vt:lpstr>
      <vt:lpstr>Enter your email address and phone number. We may use this information to update you on important account activity.</vt:lpstr>
      <vt:lpstr>Request a verification code to be sent by email or text. This is how we verify your account. And it helps us remember your device and browser the next time you login. </vt:lpstr>
      <vt:lpstr>Enter your verification code and click “Submit.” . </vt:lpstr>
      <vt:lpstr>Create your profile  . </vt:lpstr>
      <vt:lpstr>After you log in, select “View account details” . </vt:lpstr>
      <vt:lpstr>Select Verify card purchases. Quick tip: You’ll only see this option under Account activity, if you have unverified card purchases.  . </vt:lpstr>
      <vt:lpstr>Select a card purchase to verify.  . </vt:lpstr>
      <vt:lpstr>Click Verify Card Purchase.  . </vt:lpstr>
      <vt:lpstr>Upload documents to verify your card purchase</vt:lpstr>
      <vt:lpstr>Click on Upload documents.  . </vt:lpstr>
      <vt:lpstr>You can drag and drop your files to the grey box or click on Select File to Upload.   . </vt:lpstr>
      <vt:lpstr>Click on Browse to select your document from your computer. Quick tip: You can upload documents in JPG, GIF, PNG, or PDF. They must show the merchant/provider name, patient name, date of service, description of service and final amount you had to pay.   . </vt:lpstr>
      <vt:lpstr>Once you select your document, click Upload.  . </vt:lpstr>
      <vt:lpstr>You can upload more than one document. The total size limit is 10MB. Once you upload all your documents, click Submit.   . </vt:lpstr>
      <vt:lpstr>Below is the message you’ll see if your upload was a success. Under Documents you sent, you’ll see a link with your uploaded documents.   . </vt:lpstr>
      <vt:lpstr>View the status of your transaction: Select your account from “Your accounts” drop-down menu. Click on Transactions. Then select the transaction you want to view. The grey box will display the status.     </vt:lpstr>
      <vt:lpstr>Fax/mail documents to verify your card purchase</vt:lpstr>
      <vt:lpstr>After you log in, select “View account details” . </vt:lpstr>
      <vt:lpstr>Select Verify card purchases. Quick tip: You’ll only see this option under Account activity, if you have unverified card purchases.  . </vt:lpstr>
      <vt:lpstr>Select a card purchase to verify.  . </vt:lpstr>
      <vt:lpstr>Click Verify Card Purchase.  . </vt:lpstr>
      <vt:lpstr>Click on Fax/mail documents.  . </vt:lpstr>
      <vt:lpstr>Click on Create Coversheet  . </vt:lpstr>
      <vt:lpstr>Click on Download Coversheet. Print and fax or mail along with supporting documents. Quick tip: Your documents must show the merchant/provider name, patient name, date of service, description of service and final amount you  had to pay.     . </vt:lpstr>
      <vt:lpstr>View the status of your transaction: Select your account from “Your accounts” drop-down menu. Click on Transactions. Then select the transaction you want to view. The grey box will display the status.     </vt:lpstr>
      <vt:lpstr>Apply health plan claims* to verify your card purchase </vt:lpstr>
      <vt:lpstr>After you log in, select “View account details” . </vt:lpstr>
      <vt:lpstr>Select Verify card purchases. Quick tip: You’ll only see this option under Account activity, if you have unverified card purchases.  . </vt:lpstr>
      <vt:lpstr>Select a card purchase to verify.  . </vt:lpstr>
      <vt:lpstr>Click Verify Card Purchase.  . </vt:lpstr>
      <vt:lpstr>Click on Apply health plan claims. Quick tip: You’ll see this option if you have eligible health plan claims available.  . </vt:lpstr>
      <vt:lpstr>Select the claims you want to apply. Quick tip: You’ll see this option if you have eligible health plan claims available.  . </vt:lpstr>
      <vt:lpstr>Once you select enough claims to verify you card purchase, click continue.   . </vt:lpstr>
      <vt:lpstr>Review the claims you selected and click continue. To make changes, go back to step 1.   . </vt:lpstr>
      <vt:lpstr>Certify and submit your request to apply the health plan claims to your card purchase.   . </vt:lpstr>
      <vt:lpstr>Below is the message you’ll see if your request was a success.  Quick Tip: If your health plan claims exceed your card purchase amount, you can request funds from your account now. We’ve also made it convenient for you to take action on other unverified card purchases, if applicable.     . </vt:lpstr>
      <vt:lpstr>View the status of your transaction: Select your account from “Your Accounts” drop-down menu. Click on Transactions. Then select the transaction you want to view. The grey box will display the status.     . </vt:lpstr>
      <vt:lpstr>If you don’t have documents to verify your expense is eligible, you can pay back your account </vt:lpstr>
      <vt:lpstr>After you log in, select “View account details” . </vt:lpstr>
      <vt:lpstr>View the status of your transaction: Select your account from “Your Accounts” drop-down menu. Click on Transactions. Then select the transaction you want to view. The grey box will display the status.     . </vt:lpstr>
      <vt:lpstr>Select Verify card purchases. Quick tip: You’ll only see this option under Account activity, if you have unverified card purchases.  . </vt:lpstr>
      <vt:lpstr>Select a card purchase to verify.  . </vt:lpstr>
      <vt:lpstr>Click Pay Back Account  . </vt:lpstr>
      <vt:lpstr>Select your payment method and click, Continue.   . </vt:lpstr>
      <vt:lpstr>Select your payment info and click, Submit.   . </vt:lpstr>
      <vt:lpstr>Payment request received  Allow 2 to 3 business days for processing.  .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Hemp</dc:creator>
  <cp:lastModifiedBy>Kim Brown</cp:lastModifiedBy>
  <cp:revision>12</cp:revision>
  <cp:lastPrinted>2022-06-02T20:48:30Z</cp:lastPrinted>
  <dcterms:created xsi:type="dcterms:W3CDTF">2022-05-23T20:57:59Z</dcterms:created>
  <dcterms:modified xsi:type="dcterms:W3CDTF">2024-03-06T17:06:14Z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0x01010069D82890820439478D69F108B9B0E0E2</vt:lpwstr>
  </property>
  <property fmtid="{D5CDD505-2E9C-101B-9397-08002B2CF9AE}" pid="3" name="MSIP_Label_67599526-06ca-49cc-9fa9-5307800a949a_Enabled">
    <vt:lpwstr>true</vt:lpwstr>
  </property>
  <property fmtid="{D5CDD505-2E9C-101B-9397-08002B2CF9AE}" pid="4" name="MSIP_Label_67599526-06ca-49cc-9fa9-5307800a949a_SetDate">
    <vt:lpwstr>2022-05-31T19:03:23Z</vt:lpwstr>
  </property>
  <property fmtid="{D5CDD505-2E9C-101B-9397-08002B2CF9AE}" pid="5" name="MSIP_Label_67599526-06ca-49cc-9fa9-5307800a949a_Method">
    <vt:lpwstr>Standard</vt:lpwstr>
  </property>
  <property fmtid="{D5CDD505-2E9C-101B-9397-08002B2CF9AE}" pid="6" name="MSIP_Label_67599526-06ca-49cc-9fa9-5307800a949a_Name">
    <vt:lpwstr>67599526-06ca-49cc-9fa9-5307800a949a</vt:lpwstr>
  </property>
  <property fmtid="{D5CDD505-2E9C-101B-9397-08002B2CF9AE}" pid="7" name="MSIP_Label_67599526-06ca-49cc-9fa9-5307800a949a_SiteId">
    <vt:lpwstr>fabb61b8-3afe-4e75-b934-a47f782b8cd7</vt:lpwstr>
  </property>
  <property fmtid="{D5CDD505-2E9C-101B-9397-08002B2CF9AE}" pid="8" name="MSIP_Label_67599526-06ca-49cc-9fa9-5307800a949a_ActionId">
    <vt:lpwstr>7854b797-e8b5-450b-ab39-b395ce45f089</vt:lpwstr>
  </property>
  <property fmtid="{D5CDD505-2E9C-101B-9397-08002B2CF9AE}" pid="9" name="MSIP_Label_67599526-06ca-49cc-9fa9-5307800a949a_ContentBits">
    <vt:lpwstr>0</vt:lpwstr>
  </property>
  <property fmtid="{D5CDD505-2E9C-101B-9397-08002B2CF9AE}" pid="10" name="MediaServiceImageTags">
    <vt:lpwstr/>
  </property>
</Properties>
</file>