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sldIdLst>
    <p:sldId id="257" r:id="rId3"/>
    <p:sldId id="260" r:id="rId4"/>
    <p:sldId id="261" r:id="rId5"/>
    <p:sldId id="263" r:id="rId6"/>
    <p:sldId id="262" r:id="rId7"/>
    <p:sldId id="268" r:id="rId8"/>
    <p:sldId id="265" r:id="rId9"/>
    <p:sldId id="292" r:id="rId10"/>
    <p:sldId id="273" r:id="rId11"/>
    <p:sldId id="274" r:id="rId12"/>
    <p:sldId id="275" r:id="rId13"/>
    <p:sldId id="276" r:id="rId14"/>
    <p:sldId id="291" r:id="rId15"/>
    <p:sldId id="29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365D"/>
    <a:srgbClr val="3D3D3D"/>
    <a:srgbClr val="BF1E1E"/>
    <a:srgbClr val="75787B"/>
    <a:srgbClr val="C52222"/>
    <a:srgbClr val="E8E8E8"/>
    <a:srgbClr val="E0E0E0"/>
    <a:srgbClr val="FF0F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varScale="1">
        <p:scale>
          <a:sx n="101" d="100"/>
          <a:sy n="101" d="100"/>
        </p:scale>
        <p:origin x="33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7AABC-EFCF-81C3-2F05-C4B0D9525E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9CD5DF9-01D4-111F-CC96-D56AA0FE95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20D4608-5229-AF79-0C54-B281989899EC}"/>
              </a:ext>
            </a:extLst>
          </p:cNvPr>
          <p:cNvSpPr>
            <a:spLocks noGrp="1"/>
          </p:cNvSpPr>
          <p:nvPr>
            <p:ph type="dt" sz="half" idx="10"/>
          </p:nvPr>
        </p:nvSpPr>
        <p:spPr/>
        <p:txBody>
          <a:bodyPr/>
          <a:lstStyle/>
          <a:p>
            <a:fld id="{1A9BBC8E-0FDF-4239-B493-0876D068ECD9}" type="datetimeFigureOut">
              <a:rPr lang="en-US" smtClean="0"/>
              <a:t>4/29/2026</a:t>
            </a:fld>
            <a:endParaRPr lang="en-US"/>
          </a:p>
        </p:txBody>
      </p:sp>
      <p:sp>
        <p:nvSpPr>
          <p:cNvPr id="5" name="Footer Placeholder 4">
            <a:extLst>
              <a:ext uri="{FF2B5EF4-FFF2-40B4-BE49-F238E27FC236}">
                <a16:creationId xmlns:a16="http://schemas.microsoft.com/office/drawing/2014/main" id="{489CB593-554F-C25C-85C5-179FD10CBB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2868E8-7DF2-37EF-B2F0-8F5F6158BF5D}"/>
              </a:ext>
            </a:extLst>
          </p:cNvPr>
          <p:cNvSpPr>
            <a:spLocks noGrp="1"/>
          </p:cNvSpPr>
          <p:nvPr>
            <p:ph type="sldNum" sz="quarter" idx="12"/>
          </p:nvPr>
        </p:nvSpPr>
        <p:spPr/>
        <p:txBody>
          <a:bodyPr/>
          <a:lstStyle/>
          <a:p>
            <a:fld id="{091739CF-2A0E-4E8E-B356-ECA4B50742BD}" type="slidenum">
              <a:rPr lang="en-US" smtClean="0"/>
              <a:t>‹#›</a:t>
            </a:fld>
            <a:endParaRPr lang="en-US"/>
          </a:p>
        </p:txBody>
      </p:sp>
    </p:spTree>
    <p:extLst>
      <p:ext uri="{BB962C8B-B14F-4D97-AF65-F5344CB8AC3E}">
        <p14:creationId xmlns:p14="http://schemas.microsoft.com/office/powerpoint/2010/main" val="2384465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DAAE8-A6DA-E042-1B64-C088640880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E52E82-C9A5-D6F1-E732-359D43981C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76139A-C136-A833-D3D2-A8E433D8B671}"/>
              </a:ext>
            </a:extLst>
          </p:cNvPr>
          <p:cNvSpPr>
            <a:spLocks noGrp="1"/>
          </p:cNvSpPr>
          <p:nvPr>
            <p:ph type="dt" sz="half" idx="10"/>
          </p:nvPr>
        </p:nvSpPr>
        <p:spPr/>
        <p:txBody>
          <a:bodyPr/>
          <a:lstStyle/>
          <a:p>
            <a:fld id="{1A9BBC8E-0FDF-4239-B493-0876D068ECD9}" type="datetimeFigureOut">
              <a:rPr lang="en-US" smtClean="0"/>
              <a:t>4/29/2026</a:t>
            </a:fld>
            <a:endParaRPr lang="en-US"/>
          </a:p>
        </p:txBody>
      </p:sp>
      <p:sp>
        <p:nvSpPr>
          <p:cNvPr id="5" name="Footer Placeholder 4">
            <a:extLst>
              <a:ext uri="{FF2B5EF4-FFF2-40B4-BE49-F238E27FC236}">
                <a16:creationId xmlns:a16="http://schemas.microsoft.com/office/drawing/2014/main" id="{D126D201-2EC4-FB6B-6DFD-6C5494C7D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57CB62-F56E-212B-2872-B6379BC6B9C3}"/>
              </a:ext>
            </a:extLst>
          </p:cNvPr>
          <p:cNvSpPr>
            <a:spLocks noGrp="1"/>
          </p:cNvSpPr>
          <p:nvPr>
            <p:ph type="sldNum" sz="quarter" idx="12"/>
          </p:nvPr>
        </p:nvSpPr>
        <p:spPr/>
        <p:txBody>
          <a:bodyPr/>
          <a:lstStyle/>
          <a:p>
            <a:fld id="{091739CF-2A0E-4E8E-B356-ECA4B50742BD}" type="slidenum">
              <a:rPr lang="en-US" smtClean="0"/>
              <a:t>‹#›</a:t>
            </a:fld>
            <a:endParaRPr lang="en-US"/>
          </a:p>
        </p:txBody>
      </p:sp>
    </p:spTree>
    <p:extLst>
      <p:ext uri="{BB962C8B-B14F-4D97-AF65-F5344CB8AC3E}">
        <p14:creationId xmlns:p14="http://schemas.microsoft.com/office/powerpoint/2010/main" val="4224983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75645-B419-18F7-785C-91232C5EF1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F148DA-C381-21DF-7D0C-D24322E4092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FD03B9-E854-B49B-94DD-3205A3FC0384}"/>
              </a:ext>
            </a:extLst>
          </p:cNvPr>
          <p:cNvSpPr>
            <a:spLocks noGrp="1"/>
          </p:cNvSpPr>
          <p:nvPr>
            <p:ph type="dt" sz="half" idx="10"/>
          </p:nvPr>
        </p:nvSpPr>
        <p:spPr/>
        <p:txBody>
          <a:bodyPr/>
          <a:lstStyle/>
          <a:p>
            <a:fld id="{1A9BBC8E-0FDF-4239-B493-0876D068ECD9}" type="datetimeFigureOut">
              <a:rPr lang="en-US" smtClean="0"/>
              <a:t>4/29/2026</a:t>
            </a:fld>
            <a:endParaRPr lang="en-US"/>
          </a:p>
        </p:txBody>
      </p:sp>
      <p:sp>
        <p:nvSpPr>
          <p:cNvPr id="5" name="Footer Placeholder 4">
            <a:extLst>
              <a:ext uri="{FF2B5EF4-FFF2-40B4-BE49-F238E27FC236}">
                <a16:creationId xmlns:a16="http://schemas.microsoft.com/office/drawing/2014/main" id="{6A97ACAD-7332-100F-4E87-0F65E9E8EC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288556-39B2-591B-4F5B-0D896A070A8A}"/>
              </a:ext>
            </a:extLst>
          </p:cNvPr>
          <p:cNvSpPr>
            <a:spLocks noGrp="1"/>
          </p:cNvSpPr>
          <p:nvPr>
            <p:ph type="sldNum" sz="quarter" idx="12"/>
          </p:nvPr>
        </p:nvSpPr>
        <p:spPr/>
        <p:txBody>
          <a:bodyPr/>
          <a:lstStyle/>
          <a:p>
            <a:fld id="{091739CF-2A0E-4E8E-B356-ECA4B50742BD}" type="slidenum">
              <a:rPr lang="en-US" smtClean="0"/>
              <a:t>‹#›</a:t>
            </a:fld>
            <a:endParaRPr lang="en-US"/>
          </a:p>
        </p:txBody>
      </p:sp>
    </p:spTree>
    <p:extLst>
      <p:ext uri="{BB962C8B-B14F-4D97-AF65-F5344CB8AC3E}">
        <p14:creationId xmlns:p14="http://schemas.microsoft.com/office/powerpoint/2010/main" val="3778935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2539-B618-8161-00E0-173B50419A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501300-1FF8-EB75-B079-C0F4411928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BD4E9E-281A-A7C8-46F8-CD5178047F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9E3D53-B9E8-A472-B5B6-4909E58C9189}"/>
              </a:ext>
            </a:extLst>
          </p:cNvPr>
          <p:cNvSpPr>
            <a:spLocks noGrp="1"/>
          </p:cNvSpPr>
          <p:nvPr>
            <p:ph type="dt" sz="half" idx="10"/>
          </p:nvPr>
        </p:nvSpPr>
        <p:spPr/>
        <p:txBody>
          <a:bodyPr/>
          <a:lstStyle/>
          <a:p>
            <a:fld id="{1A9BBC8E-0FDF-4239-B493-0876D068ECD9}" type="datetimeFigureOut">
              <a:rPr lang="en-US" smtClean="0"/>
              <a:t>4/29/2026</a:t>
            </a:fld>
            <a:endParaRPr lang="en-US"/>
          </a:p>
        </p:txBody>
      </p:sp>
      <p:sp>
        <p:nvSpPr>
          <p:cNvPr id="6" name="Footer Placeholder 5">
            <a:extLst>
              <a:ext uri="{FF2B5EF4-FFF2-40B4-BE49-F238E27FC236}">
                <a16:creationId xmlns:a16="http://schemas.microsoft.com/office/drawing/2014/main" id="{3C7760D1-1D9B-33C8-AB1F-50FD2E0690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EE76AD-F1A7-3DAD-6D8F-3F611C5E5E86}"/>
              </a:ext>
            </a:extLst>
          </p:cNvPr>
          <p:cNvSpPr>
            <a:spLocks noGrp="1"/>
          </p:cNvSpPr>
          <p:nvPr>
            <p:ph type="sldNum" sz="quarter" idx="12"/>
          </p:nvPr>
        </p:nvSpPr>
        <p:spPr/>
        <p:txBody>
          <a:bodyPr/>
          <a:lstStyle/>
          <a:p>
            <a:fld id="{091739CF-2A0E-4E8E-B356-ECA4B50742BD}" type="slidenum">
              <a:rPr lang="en-US" smtClean="0"/>
              <a:t>‹#›</a:t>
            </a:fld>
            <a:endParaRPr lang="en-US"/>
          </a:p>
        </p:txBody>
      </p:sp>
    </p:spTree>
    <p:extLst>
      <p:ext uri="{BB962C8B-B14F-4D97-AF65-F5344CB8AC3E}">
        <p14:creationId xmlns:p14="http://schemas.microsoft.com/office/powerpoint/2010/main" val="2263743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3797A-670C-EB83-82FF-B9A39FAD6A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0074A02-7D53-B9BB-9793-B8C2502F6E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95C9302-E407-B5BD-B097-4FD7362057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7298A02-4A09-6A64-D0DD-3A8326D578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BB22CB-6721-F805-BFB1-068C901B2A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2E2370-47E1-F75C-DB55-0F2716F0EBA1}"/>
              </a:ext>
            </a:extLst>
          </p:cNvPr>
          <p:cNvSpPr>
            <a:spLocks noGrp="1"/>
          </p:cNvSpPr>
          <p:nvPr>
            <p:ph type="dt" sz="half" idx="10"/>
          </p:nvPr>
        </p:nvSpPr>
        <p:spPr/>
        <p:txBody>
          <a:bodyPr/>
          <a:lstStyle/>
          <a:p>
            <a:fld id="{1A9BBC8E-0FDF-4239-B493-0876D068ECD9}" type="datetimeFigureOut">
              <a:rPr lang="en-US" smtClean="0"/>
              <a:t>4/29/2026</a:t>
            </a:fld>
            <a:endParaRPr lang="en-US"/>
          </a:p>
        </p:txBody>
      </p:sp>
      <p:sp>
        <p:nvSpPr>
          <p:cNvPr id="8" name="Footer Placeholder 7">
            <a:extLst>
              <a:ext uri="{FF2B5EF4-FFF2-40B4-BE49-F238E27FC236}">
                <a16:creationId xmlns:a16="http://schemas.microsoft.com/office/drawing/2014/main" id="{5B2C04DB-18EC-DBF6-E9F4-FD63A390EF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D2638C6-1C53-8372-10DF-B0226505620C}"/>
              </a:ext>
            </a:extLst>
          </p:cNvPr>
          <p:cNvSpPr>
            <a:spLocks noGrp="1"/>
          </p:cNvSpPr>
          <p:nvPr>
            <p:ph type="sldNum" sz="quarter" idx="12"/>
          </p:nvPr>
        </p:nvSpPr>
        <p:spPr/>
        <p:txBody>
          <a:bodyPr/>
          <a:lstStyle/>
          <a:p>
            <a:fld id="{091739CF-2A0E-4E8E-B356-ECA4B50742BD}" type="slidenum">
              <a:rPr lang="en-US" smtClean="0"/>
              <a:t>‹#›</a:t>
            </a:fld>
            <a:endParaRPr lang="en-US"/>
          </a:p>
        </p:txBody>
      </p:sp>
    </p:spTree>
    <p:extLst>
      <p:ext uri="{BB962C8B-B14F-4D97-AF65-F5344CB8AC3E}">
        <p14:creationId xmlns:p14="http://schemas.microsoft.com/office/powerpoint/2010/main" val="1479721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A0A35-324E-C804-6351-C1D4AF78DF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6553B0-717B-13FC-B552-BCF6720B4620}"/>
              </a:ext>
            </a:extLst>
          </p:cNvPr>
          <p:cNvSpPr>
            <a:spLocks noGrp="1"/>
          </p:cNvSpPr>
          <p:nvPr>
            <p:ph type="dt" sz="half" idx="10"/>
          </p:nvPr>
        </p:nvSpPr>
        <p:spPr/>
        <p:txBody>
          <a:bodyPr/>
          <a:lstStyle/>
          <a:p>
            <a:fld id="{1A9BBC8E-0FDF-4239-B493-0876D068ECD9}" type="datetimeFigureOut">
              <a:rPr lang="en-US" smtClean="0"/>
              <a:t>4/29/2026</a:t>
            </a:fld>
            <a:endParaRPr lang="en-US"/>
          </a:p>
        </p:txBody>
      </p:sp>
      <p:sp>
        <p:nvSpPr>
          <p:cNvPr id="4" name="Footer Placeholder 3">
            <a:extLst>
              <a:ext uri="{FF2B5EF4-FFF2-40B4-BE49-F238E27FC236}">
                <a16:creationId xmlns:a16="http://schemas.microsoft.com/office/drawing/2014/main" id="{CD5847D4-5DEA-3B76-097C-D2A17DE776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103663-E022-5099-8554-AFD5CC7CA5E7}"/>
              </a:ext>
            </a:extLst>
          </p:cNvPr>
          <p:cNvSpPr>
            <a:spLocks noGrp="1"/>
          </p:cNvSpPr>
          <p:nvPr>
            <p:ph type="sldNum" sz="quarter" idx="12"/>
          </p:nvPr>
        </p:nvSpPr>
        <p:spPr/>
        <p:txBody>
          <a:bodyPr/>
          <a:lstStyle/>
          <a:p>
            <a:fld id="{091739CF-2A0E-4E8E-B356-ECA4B50742BD}" type="slidenum">
              <a:rPr lang="en-US" smtClean="0"/>
              <a:t>‹#›</a:t>
            </a:fld>
            <a:endParaRPr lang="en-US"/>
          </a:p>
        </p:txBody>
      </p:sp>
    </p:spTree>
    <p:extLst>
      <p:ext uri="{BB962C8B-B14F-4D97-AF65-F5344CB8AC3E}">
        <p14:creationId xmlns:p14="http://schemas.microsoft.com/office/powerpoint/2010/main" val="2900419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11F7CD-E5E0-3301-2894-EBF14742B125}"/>
              </a:ext>
            </a:extLst>
          </p:cNvPr>
          <p:cNvSpPr>
            <a:spLocks noGrp="1"/>
          </p:cNvSpPr>
          <p:nvPr>
            <p:ph type="dt" sz="half" idx="10"/>
          </p:nvPr>
        </p:nvSpPr>
        <p:spPr/>
        <p:txBody>
          <a:bodyPr/>
          <a:lstStyle/>
          <a:p>
            <a:fld id="{1A9BBC8E-0FDF-4239-B493-0876D068ECD9}" type="datetimeFigureOut">
              <a:rPr lang="en-US" smtClean="0"/>
              <a:t>4/29/2026</a:t>
            </a:fld>
            <a:endParaRPr lang="en-US"/>
          </a:p>
        </p:txBody>
      </p:sp>
      <p:sp>
        <p:nvSpPr>
          <p:cNvPr id="3" name="Footer Placeholder 2">
            <a:extLst>
              <a:ext uri="{FF2B5EF4-FFF2-40B4-BE49-F238E27FC236}">
                <a16:creationId xmlns:a16="http://schemas.microsoft.com/office/drawing/2014/main" id="{BB492E6F-F346-CAD8-C19C-26BF446A355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5099B2-3166-2668-F22F-37E7056DA4AD}"/>
              </a:ext>
            </a:extLst>
          </p:cNvPr>
          <p:cNvSpPr>
            <a:spLocks noGrp="1"/>
          </p:cNvSpPr>
          <p:nvPr>
            <p:ph type="sldNum" sz="quarter" idx="12"/>
          </p:nvPr>
        </p:nvSpPr>
        <p:spPr/>
        <p:txBody>
          <a:bodyPr/>
          <a:lstStyle/>
          <a:p>
            <a:fld id="{091739CF-2A0E-4E8E-B356-ECA4B50742BD}" type="slidenum">
              <a:rPr lang="en-US" smtClean="0"/>
              <a:t>‹#›</a:t>
            </a:fld>
            <a:endParaRPr lang="en-US"/>
          </a:p>
        </p:txBody>
      </p:sp>
    </p:spTree>
    <p:extLst>
      <p:ext uri="{BB962C8B-B14F-4D97-AF65-F5344CB8AC3E}">
        <p14:creationId xmlns:p14="http://schemas.microsoft.com/office/powerpoint/2010/main" val="1550518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DE0EB-C3B9-9A9E-3EBE-DF3A59B804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67C6C1-906A-7530-8F9B-C22F942B77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F84C46-16C7-0999-73EE-3A2530AC0B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4F3075-471A-3EA7-D045-E40D529A09F5}"/>
              </a:ext>
            </a:extLst>
          </p:cNvPr>
          <p:cNvSpPr>
            <a:spLocks noGrp="1"/>
          </p:cNvSpPr>
          <p:nvPr>
            <p:ph type="dt" sz="half" idx="10"/>
          </p:nvPr>
        </p:nvSpPr>
        <p:spPr/>
        <p:txBody>
          <a:bodyPr/>
          <a:lstStyle/>
          <a:p>
            <a:fld id="{1A9BBC8E-0FDF-4239-B493-0876D068ECD9}" type="datetimeFigureOut">
              <a:rPr lang="en-US" smtClean="0"/>
              <a:t>4/29/2026</a:t>
            </a:fld>
            <a:endParaRPr lang="en-US"/>
          </a:p>
        </p:txBody>
      </p:sp>
      <p:sp>
        <p:nvSpPr>
          <p:cNvPr id="6" name="Footer Placeholder 5">
            <a:extLst>
              <a:ext uri="{FF2B5EF4-FFF2-40B4-BE49-F238E27FC236}">
                <a16:creationId xmlns:a16="http://schemas.microsoft.com/office/drawing/2014/main" id="{A70198AC-8F13-8A90-66F7-1DE5121C56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C46C4E-F945-BF3E-5659-674CA0F2EF93}"/>
              </a:ext>
            </a:extLst>
          </p:cNvPr>
          <p:cNvSpPr>
            <a:spLocks noGrp="1"/>
          </p:cNvSpPr>
          <p:nvPr>
            <p:ph type="sldNum" sz="quarter" idx="12"/>
          </p:nvPr>
        </p:nvSpPr>
        <p:spPr/>
        <p:txBody>
          <a:bodyPr/>
          <a:lstStyle/>
          <a:p>
            <a:fld id="{091739CF-2A0E-4E8E-B356-ECA4B50742BD}" type="slidenum">
              <a:rPr lang="en-US" smtClean="0"/>
              <a:t>‹#›</a:t>
            </a:fld>
            <a:endParaRPr lang="en-US"/>
          </a:p>
        </p:txBody>
      </p:sp>
    </p:spTree>
    <p:extLst>
      <p:ext uri="{BB962C8B-B14F-4D97-AF65-F5344CB8AC3E}">
        <p14:creationId xmlns:p14="http://schemas.microsoft.com/office/powerpoint/2010/main" val="4022239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D039C-C798-B374-D4EF-4123B4E02C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47FB4F-97E1-A1E3-9707-B2B66F6657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19C898-CD88-489B-2739-4A89E1B83E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0F0699-85B4-A6A7-5EC5-3C117715B0B7}"/>
              </a:ext>
            </a:extLst>
          </p:cNvPr>
          <p:cNvSpPr>
            <a:spLocks noGrp="1"/>
          </p:cNvSpPr>
          <p:nvPr>
            <p:ph type="dt" sz="half" idx="10"/>
          </p:nvPr>
        </p:nvSpPr>
        <p:spPr/>
        <p:txBody>
          <a:bodyPr/>
          <a:lstStyle/>
          <a:p>
            <a:fld id="{1A9BBC8E-0FDF-4239-B493-0876D068ECD9}" type="datetimeFigureOut">
              <a:rPr lang="en-US" smtClean="0"/>
              <a:t>4/29/2026</a:t>
            </a:fld>
            <a:endParaRPr lang="en-US"/>
          </a:p>
        </p:txBody>
      </p:sp>
      <p:sp>
        <p:nvSpPr>
          <p:cNvPr id="6" name="Footer Placeholder 5">
            <a:extLst>
              <a:ext uri="{FF2B5EF4-FFF2-40B4-BE49-F238E27FC236}">
                <a16:creationId xmlns:a16="http://schemas.microsoft.com/office/drawing/2014/main" id="{05127A4F-F2AB-1B8A-F250-EE0B3EFE4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DAEB8E-EB2E-E028-E74A-F507C5564C41}"/>
              </a:ext>
            </a:extLst>
          </p:cNvPr>
          <p:cNvSpPr>
            <a:spLocks noGrp="1"/>
          </p:cNvSpPr>
          <p:nvPr>
            <p:ph type="sldNum" sz="quarter" idx="12"/>
          </p:nvPr>
        </p:nvSpPr>
        <p:spPr/>
        <p:txBody>
          <a:bodyPr/>
          <a:lstStyle/>
          <a:p>
            <a:fld id="{091739CF-2A0E-4E8E-B356-ECA4B50742BD}" type="slidenum">
              <a:rPr lang="en-US" smtClean="0"/>
              <a:t>‹#›</a:t>
            </a:fld>
            <a:endParaRPr lang="en-US"/>
          </a:p>
        </p:txBody>
      </p:sp>
    </p:spTree>
    <p:extLst>
      <p:ext uri="{BB962C8B-B14F-4D97-AF65-F5344CB8AC3E}">
        <p14:creationId xmlns:p14="http://schemas.microsoft.com/office/powerpoint/2010/main" val="1043859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4BD88-230E-AF83-C869-7159928C34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8DC3B7-439F-BB4F-5724-48A71959DF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A95231-EBEF-8B7B-4AD4-106DBE52054F}"/>
              </a:ext>
            </a:extLst>
          </p:cNvPr>
          <p:cNvSpPr>
            <a:spLocks noGrp="1"/>
          </p:cNvSpPr>
          <p:nvPr>
            <p:ph type="dt" sz="half" idx="10"/>
          </p:nvPr>
        </p:nvSpPr>
        <p:spPr/>
        <p:txBody>
          <a:bodyPr/>
          <a:lstStyle/>
          <a:p>
            <a:fld id="{1A9BBC8E-0FDF-4239-B493-0876D068ECD9}" type="datetimeFigureOut">
              <a:rPr lang="en-US" smtClean="0"/>
              <a:t>4/29/2026</a:t>
            </a:fld>
            <a:endParaRPr lang="en-US"/>
          </a:p>
        </p:txBody>
      </p:sp>
      <p:sp>
        <p:nvSpPr>
          <p:cNvPr id="5" name="Footer Placeholder 4">
            <a:extLst>
              <a:ext uri="{FF2B5EF4-FFF2-40B4-BE49-F238E27FC236}">
                <a16:creationId xmlns:a16="http://schemas.microsoft.com/office/drawing/2014/main" id="{48AC903F-F850-F884-6653-92C503E3B1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A7D955-FA08-54B5-00C7-A670DE2F8EC5}"/>
              </a:ext>
            </a:extLst>
          </p:cNvPr>
          <p:cNvSpPr>
            <a:spLocks noGrp="1"/>
          </p:cNvSpPr>
          <p:nvPr>
            <p:ph type="sldNum" sz="quarter" idx="12"/>
          </p:nvPr>
        </p:nvSpPr>
        <p:spPr/>
        <p:txBody>
          <a:bodyPr/>
          <a:lstStyle/>
          <a:p>
            <a:fld id="{091739CF-2A0E-4E8E-B356-ECA4B50742BD}" type="slidenum">
              <a:rPr lang="en-US" smtClean="0"/>
              <a:t>‹#›</a:t>
            </a:fld>
            <a:endParaRPr lang="en-US"/>
          </a:p>
        </p:txBody>
      </p:sp>
    </p:spTree>
    <p:extLst>
      <p:ext uri="{BB962C8B-B14F-4D97-AF65-F5344CB8AC3E}">
        <p14:creationId xmlns:p14="http://schemas.microsoft.com/office/powerpoint/2010/main" val="3619572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87ADA6-44DE-8979-95F0-6A78097B121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54C8327-638E-FFF9-5282-4249F995B7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637CB-EFC1-82D1-A0C8-D7D2EFDCED4D}"/>
              </a:ext>
            </a:extLst>
          </p:cNvPr>
          <p:cNvSpPr>
            <a:spLocks noGrp="1"/>
          </p:cNvSpPr>
          <p:nvPr>
            <p:ph type="dt" sz="half" idx="10"/>
          </p:nvPr>
        </p:nvSpPr>
        <p:spPr/>
        <p:txBody>
          <a:bodyPr/>
          <a:lstStyle/>
          <a:p>
            <a:fld id="{1A9BBC8E-0FDF-4239-B493-0876D068ECD9}" type="datetimeFigureOut">
              <a:rPr lang="en-US" smtClean="0"/>
              <a:t>4/29/2026</a:t>
            </a:fld>
            <a:endParaRPr lang="en-US"/>
          </a:p>
        </p:txBody>
      </p:sp>
      <p:sp>
        <p:nvSpPr>
          <p:cNvPr id="5" name="Footer Placeholder 4">
            <a:extLst>
              <a:ext uri="{FF2B5EF4-FFF2-40B4-BE49-F238E27FC236}">
                <a16:creationId xmlns:a16="http://schemas.microsoft.com/office/drawing/2014/main" id="{D7D679E7-6CFF-5329-9548-DEBE3A8DF6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562340-5AFE-B637-EAC6-014592785920}"/>
              </a:ext>
            </a:extLst>
          </p:cNvPr>
          <p:cNvSpPr>
            <a:spLocks noGrp="1"/>
          </p:cNvSpPr>
          <p:nvPr>
            <p:ph type="sldNum" sz="quarter" idx="12"/>
          </p:nvPr>
        </p:nvSpPr>
        <p:spPr/>
        <p:txBody>
          <a:bodyPr/>
          <a:lstStyle/>
          <a:p>
            <a:fld id="{091739CF-2A0E-4E8E-B356-ECA4B50742BD}" type="slidenum">
              <a:rPr lang="en-US" smtClean="0"/>
              <a:t>‹#›</a:t>
            </a:fld>
            <a:endParaRPr lang="en-US"/>
          </a:p>
        </p:txBody>
      </p:sp>
    </p:spTree>
    <p:extLst>
      <p:ext uri="{BB962C8B-B14F-4D97-AF65-F5344CB8AC3E}">
        <p14:creationId xmlns:p14="http://schemas.microsoft.com/office/powerpoint/2010/main" val="2970477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12192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203200" y="4038604"/>
            <a:ext cx="117856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a:t>Click to edit Master title style</a:t>
            </a:r>
          </a:p>
        </p:txBody>
      </p:sp>
      <p:sp>
        <p:nvSpPr>
          <p:cNvPr id="7" name="Text Placeholder 13"/>
          <p:cNvSpPr>
            <a:spLocks noGrp="1"/>
          </p:cNvSpPr>
          <p:nvPr>
            <p:ph type="body" sz="quarter" idx="12"/>
          </p:nvPr>
        </p:nvSpPr>
        <p:spPr>
          <a:xfrm>
            <a:off x="203200" y="5461001"/>
            <a:ext cx="117856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endParaRPr lang="en-US" dirty="0"/>
          </a:p>
        </p:txBody>
      </p:sp>
      <p:sp>
        <p:nvSpPr>
          <p:cNvPr id="8" name="Text Placeholder 11"/>
          <p:cNvSpPr>
            <a:spLocks noGrp="1"/>
          </p:cNvSpPr>
          <p:nvPr>
            <p:ph type="body" sz="quarter" idx="11" hasCustomPrompt="1"/>
          </p:nvPr>
        </p:nvSpPr>
        <p:spPr>
          <a:xfrm>
            <a:off x="0" y="6400800"/>
            <a:ext cx="12192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46400" y="1914563"/>
            <a:ext cx="6299197" cy="1352474"/>
          </a:xfrm>
          <a:prstGeom prst="rect">
            <a:avLst/>
          </a:prstGeom>
        </p:spPr>
      </p:pic>
    </p:spTree>
    <p:extLst>
      <p:ext uri="{BB962C8B-B14F-4D97-AF65-F5344CB8AC3E}">
        <p14:creationId xmlns:p14="http://schemas.microsoft.com/office/powerpoint/2010/main" val="2950693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12192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203200" y="4038604"/>
            <a:ext cx="117856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a:t>Click to edit Master title style</a:t>
            </a:r>
          </a:p>
        </p:txBody>
      </p:sp>
      <p:sp>
        <p:nvSpPr>
          <p:cNvPr id="7" name="Text Placeholder 13"/>
          <p:cNvSpPr>
            <a:spLocks noGrp="1"/>
          </p:cNvSpPr>
          <p:nvPr>
            <p:ph type="body" sz="quarter" idx="12"/>
          </p:nvPr>
        </p:nvSpPr>
        <p:spPr>
          <a:xfrm>
            <a:off x="203200" y="5461001"/>
            <a:ext cx="117856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endParaRPr lang="en-US" dirty="0"/>
          </a:p>
        </p:txBody>
      </p:sp>
      <p:sp>
        <p:nvSpPr>
          <p:cNvPr id="8" name="Text Placeholder 11"/>
          <p:cNvSpPr>
            <a:spLocks noGrp="1"/>
          </p:cNvSpPr>
          <p:nvPr>
            <p:ph type="body" sz="quarter" idx="11" hasCustomPrompt="1"/>
          </p:nvPr>
        </p:nvSpPr>
        <p:spPr>
          <a:xfrm>
            <a:off x="0" y="6400800"/>
            <a:ext cx="12192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46400" y="1914563"/>
            <a:ext cx="6299197" cy="1352474"/>
          </a:xfrm>
          <a:prstGeom prst="rect">
            <a:avLst/>
          </a:prstGeom>
        </p:spPr>
      </p:pic>
    </p:spTree>
    <p:extLst>
      <p:ext uri="{BB962C8B-B14F-4D97-AF65-F5344CB8AC3E}">
        <p14:creationId xmlns:p14="http://schemas.microsoft.com/office/powerpoint/2010/main" val="1290551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096000" y="0"/>
            <a:ext cx="6096000" cy="6858000"/>
          </a:xfrm>
        </p:spPr>
        <p:txBody>
          <a:bodyPr/>
          <a:lstStyle>
            <a:lvl1pPr marL="0" indent="0">
              <a:buNone/>
              <a:defRPr/>
            </a:lvl1pPr>
          </a:lstStyle>
          <a:p>
            <a:r>
              <a:rPr lang="en-US"/>
              <a:t>Click icon to add picture</a:t>
            </a:r>
            <a:endParaRPr lang="en-US" dirty="0"/>
          </a:p>
        </p:txBody>
      </p:sp>
      <p:sp>
        <p:nvSpPr>
          <p:cNvPr id="10" name="Title 9"/>
          <p:cNvSpPr>
            <a:spLocks noGrp="1"/>
          </p:cNvSpPr>
          <p:nvPr>
            <p:ph type="title"/>
          </p:nvPr>
        </p:nvSpPr>
        <p:spPr>
          <a:xfrm>
            <a:off x="508000" y="2209801"/>
            <a:ext cx="5283200" cy="2235200"/>
          </a:xfrm>
        </p:spPr>
        <p:txBody>
          <a:bodyPr>
            <a:noAutofit/>
          </a:bodyPr>
          <a:lstStyle>
            <a:lvl1pPr marL="0" indent="0" algn="l">
              <a:defRPr sz="3600">
                <a:effectLst/>
                <a:latin typeface="PermianSlabSerifTypeface" pitchFamily="50" charset="0"/>
              </a:defRPr>
            </a:lvl1pPr>
          </a:lstStyle>
          <a:p>
            <a:r>
              <a:rPr lang="en-US"/>
              <a:t>Click to edit Master title style</a:t>
            </a:r>
            <a:endParaRPr lang="en-US" dirty="0"/>
          </a:p>
        </p:txBody>
      </p:sp>
      <p:sp>
        <p:nvSpPr>
          <p:cNvPr id="12" name="Text Placeholder 11"/>
          <p:cNvSpPr>
            <a:spLocks noGrp="1"/>
          </p:cNvSpPr>
          <p:nvPr>
            <p:ph type="body" sz="quarter" idx="11" hasCustomPrompt="1"/>
          </p:nvPr>
        </p:nvSpPr>
        <p:spPr>
          <a:xfrm>
            <a:off x="508000" y="5562600"/>
            <a:ext cx="53848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a:t>
            </a:r>
          </a:p>
          <a:p>
            <a:pPr lvl="0"/>
            <a:r>
              <a:rPr lang="en-US" dirty="0"/>
              <a:t>Date</a:t>
            </a:r>
          </a:p>
        </p:txBody>
      </p:sp>
      <p:sp>
        <p:nvSpPr>
          <p:cNvPr id="14" name="Text Placeholder 13"/>
          <p:cNvSpPr>
            <a:spLocks noGrp="1"/>
          </p:cNvSpPr>
          <p:nvPr>
            <p:ph type="body" sz="quarter" idx="12" hasCustomPrompt="1"/>
          </p:nvPr>
        </p:nvSpPr>
        <p:spPr>
          <a:xfrm>
            <a:off x="508000" y="4445001"/>
            <a:ext cx="52832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a:t>Sub-Title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001" y="670592"/>
            <a:ext cx="3179001" cy="682550"/>
          </a:xfrm>
          <a:prstGeom prst="rect">
            <a:avLst/>
          </a:prstGeom>
        </p:spPr>
      </p:pic>
    </p:spTree>
    <p:extLst>
      <p:ext uri="{BB962C8B-B14F-4D97-AF65-F5344CB8AC3E}">
        <p14:creationId xmlns:p14="http://schemas.microsoft.com/office/powerpoint/2010/main" val="303393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4" name="Rectangle 3"/>
          <p:cNvSpPr/>
          <p:nvPr userDrawn="1"/>
        </p:nvSpPr>
        <p:spPr>
          <a:xfrm>
            <a:off x="3454400" y="3874770"/>
            <a:ext cx="87376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3556000" y="3874770"/>
            <a:ext cx="8432800" cy="224028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9916" y="3868420"/>
            <a:ext cx="2839368" cy="2252980"/>
          </a:xfrm>
          <a:prstGeom prst="rect">
            <a:avLst/>
          </a:prstGeom>
          <a:noFill/>
          <a:ln>
            <a:noFill/>
          </a:ln>
        </p:spPr>
      </p:pic>
    </p:spTree>
    <p:extLst>
      <p:ext uri="{BB962C8B-B14F-4D97-AF65-F5344CB8AC3E}">
        <p14:creationId xmlns:p14="http://schemas.microsoft.com/office/powerpoint/2010/main" val="42142383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03200" y="1143000"/>
            <a:ext cx="117856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47965" y="6064018"/>
            <a:ext cx="808568" cy="641582"/>
          </a:xfrm>
          <a:prstGeom prst="rect">
            <a:avLst/>
          </a:prstGeom>
        </p:spPr>
      </p:pic>
    </p:spTree>
    <p:extLst>
      <p:ext uri="{BB962C8B-B14F-4D97-AF65-F5344CB8AC3E}">
        <p14:creationId xmlns:p14="http://schemas.microsoft.com/office/powerpoint/2010/main" val="25878114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03200" y="1143000"/>
            <a:ext cx="11785600" cy="5009266"/>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2077" y="6358078"/>
            <a:ext cx="1675619" cy="359765"/>
          </a:xfrm>
          <a:prstGeom prst="rect">
            <a:avLst/>
          </a:prstGeom>
        </p:spPr>
      </p:pic>
      <p:sp>
        <p:nvSpPr>
          <p:cNvPr id="15" name="Footer Placeholder 4"/>
          <p:cNvSpPr>
            <a:spLocks noGrp="1"/>
          </p:cNvSpPr>
          <p:nvPr>
            <p:ph type="ftr" sz="quarter" idx="11"/>
          </p:nvPr>
        </p:nvSpPr>
        <p:spPr>
          <a:xfrm>
            <a:off x="4165600" y="6416676"/>
            <a:ext cx="3860800" cy="365125"/>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9245600" y="6416676"/>
            <a:ext cx="2844800" cy="365125"/>
          </a:xfrm>
          <a:prstGeom prst="rect">
            <a:avLst/>
          </a:prstGeom>
        </p:spPr>
        <p:txBody>
          <a:bodyPr anchor="b"/>
          <a:lstStyle>
            <a:lvl1pPr>
              <a:defRPr sz="10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884510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03200" y="1162936"/>
            <a:ext cx="11785600" cy="50092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12192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ooter Placeholder 4"/>
          <p:cNvSpPr>
            <a:spLocks noGrp="1"/>
          </p:cNvSpPr>
          <p:nvPr>
            <p:ph type="ftr" sz="quarter" idx="11"/>
          </p:nvPr>
        </p:nvSpPr>
        <p:spPr>
          <a:xfrm>
            <a:off x="4165600" y="6416676"/>
            <a:ext cx="3860800" cy="365125"/>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9245600" y="6416676"/>
            <a:ext cx="2844800" cy="365125"/>
          </a:xfrm>
          <a:prstGeom prst="rect">
            <a:avLst/>
          </a:prstGeom>
        </p:spPr>
        <p:txBody>
          <a:bodyPr anchor="b"/>
          <a:lstStyle>
            <a:lvl1pPr>
              <a:defRPr sz="10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2077" y="6358078"/>
            <a:ext cx="1675619" cy="359765"/>
          </a:xfrm>
          <a:prstGeom prst="rect">
            <a:avLst/>
          </a:prstGeom>
        </p:spPr>
      </p:pic>
    </p:spTree>
    <p:extLst>
      <p:ext uri="{BB962C8B-B14F-4D97-AF65-F5344CB8AC3E}">
        <p14:creationId xmlns:p14="http://schemas.microsoft.com/office/powerpoint/2010/main" val="31539811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14" name="Content Placeholder 2"/>
          <p:cNvSpPr>
            <a:spLocks noGrp="1"/>
          </p:cNvSpPr>
          <p:nvPr>
            <p:ph idx="1"/>
          </p:nvPr>
        </p:nvSpPr>
        <p:spPr>
          <a:xfrm>
            <a:off x="203200" y="1193801"/>
            <a:ext cx="117856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6"/>
          <p:cNvSpPr/>
          <p:nvPr userDrawn="1"/>
        </p:nvSpPr>
        <p:spPr>
          <a:xfrm>
            <a:off x="0" y="990602"/>
            <a:ext cx="12192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userDrawn="1"/>
        </p:nvSpPr>
        <p:spPr>
          <a:xfrm>
            <a:off x="0" y="6152266"/>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Footer Placeholder 4"/>
          <p:cNvSpPr>
            <a:spLocks noGrp="1"/>
          </p:cNvSpPr>
          <p:nvPr>
            <p:ph type="ftr" sz="quarter" idx="11"/>
          </p:nvPr>
        </p:nvSpPr>
        <p:spPr>
          <a:xfrm>
            <a:off x="4165600" y="6416676"/>
            <a:ext cx="3860800" cy="365125"/>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9245600" y="6416676"/>
            <a:ext cx="2844800" cy="365125"/>
          </a:xfrm>
          <a:prstGeom prst="rect">
            <a:avLst/>
          </a:prstGeom>
        </p:spPr>
        <p:txBody>
          <a:bodyPr anchor="b"/>
          <a:lstStyle>
            <a:lvl1pPr>
              <a:defRPr sz="10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8" name="Picture 1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2077" y="6358078"/>
            <a:ext cx="1675619" cy="359765"/>
          </a:xfrm>
          <a:prstGeom prst="rect">
            <a:avLst/>
          </a:prstGeom>
        </p:spPr>
      </p:pic>
    </p:spTree>
    <p:extLst>
      <p:ext uri="{BB962C8B-B14F-4D97-AF65-F5344CB8AC3E}">
        <p14:creationId xmlns:p14="http://schemas.microsoft.com/office/powerpoint/2010/main" val="34050153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03200" y="1193801"/>
            <a:ext cx="117856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12192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ooter Placeholder 4"/>
          <p:cNvSpPr>
            <a:spLocks noGrp="1"/>
          </p:cNvSpPr>
          <p:nvPr>
            <p:ph type="ftr" sz="quarter" idx="11"/>
          </p:nvPr>
        </p:nvSpPr>
        <p:spPr>
          <a:xfrm>
            <a:off x="4165600" y="6416676"/>
            <a:ext cx="3860800" cy="365125"/>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9245600" y="6416676"/>
            <a:ext cx="2844800" cy="365125"/>
          </a:xfrm>
          <a:prstGeom prst="rect">
            <a:avLst/>
          </a:prstGeom>
        </p:spPr>
        <p:txBody>
          <a:bodyPr anchor="b"/>
          <a:lstStyle>
            <a:lvl1pPr>
              <a:defRPr sz="10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2077" y="6358078"/>
            <a:ext cx="1675619" cy="359765"/>
          </a:xfrm>
          <a:prstGeom prst="rect">
            <a:avLst/>
          </a:prstGeom>
        </p:spPr>
      </p:pic>
    </p:spTree>
    <p:extLst>
      <p:ext uri="{BB962C8B-B14F-4D97-AF65-F5344CB8AC3E}">
        <p14:creationId xmlns:p14="http://schemas.microsoft.com/office/powerpoint/2010/main" val="16163401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03200" y="1193801"/>
            <a:ext cx="117856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12192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ooter Placeholder 4"/>
          <p:cNvSpPr>
            <a:spLocks noGrp="1"/>
          </p:cNvSpPr>
          <p:nvPr>
            <p:ph type="ftr" sz="quarter" idx="11"/>
          </p:nvPr>
        </p:nvSpPr>
        <p:spPr>
          <a:xfrm>
            <a:off x="4165600" y="6416676"/>
            <a:ext cx="3860800" cy="365125"/>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9245600" y="6416676"/>
            <a:ext cx="2844800" cy="365125"/>
          </a:xfrm>
          <a:prstGeom prst="rect">
            <a:avLst/>
          </a:prstGeom>
        </p:spPr>
        <p:txBody>
          <a:bodyPr anchor="b"/>
          <a:lstStyle>
            <a:lvl1pPr>
              <a:defRPr sz="10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2077" y="6358078"/>
            <a:ext cx="1675619" cy="359765"/>
          </a:xfrm>
          <a:prstGeom prst="rect">
            <a:avLst/>
          </a:prstGeom>
        </p:spPr>
      </p:pic>
    </p:spTree>
    <p:extLst>
      <p:ext uri="{BB962C8B-B14F-4D97-AF65-F5344CB8AC3E}">
        <p14:creationId xmlns:p14="http://schemas.microsoft.com/office/powerpoint/2010/main" val="9890289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03200" y="1193801"/>
            <a:ext cx="11785600" cy="4958465"/>
          </a:xfrm>
        </p:spPr>
        <p:txBody>
          <a:bodyPr>
            <a:normAutofit/>
          </a:bodyPr>
          <a:lstStyle>
            <a:lvl1pPr>
              <a:buClr>
                <a:schemeClr val="accent5">
                  <a:lumMod val="75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75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75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75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75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0" y="990602"/>
            <a:ext cx="12192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ooter Placeholder 4"/>
          <p:cNvSpPr>
            <a:spLocks noGrp="1"/>
          </p:cNvSpPr>
          <p:nvPr>
            <p:ph type="ftr" sz="quarter" idx="11"/>
          </p:nvPr>
        </p:nvSpPr>
        <p:spPr>
          <a:xfrm>
            <a:off x="4165600" y="6416676"/>
            <a:ext cx="3860800" cy="365125"/>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9245600" y="6416676"/>
            <a:ext cx="2844800" cy="365125"/>
          </a:xfrm>
          <a:prstGeom prst="rect">
            <a:avLst/>
          </a:prstGeom>
        </p:spPr>
        <p:txBody>
          <a:bodyPr anchor="b"/>
          <a:lstStyle>
            <a:lvl1pPr>
              <a:defRPr sz="10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2077" y="6358078"/>
            <a:ext cx="1675619" cy="359765"/>
          </a:xfrm>
          <a:prstGeom prst="rect">
            <a:avLst/>
          </a:prstGeom>
        </p:spPr>
      </p:pic>
    </p:spTree>
    <p:extLst>
      <p:ext uri="{BB962C8B-B14F-4D97-AF65-F5344CB8AC3E}">
        <p14:creationId xmlns:p14="http://schemas.microsoft.com/office/powerpoint/2010/main" val="42844110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03200" y="1193801"/>
            <a:ext cx="117856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12192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ooter Placeholder 4"/>
          <p:cNvSpPr>
            <a:spLocks noGrp="1"/>
          </p:cNvSpPr>
          <p:nvPr>
            <p:ph type="ftr" sz="quarter" idx="11"/>
          </p:nvPr>
        </p:nvSpPr>
        <p:spPr>
          <a:xfrm>
            <a:off x="4165600" y="6416676"/>
            <a:ext cx="3860800" cy="365125"/>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9245600" y="6416676"/>
            <a:ext cx="2844800" cy="365125"/>
          </a:xfrm>
          <a:prstGeom prst="rect">
            <a:avLst/>
          </a:prstGeom>
        </p:spPr>
        <p:txBody>
          <a:bodyPr anchor="b"/>
          <a:lstStyle>
            <a:lvl1pPr>
              <a:defRPr sz="10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2077" y="6358078"/>
            <a:ext cx="1675619" cy="359765"/>
          </a:xfrm>
          <a:prstGeom prst="rect">
            <a:avLst/>
          </a:prstGeom>
        </p:spPr>
      </p:pic>
    </p:spTree>
    <p:extLst>
      <p:ext uri="{BB962C8B-B14F-4D97-AF65-F5344CB8AC3E}">
        <p14:creationId xmlns:p14="http://schemas.microsoft.com/office/powerpoint/2010/main" val="29283959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03200" y="1165229"/>
            <a:ext cx="57912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0" y="615226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Content Placeholder 2"/>
          <p:cNvSpPr>
            <a:spLocks noGrp="1"/>
          </p:cNvSpPr>
          <p:nvPr>
            <p:ph idx="13"/>
          </p:nvPr>
        </p:nvSpPr>
        <p:spPr>
          <a:xfrm>
            <a:off x="6096000" y="1174754"/>
            <a:ext cx="57912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Footer Placeholder 4"/>
          <p:cNvSpPr>
            <a:spLocks noGrp="1"/>
          </p:cNvSpPr>
          <p:nvPr>
            <p:ph type="ftr" sz="quarter" idx="11"/>
          </p:nvPr>
        </p:nvSpPr>
        <p:spPr>
          <a:xfrm>
            <a:off x="4165600" y="6416676"/>
            <a:ext cx="3860800" cy="365125"/>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8" name="Slide Number Placeholder 5"/>
          <p:cNvSpPr>
            <a:spLocks noGrp="1"/>
          </p:cNvSpPr>
          <p:nvPr>
            <p:ph type="sldNum" sz="quarter" idx="12"/>
          </p:nvPr>
        </p:nvSpPr>
        <p:spPr>
          <a:xfrm>
            <a:off x="9245600" y="6416676"/>
            <a:ext cx="2844800" cy="365125"/>
          </a:xfrm>
          <a:prstGeom prst="rect">
            <a:avLst/>
          </a:prstGeom>
        </p:spPr>
        <p:txBody>
          <a:bodyPr anchor="b"/>
          <a:lstStyle>
            <a:lvl1pPr>
              <a:defRPr sz="10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2077" y="6358078"/>
            <a:ext cx="1675619" cy="359765"/>
          </a:xfrm>
          <a:prstGeom prst="rect">
            <a:avLst/>
          </a:prstGeom>
        </p:spPr>
      </p:pic>
    </p:spTree>
    <p:extLst>
      <p:ext uri="{BB962C8B-B14F-4D97-AF65-F5344CB8AC3E}">
        <p14:creationId xmlns:p14="http://schemas.microsoft.com/office/powerpoint/2010/main" val="4205093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3684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31573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89989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36766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9136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8F3790-20A5-9CE0-494A-46BFBEC30C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209DDB-E065-3132-8B41-3721918B6D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6B797F-209D-A468-7A13-67F41532D2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9BBC8E-0FDF-4239-B493-0876D068ECD9}" type="datetimeFigureOut">
              <a:rPr lang="en-US" smtClean="0"/>
              <a:t>4/29/2026</a:t>
            </a:fld>
            <a:endParaRPr lang="en-US"/>
          </a:p>
        </p:txBody>
      </p:sp>
      <p:sp>
        <p:nvSpPr>
          <p:cNvPr id="5" name="Footer Placeholder 4">
            <a:extLst>
              <a:ext uri="{FF2B5EF4-FFF2-40B4-BE49-F238E27FC236}">
                <a16:creationId xmlns:a16="http://schemas.microsoft.com/office/drawing/2014/main" id="{8F179137-1D5D-C203-69D4-43190CC5D8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2EFB64A-E88B-5CBC-D073-69BF0AD19F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1739CF-2A0E-4E8E-B356-ECA4B50742BD}" type="slidenum">
              <a:rPr lang="en-US" smtClean="0"/>
              <a:t>‹#›</a:t>
            </a:fld>
            <a:endParaRPr lang="en-US"/>
          </a:p>
        </p:txBody>
      </p:sp>
    </p:spTree>
    <p:extLst>
      <p:ext uri="{BB962C8B-B14F-4D97-AF65-F5344CB8AC3E}">
        <p14:creationId xmlns:p14="http://schemas.microsoft.com/office/powerpoint/2010/main" val="2240353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hello this is a test</a:t>
            </a:r>
          </a:p>
        </p:txBody>
      </p:sp>
      <p:sp>
        <p:nvSpPr>
          <p:cNvPr id="7" name="Slide Number Placeholder 5"/>
          <p:cNvSpPr>
            <a:spLocks noGrp="1"/>
          </p:cNvSpPr>
          <p:nvPr>
            <p:ph type="sldNum" sz="quarter" idx="4"/>
          </p:nvPr>
        </p:nvSpPr>
        <p:spPr>
          <a:xfrm>
            <a:off x="9144000" y="6350004"/>
            <a:ext cx="2844800" cy="365125"/>
          </a:xfrm>
          <a:prstGeom prst="rect">
            <a:avLst/>
          </a:prstGeom>
        </p:spPr>
        <p:txBody>
          <a:bodyPr anchor="ctr"/>
          <a:lstStyle>
            <a:lvl1pPr algn="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426982485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14.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1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8.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tn.gov/content/dam/tn/commerce/documents/regboards/mvc/forms/MVC-Eligibility_Verification_for_Entitlements_Act_020215.pdf" TargetMode="Externa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 Target="slide13.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reedwilsoncase.com/how-to-scan-a-document-with-iphone-or-android/" TargetMode="External"/><Relationship Id="rId1" Type="http://schemas.openxmlformats.org/officeDocument/2006/relationships/slideLayout" Target="../slideLayouts/slideLayout18.xml"/><Relationship Id="rId5" Type="http://schemas.openxmlformats.org/officeDocument/2006/relationships/hyperlink" Target="https://support.apple.com/guide/iphone/annotate-and-save-a-webpage-as-a-pdf-iphfd5b616b5/ios" TargetMode="External"/><Relationship Id="rId4" Type="http://schemas.openxmlformats.org/officeDocument/2006/relationships/hyperlink" Target="https://www.multcloud.com/tutorials/android-save-webpage-as-pdf-0121.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tn.gov/commerce/regboards/treac.html" TargetMode="External"/><Relationship Id="rId1" Type="http://schemas.openxmlformats.org/officeDocument/2006/relationships/slideLayout" Target="../slideLayouts/slideLayout18.xml"/><Relationship Id="rId4" Type="http://schemas.openxmlformats.org/officeDocument/2006/relationships/hyperlink" Target="mailto:realestate.appraisers@t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Appraiser Temporary Practice Permit</a:t>
            </a:r>
          </a:p>
        </p:txBody>
      </p:sp>
      <p:sp>
        <p:nvSpPr>
          <p:cNvPr id="3" name="Text Placeholder 2"/>
          <p:cNvSpPr>
            <a:spLocks noGrp="1"/>
          </p:cNvSpPr>
          <p:nvPr>
            <p:ph type="body" sz="quarter" idx="12"/>
          </p:nvPr>
        </p:nvSpPr>
        <p:spPr/>
        <p:txBody>
          <a:bodyPr/>
          <a:lstStyle/>
          <a:p>
            <a:pPr lvl="0">
              <a:defRPr/>
            </a:pPr>
            <a:r>
              <a:rPr lang="en-US" sz="2200" dirty="0">
                <a:solidFill>
                  <a:prstClr val="white"/>
                </a:solidFill>
                <a:effectLst/>
              </a:rPr>
              <a:t>Tennessee Real Estate Appraiser Commission</a:t>
            </a:r>
            <a:endParaRPr lang="en-US" sz="2200" dirty="0">
              <a:solidFill>
                <a:prstClr val="white"/>
              </a:solidFill>
            </a:endParaRPr>
          </a:p>
        </p:txBody>
      </p:sp>
    </p:spTree>
    <p:extLst>
      <p:ext uri="{BB962C8B-B14F-4D97-AF65-F5344CB8AC3E}">
        <p14:creationId xmlns:p14="http://schemas.microsoft.com/office/powerpoint/2010/main" val="479260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Rot="1" noMove="1" noResize="1" noEditPoints="1" noAdjustHandles="1" noChangeArrowheads="1" noChangeShapeType="1"/>
          </p:cNvSpPr>
          <p:nvPr>
            <p:ph type="title"/>
          </p:nvPr>
        </p:nvSpPr>
        <p:spPr/>
        <p:txBody>
          <a:bodyPr/>
          <a:lstStyle/>
          <a:p>
            <a:r>
              <a:rPr lang="en-US" dirty="0"/>
              <a:t>Step 1: Application Search</a:t>
            </a:r>
          </a:p>
        </p:txBody>
      </p:sp>
      <p:sp>
        <p:nvSpPr>
          <p:cNvPr id="3" name="TextBox 2">
            <a:extLst>
              <a:ext uri="{FF2B5EF4-FFF2-40B4-BE49-F238E27FC236}">
                <a16:creationId xmlns:a16="http://schemas.microsoft.com/office/drawing/2014/main" id="{0789B8BB-6B82-1480-D845-3A9EAAEAB2F5}"/>
              </a:ext>
            </a:extLst>
          </p:cNvPr>
          <p:cNvSpPr txBox="1">
            <a:spLocks noGrp="1" noRot="1" noMove="1" noResize="1" noEditPoints="1" noAdjustHandles="1" noChangeArrowheads="1" noChangeShapeType="1"/>
          </p:cNvSpPr>
          <p:nvPr/>
        </p:nvSpPr>
        <p:spPr>
          <a:xfrm>
            <a:off x="203200" y="2393543"/>
            <a:ext cx="5638800" cy="1969770"/>
          </a:xfrm>
          <a:prstGeom prst="rect">
            <a:avLst/>
          </a:prstGeom>
          <a:solidFill>
            <a:srgbClr val="E8E8E8"/>
          </a:solidFill>
          <a:ln w="15875">
            <a:solidFill>
              <a:srgbClr val="284178"/>
            </a:solidFill>
          </a:ln>
        </p:spPr>
        <p:txBody>
          <a:bodyPr wrap="square" rtlCol="0">
            <a:spAutoFit/>
          </a:bodyPr>
          <a:lstStyle/>
          <a:p>
            <a:r>
              <a:rPr lang="en-US" b="1" dirty="0">
                <a:solidFill>
                  <a:schemeClr val="bg2">
                    <a:lumMod val="75000"/>
                  </a:schemeClr>
                </a:solidFill>
                <a:latin typeface="PermianSlabSerifTypeface" panose="02000000000000000000" pitchFamily="50" charset="0"/>
              </a:rPr>
              <a:t>Search</a:t>
            </a:r>
            <a:r>
              <a:rPr lang="en-US" b="1" dirty="0">
                <a:solidFill>
                  <a:srgbClr val="284178"/>
                </a:solidFill>
                <a:latin typeface="PermianSlabSerifTypeface" panose="02000000000000000000" pitchFamily="50" charset="0"/>
              </a:rPr>
              <a:t> </a:t>
            </a:r>
            <a:r>
              <a:rPr lang="en-US" sz="1600" dirty="0">
                <a:solidFill>
                  <a:srgbClr val="1B365D"/>
                </a:solidFill>
                <a:latin typeface="PermianSlabSerifTypeface" panose="02000000000000000000" pitchFamily="50" charset="0"/>
              </a:rPr>
              <a:t>for the application.</a:t>
            </a:r>
          </a:p>
          <a:p>
            <a:endParaRPr lang="en-US" sz="1600" dirty="0">
              <a:solidFill>
                <a:srgbClr val="284178"/>
              </a:solidFill>
              <a:latin typeface="PermianSlabSerifTypeface" panose="02000000000000000000" pitchFamily="50" charset="0"/>
            </a:endParaRPr>
          </a:p>
          <a:p>
            <a:pPr marL="285750" indent="-285750">
              <a:buFont typeface="Arial" panose="020B0604020202020204" pitchFamily="34" charset="0"/>
              <a:buChar char="•"/>
            </a:pPr>
            <a:r>
              <a:rPr lang="en-US" sz="1400" b="1" dirty="0">
                <a:solidFill>
                  <a:srgbClr val="1B365D"/>
                </a:solidFill>
                <a:latin typeface="PermianSlabSerifTypeface" panose="02000000000000000000" pitchFamily="50" charset="0"/>
              </a:rPr>
              <a:t>Board/Program: </a:t>
            </a:r>
            <a:r>
              <a:rPr lang="en-US" sz="1400" dirty="0">
                <a:solidFill>
                  <a:schemeClr val="bg2">
                    <a:lumMod val="75000"/>
                  </a:schemeClr>
                </a:solidFill>
                <a:latin typeface="PermianSlabSerifTypeface" panose="02000000000000000000" pitchFamily="50" charset="0"/>
              </a:rPr>
              <a:t>Real Estate Appraisers</a:t>
            </a:r>
          </a:p>
          <a:p>
            <a:pPr marL="285750" indent="-285750">
              <a:buFont typeface="Arial" panose="020B0604020202020204" pitchFamily="34" charset="0"/>
              <a:buChar char="•"/>
            </a:pPr>
            <a:r>
              <a:rPr lang="en-US" sz="1400" b="1" dirty="0">
                <a:solidFill>
                  <a:srgbClr val="1B365D"/>
                </a:solidFill>
                <a:latin typeface="PermianSlabSerifTypeface" panose="02000000000000000000" pitchFamily="50" charset="0"/>
              </a:rPr>
              <a:t>License Type/Permit: </a:t>
            </a:r>
            <a:r>
              <a:rPr lang="en-US" sz="1400" dirty="0">
                <a:solidFill>
                  <a:schemeClr val="bg2">
                    <a:lumMod val="75000"/>
                  </a:schemeClr>
                </a:solidFill>
                <a:latin typeface="PermianSlabSerifTypeface" panose="02000000000000000000" pitchFamily="50" charset="0"/>
              </a:rPr>
              <a:t>Appraiser Temporary Practice Permit</a:t>
            </a:r>
          </a:p>
          <a:p>
            <a:pPr marL="285750" indent="-285750">
              <a:buFont typeface="Arial" panose="020B0604020202020204" pitchFamily="34" charset="0"/>
              <a:buChar char="•"/>
            </a:pPr>
            <a:r>
              <a:rPr lang="en-US" sz="1400" b="1" dirty="0">
                <a:solidFill>
                  <a:srgbClr val="1B365D"/>
                </a:solidFill>
                <a:latin typeface="PermianSlabSerifTypeface" panose="02000000000000000000" pitchFamily="50" charset="0"/>
              </a:rPr>
              <a:t>Application Name: </a:t>
            </a:r>
            <a:r>
              <a:rPr lang="en-US" sz="1400" dirty="0">
                <a:solidFill>
                  <a:schemeClr val="bg2">
                    <a:lumMod val="75000"/>
                  </a:schemeClr>
                </a:solidFill>
                <a:latin typeface="PermianSlabSerifTypeface" panose="02000000000000000000" pitchFamily="50" charset="0"/>
              </a:rPr>
              <a:t>Appraiser Temporary Practice Permit Application </a:t>
            </a:r>
          </a:p>
          <a:p>
            <a:pPr marL="285750" indent="-285750">
              <a:buFont typeface="Arial" panose="020B0604020202020204" pitchFamily="34" charset="0"/>
              <a:buChar char="•"/>
            </a:pPr>
            <a:endParaRPr lang="en-US" sz="1600" dirty="0">
              <a:solidFill>
                <a:srgbClr val="284178"/>
              </a:solidFill>
              <a:latin typeface="PermianSlabSerifTypeface" panose="02000000000000000000" pitchFamily="50" charset="0"/>
            </a:endParaRPr>
          </a:p>
          <a:p>
            <a:r>
              <a:rPr lang="en-US" sz="1600" dirty="0">
                <a:solidFill>
                  <a:srgbClr val="284178"/>
                </a:solidFill>
                <a:latin typeface="PermianSlabSerifTypeface" panose="02000000000000000000" pitchFamily="50" charset="0"/>
              </a:rPr>
              <a:t> </a:t>
            </a:r>
            <a:r>
              <a:rPr lang="en-US" sz="1600" dirty="0">
                <a:solidFill>
                  <a:srgbClr val="1B365D"/>
                </a:solidFill>
                <a:latin typeface="PermianSlabSerifTypeface" panose="02000000000000000000" pitchFamily="50" charset="0"/>
              </a:rPr>
              <a:t>Select</a:t>
            </a:r>
            <a:r>
              <a:rPr lang="en-US" sz="1600" dirty="0">
                <a:solidFill>
                  <a:srgbClr val="284178"/>
                </a:solidFill>
                <a:latin typeface="PermianSlabSerifTypeface" panose="02000000000000000000" pitchFamily="50" charset="0"/>
              </a:rPr>
              <a:t> </a:t>
            </a:r>
            <a:r>
              <a:rPr lang="en-US" sz="1600" dirty="0">
                <a:solidFill>
                  <a:schemeClr val="bg2">
                    <a:lumMod val="75000"/>
                  </a:schemeClr>
                </a:solidFill>
                <a:latin typeface="PermianSlabSerifTypeface" panose="02000000000000000000" pitchFamily="50" charset="0"/>
              </a:rPr>
              <a:t>View </a:t>
            </a:r>
            <a:r>
              <a:rPr lang="en-US" sz="1600" dirty="0">
                <a:solidFill>
                  <a:srgbClr val="1B365D"/>
                </a:solidFill>
                <a:latin typeface="PermianSlabSerifTypeface" panose="02000000000000000000" pitchFamily="50" charset="0"/>
              </a:rPr>
              <a:t>once the results appear. </a:t>
            </a:r>
          </a:p>
        </p:txBody>
      </p:sp>
      <p:pic>
        <p:nvPicPr>
          <p:cNvPr id="5" name="Picture 4" descr="Screenshot of the application search page showing fields for Board/Program, License Type/Permit, Application Name, and Keyword search, with the Search button highlighted, and search results displayed below with the View button highlighted.">
            <a:extLst>
              <a:ext uri="{FF2B5EF4-FFF2-40B4-BE49-F238E27FC236}">
                <a16:creationId xmlns:a16="http://schemas.microsoft.com/office/drawing/2014/main" id="{A43488AB-8543-9DC4-DB44-395F8DCE9E49}"/>
              </a:ext>
            </a:extLst>
          </p:cNvPr>
          <p:cNvPicPr>
            <a:picLocks noGrp="1" noRot="1" noChangeAspect="1" noMove="1" noResize="1" noEditPoints="1" noAdjustHandles="1" noChangeArrowheads="1" noChangeShapeType="1" noCrop="1"/>
          </p:cNvPicPr>
          <p:nvPr/>
        </p:nvPicPr>
        <p:blipFill>
          <a:blip r:embed="rId2"/>
          <a:stretch>
            <a:fillRect/>
          </a:stretch>
        </p:blipFill>
        <p:spPr>
          <a:xfrm>
            <a:off x="6096000" y="1367076"/>
            <a:ext cx="5892800" cy="4632530"/>
          </a:xfrm>
          <a:prstGeom prst="rect">
            <a:avLst/>
          </a:prstGeom>
          <a:ln w="12700">
            <a:solidFill>
              <a:srgbClr val="1B365D"/>
            </a:solidFill>
          </a:ln>
        </p:spPr>
      </p:pic>
      <p:sp>
        <p:nvSpPr>
          <p:cNvPr id="8" name="Oval 7">
            <a:extLst>
              <a:ext uri="{FF2B5EF4-FFF2-40B4-BE49-F238E27FC236}">
                <a16:creationId xmlns:a16="http://schemas.microsoft.com/office/drawing/2014/main" id="{6F9A504E-8069-0949-9EB7-DF33A6E39A3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1508152" y="3384778"/>
            <a:ext cx="409575" cy="393595"/>
          </a:xfrm>
          <a:prstGeom prst="ellipse">
            <a:avLst/>
          </a:prstGeom>
          <a:noFill/>
          <a:ln w="19050">
            <a:solidFill>
              <a:srgbClr val="BF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BCC6BF6D-BF09-8901-AD50-140519782EC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1444652" y="5528691"/>
            <a:ext cx="409575" cy="393595"/>
          </a:xfrm>
          <a:prstGeom prst="ellipse">
            <a:avLst/>
          </a:prstGeom>
          <a:noFill/>
          <a:ln w="19050">
            <a:solidFill>
              <a:srgbClr val="BF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1946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3B5B2-130F-431E-4216-A9B5E13E898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FB02F57-BA55-7298-3DFE-42C4FD65711D}"/>
              </a:ext>
            </a:extLst>
          </p:cNvPr>
          <p:cNvSpPr>
            <a:spLocks noGrp="1" noRot="1" noMove="1" noResize="1" noEditPoints="1" noAdjustHandles="1" noChangeArrowheads="1" noChangeShapeType="1"/>
          </p:cNvSpPr>
          <p:nvPr>
            <p:ph type="title"/>
          </p:nvPr>
        </p:nvSpPr>
        <p:spPr/>
        <p:txBody>
          <a:bodyPr/>
          <a:lstStyle/>
          <a:p>
            <a:r>
              <a:rPr lang="en-US" dirty="0"/>
              <a:t>Step 2: Function Suitability</a:t>
            </a:r>
          </a:p>
        </p:txBody>
      </p:sp>
      <p:sp>
        <p:nvSpPr>
          <p:cNvPr id="3" name="TextBox 2">
            <a:extLst>
              <a:ext uri="{FF2B5EF4-FFF2-40B4-BE49-F238E27FC236}">
                <a16:creationId xmlns:a16="http://schemas.microsoft.com/office/drawing/2014/main" id="{76711D95-76BE-EFC8-F358-0461D9C03378}"/>
              </a:ext>
            </a:extLst>
          </p:cNvPr>
          <p:cNvSpPr txBox="1">
            <a:spLocks/>
          </p:cNvSpPr>
          <p:nvPr/>
        </p:nvSpPr>
        <p:spPr>
          <a:xfrm>
            <a:off x="285750" y="2428725"/>
            <a:ext cx="4620957" cy="2000548"/>
          </a:xfrm>
          <a:prstGeom prst="rect">
            <a:avLst/>
          </a:prstGeom>
          <a:solidFill>
            <a:srgbClr val="E8E8E8"/>
          </a:solidFill>
          <a:ln w="15875">
            <a:solidFill>
              <a:srgbClr val="284178"/>
            </a:solidFill>
          </a:ln>
        </p:spPr>
        <p:txBody>
          <a:bodyPr wrap="square" rtlCol="0">
            <a:spAutoFit/>
          </a:bodyPr>
          <a:lstStyle/>
          <a:p>
            <a:r>
              <a:rPr lang="en-US" sz="1400" dirty="0">
                <a:solidFill>
                  <a:srgbClr val="1B365D"/>
                </a:solidFill>
                <a:latin typeface="PermianSlabSerifTypeface" panose="02000000000000000000" pitchFamily="50" charset="0"/>
              </a:rPr>
              <a:t>This section confirms whether you meet the requirements to continue the application. </a:t>
            </a:r>
          </a:p>
          <a:p>
            <a:endParaRPr lang="en-US" sz="1600" b="1" dirty="0">
              <a:solidFill>
                <a:srgbClr val="1B365D"/>
              </a:solidFill>
              <a:latin typeface="PermianSlabSerifTypeface" panose="02000000000000000000" pitchFamily="50" charset="0"/>
            </a:endParaRPr>
          </a:p>
          <a:p>
            <a:r>
              <a:rPr lang="en-US" sz="1600" b="1" dirty="0">
                <a:solidFill>
                  <a:schemeClr val="bg2">
                    <a:lumMod val="75000"/>
                  </a:schemeClr>
                </a:solidFill>
                <a:latin typeface="PermianSlabSerifTypeface" panose="02000000000000000000" pitchFamily="50" charset="0"/>
              </a:rPr>
              <a:t>Answer all questions based on your current status. </a:t>
            </a:r>
            <a:endParaRPr lang="en-US" sz="1400" b="1" i="1" dirty="0">
              <a:solidFill>
                <a:schemeClr val="bg2">
                  <a:lumMod val="75000"/>
                </a:schemeClr>
              </a:solidFill>
              <a:latin typeface="PermianSlabSerifTypeface" panose="02000000000000000000" pitchFamily="50" charset="0"/>
            </a:endParaRPr>
          </a:p>
          <a:p>
            <a:endParaRPr lang="en-US" sz="1600" dirty="0">
              <a:solidFill>
                <a:srgbClr val="1B365D"/>
              </a:solidFill>
              <a:latin typeface="PermianSlabSerifTypeface" panose="02000000000000000000" pitchFamily="50" charset="0"/>
            </a:endParaRPr>
          </a:p>
          <a:p>
            <a:r>
              <a:rPr lang="en-US" sz="1400" dirty="0">
                <a:solidFill>
                  <a:srgbClr val="1B365D"/>
                </a:solidFill>
                <a:latin typeface="PermianSlabSerifTypeface" panose="02000000000000000000" pitchFamily="50" charset="0"/>
              </a:rPr>
              <a:t>If you receive an error message you believe is incorrect, please </a:t>
            </a:r>
            <a:r>
              <a:rPr lang="en-US" sz="1400" b="1" dirty="0">
                <a:solidFill>
                  <a:srgbClr val="C00000"/>
                </a:solidFill>
                <a:latin typeface="PermianSlabSerifTypeface" panose="02000000000000000000" pitchFamily="50" charset="0"/>
                <a:hlinkClick r:id="rId2" action="ppaction://hlinksldjump" tooltip="Link Tp: Board Contact Info">
                  <a:extLst>
                    <a:ext uri="{A12FA001-AC4F-418D-AE19-62706E023703}">
                      <ahyp:hlinkClr xmlns:ahyp="http://schemas.microsoft.com/office/drawing/2018/hyperlinkcolor" val="tx"/>
                    </a:ext>
                  </a:extLst>
                </a:hlinkClick>
              </a:rPr>
              <a:t>contact</a:t>
            </a:r>
            <a:r>
              <a:rPr lang="en-US" sz="1400" dirty="0">
                <a:solidFill>
                  <a:srgbClr val="1B365D"/>
                </a:solidFill>
                <a:latin typeface="PermianSlabSerifTypeface" panose="02000000000000000000" pitchFamily="50" charset="0"/>
              </a:rPr>
              <a:t> the Board office. </a:t>
            </a:r>
          </a:p>
        </p:txBody>
      </p:sp>
      <p:pic>
        <p:nvPicPr>
          <p:cNvPr id="5" name="Picture 4" descr="Screenshot of the Function Suitability page showing multiple eligibility questions with Yes and No response options, with the Next button highlighted.">
            <a:extLst>
              <a:ext uri="{FF2B5EF4-FFF2-40B4-BE49-F238E27FC236}">
                <a16:creationId xmlns:a16="http://schemas.microsoft.com/office/drawing/2014/main" id="{55D3880A-210A-2195-0CC2-64E2DB1E56DF}"/>
              </a:ext>
            </a:extLst>
          </p:cNvPr>
          <p:cNvPicPr>
            <a:picLocks noGrp="1" noRot="1" noChangeAspect="1" noMove="1" noResize="1" noEditPoints="1" noAdjustHandles="1" noChangeArrowheads="1" noChangeShapeType="1" noCrop="1"/>
          </p:cNvPicPr>
          <p:nvPr/>
        </p:nvPicPr>
        <p:blipFill>
          <a:blip r:embed="rId3"/>
          <a:stretch>
            <a:fillRect/>
          </a:stretch>
        </p:blipFill>
        <p:spPr>
          <a:xfrm>
            <a:off x="5435600" y="1331538"/>
            <a:ext cx="6470650" cy="4194923"/>
          </a:xfrm>
          <a:prstGeom prst="rect">
            <a:avLst/>
          </a:prstGeom>
          <a:ln w="12700">
            <a:solidFill>
              <a:srgbClr val="1B365D"/>
            </a:solidFill>
          </a:ln>
        </p:spPr>
      </p:pic>
      <p:sp>
        <p:nvSpPr>
          <p:cNvPr id="8" name="Oval 7">
            <a:extLst>
              <a:ext uri="{FF2B5EF4-FFF2-40B4-BE49-F238E27FC236}">
                <a16:creationId xmlns:a16="http://schemas.microsoft.com/office/drawing/2014/main" id="{B5F802E2-6D86-E480-05FD-4F3515ACFB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1479892" y="5149898"/>
            <a:ext cx="409575" cy="393595"/>
          </a:xfrm>
          <a:prstGeom prst="ellipse">
            <a:avLst/>
          </a:prstGeom>
          <a:noFill/>
          <a:ln w="19050">
            <a:solidFill>
              <a:srgbClr val="BF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90509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B7C3C-F1FA-305F-0588-A2A7656F4A2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357371-DD55-BD74-7813-2C67F4B93938}"/>
              </a:ext>
            </a:extLst>
          </p:cNvPr>
          <p:cNvSpPr>
            <a:spLocks noGrp="1" noRot="1" noMove="1" noResize="1" noEditPoints="1" noAdjustHandles="1" noChangeArrowheads="1" noChangeShapeType="1"/>
          </p:cNvSpPr>
          <p:nvPr>
            <p:ph type="title"/>
          </p:nvPr>
        </p:nvSpPr>
        <p:spPr/>
        <p:txBody>
          <a:bodyPr/>
          <a:lstStyle/>
          <a:p>
            <a:r>
              <a:rPr lang="en-US" dirty="0"/>
              <a:t>Step 3: Name &amp; Personal Details</a:t>
            </a:r>
          </a:p>
        </p:txBody>
      </p:sp>
      <p:sp>
        <p:nvSpPr>
          <p:cNvPr id="3" name="TextBox 2">
            <a:extLst>
              <a:ext uri="{FF2B5EF4-FFF2-40B4-BE49-F238E27FC236}">
                <a16:creationId xmlns:a16="http://schemas.microsoft.com/office/drawing/2014/main" id="{2E8382C4-C076-17DE-65D8-D461F2386C0E}"/>
              </a:ext>
            </a:extLst>
          </p:cNvPr>
          <p:cNvSpPr txBox="1">
            <a:spLocks noGrp="1" noRot="1" noMove="1" noResize="1" noEditPoints="1" noAdjustHandles="1" noChangeArrowheads="1" noChangeShapeType="1"/>
          </p:cNvSpPr>
          <p:nvPr/>
        </p:nvSpPr>
        <p:spPr>
          <a:xfrm>
            <a:off x="514454" y="2551836"/>
            <a:ext cx="4620957" cy="1754326"/>
          </a:xfrm>
          <a:prstGeom prst="rect">
            <a:avLst/>
          </a:prstGeom>
          <a:solidFill>
            <a:srgbClr val="E8E8E8"/>
          </a:solidFill>
          <a:ln w="15875">
            <a:solidFill>
              <a:srgbClr val="284178"/>
            </a:solidFill>
          </a:ln>
        </p:spPr>
        <p:txBody>
          <a:bodyPr wrap="square" rtlCol="0">
            <a:spAutoFit/>
          </a:bodyPr>
          <a:lstStyle/>
          <a:p>
            <a:r>
              <a:rPr lang="en-US" sz="1600" b="1" dirty="0">
                <a:solidFill>
                  <a:schemeClr val="bg2">
                    <a:lumMod val="75000"/>
                  </a:schemeClr>
                </a:solidFill>
                <a:latin typeface="PermianSlabSerifTypeface" panose="02000000000000000000" pitchFamily="50" charset="0"/>
              </a:rPr>
              <a:t>Complete all required fields. </a:t>
            </a:r>
            <a:endParaRPr lang="en-US" sz="1400" b="1" i="1" dirty="0">
              <a:solidFill>
                <a:schemeClr val="bg2">
                  <a:lumMod val="75000"/>
                </a:schemeClr>
              </a:solidFill>
              <a:latin typeface="PermianSlabSerifTypeface" panose="02000000000000000000" pitchFamily="50" charset="0"/>
            </a:endParaRPr>
          </a:p>
          <a:p>
            <a:endParaRPr lang="en-US" sz="1600" dirty="0">
              <a:solidFill>
                <a:srgbClr val="1B365D"/>
              </a:solidFill>
              <a:latin typeface="PermianSlabSerifTypeface" panose="02000000000000000000" pitchFamily="50" charset="0"/>
            </a:endParaRPr>
          </a:p>
          <a:p>
            <a:r>
              <a:rPr lang="en-US" sz="1600" dirty="0">
                <a:solidFill>
                  <a:srgbClr val="1B365D"/>
                </a:solidFill>
                <a:latin typeface="PermianSlabSerifTypeface" panose="02000000000000000000" pitchFamily="50" charset="0"/>
              </a:rPr>
              <a:t>Your social security number is required to proceed. </a:t>
            </a:r>
          </a:p>
          <a:p>
            <a:endParaRPr lang="en-US" sz="1600" dirty="0">
              <a:solidFill>
                <a:srgbClr val="1B365D"/>
              </a:solidFill>
              <a:latin typeface="PermianSlabSerifTypeface" panose="02000000000000000000" pitchFamily="50" charset="0"/>
            </a:endParaRPr>
          </a:p>
          <a:p>
            <a:r>
              <a:rPr lang="en-US" sz="1400" b="1" dirty="0">
                <a:solidFill>
                  <a:srgbClr val="C00000"/>
                </a:solidFill>
                <a:latin typeface="PermianSlabSerifTypeface" panose="02000000000000000000" pitchFamily="50" charset="0"/>
              </a:rPr>
              <a:t>Note</a:t>
            </a:r>
            <a:r>
              <a:rPr lang="en-US" sz="1400" dirty="0">
                <a:solidFill>
                  <a:srgbClr val="C00000"/>
                </a:solidFill>
                <a:latin typeface="PermianSlabSerifTypeface" panose="02000000000000000000" pitchFamily="50" charset="0"/>
              </a:rPr>
              <a:t>: </a:t>
            </a:r>
            <a:r>
              <a:rPr lang="en-US" sz="1400" dirty="0">
                <a:solidFill>
                  <a:srgbClr val="3D3D3D"/>
                </a:solidFill>
                <a:latin typeface="PermianSlabSerifTypeface" panose="02000000000000000000" pitchFamily="50" charset="0"/>
              </a:rPr>
              <a:t>If you do not have a social security number, </a:t>
            </a:r>
            <a:r>
              <a:rPr lang="en-US" sz="1400" b="1" dirty="0">
                <a:solidFill>
                  <a:srgbClr val="C00000"/>
                </a:solidFill>
                <a:latin typeface="PermianSlabSerifTypeface" panose="02000000000000000000" pitchFamily="50" charset="0"/>
                <a:hlinkClick r:id="rId2" action="ppaction://hlinksldjump" tooltip="Link To: Board Contact Info">
                  <a:extLst>
                    <a:ext uri="{A12FA001-AC4F-418D-AE19-62706E023703}">
                      <ahyp:hlinkClr xmlns:ahyp="http://schemas.microsoft.com/office/drawing/2018/hyperlinkcolor" val="tx"/>
                    </a:ext>
                  </a:extLst>
                </a:hlinkClick>
              </a:rPr>
              <a:t>contact</a:t>
            </a:r>
            <a:r>
              <a:rPr lang="en-US" sz="1400" dirty="0">
                <a:solidFill>
                  <a:srgbClr val="3D3D3D"/>
                </a:solidFill>
                <a:latin typeface="PermianSlabSerifTypeface" panose="02000000000000000000" pitchFamily="50" charset="0"/>
              </a:rPr>
              <a:t> the Board office for assistance.  </a:t>
            </a:r>
          </a:p>
        </p:txBody>
      </p:sp>
      <p:pic>
        <p:nvPicPr>
          <p:cNvPr id="6" name="Picture 5" descr="Screenshot of the Name and Personal Details page showing fields for Title, First Name, Middle Name, Last Name, Suffix, Social Security Number, Birthdate, and Race, with the Next button highlighted.">
            <a:extLst>
              <a:ext uri="{FF2B5EF4-FFF2-40B4-BE49-F238E27FC236}">
                <a16:creationId xmlns:a16="http://schemas.microsoft.com/office/drawing/2014/main" id="{0DF2F42E-F7B3-D8A5-90AC-8662FF8CC221}"/>
              </a:ext>
            </a:extLst>
          </p:cNvPr>
          <p:cNvPicPr>
            <a:picLocks noGrp="1" noRot="1" noChangeAspect="1" noMove="1" noResize="1" noEditPoints="1" noAdjustHandles="1" noChangeArrowheads="1" noChangeShapeType="1" noCrop="1"/>
          </p:cNvPicPr>
          <p:nvPr/>
        </p:nvPicPr>
        <p:blipFill>
          <a:blip r:embed="rId3"/>
          <a:stretch>
            <a:fillRect/>
          </a:stretch>
        </p:blipFill>
        <p:spPr>
          <a:xfrm>
            <a:off x="6096000" y="1276351"/>
            <a:ext cx="5796607" cy="4432300"/>
          </a:xfrm>
          <a:prstGeom prst="rect">
            <a:avLst/>
          </a:prstGeom>
          <a:ln w="12700">
            <a:solidFill>
              <a:srgbClr val="1B365D"/>
            </a:solidFill>
          </a:ln>
        </p:spPr>
      </p:pic>
      <p:sp>
        <p:nvSpPr>
          <p:cNvPr id="7" name="Oval 6">
            <a:extLst>
              <a:ext uri="{FF2B5EF4-FFF2-40B4-BE49-F238E27FC236}">
                <a16:creationId xmlns:a16="http://schemas.microsoft.com/office/drawing/2014/main" id="{1BAF6DD8-7E7F-CFAA-8FC1-7AB25D18612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1457632" y="5346806"/>
            <a:ext cx="409575" cy="393595"/>
          </a:xfrm>
          <a:prstGeom prst="ellipse">
            <a:avLst/>
          </a:prstGeom>
          <a:noFill/>
          <a:ln w="19050">
            <a:solidFill>
              <a:srgbClr val="BF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75931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29DF8-EED5-8696-06D0-B4F541E0A1E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5A26629-4AD2-C03A-85F1-12BA1D7E676D}"/>
              </a:ext>
            </a:extLst>
          </p:cNvPr>
          <p:cNvSpPr>
            <a:spLocks noGrp="1" noRot="1" noMove="1" noResize="1" noEditPoints="1" noAdjustHandles="1" noChangeArrowheads="1" noChangeShapeType="1"/>
          </p:cNvSpPr>
          <p:nvPr>
            <p:ph type="title"/>
          </p:nvPr>
        </p:nvSpPr>
        <p:spPr/>
        <p:txBody>
          <a:bodyPr/>
          <a:lstStyle/>
          <a:p>
            <a:r>
              <a:rPr lang="en-US" dirty="0"/>
              <a:t>Step 4: Contact Information</a:t>
            </a:r>
          </a:p>
        </p:txBody>
      </p:sp>
      <p:sp>
        <p:nvSpPr>
          <p:cNvPr id="3" name="TextBox 2">
            <a:extLst>
              <a:ext uri="{FF2B5EF4-FFF2-40B4-BE49-F238E27FC236}">
                <a16:creationId xmlns:a16="http://schemas.microsoft.com/office/drawing/2014/main" id="{2C608FD1-6ECE-ECC6-5047-D7D06EB9F379}"/>
              </a:ext>
            </a:extLst>
          </p:cNvPr>
          <p:cNvSpPr txBox="1">
            <a:spLocks noGrp="1" noRot="1" noMove="1" noResize="1" noEditPoints="1" noAdjustHandles="1" noChangeArrowheads="1" noChangeShapeType="1"/>
          </p:cNvSpPr>
          <p:nvPr/>
        </p:nvSpPr>
        <p:spPr>
          <a:xfrm>
            <a:off x="203200" y="2798058"/>
            <a:ext cx="4620957" cy="1261884"/>
          </a:xfrm>
          <a:prstGeom prst="rect">
            <a:avLst/>
          </a:prstGeom>
          <a:solidFill>
            <a:srgbClr val="E8E8E8"/>
          </a:solidFill>
          <a:ln w="15875">
            <a:solidFill>
              <a:srgbClr val="284178"/>
            </a:solidFill>
          </a:ln>
        </p:spPr>
        <p:txBody>
          <a:bodyPr wrap="square" rtlCol="0">
            <a:spAutoFit/>
          </a:bodyPr>
          <a:lstStyle/>
          <a:p>
            <a:r>
              <a:rPr lang="en-US" sz="1600" b="1" dirty="0">
                <a:solidFill>
                  <a:schemeClr val="bg2">
                    <a:lumMod val="75000"/>
                  </a:schemeClr>
                </a:solidFill>
                <a:latin typeface="PermianSlabSerifTypeface" panose="02000000000000000000" pitchFamily="50" charset="0"/>
              </a:rPr>
              <a:t>Enter your main and home address, as well as your TN Appraisal Location. </a:t>
            </a:r>
          </a:p>
          <a:p>
            <a:endParaRPr lang="en-US" sz="1600" i="1" dirty="0">
              <a:solidFill>
                <a:schemeClr val="bg2">
                  <a:lumMod val="75000"/>
                </a:schemeClr>
              </a:solidFill>
              <a:latin typeface="PermianSlabSerifTypeface" panose="02000000000000000000" pitchFamily="50" charset="0"/>
            </a:endParaRPr>
          </a:p>
          <a:p>
            <a:r>
              <a:rPr lang="en-US" sz="1400" dirty="0">
                <a:solidFill>
                  <a:srgbClr val="1B365D"/>
                </a:solidFill>
                <a:latin typeface="PermianSlabSerifTypeface" panose="02000000000000000000" pitchFamily="50" charset="0"/>
              </a:rPr>
              <a:t>You may also provide any additional appraisal locations you wish to include. </a:t>
            </a:r>
          </a:p>
        </p:txBody>
      </p:sp>
      <p:pic>
        <p:nvPicPr>
          <p:cNvPr id="5" name="Picture 4" descr="Screenshot of the Contact Information page showing an address section indicating the address is required, with the Add button highlighted.">
            <a:extLst>
              <a:ext uri="{FF2B5EF4-FFF2-40B4-BE49-F238E27FC236}">
                <a16:creationId xmlns:a16="http://schemas.microsoft.com/office/drawing/2014/main" id="{DC9746D1-F8C9-B571-90A4-2889F5C8B676}"/>
              </a:ext>
            </a:extLst>
          </p:cNvPr>
          <p:cNvPicPr>
            <a:picLocks noGrp="1" noRot="1" noChangeAspect="1" noMove="1" noResize="1" noEditPoints="1" noAdjustHandles="1" noChangeArrowheads="1" noChangeShapeType="1" noCrop="1"/>
          </p:cNvPicPr>
          <p:nvPr/>
        </p:nvPicPr>
        <p:blipFill>
          <a:blip r:embed="rId2"/>
          <a:stretch>
            <a:fillRect/>
          </a:stretch>
        </p:blipFill>
        <p:spPr>
          <a:xfrm>
            <a:off x="5174079" y="1752237"/>
            <a:ext cx="2507676" cy="1148203"/>
          </a:xfrm>
          <a:prstGeom prst="rect">
            <a:avLst/>
          </a:prstGeom>
          <a:ln w="12700">
            <a:solidFill>
              <a:srgbClr val="1B365D"/>
            </a:solidFill>
          </a:ln>
        </p:spPr>
      </p:pic>
      <p:pic>
        <p:nvPicPr>
          <p:cNvPr id="8" name="Picture 7" descr="Screenshot of the Contact Information page showing an address section indicating the address is required, with the Add button highlighted.">
            <a:extLst>
              <a:ext uri="{FF2B5EF4-FFF2-40B4-BE49-F238E27FC236}">
                <a16:creationId xmlns:a16="http://schemas.microsoft.com/office/drawing/2014/main" id="{1003E3F6-806E-0A35-FC55-444F29E75693}"/>
              </a:ext>
            </a:extLst>
          </p:cNvPr>
          <p:cNvPicPr>
            <a:picLocks noGrp="1" noRot="1" noChangeAspect="1" noMove="1" noResize="1" noEditPoints="1" noAdjustHandles="1" noChangeArrowheads="1" noChangeShapeType="1" noCrop="1"/>
          </p:cNvPicPr>
          <p:nvPr/>
        </p:nvPicPr>
        <p:blipFill>
          <a:blip r:embed="rId3"/>
          <a:stretch>
            <a:fillRect/>
          </a:stretch>
        </p:blipFill>
        <p:spPr>
          <a:xfrm>
            <a:off x="5174077" y="2998839"/>
            <a:ext cx="2507677" cy="1133856"/>
          </a:xfrm>
          <a:prstGeom prst="rect">
            <a:avLst/>
          </a:prstGeom>
          <a:ln w="12700">
            <a:solidFill>
              <a:srgbClr val="1B365D"/>
            </a:solidFill>
          </a:ln>
        </p:spPr>
      </p:pic>
      <p:pic>
        <p:nvPicPr>
          <p:cNvPr id="10" name="Picture 9" descr="Screenshot of the Contact Information page showing an address section indicating the address is required, with the Add button highlighted.">
            <a:extLst>
              <a:ext uri="{FF2B5EF4-FFF2-40B4-BE49-F238E27FC236}">
                <a16:creationId xmlns:a16="http://schemas.microsoft.com/office/drawing/2014/main" id="{6C65B476-0C58-FFAC-86B1-C7EBEFC8F0EE}"/>
              </a:ext>
            </a:extLst>
          </p:cNvPr>
          <p:cNvPicPr>
            <a:picLocks noGrp="1" noRot="1" noChangeAspect="1" noMove="1" noResize="1" noEditPoints="1" noAdjustHandles="1" noChangeArrowheads="1" noChangeShapeType="1" noCrop="1"/>
          </p:cNvPicPr>
          <p:nvPr/>
        </p:nvPicPr>
        <p:blipFill>
          <a:blip r:embed="rId4"/>
          <a:stretch>
            <a:fillRect/>
          </a:stretch>
        </p:blipFill>
        <p:spPr>
          <a:xfrm>
            <a:off x="5174077" y="4255287"/>
            <a:ext cx="2507675" cy="1130195"/>
          </a:xfrm>
          <a:prstGeom prst="rect">
            <a:avLst/>
          </a:prstGeom>
          <a:ln w="12700">
            <a:solidFill>
              <a:srgbClr val="1B365D"/>
            </a:solidFill>
          </a:ln>
        </p:spPr>
      </p:pic>
      <p:pic>
        <p:nvPicPr>
          <p:cNvPr id="6" name="Picture 5" descr="Screenshot of the pop-out Contact Information form where the user enters address details.">
            <a:extLst>
              <a:ext uri="{FF2B5EF4-FFF2-40B4-BE49-F238E27FC236}">
                <a16:creationId xmlns:a16="http://schemas.microsoft.com/office/drawing/2014/main" id="{69C21985-DADF-62DE-7950-8EB84DE8ABC1}"/>
              </a:ext>
            </a:extLst>
          </p:cNvPr>
          <p:cNvPicPr>
            <a:picLocks noGrp="1" noRot="1" noChangeAspect="1" noMove="1" noResize="1" noEditPoints="1" noAdjustHandles="1" noChangeArrowheads="1" noChangeShapeType="1" noCrop="1"/>
          </p:cNvPicPr>
          <p:nvPr/>
        </p:nvPicPr>
        <p:blipFill>
          <a:blip r:embed="rId5"/>
          <a:stretch>
            <a:fillRect/>
          </a:stretch>
        </p:blipFill>
        <p:spPr>
          <a:xfrm>
            <a:off x="7857041" y="1761392"/>
            <a:ext cx="4227009" cy="3694785"/>
          </a:xfrm>
          <a:prstGeom prst="rect">
            <a:avLst/>
          </a:prstGeom>
          <a:ln w="12700">
            <a:solidFill>
              <a:srgbClr val="1B365D"/>
            </a:solidFill>
          </a:ln>
        </p:spPr>
      </p:pic>
      <p:sp>
        <p:nvSpPr>
          <p:cNvPr id="18" name="Oval 17">
            <a:extLst>
              <a:ext uri="{FF2B5EF4-FFF2-40B4-BE49-F238E27FC236}">
                <a16:creationId xmlns:a16="http://schemas.microsoft.com/office/drawing/2014/main" id="{9AC66686-F54B-28B8-997B-682448D730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7200900" y="2483637"/>
            <a:ext cx="409575" cy="393595"/>
          </a:xfrm>
          <a:prstGeom prst="ellipse">
            <a:avLst/>
          </a:prstGeom>
          <a:noFill/>
          <a:ln w="19050">
            <a:solidFill>
              <a:srgbClr val="BF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5C476152-8F09-BA31-33E0-3EF5976E57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7206817" y="3714337"/>
            <a:ext cx="409575" cy="393595"/>
          </a:xfrm>
          <a:prstGeom prst="ellipse">
            <a:avLst/>
          </a:prstGeom>
          <a:noFill/>
          <a:ln w="19050">
            <a:solidFill>
              <a:srgbClr val="BF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AA96E747-2614-7794-ED27-A27EEBC09A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7194116" y="4972837"/>
            <a:ext cx="409575" cy="393595"/>
          </a:xfrm>
          <a:prstGeom prst="ellipse">
            <a:avLst/>
          </a:prstGeom>
          <a:noFill/>
          <a:ln w="19050">
            <a:solidFill>
              <a:srgbClr val="BF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Arrow Connector 21">
            <a:extLst>
              <a:ext uri="{FF2B5EF4-FFF2-40B4-BE49-F238E27FC236}">
                <a16:creationId xmlns:a16="http://schemas.microsoft.com/office/drawing/2014/main" id="{36672432-06AA-C99E-F1FC-FFEF82A2B049}"/>
              </a:ext>
              <a:ext uri="{C183D7F6-B498-43B3-948B-1728B52AA6E4}">
                <adec:decorative xmlns:adec="http://schemas.microsoft.com/office/drawing/2017/decorative" val="1"/>
              </a:ext>
            </a:extLst>
          </p:cNvPr>
          <p:cNvCxnSpPr>
            <a:cxnSpLocks noGrp="1" noRot="1" noMove="1" noResize="1" noEditPoints="1" noAdjustHandles="1" noChangeArrowheads="1" noChangeShapeType="1"/>
            <a:stCxn id="18" idx="6"/>
          </p:cNvCxnSpPr>
          <p:nvPr/>
        </p:nvCxnSpPr>
        <p:spPr>
          <a:xfrm>
            <a:off x="7610475" y="2680435"/>
            <a:ext cx="246566"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2D8591EA-988C-ABC5-72EB-3A7C3F2A21B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7616392" y="3911135"/>
            <a:ext cx="240648"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9FAD3FA-D9F7-F90A-CD55-C7F1A173752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flipV="1">
            <a:off x="7603909" y="5169634"/>
            <a:ext cx="253129" cy="1"/>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2628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C1751-D882-F3FC-2753-891B7ACF81D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90F95E5-FBB9-6A98-A267-43130BA89CB8}"/>
              </a:ext>
            </a:extLst>
          </p:cNvPr>
          <p:cNvSpPr>
            <a:spLocks noGrp="1" noRot="1" noMove="1" noResize="1" noEditPoints="1" noAdjustHandles="1" noChangeArrowheads="1" noChangeShapeType="1"/>
          </p:cNvSpPr>
          <p:nvPr>
            <p:ph type="title"/>
          </p:nvPr>
        </p:nvSpPr>
        <p:spPr/>
        <p:txBody>
          <a:bodyPr/>
          <a:lstStyle/>
          <a:p>
            <a:r>
              <a:rPr lang="en-US" dirty="0"/>
              <a:t>Step 5: Eligibility Verification</a:t>
            </a:r>
          </a:p>
        </p:txBody>
      </p:sp>
      <p:sp>
        <p:nvSpPr>
          <p:cNvPr id="3" name="TextBox 2">
            <a:extLst>
              <a:ext uri="{FF2B5EF4-FFF2-40B4-BE49-F238E27FC236}">
                <a16:creationId xmlns:a16="http://schemas.microsoft.com/office/drawing/2014/main" id="{FDFE3BC1-EED8-AF5A-7571-26341AA9FECC}"/>
              </a:ext>
            </a:extLst>
          </p:cNvPr>
          <p:cNvSpPr txBox="1">
            <a:spLocks noGrp="1" noRot="1" noMove="1" noResize="1" noEditPoints="1" noAdjustHandles="1" noChangeArrowheads="1" noChangeShapeType="1"/>
          </p:cNvSpPr>
          <p:nvPr/>
        </p:nvSpPr>
        <p:spPr>
          <a:xfrm>
            <a:off x="203200" y="2274599"/>
            <a:ext cx="4391025" cy="2308324"/>
          </a:xfrm>
          <a:prstGeom prst="rect">
            <a:avLst/>
          </a:prstGeom>
          <a:solidFill>
            <a:srgbClr val="E8E8E8"/>
          </a:solidFill>
          <a:ln w="15875">
            <a:solidFill>
              <a:srgbClr val="284178"/>
            </a:solidFill>
          </a:ln>
        </p:spPr>
        <p:txBody>
          <a:bodyPr wrap="square" rtlCol="0">
            <a:spAutoFit/>
          </a:bodyPr>
          <a:lstStyle/>
          <a:p>
            <a:r>
              <a:rPr lang="en-US" sz="1600" b="1" dirty="0">
                <a:solidFill>
                  <a:schemeClr val="bg2">
                    <a:lumMod val="75000"/>
                  </a:schemeClr>
                </a:solidFill>
                <a:latin typeface="PermianSlabSerifTypeface" panose="02000000000000000000" pitchFamily="50" charset="0"/>
              </a:rPr>
              <a:t>Select the appropriate option from the drop-down menu and complete all required fields. </a:t>
            </a:r>
          </a:p>
          <a:p>
            <a:endParaRPr lang="en-US" sz="1600" dirty="0">
              <a:solidFill>
                <a:srgbClr val="1B365D"/>
              </a:solidFill>
              <a:latin typeface="PermianSlabSerifTypeface" panose="02000000000000000000" pitchFamily="50" charset="0"/>
            </a:endParaRPr>
          </a:p>
          <a:p>
            <a:r>
              <a:rPr lang="en-US" sz="1600" dirty="0">
                <a:solidFill>
                  <a:srgbClr val="1B365D"/>
                </a:solidFill>
                <a:latin typeface="PermianSlabSerifTypeface" panose="02000000000000000000" pitchFamily="50" charset="0"/>
              </a:rPr>
              <a:t>You must provide supporting documents to verify your eligibility. </a:t>
            </a:r>
          </a:p>
          <a:p>
            <a:endParaRPr lang="en-US" sz="1600" dirty="0">
              <a:solidFill>
                <a:srgbClr val="1B365D"/>
              </a:solidFill>
              <a:latin typeface="PermianSlabSerifTypeface" panose="02000000000000000000" pitchFamily="50" charset="0"/>
            </a:endParaRPr>
          </a:p>
          <a:p>
            <a:r>
              <a:rPr lang="en-US" sz="1600" dirty="0">
                <a:solidFill>
                  <a:srgbClr val="1B365D"/>
                </a:solidFill>
                <a:latin typeface="PermianSlabSerifTypeface" panose="02000000000000000000" pitchFamily="50" charset="0"/>
              </a:rPr>
              <a:t>A list of acceptable documents can be found </a:t>
            </a:r>
            <a:r>
              <a:rPr lang="en-US" sz="1600" b="1" dirty="0">
                <a:solidFill>
                  <a:srgbClr val="C00000"/>
                </a:solidFill>
                <a:latin typeface="PermianSlabSerifTypeface" panose="02000000000000000000" pitchFamily="50" charset="0"/>
                <a:hlinkClick r:id="rId2" tooltip="Link To: TN EVEA Form">
                  <a:extLst>
                    <a:ext uri="{A12FA001-AC4F-418D-AE19-62706E023703}">
                      <ahyp:hlinkClr xmlns:ahyp="http://schemas.microsoft.com/office/drawing/2018/hyperlinkcolor" val="tx"/>
                    </a:ext>
                  </a:extLst>
                </a:hlinkClick>
              </a:rPr>
              <a:t>here</a:t>
            </a:r>
            <a:r>
              <a:rPr lang="en-US" sz="1600" dirty="0">
                <a:solidFill>
                  <a:srgbClr val="1B365D"/>
                </a:solidFill>
                <a:latin typeface="PermianSlabSerifTypeface" panose="02000000000000000000" pitchFamily="50" charset="0"/>
              </a:rPr>
              <a:t>. </a:t>
            </a:r>
          </a:p>
        </p:txBody>
      </p:sp>
      <p:pic>
        <p:nvPicPr>
          <p:cNvPr id="5" name="Picture 4" descr="Screenshot of the Eligibility Verification page showing statements regarding accuracy of information and a dropdown selection, with the Next button highlighted.">
            <a:extLst>
              <a:ext uri="{FF2B5EF4-FFF2-40B4-BE49-F238E27FC236}">
                <a16:creationId xmlns:a16="http://schemas.microsoft.com/office/drawing/2014/main" id="{D9AE8C3F-AA6A-AC38-B690-F9B91A8EDB32}"/>
              </a:ext>
            </a:extLst>
          </p:cNvPr>
          <p:cNvPicPr>
            <a:picLocks noGrp="1" noRot="1" noChangeAspect="1" noMove="1" noResize="1" noEditPoints="1" noAdjustHandles="1" noChangeArrowheads="1" noChangeShapeType="1" noCrop="1"/>
          </p:cNvPicPr>
          <p:nvPr/>
        </p:nvPicPr>
        <p:blipFill>
          <a:blip r:embed="rId3"/>
          <a:stretch>
            <a:fillRect/>
          </a:stretch>
        </p:blipFill>
        <p:spPr>
          <a:xfrm>
            <a:off x="5226050" y="2127346"/>
            <a:ext cx="6583932" cy="2796443"/>
          </a:xfrm>
          <a:prstGeom prst="rect">
            <a:avLst/>
          </a:prstGeom>
          <a:ln w="12700">
            <a:solidFill>
              <a:srgbClr val="1B365D"/>
            </a:solidFill>
          </a:ln>
        </p:spPr>
      </p:pic>
      <p:sp>
        <p:nvSpPr>
          <p:cNvPr id="7" name="Oval 6">
            <a:extLst>
              <a:ext uri="{FF2B5EF4-FFF2-40B4-BE49-F238E27FC236}">
                <a16:creationId xmlns:a16="http://schemas.microsoft.com/office/drawing/2014/main" id="{1F03EA3F-E69D-CA92-4AF7-7481ED53C55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1344563" y="4549244"/>
            <a:ext cx="409575" cy="393595"/>
          </a:xfrm>
          <a:prstGeom prst="ellipse">
            <a:avLst/>
          </a:prstGeom>
          <a:noFill/>
          <a:ln w="19050">
            <a:solidFill>
              <a:srgbClr val="BF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48682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AF065-D6FE-DBA4-8206-1915480B59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F6BDDD1-22DF-1DEB-5C79-D7500D4C7D55}"/>
              </a:ext>
            </a:extLst>
          </p:cNvPr>
          <p:cNvSpPr>
            <a:spLocks noGrp="1" noRot="1" noMove="1" noResize="1" noEditPoints="1" noAdjustHandles="1" noChangeArrowheads="1" noChangeShapeType="1"/>
          </p:cNvSpPr>
          <p:nvPr>
            <p:ph type="title"/>
          </p:nvPr>
        </p:nvSpPr>
        <p:spPr/>
        <p:txBody>
          <a:bodyPr/>
          <a:lstStyle/>
          <a:p>
            <a:r>
              <a:rPr lang="en-US" dirty="0"/>
              <a:t>Step 6: Application Questions</a:t>
            </a:r>
          </a:p>
        </p:txBody>
      </p:sp>
      <p:sp>
        <p:nvSpPr>
          <p:cNvPr id="3" name="TextBox 2">
            <a:extLst>
              <a:ext uri="{FF2B5EF4-FFF2-40B4-BE49-F238E27FC236}">
                <a16:creationId xmlns:a16="http://schemas.microsoft.com/office/drawing/2014/main" id="{FAA181A2-B8F7-715F-4120-6401FC87A611}"/>
              </a:ext>
            </a:extLst>
          </p:cNvPr>
          <p:cNvSpPr txBox="1">
            <a:spLocks noGrp="1" noRot="1" noMove="1" noResize="1" noEditPoints="1" noAdjustHandles="1" noChangeArrowheads="1" noChangeShapeType="1"/>
          </p:cNvSpPr>
          <p:nvPr/>
        </p:nvSpPr>
        <p:spPr>
          <a:xfrm>
            <a:off x="381000" y="2382559"/>
            <a:ext cx="4819650" cy="2092881"/>
          </a:xfrm>
          <a:prstGeom prst="rect">
            <a:avLst/>
          </a:prstGeom>
          <a:solidFill>
            <a:srgbClr val="E8E8E8"/>
          </a:solidFill>
          <a:ln w="15875">
            <a:solidFill>
              <a:srgbClr val="284178"/>
            </a:solidFill>
          </a:ln>
        </p:spPr>
        <p:txBody>
          <a:bodyPr wrap="square" rtlCol="0">
            <a:spAutoFit/>
          </a:bodyPr>
          <a:lstStyle/>
          <a:p>
            <a:pPr lvl="0">
              <a:defRPr/>
            </a:pPr>
            <a:r>
              <a:rPr lang="en-US" sz="1600" b="1" dirty="0">
                <a:solidFill>
                  <a:srgbClr val="BF1E1E"/>
                </a:solidFill>
                <a:latin typeface="PermianSlabSerifTypeface" panose="02000000000000000000" pitchFamily="50" charset="0"/>
              </a:rPr>
              <a:t>Answer all questions based on your current status. </a:t>
            </a:r>
          </a:p>
          <a:p>
            <a:pPr lvl="0">
              <a:defRPr/>
            </a:pPr>
            <a:endParaRPr lang="en-US" sz="1400" dirty="0">
              <a:solidFill>
                <a:prstClr val="black"/>
              </a:solidFill>
              <a:latin typeface="PermianSlabSerifTypeface" panose="02000000000000000000" pitchFamily="50" charset="0"/>
            </a:endParaRPr>
          </a:p>
          <a:p>
            <a:pPr lvl="0">
              <a:defRPr/>
            </a:pPr>
            <a:r>
              <a:rPr lang="en-US" sz="1400" dirty="0">
                <a:solidFill>
                  <a:srgbClr val="1B365D"/>
                </a:solidFill>
                <a:latin typeface="PermianSlabSerifTypeface" panose="02000000000000000000" pitchFamily="50" charset="0"/>
              </a:rPr>
              <a:t>If you select </a:t>
            </a:r>
            <a:r>
              <a:rPr lang="en-US" sz="1400" b="1" dirty="0">
                <a:solidFill>
                  <a:srgbClr val="C00000"/>
                </a:solidFill>
                <a:latin typeface="PermianSlabSerifTypeface" panose="02000000000000000000" pitchFamily="50" charset="0"/>
              </a:rPr>
              <a:t>“Yes”</a:t>
            </a:r>
            <a:r>
              <a:rPr lang="en-US" sz="1400" dirty="0">
                <a:solidFill>
                  <a:srgbClr val="C00000"/>
                </a:solidFill>
                <a:latin typeface="PermianSlabSerifTypeface" panose="02000000000000000000" pitchFamily="50" charset="0"/>
              </a:rPr>
              <a:t> </a:t>
            </a:r>
            <a:r>
              <a:rPr lang="en-US" sz="1400" dirty="0">
                <a:solidFill>
                  <a:srgbClr val="1B365D"/>
                </a:solidFill>
                <a:latin typeface="PermianSlabSerifTypeface" panose="02000000000000000000" pitchFamily="50" charset="0"/>
              </a:rPr>
              <a:t>to any question, additional documentation will be required, such as court documents or details of disciplinary actions.</a:t>
            </a:r>
          </a:p>
          <a:p>
            <a:pPr lvl="0">
              <a:defRPr/>
            </a:pPr>
            <a:endParaRPr lang="en-US" sz="1400" dirty="0">
              <a:solidFill>
                <a:srgbClr val="1B365D"/>
              </a:solidFill>
              <a:latin typeface="PermianSlabSerifTypeface" panose="02000000000000000000" pitchFamily="50" charset="0"/>
            </a:endParaRPr>
          </a:p>
          <a:p>
            <a:pPr lvl="0">
              <a:defRPr/>
            </a:pPr>
            <a:r>
              <a:rPr lang="en-US" sz="1400" b="1" dirty="0">
                <a:solidFill>
                  <a:srgbClr val="C00000"/>
                </a:solidFill>
                <a:latin typeface="PermianSlabSerifTypeface" panose="02000000000000000000" pitchFamily="50" charset="0"/>
              </a:rPr>
              <a:t>Note: </a:t>
            </a:r>
            <a:r>
              <a:rPr lang="en-US" sz="1400" dirty="0">
                <a:solidFill>
                  <a:srgbClr val="3D3D3D"/>
                </a:solidFill>
                <a:latin typeface="PermianSlabSerifTypeface" panose="02000000000000000000" pitchFamily="50" charset="0"/>
              </a:rPr>
              <a:t>Review the instructions on the Application Questions page for details on required documentation. </a:t>
            </a:r>
          </a:p>
        </p:txBody>
      </p:sp>
      <p:pic>
        <p:nvPicPr>
          <p:cNvPr id="5" name="Picture 4" descr="Screenshot of the Application Questions page showing instructions for additional documentation and multiple questions related to disciplinary actions and legal history, with the Next button highlighted.">
            <a:extLst>
              <a:ext uri="{FF2B5EF4-FFF2-40B4-BE49-F238E27FC236}">
                <a16:creationId xmlns:a16="http://schemas.microsoft.com/office/drawing/2014/main" id="{AA9F358C-8048-5C44-337B-6F7FE65804D0}"/>
              </a:ext>
            </a:extLst>
          </p:cNvPr>
          <p:cNvPicPr>
            <a:picLocks noGrp="1" noRot="1" noChangeAspect="1" noMove="1" noResize="1" noEditPoints="1" noAdjustHandles="1" noChangeArrowheads="1" noChangeShapeType="1" noCrop="1"/>
          </p:cNvPicPr>
          <p:nvPr/>
        </p:nvPicPr>
        <p:blipFill>
          <a:blip r:embed="rId2"/>
          <a:stretch>
            <a:fillRect/>
          </a:stretch>
        </p:blipFill>
        <p:spPr>
          <a:xfrm>
            <a:off x="6273752" y="1219299"/>
            <a:ext cx="5100153" cy="4730750"/>
          </a:xfrm>
          <a:prstGeom prst="rect">
            <a:avLst/>
          </a:prstGeom>
          <a:ln w="12700">
            <a:solidFill>
              <a:srgbClr val="1B365D"/>
            </a:solidFill>
          </a:ln>
        </p:spPr>
      </p:pic>
      <p:sp>
        <p:nvSpPr>
          <p:cNvPr id="7" name="Oval 6">
            <a:extLst>
              <a:ext uri="{FF2B5EF4-FFF2-40B4-BE49-F238E27FC236}">
                <a16:creationId xmlns:a16="http://schemas.microsoft.com/office/drawing/2014/main" id="{C2175803-08D8-F88E-89E8-3552EC0A97D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0964330" y="5607254"/>
            <a:ext cx="409575" cy="393595"/>
          </a:xfrm>
          <a:prstGeom prst="ellipse">
            <a:avLst/>
          </a:prstGeom>
          <a:noFill/>
          <a:ln w="19050">
            <a:solidFill>
              <a:srgbClr val="BF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20120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1BC97-40F8-8359-9B50-2C58F2043E9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3EEBEB0-2308-069A-0DC5-42D031221F42}"/>
              </a:ext>
            </a:extLst>
          </p:cNvPr>
          <p:cNvSpPr>
            <a:spLocks noGrp="1" noRot="1" noMove="1" noResize="1" noEditPoints="1" noAdjustHandles="1" noChangeArrowheads="1" noChangeShapeType="1"/>
          </p:cNvSpPr>
          <p:nvPr>
            <p:ph type="title"/>
          </p:nvPr>
        </p:nvSpPr>
        <p:spPr/>
        <p:txBody>
          <a:bodyPr/>
          <a:lstStyle/>
          <a:p>
            <a:r>
              <a:rPr lang="en-US" dirty="0"/>
              <a:t>Step 7: Client Information</a:t>
            </a:r>
          </a:p>
        </p:txBody>
      </p:sp>
      <p:sp>
        <p:nvSpPr>
          <p:cNvPr id="3" name="TextBox 2">
            <a:extLst>
              <a:ext uri="{FF2B5EF4-FFF2-40B4-BE49-F238E27FC236}">
                <a16:creationId xmlns:a16="http://schemas.microsoft.com/office/drawing/2014/main" id="{28CCA37F-B4EB-E9FF-4D09-35E93015CFCE}"/>
              </a:ext>
            </a:extLst>
          </p:cNvPr>
          <p:cNvSpPr txBox="1">
            <a:spLocks noGrp="1" noRot="1" noMove="1" noResize="1" noEditPoints="1" noAdjustHandles="1" noChangeArrowheads="1" noChangeShapeType="1"/>
          </p:cNvSpPr>
          <p:nvPr/>
        </p:nvSpPr>
        <p:spPr>
          <a:xfrm>
            <a:off x="1574800" y="2598003"/>
            <a:ext cx="3041650" cy="1661993"/>
          </a:xfrm>
          <a:prstGeom prst="rect">
            <a:avLst/>
          </a:prstGeom>
          <a:solidFill>
            <a:srgbClr val="E8E8E8"/>
          </a:solidFill>
          <a:ln w="15875">
            <a:solidFill>
              <a:srgbClr val="284178"/>
            </a:solidFill>
          </a:ln>
        </p:spPr>
        <p:txBody>
          <a:bodyPr wrap="square" rtlCol="0">
            <a:spAutoFit/>
          </a:bodyPr>
          <a:lstStyle/>
          <a:p>
            <a:pPr lvl="0">
              <a:defRPr/>
            </a:pPr>
            <a:r>
              <a:rPr lang="en-US" sz="1600" b="1" dirty="0">
                <a:solidFill>
                  <a:srgbClr val="BF1E1E"/>
                </a:solidFill>
                <a:latin typeface="PermianSlabSerifTypeface" panose="02000000000000000000" pitchFamily="50" charset="0"/>
              </a:rPr>
              <a:t>Fill out the required fields: </a:t>
            </a:r>
          </a:p>
          <a:p>
            <a:pPr lvl="0">
              <a:defRPr/>
            </a:pPr>
            <a:endParaRPr lang="en-US" sz="1600" b="1" dirty="0">
              <a:solidFill>
                <a:srgbClr val="BF1E1E"/>
              </a:solidFill>
              <a:latin typeface="PermianSlabSerifTypeface" panose="02000000000000000000" pitchFamily="50" charset="0"/>
            </a:endParaRPr>
          </a:p>
          <a:p>
            <a:pPr marL="285750" lvl="0" indent="-285750">
              <a:buFont typeface="Arial" panose="020B0604020202020204" pitchFamily="34" charset="0"/>
              <a:buChar char="•"/>
              <a:defRPr/>
            </a:pPr>
            <a:r>
              <a:rPr lang="en-US" sz="1400" dirty="0">
                <a:solidFill>
                  <a:srgbClr val="1B365D"/>
                </a:solidFill>
                <a:latin typeface="PermianSlabSerifTypeface" panose="02000000000000000000" pitchFamily="50" charset="0"/>
              </a:rPr>
              <a:t>Client Name</a:t>
            </a:r>
          </a:p>
          <a:p>
            <a:pPr marL="285750" lvl="0" indent="-285750">
              <a:buFont typeface="Arial" panose="020B0604020202020204" pitchFamily="34" charset="0"/>
              <a:buChar char="•"/>
              <a:defRPr/>
            </a:pPr>
            <a:r>
              <a:rPr lang="en-US" sz="1400" dirty="0">
                <a:solidFill>
                  <a:srgbClr val="1B365D"/>
                </a:solidFill>
                <a:latin typeface="PermianSlabSerifTypeface" panose="02000000000000000000" pitchFamily="50" charset="0"/>
              </a:rPr>
              <a:t>Point of Contact</a:t>
            </a:r>
          </a:p>
          <a:p>
            <a:pPr marL="285750" lvl="0" indent="-285750">
              <a:buFont typeface="Arial" panose="020B0604020202020204" pitchFamily="34" charset="0"/>
              <a:buChar char="•"/>
              <a:defRPr/>
            </a:pPr>
            <a:r>
              <a:rPr lang="en-US" sz="1400" dirty="0">
                <a:solidFill>
                  <a:srgbClr val="1B365D"/>
                </a:solidFill>
                <a:latin typeface="PermianSlabSerifTypeface" panose="02000000000000000000" pitchFamily="50" charset="0"/>
              </a:rPr>
              <a:t>Phone Number</a:t>
            </a:r>
          </a:p>
          <a:p>
            <a:pPr marL="285750" lvl="0" indent="-285750">
              <a:buFont typeface="Arial" panose="020B0604020202020204" pitchFamily="34" charset="0"/>
              <a:buChar char="•"/>
              <a:defRPr/>
            </a:pPr>
            <a:r>
              <a:rPr lang="en-US" sz="1400" dirty="0">
                <a:solidFill>
                  <a:srgbClr val="1B365D"/>
                </a:solidFill>
                <a:latin typeface="PermianSlabSerifTypeface" panose="02000000000000000000" pitchFamily="50" charset="0"/>
              </a:rPr>
              <a:t>Property Description</a:t>
            </a:r>
          </a:p>
          <a:p>
            <a:pPr lvl="0">
              <a:defRPr/>
            </a:pPr>
            <a:endParaRPr lang="en-US" sz="1400" dirty="0">
              <a:solidFill>
                <a:srgbClr val="1B365D"/>
              </a:solidFill>
              <a:latin typeface="PermianSlabSerifTypeface" panose="02000000000000000000" pitchFamily="50" charset="0"/>
            </a:endParaRPr>
          </a:p>
        </p:txBody>
      </p:sp>
      <p:pic>
        <p:nvPicPr>
          <p:cNvPr id="6" name="Picture 5" descr="Screenshot of the Client Information page showing fields for Client Name, Client Contact Person, Client Phone#, and Property Description, with the Next button highlighted.">
            <a:extLst>
              <a:ext uri="{FF2B5EF4-FFF2-40B4-BE49-F238E27FC236}">
                <a16:creationId xmlns:a16="http://schemas.microsoft.com/office/drawing/2014/main" id="{3131E3BF-B92A-DA18-4A29-490E996366FF}"/>
              </a:ext>
            </a:extLst>
          </p:cNvPr>
          <p:cNvPicPr>
            <a:picLocks noGrp="1" noRot="1" noChangeAspect="1" noMove="1" noResize="1" noEditPoints="1" noAdjustHandles="1" noChangeArrowheads="1" noChangeShapeType="1" noCrop="1"/>
          </p:cNvPicPr>
          <p:nvPr/>
        </p:nvPicPr>
        <p:blipFill>
          <a:blip r:embed="rId2"/>
          <a:stretch>
            <a:fillRect/>
          </a:stretch>
        </p:blipFill>
        <p:spPr>
          <a:xfrm>
            <a:off x="6096000" y="2143658"/>
            <a:ext cx="5123432" cy="2570684"/>
          </a:xfrm>
          <a:prstGeom prst="rect">
            <a:avLst/>
          </a:prstGeom>
          <a:ln w="12700">
            <a:solidFill>
              <a:srgbClr val="1B365D"/>
            </a:solidFill>
          </a:ln>
        </p:spPr>
      </p:pic>
      <p:sp>
        <p:nvSpPr>
          <p:cNvPr id="8" name="Oval 7">
            <a:extLst>
              <a:ext uri="{FF2B5EF4-FFF2-40B4-BE49-F238E27FC236}">
                <a16:creationId xmlns:a16="http://schemas.microsoft.com/office/drawing/2014/main" id="{7F524657-8FC3-114A-66DE-F759B8DBCB3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0803507" y="4388054"/>
            <a:ext cx="409575" cy="393595"/>
          </a:xfrm>
          <a:prstGeom prst="ellipse">
            <a:avLst/>
          </a:prstGeom>
          <a:noFill/>
          <a:ln w="19050">
            <a:solidFill>
              <a:srgbClr val="BF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81724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CB24D-0941-784F-42C1-542BBF473BD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D947D77-B6A7-B875-611C-171380E54DD8}"/>
              </a:ext>
            </a:extLst>
          </p:cNvPr>
          <p:cNvSpPr>
            <a:spLocks noGrp="1" noRot="1" noMove="1" noResize="1" noEditPoints="1" noAdjustHandles="1" noChangeArrowheads="1" noChangeShapeType="1"/>
          </p:cNvSpPr>
          <p:nvPr>
            <p:ph type="title"/>
          </p:nvPr>
        </p:nvSpPr>
        <p:spPr/>
        <p:txBody>
          <a:bodyPr/>
          <a:lstStyle/>
          <a:p>
            <a:r>
              <a:rPr lang="en-US" dirty="0"/>
              <a:t>Step 8: File Attachments</a:t>
            </a:r>
          </a:p>
        </p:txBody>
      </p:sp>
      <p:sp>
        <p:nvSpPr>
          <p:cNvPr id="2" name="TextBox 1">
            <a:extLst>
              <a:ext uri="{FF2B5EF4-FFF2-40B4-BE49-F238E27FC236}">
                <a16:creationId xmlns:a16="http://schemas.microsoft.com/office/drawing/2014/main" id="{DA65D0CC-5438-CED3-B7E8-3D474353F204}"/>
              </a:ext>
            </a:extLst>
          </p:cNvPr>
          <p:cNvSpPr txBox="1">
            <a:spLocks noGrp="1" noRot="1" noMove="1" noResize="1" noEditPoints="1" noAdjustHandles="1" noChangeArrowheads="1" noChangeShapeType="1"/>
          </p:cNvSpPr>
          <p:nvPr/>
        </p:nvSpPr>
        <p:spPr>
          <a:xfrm>
            <a:off x="450850" y="2244060"/>
            <a:ext cx="4318000" cy="2369880"/>
          </a:xfrm>
          <a:prstGeom prst="rect">
            <a:avLst/>
          </a:prstGeom>
          <a:solidFill>
            <a:srgbClr val="E8E8E8"/>
          </a:solidFill>
          <a:ln w="15875">
            <a:solidFill>
              <a:srgbClr val="284178"/>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BF1E1E"/>
                </a:solidFill>
                <a:effectLst/>
                <a:uLnTx/>
                <a:uFillTx/>
                <a:latin typeface="PermianSlabSerifTypeface" panose="02000000000000000000" pitchFamily="50" charset="0"/>
                <a:ea typeface="+mn-ea"/>
                <a:cs typeface="+mn-cs"/>
              </a:rPr>
              <a:t>Upload the requested documents: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B365D"/>
              </a:solidFill>
              <a:effectLst/>
              <a:uLnTx/>
              <a:uFillTx/>
              <a:latin typeface="PermianSlabSerifTypeface" panose="02000000000000000000" pitchFamily="50"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B365D"/>
                </a:solidFill>
                <a:effectLst/>
                <a:uLnTx/>
                <a:uFillTx/>
                <a:latin typeface="PermianSlabSerifTypeface" panose="02000000000000000000" pitchFamily="50" charset="0"/>
                <a:ea typeface="+mn-ea"/>
                <a:cs typeface="+mn-cs"/>
              </a:rPr>
              <a:t>Consent to Service of Process (required)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solidFill>
                  <a:srgbClr val="1B365D"/>
                </a:solidFill>
                <a:latin typeface="PermianSlabSerifTypeface" panose="02000000000000000000" pitchFamily="50" charset="0"/>
              </a:rPr>
              <a:t>Temporary Permit Location Form Addendum</a:t>
            </a:r>
            <a:endParaRPr kumimoji="0" lang="en-US" sz="1400" b="0" i="0" u="none" strike="noStrike" kern="1200" cap="none" spc="0" normalizeH="0" baseline="0" noProof="0" dirty="0">
              <a:ln>
                <a:noFill/>
              </a:ln>
              <a:solidFill>
                <a:srgbClr val="1B365D"/>
              </a:solidFill>
              <a:effectLst/>
              <a:uLnTx/>
              <a:uFillTx/>
              <a:latin typeface="PermianSlabSerifTypeface" panose="02000000000000000000"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B365D"/>
              </a:solidFill>
              <a:effectLst/>
              <a:uLnTx/>
              <a:uFillTx/>
              <a:latin typeface="PermianSlabSerifTypeface" panose="02000000000000000000"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B365D"/>
                </a:solidFill>
                <a:effectLst/>
                <a:uLnTx/>
                <a:uFillTx/>
                <a:latin typeface="PermianSlabSerifTypeface" panose="02000000000000000000" pitchFamily="50" charset="0"/>
                <a:ea typeface="+mn-ea"/>
                <a:cs typeface="+mn-cs"/>
              </a:rPr>
              <a:t>Use the </a:t>
            </a:r>
            <a:r>
              <a:rPr kumimoji="0" lang="en-US" sz="1400" b="0" i="0" u="none" strike="noStrike" kern="1200" cap="none" spc="0" normalizeH="0" baseline="0" noProof="0" dirty="0">
                <a:ln>
                  <a:noFill/>
                </a:ln>
                <a:solidFill>
                  <a:srgbClr val="BF1E1E"/>
                </a:solidFill>
                <a:effectLst/>
                <a:uLnTx/>
                <a:uFillTx/>
                <a:latin typeface="PermianSlabSerifTypeface" panose="02000000000000000000" pitchFamily="50" charset="0"/>
                <a:ea typeface="+mn-ea"/>
                <a:cs typeface="+mn-cs"/>
              </a:rPr>
              <a:t>Additional Documents</a:t>
            </a:r>
            <a:r>
              <a:rPr kumimoji="0" lang="en-US" sz="1400" b="0" i="0" u="none" strike="noStrike" kern="1200" cap="none" spc="0" normalizeH="0" baseline="0" noProof="0" dirty="0">
                <a:ln>
                  <a:noFill/>
                </a:ln>
                <a:solidFill>
                  <a:srgbClr val="1B365D"/>
                </a:solidFill>
                <a:effectLst/>
                <a:uLnTx/>
                <a:uFillTx/>
                <a:latin typeface="PermianSlabSerifTypeface" panose="02000000000000000000" pitchFamily="50" charset="0"/>
                <a:ea typeface="+mn-ea"/>
                <a:cs typeface="+mn-cs"/>
              </a:rPr>
              <a:t> section to upload other files if needed.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rgbClr val="1B365D"/>
              </a:solidFill>
              <a:latin typeface="PermianSlabSerifTypeface" panose="02000000000000000000" pitchFamily="50" charset="0"/>
            </a:endParaRPr>
          </a:p>
          <a:p>
            <a:pPr>
              <a:defRPr/>
            </a:pPr>
            <a:r>
              <a:rPr lang="en-US" sz="1400" dirty="0">
                <a:solidFill>
                  <a:srgbClr val="C00000"/>
                </a:solidFill>
                <a:latin typeface="PermianSlabSerifTypeface" panose="02000000000000000000" pitchFamily="50" charset="0"/>
              </a:rPr>
              <a:t>Note: </a:t>
            </a:r>
            <a:r>
              <a:rPr lang="en-US" sz="1400" dirty="0">
                <a:solidFill>
                  <a:srgbClr val="3D3D3D"/>
                </a:solidFill>
                <a:latin typeface="PermianSlabSerifTypeface" panose="02000000000000000000" pitchFamily="50" charset="0"/>
              </a:rPr>
              <a:t>Instructions for uploading your documents as a PDF can be found </a:t>
            </a:r>
            <a:r>
              <a:rPr lang="en-US" sz="1400" b="1" dirty="0">
                <a:solidFill>
                  <a:srgbClr val="C00000"/>
                </a:solidFill>
                <a:latin typeface="PermianSlabSerifTypeface" panose="02000000000000000000" pitchFamily="50" charset="0"/>
                <a:hlinkClick r:id="rId2" action="ppaction://hlinksldjump">
                  <a:extLst>
                    <a:ext uri="{A12FA001-AC4F-418D-AE19-62706E023703}">
                      <ahyp:hlinkClr xmlns:ahyp="http://schemas.microsoft.com/office/drawing/2018/hyperlinkcolor" val="tx"/>
                    </a:ext>
                  </a:extLst>
                </a:hlinkClick>
              </a:rPr>
              <a:t>here</a:t>
            </a:r>
            <a:r>
              <a:rPr lang="en-US" sz="1400" dirty="0">
                <a:solidFill>
                  <a:srgbClr val="3D3D3D"/>
                </a:solidFill>
                <a:latin typeface="PermianSlabSerifTypeface" panose="02000000000000000000" pitchFamily="50" charset="0"/>
              </a:rPr>
              <a:t>. </a:t>
            </a:r>
            <a:endParaRPr kumimoji="0" lang="en-US" sz="1400" u="none" strike="noStrike" kern="1200" cap="none" spc="0" normalizeH="0" baseline="0" noProof="0" dirty="0">
              <a:ln>
                <a:noFill/>
              </a:ln>
              <a:solidFill>
                <a:srgbClr val="3D3D3D"/>
              </a:solidFill>
              <a:effectLst/>
              <a:uLnTx/>
              <a:uFillTx/>
              <a:latin typeface="PermianSlabSerifTypeface" panose="02000000000000000000" pitchFamily="50" charset="0"/>
              <a:ea typeface="+mn-ea"/>
              <a:cs typeface="+mn-cs"/>
            </a:endParaRPr>
          </a:p>
        </p:txBody>
      </p:sp>
      <p:pic>
        <p:nvPicPr>
          <p:cNvPr id="5" name="Picture 4" descr="Screenshot of the File Attachments page showing requested documents for Consent to Service of Process and Temporary Permit Location Form Addendum with upload options, as well as an Additional Documents section, with the Finish button highlighted.">
            <a:extLst>
              <a:ext uri="{FF2B5EF4-FFF2-40B4-BE49-F238E27FC236}">
                <a16:creationId xmlns:a16="http://schemas.microsoft.com/office/drawing/2014/main" id="{9778EADC-AB02-7B0A-1042-EB8916B8566C}"/>
              </a:ext>
            </a:extLst>
          </p:cNvPr>
          <p:cNvPicPr>
            <a:picLocks noGrp="1" noRot="1" noChangeAspect="1" noMove="1" noResize="1" noEditPoints="1" noAdjustHandles="1" noChangeArrowheads="1" noChangeShapeType="1" noCrop="1"/>
          </p:cNvPicPr>
          <p:nvPr/>
        </p:nvPicPr>
        <p:blipFill>
          <a:blip r:embed="rId3"/>
          <a:stretch>
            <a:fillRect/>
          </a:stretch>
        </p:blipFill>
        <p:spPr>
          <a:xfrm>
            <a:off x="5505417" y="1554035"/>
            <a:ext cx="6110889" cy="4016748"/>
          </a:xfrm>
          <a:prstGeom prst="rect">
            <a:avLst/>
          </a:prstGeom>
          <a:ln w="12700">
            <a:solidFill>
              <a:srgbClr val="1B365D"/>
            </a:solidFill>
          </a:ln>
        </p:spPr>
      </p:pic>
      <p:sp>
        <p:nvSpPr>
          <p:cNvPr id="6" name="Oval 5">
            <a:extLst>
              <a:ext uri="{FF2B5EF4-FFF2-40B4-BE49-F238E27FC236}">
                <a16:creationId xmlns:a16="http://schemas.microsoft.com/office/drawing/2014/main" id="{C9D60B19-AFE0-6D66-3756-BCC8AA07BD5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1152757" y="5177188"/>
            <a:ext cx="409575" cy="393595"/>
          </a:xfrm>
          <a:prstGeom prst="ellipse">
            <a:avLst/>
          </a:prstGeom>
          <a:noFill/>
          <a:ln w="19050">
            <a:solidFill>
              <a:srgbClr val="BF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93608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C424B-5C9C-997A-30BF-0E500B3DADD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62D3A2-5C28-233E-0424-F98740170291}"/>
              </a:ext>
            </a:extLst>
          </p:cNvPr>
          <p:cNvSpPr>
            <a:spLocks noGrp="1" noRot="1" noMove="1" noResize="1" noEditPoints="1" noAdjustHandles="1" noChangeArrowheads="1" noChangeShapeType="1"/>
          </p:cNvSpPr>
          <p:nvPr>
            <p:ph type="title"/>
          </p:nvPr>
        </p:nvSpPr>
        <p:spPr/>
        <p:txBody>
          <a:bodyPr/>
          <a:lstStyle/>
          <a:p>
            <a:r>
              <a:rPr lang="en-US" dirty="0"/>
              <a:t>Step 9: Summary</a:t>
            </a:r>
          </a:p>
        </p:txBody>
      </p:sp>
      <p:sp>
        <p:nvSpPr>
          <p:cNvPr id="3" name="TextBox 2">
            <a:extLst>
              <a:ext uri="{FF2B5EF4-FFF2-40B4-BE49-F238E27FC236}">
                <a16:creationId xmlns:a16="http://schemas.microsoft.com/office/drawing/2014/main" id="{5361355B-BDED-21BA-1075-DC757CBE5F75}"/>
              </a:ext>
            </a:extLst>
          </p:cNvPr>
          <p:cNvSpPr txBox="1">
            <a:spLocks noGrp="1" noRot="1" noMove="1" noResize="1" noEditPoints="1" noAdjustHandles="1" noChangeArrowheads="1" noChangeShapeType="1"/>
          </p:cNvSpPr>
          <p:nvPr/>
        </p:nvSpPr>
        <p:spPr>
          <a:xfrm>
            <a:off x="304800" y="2767280"/>
            <a:ext cx="4102100" cy="1323439"/>
          </a:xfrm>
          <a:prstGeom prst="rect">
            <a:avLst/>
          </a:prstGeom>
          <a:solidFill>
            <a:srgbClr val="E8E8E8"/>
          </a:solidFill>
          <a:ln w="15875">
            <a:solidFill>
              <a:srgbClr val="284178"/>
            </a:solidFill>
          </a:ln>
        </p:spPr>
        <p:txBody>
          <a:bodyPr wrap="square" rtlCol="0">
            <a:spAutoFit/>
          </a:bodyPr>
          <a:lstStyle/>
          <a:p>
            <a:r>
              <a:rPr lang="en-US" sz="1600" b="1" dirty="0">
                <a:solidFill>
                  <a:schemeClr val="bg2">
                    <a:lumMod val="75000"/>
                  </a:schemeClr>
                </a:solidFill>
                <a:latin typeface="PermianSlabSerifTypeface" panose="02000000000000000000" pitchFamily="50" charset="0"/>
              </a:rPr>
              <a:t>Review all information to ensure accuracy. </a:t>
            </a:r>
          </a:p>
          <a:p>
            <a:endParaRPr lang="en-US" sz="1600" dirty="0">
              <a:solidFill>
                <a:schemeClr val="bg2">
                  <a:lumMod val="75000"/>
                </a:schemeClr>
              </a:solidFill>
              <a:latin typeface="PermianSlabSerifTypeface" panose="02000000000000000000" pitchFamily="50" charset="0"/>
            </a:endParaRPr>
          </a:p>
          <a:p>
            <a:r>
              <a:rPr lang="en-US" sz="1600" dirty="0">
                <a:solidFill>
                  <a:srgbClr val="1B365D"/>
                </a:solidFill>
                <a:latin typeface="PermianSlabSerifTypeface" panose="02000000000000000000" pitchFamily="50" charset="0"/>
              </a:rPr>
              <a:t>Submitting incorrect or incomplete information may delay processing. </a:t>
            </a:r>
          </a:p>
        </p:txBody>
      </p:sp>
      <p:pic>
        <p:nvPicPr>
          <p:cNvPr id="2" name="Picture 1" descr="Screenshot of the application summary page showing a section header for Name and Personal Details with an edit icon as an example. ">
            <a:extLst>
              <a:ext uri="{FF2B5EF4-FFF2-40B4-BE49-F238E27FC236}">
                <a16:creationId xmlns:a16="http://schemas.microsoft.com/office/drawing/2014/main" id="{4B0D6C3A-F473-A7DE-F3C1-2C1650911C70}"/>
              </a:ext>
            </a:extLst>
          </p:cNvPr>
          <p:cNvPicPr>
            <a:picLocks noGrp="1" noRot="1" noChangeAspect="1" noMove="1" noResize="1" noEditPoints="1" noAdjustHandles="1" noChangeArrowheads="1" noChangeShapeType="1" noCrop="1"/>
          </p:cNvPicPr>
          <p:nvPr/>
        </p:nvPicPr>
        <p:blipFill>
          <a:blip r:embed="rId2"/>
          <a:stretch>
            <a:fillRect/>
          </a:stretch>
        </p:blipFill>
        <p:spPr>
          <a:xfrm>
            <a:off x="4959349" y="3016249"/>
            <a:ext cx="6604001" cy="825500"/>
          </a:xfrm>
          <a:prstGeom prst="rect">
            <a:avLst/>
          </a:prstGeom>
          <a:ln>
            <a:solidFill>
              <a:srgbClr val="1B365D"/>
            </a:solidFill>
          </a:ln>
        </p:spPr>
      </p:pic>
    </p:spTree>
    <p:extLst>
      <p:ext uri="{BB962C8B-B14F-4D97-AF65-F5344CB8AC3E}">
        <p14:creationId xmlns:p14="http://schemas.microsoft.com/office/powerpoint/2010/main" val="1747005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AC4B3-7078-C482-EBFC-1AAC330536F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A2ECB92-8E67-071E-D74A-5E3209498067}"/>
              </a:ext>
            </a:extLst>
          </p:cNvPr>
          <p:cNvSpPr>
            <a:spLocks noGrp="1" noRot="1" noMove="1" noResize="1" noEditPoints="1" noAdjustHandles="1" noChangeArrowheads="1" noChangeShapeType="1"/>
          </p:cNvSpPr>
          <p:nvPr>
            <p:ph type="title"/>
          </p:nvPr>
        </p:nvSpPr>
        <p:spPr/>
        <p:txBody>
          <a:bodyPr/>
          <a:lstStyle/>
          <a:p>
            <a:r>
              <a:rPr lang="en-US" dirty="0"/>
              <a:t>Step 10: Paying for the Application</a:t>
            </a:r>
          </a:p>
        </p:txBody>
      </p:sp>
      <p:sp>
        <p:nvSpPr>
          <p:cNvPr id="3" name="TextBox 2">
            <a:extLst>
              <a:ext uri="{FF2B5EF4-FFF2-40B4-BE49-F238E27FC236}">
                <a16:creationId xmlns:a16="http://schemas.microsoft.com/office/drawing/2014/main" id="{C6A422ED-95E1-0F09-A1AB-1193286A89F2}"/>
              </a:ext>
            </a:extLst>
          </p:cNvPr>
          <p:cNvSpPr txBox="1">
            <a:spLocks noGrp="1" noRot="1" noMove="1" noResize="1" noEditPoints="1" noAdjustHandles="1" noChangeArrowheads="1" noChangeShapeType="1"/>
          </p:cNvSpPr>
          <p:nvPr/>
        </p:nvSpPr>
        <p:spPr>
          <a:xfrm>
            <a:off x="352425" y="2182505"/>
            <a:ext cx="4102100" cy="2677656"/>
          </a:xfrm>
          <a:prstGeom prst="rect">
            <a:avLst/>
          </a:prstGeom>
          <a:solidFill>
            <a:srgbClr val="E8E8E8"/>
          </a:solidFill>
          <a:ln w="15875">
            <a:solidFill>
              <a:srgbClr val="284178"/>
            </a:solidFill>
          </a:ln>
        </p:spPr>
        <p:txBody>
          <a:bodyPr wrap="square" rtlCol="0">
            <a:spAutoFit/>
          </a:bodyPr>
          <a:lstStyle/>
          <a:p>
            <a:r>
              <a:rPr lang="en-US" sz="1600" b="1" dirty="0">
                <a:solidFill>
                  <a:schemeClr val="bg2">
                    <a:lumMod val="75000"/>
                  </a:schemeClr>
                </a:solidFill>
                <a:latin typeface="PermianSlabSerifTypeface" panose="02000000000000000000" pitchFamily="50" charset="0"/>
              </a:rPr>
              <a:t>After submitting your application:</a:t>
            </a:r>
          </a:p>
          <a:p>
            <a:endParaRPr lang="en-US" sz="1600" dirty="0">
              <a:solidFill>
                <a:schemeClr val="bg2">
                  <a:lumMod val="75000"/>
                </a:schemeClr>
              </a:solidFill>
              <a:latin typeface="PermianSlabSerifTypeface" panose="02000000000000000000" pitchFamily="50" charset="0"/>
            </a:endParaRPr>
          </a:p>
          <a:p>
            <a:pPr marL="342900" indent="-342900">
              <a:buFont typeface="+mj-lt"/>
              <a:buAutoNum type="arabicPeriod"/>
            </a:pPr>
            <a:r>
              <a:rPr lang="en-US" sz="1500" dirty="0">
                <a:solidFill>
                  <a:srgbClr val="1B365D"/>
                </a:solidFill>
                <a:latin typeface="PermianSlabSerifTypeface" panose="02000000000000000000" pitchFamily="50" charset="0"/>
              </a:rPr>
              <a:t>Select the shopping cart icon in the top-right corner of the screen</a:t>
            </a:r>
            <a:r>
              <a:rPr lang="en-US" sz="1600" dirty="0">
                <a:solidFill>
                  <a:srgbClr val="1B365D"/>
                </a:solidFill>
                <a:latin typeface="PermianSlabSerifTypeface" panose="02000000000000000000" pitchFamily="50" charset="0"/>
              </a:rPr>
              <a:t>. </a:t>
            </a:r>
          </a:p>
          <a:p>
            <a:pPr marL="342900" indent="-342900">
              <a:buFont typeface="+mj-lt"/>
              <a:buAutoNum type="arabicPeriod"/>
            </a:pPr>
            <a:endParaRPr lang="en-US" sz="1600" dirty="0">
              <a:solidFill>
                <a:schemeClr val="bg2">
                  <a:lumMod val="75000"/>
                </a:schemeClr>
              </a:solidFill>
              <a:latin typeface="PermianSlabSerifTypeface" panose="02000000000000000000" pitchFamily="50" charset="0"/>
            </a:endParaRPr>
          </a:p>
          <a:p>
            <a:pPr marL="342900" indent="-342900">
              <a:buFont typeface="+mj-lt"/>
              <a:buAutoNum type="arabicPeriod"/>
            </a:pPr>
            <a:r>
              <a:rPr lang="en-US" sz="1500" dirty="0">
                <a:solidFill>
                  <a:srgbClr val="1B365D"/>
                </a:solidFill>
                <a:latin typeface="PermianSlabSerifTypeface" panose="02000000000000000000" pitchFamily="50" charset="0"/>
              </a:rPr>
              <a:t>Select your application and follow the on-screen prompts to pay the amount due. </a:t>
            </a:r>
          </a:p>
          <a:p>
            <a:endParaRPr lang="en-US" sz="1600" dirty="0">
              <a:solidFill>
                <a:srgbClr val="1B365D"/>
              </a:solidFill>
              <a:latin typeface="PermianSlabSerifTypeface" panose="02000000000000000000" pitchFamily="50" charset="0"/>
            </a:endParaRPr>
          </a:p>
          <a:p>
            <a:r>
              <a:rPr lang="en-US" sz="1400" b="1" dirty="0">
                <a:solidFill>
                  <a:srgbClr val="C00000"/>
                </a:solidFill>
                <a:latin typeface="PermianSlabSerifTypeface" panose="02000000000000000000" pitchFamily="50" charset="0"/>
              </a:rPr>
              <a:t>Note:</a:t>
            </a:r>
            <a:r>
              <a:rPr lang="en-US" sz="1400" dirty="0">
                <a:solidFill>
                  <a:srgbClr val="C00000"/>
                </a:solidFill>
                <a:latin typeface="PermianSlabSerifTypeface" panose="02000000000000000000" pitchFamily="50" charset="0"/>
              </a:rPr>
              <a:t> </a:t>
            </a:r>
            <a:r>
              <a:rPr lang="en-US" sz="1400" dirty="0">
                <a:solidFill>
                  <a:srgbClr val="3D3D3D"/>
                </a:solidFill>
                <a:latin typeface="PermianSlabSerifTypeface" panose="02000000000000000000" pitchFamily="50" charset="0"/>
              </a:rPr>
              <a:t>Your application will NOT be processed until the application fee is received. </a:t>
            </a:r>
            <a:endParaRPr lang="en-US" sz="1400" dirty="0">
              <a:solidFill>
                <a:srgbClr val="C00000"/>
              </a:solidFill>
              <a:latin typeface="PermianSlabSerifTypeface" panose="02000000000000000000" pitchFamily="50" charset="0"/>
            </a:endParaRPr>
          </a:p>
        </p:txBody>
      </p:sp>
      <p:pic>
        <p:nvPicPr>
          <p:cNvPr id="2" name="Picture 1" descr="Screenshot of the submission confirmation page showing a success checkmark, a message confirming the transaction was submitted successfully with an application number, and Home and View Summary buttons.">
            <a:extLst>
              <a:ext uri="{FF2B5EF4-FFF2-40B4-BE49-F238E27FC236}">
                <a16:creationId xmlns:a16="http://schemas.microsoft.com/office/drawing/2014/main" id="{FA1331AC-6758-374D-3A28-86FB537A8AF9}"/>
              </a:ext>
            </a:extLst>
          </p:cNvPr>
          <p:cNvPicPr>
            <a:picLocks noGrp="1" noRot="1" noChangeAspect="1" noMove="1" noResize="1" noEditPoints="1" noAdjustHandles="1" noChangeArrowheads="1" noChangeShapeType="1" noCrop="1"/>
          </p:cNvPicPr>
          <p:nvPr/>
        </p:nvPicPr>
        <p:blipFill>
          <a:blip r:embed="rId2"/>
          <a:stretch>
            <a:fillRect/>
          </a:stretch>
        </p:blipFill>
        <p:spPr>
          <a:xfrm>
            <a:off x="5305425" y="1241980"/>
            <a:ext cx="5943600" cy="2588516"/>
          </a:xfrm>
          <a:prstGeom prst="rect">
            <a:avLst/>
          </a:prstGeom>
          <a:ln w="12700">
            <a:solidFill>
              <a:srgbClr val="1B365D"/>
            </a:solidFill>
          </a:ln>
        </p:spPr>
      </p:pic>
      <p:pic>
        <p:nvPicPr>
          <p:cNvPr id="6" name="Picture 5" descr="Screenshot of the Available Transactions page showing a table for selecting transactions to pay, with the Finish button highlighted.">
            <a:extLst>
              <a:ext uri="{FF2B5EF4-FFF2-40B4-BE49-F238E27FC236}">
                <a16:creationId xmlns:a16="http://schemas.microsoft.com/office/drawing/2014/main" id="{75B8BAE7-37DF-B529-78AA-7964A2D87EFE}"/>
              </a:ext>
            </a:extLst>
          </p:cNvPr>
          <p:cNvPicPr>
            <a:picLocks noGrp="1" noRot="1" noMove="1" noResize="1" noEditPoints="1" noAdjustHandles="1" noChangeArrowheads="1" noChangeShapeType="1" noCrop="1"/>
          </p:cNvPicPr>
          <p:nvPr/>
        </p:nvPicPr>
        <p:blipFill>
          <a:blip r:embed="rId3"/>
          <a:stretch>
            <a:fillRect/>
          </a:stretch>
        </p:blipFill>
        <p:spPr>
          <a:xfrm>
            <a:off x="5305425" y="4069174"/>
            <a:ext cx="5943600" cy="1828800"/>
          </a:xfrm>
          <a:prstGeom prst="rect">
            <a:avLst/>
          </a:prstGeom>
          <a:ln w="19050">
            <a:solidFill>
              <a:srgbClr val="284178"/>
            </a:solidFill>
          </a:ln>
        </p:spPr>
      </p:pic>
      <p:sp>
        <p:nvSpPr>
          <p:cNvPr id="7" name="Oval 6">
            <a:extLst>
              <a:ext uri="{FF2B5EF4-FFF2-40B4-BE49-F238E27FC236}">
                <a16:creationId xmlns:a16="http://schemas.microsoft.com/office/drawing/2014/main" id="{EE875BBC-4076-BC2A-9B8B-2E0C33A0AF5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0344744" y="5113242"/>
            <a:ext cx="409575" cy="393595"/>
          </a:xfrm>
          <a:prstGeom prst="ellipse">
            <a:avLst/>
          </a:prstGeom>
          <a:noFill/>
          <a:ln w="19050">
            <a:solidFill>
              <a:srgbClr val="BF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0ABD3DCF-8017-1F9F-E4F2-39479702582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1007636" y="1225158"/>
            <a:ext cx="275631" cy="237683"/>
          </a:xfrm>
          <a:prstGeom prst="ellipse">
            <a:avLst/>
          </a:prstGeom>
          <a:noFill/>
          <a:ln w="19050">
            <a:solidFill>
              <a:srgbClr val="BF1E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sp>
        <p:nvSpPr>
          <p:cNvPr id="5" name="Arrow: Right 4">
            <a:extLst>
              <a:ext uri="{FF2B5EF4-FFF2-40B4-BE49-F238E27FC236}">
                <a16:creationId xmlns:a16="http://schemas.microsoft.com/office/drawing/2014/main" id="{45ECA33B-D019-5BE8-38C7-119AC4653873}"/>
              </a:ext>
              <a:ext uri="{C183D7F6-B498-43B3-948B-1728B52AA6E4}">
                <adec:decorative xmlns:adec="http://schemas.microsoft.com/office/drawing/2017/decorative" val="1"/>
              </a:ext>
            </a:extLst>
          </p:cNvPr>
          <p:cNvSpPr/>
          <p:nvPr/>
        </p:nvSpPr>
        <p:spPr>
          <a:xfrm>
            <a:off x="10344744" y="1241980"/>
            <a:ext cx="628650" cy="220861"/>
          </a:xfrm>
          <a:prstGeom prst="rightArrow">
            <a:avLst/>
          </a:prstGeom>
          <a:solidFill>
            <a:srgbClr val="C00000"/>
          </a:solidFill>
          <a:ln>
            <a:solidFill>
              <a:srgbClr val="FFFFFF"/>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b="1" spc="50">
              <a:ln w="9525" cmpd="sng">
                <a:solidFill>
                  <a:schemeClr val="accent1"/>
                </a:solidFill>
                <a:prstDash val="solid"/>
              </a:ln>
              <a:solidFill>
                <a:srgbClr val="FF0000"/>
              </a:solidFill>
              <a:effectLst>
                <a:glow rad="38100">
                  <a:schemeClr val="accent1">
                    <a:alpha val="40000"/>
                  </a:schemeClr>
                </a:glow>
              </a:effectLst>
            </a:endParaRPr>
          </a:p>
        </p:txBody>
      </p:sp>
    </p:spTree>
    <p:extLst>
      <p:ext uri="{BB962C8B-B14F-4D97-AF65-F5344CB8AC3E}">
        <p14:creationId xmlns:p14="http://schemas.microsoft.com/office/powerpoint/2010/main" val="35923039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73D24-2E50-D07E-FC47-6A23810CA9C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2A5877A-1DF3-3364-927A-156DA347C9DC}"/>
              </a:ext>
            </a:extLst>
          </p:cNvPr>
          <p:cNvSpPr>
            <a:spLocks noGrp="1" noRot="1" noMove="1" noResize="1" noEditPoints="1" noAdjustHandles="1" noChangeArrowheads="1" noChangeShapeType="1"/>
          </p:cNvSpPr>
          <p:nvPr>
            <p:ph type="title"/>
          </p:nvPr>
        </p:nvSpPr>
        <p:spPr/>
        <p:txBody>
          <a:bodyPr/>
          <a:lstStyle/>
          <a:p>
            <a:r>
              <a:rPr lang="en-US" dirty="0"/>
              <a:t>Step 11: Wait for Further Correspondence</a:t>
            </a:r>
          </a:p>
        </p:txBody>
      </p:sp>
      <p:sp>
        <p:nvSpPr>
          <p:cNvPr id="3" name="TextBox 2">
            <a:extLst>
              <a:ext uri="{FF2B5EF4-FFF2-40B4-BE49-F238E27FC236}">
                <a16:creationId xmlns:a16="http://schemas.microsoft.com/office/drawing/2014/main" id="{5127B607-3072-9139-4673-8F442700EB81}"/>
              </a:ext>
            </a:extLst>
          </p:cNvPr>
          <p:cNvSpPr txBox="1">
            <a:spLocks noGrp="1" noRot="1" noMove="1" noResize="1" noEditPoints="1" noAdjustHandles="1" noChangeArrowheads="1" noChangeShapeType="1"/>
          </p:cNvSpPr>
          <p:nvPr/>
        </p:nvSpPr>
        <p:spPr>
          <a:xfrm>
            <a:off x="352425" y="2182505"/>
            <a:ext cx="4102100" cy="2954655"/>
          </a:xfrm>
          <a:prstGeom prst="rect">
            <a:avLst/>
          </a:prstGeom>
          <a:solidFill>
            <a:srgbClr val="E8E8E8"/>
          </a:solidFill>
          <a:ln w="15875">
            <a:solidFill>
              <a:srgbClr val="284178"/>
            </a:solidFill>
          </a:ln>
        </p:spPr>
        <p:txBody>
          <a:bodyPr wrap="square" rtlCol="0">
            <a:spAutoFit/>
          </a:bodyPr>
          <a:lstStyle/>
          <a:p>
            <a:r>
              <a:rPr lang="en-US" sz="1600" dirty="0">
                <a:solidFill>
                  <a:srgbClr val="284178"/>
                </a:solidFill>
                <a:latin typeface="PermianSlabSerifTypeface" panose="02000000000000000000" pitchFamily="50" charset="0"/>
              </a:rPr>
              <a:t>If additional information is needed, you will receive an emailed letter outlining the steps required to complete your application. </a:t>
            </a:r>
          </a:p>
          <a:p>
            <a:endParaRPr lang="en-US" sz="1600" dirty="0">
              <a:solidFill>
                <a:schemeClr val="bg2">
                  <a:lumMod val="75000"/>
                </a:schemeClr>
              </a:solidFill>
              <a:latin typeface="PermianSlabSerifTypeface" panose="02000000000000000000" pitchFamily="50" charset="0"/>
            </a:endParaRPr>
          </a:p>
          <a:p>
            <a:r>
              <a:rPr lang="en-US" sz="1600" dirty="0">
                <a:solidFill>
                  <a:srgbClr val="284178"/>
                </a:solidFill>
                <a:latin typeface="PermianSlabSerifTypeface" panose="02000000000000000000" pitchFamily="50" charset="0"/>
              </a:rPr>
              <a:t>If a letter is not received, you can assume your application is progressing in the licensing process. </a:t>
            </a:r>
          </a:p>
          <a:p>
            <a:pPr algn="ctr"/>
            <a:endParaRPr lang="en-US" sz="1600" dirty="0">
              <a:solidFill>
                <a:srgbClr val="1B365D"/>
              </a:solidFill>
              <a:latin typeface="PermianSlabSerifTypeface" panose="02000000000000000000" pitchFamily="50" charset="0"/>
            </a:endParaRPr>
          </a:p>
          <a:p>
            <a:r>
              <a:rPr lang="en-US" sz="1400" b="1" dirty="0">
                <a:solidFill>
                  <a:srgbClr val="C00000"/>
                </a:solidFill>
                <a:latin typeface="PermianSlabSerifTypeface" panose="02000000000000000000" pitchFamily="50" charset="0"/>
              </a:rPr>
              <a:t>Reminder</a:t>
            </a:r>
            <a:r>
              <a:rPr lang="en-US" sz="1400" dirty="0">
                <a:solidFill>
                  <a:srgbClr val="C00000"/>
                </a:solidFill>
                <a:latin typeface="PermianSlabSerifTypeface" panose="02000000000000000000" pitchFamily="50" charset="0"/>
              </a:rPr>
              <a:t>: </a:t>
            </a:r>
            <a:r>
              <a:rPr lang="en-US" sz="1400" dirty="0">
                <a:solidFill>
                  <a:srgbClr val="3D3D3D"/>
                </a:solidFill>
                <a:latin typeface="PermianSlabSerifTypeface" panose="02000000000000000000" pitchFamily="50" charset="0"/>
              </a:rPr>
              <a:t>Monitor the email address associated with your account, including spam or junk folders. </a:t>
            </a:r>
            <a:endParaRPr lang="en-US" sz="1400" dirty="0">
              <a:solidFill>
                <a:srgbClr val="C00000"/>
              </a:solidFill>
              <a:latin typeface="PermianSlabSerifTypeface" panose="02000000000000000000" pitchFamily="50" charset="0"/>
            </a:endParaRPr>
          </a:p>
        </p:txBody>
      </p:sp>
      <p:sp>
        <p:nvSpPr>
          <p:cNvPr id="2" name="Rectangle 1">
            <a:extLst>
              <a:ext uri="{FF2B5EF4-FFF2-40B4-BE49-F238E27FC236}">
                <a16:creationId xmlns:a16="http://schemas.microsoft.com/office/drawing/2014/main" id="{65706996-9560-B2A3-5648-8C5335DBFE65}"/>
              </a:ext>
              <a:ext uri="{C183D7F6-B498-43B3-948B-1728B52AA6E4}">
                <adec:decorative xmlns:adec="http://schemas.microsoft.com/office/drawing/2017/decorative" val="1"/>
              </a:ext>
            </a:extLst>
          </p:cNvPr>
          <p:cNvSpPr/>
          <p:nvPr/>
        </p:nvSpPr>
        <p:spPr>
          <a:xfrm>
            <a:off x="6529244" y="1809750"/>
            <a:ext cx="3695700" cy="3491056"/>
          </a:xfrm>
          <a:prstGeom prst="rect">
            <a:avLst/>
          </a:prstGeom>
          <a:solidFill>
            <a:srgbClr val="284178">
              <a:alpha val="76000"/>
            </a:srgbClr>
          </a:solidFill>
          <a:ln w="19050">
            <a:solidFill>
              <a:srgbClr val="2841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DCBA038D-5AB2-E5EA-8C82-4BD6D9F46C27}"/>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541476" y="1809750"/>
            <a:ext cx="3491056" cy="3491056"/>
          </a:xfrm>
          <a:prstGeom prst="rect">
            <a:avLst/>
          </a:prstGeom>
        </p:spPr>
      </p:pic>
    </p:spTree>
    <p:extLst>
      <p:ext uri="{BB962C8B-B14F-4D97-AF65-F5344CB8AC3E}">
        <p14:creationId xmlns:p14="http://schemas.microsoft.com/office/powerpoint/2010/main" val="212819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3A8B0-7B82-88DD-AC8B-85F647934CF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42E127A-B66B-5DB2-805F-574E6443479E}"/>
              </a:ext>
            </a:extLst>
          </p:cNvPr>
          <p:cNvSpPr>
            <a:spLocks noGrp="1" noRot="1" noMove="1" noResize="1" noEditPoints="1" noAdjustHandles="1" noChangeArrowheads="1" noChangeShapeType="1"/>
          </p:cNvSpPr>
          <p:nvPr>
            <p:ph type="title"/>
          </p:nvPr>
        </p:nvSpPr>
        <p:spPr/>
        <p:txBody>
          <a:bodyPr/>
          <a:lstStyle/>
          <a:p>
            <a:r>
              <a:rPr lang="en-US" dirty="0"/>
              <a:t>How To: Upload Your File Attachments (as a PDF)</a:t>
            </a:r>
          </a:p>
        </p:txBody>
      </p:sp>
      <p:sp>
        <p:nvSpPr>
          <p:cNvPr id="3" name="TextBox 2">
            <a:extLst>
              <a:ext uri="{FF2B5EF4-FFF2-40B4-BE49-F238E27FC236}">
                <a16:creationId xmlns:a16="http://schemas.microsoft.com/office/drawing/2014/main" id="{71D725AE-53E9-4687-1BB1-7A6D443306C3}"/>
              </a:ext>
            </a:extLst>
          </p:cNvPr>
          <p:cNvSpPr txBox="1">
            <a:spLocks noGrp="1" noRot="1" noMove="1" noResize="1" noEditPoints="1" noAdjustHandles="1" noChangeArrowheads="1" noChangeShapeType="1"/>
          </p:cNvSpPr>
          <p:nvPr/>
        </p:nvSpPr>
        <p:spPr>
          <a:xfrm>
            <a:off x="487850" y="1550769"/>
            <a:ext cx="4439315" cy="3170099"/>
          </a:xfrm>
          <a:prstGeom prst="rect">
            <a:avLst/>
          </a:prstGeom>
          <a:solidFill>
            <a:schemeClr val="bg1">
              <a:lumMod val="95000"/>
            </a:schemeClr>
          </a:solidFill>
          <a:ln w="19050">
            <a:solidFill>
              <a:srgbClr val="284178"/>
            </a:solidFill>
          </a:ln>
        </p:spPr>
        <p:txBody>
          <a:bodyPr wrap="square" rtlCol="0">
            <a:spAutoFit/>
          </a:bodyPr>
          <a:lstStyle/>
          <a:p>
            <a:r>
              <a:rPr lang="en-US" sz="1600" b="1" dirty="0">
                <a:solidFill>
                  <a:srgbClr val="C00000"/>
                </a:solidFill>
                <a:latin typeface="PermianSlabSerifTypeface" panose="02000000000000000000" pitchFamily="50" charset="0"/>
              </a:rPr>
              <a:t>Step 1:</a:t>
            </a:r>
            <a:r>
              <a:rPr lang="en-US" sz="1600" dirty="0">
                <a:solidFill>
                  <a:srgbClr val="284178"/>
                </a:solidFill>
                <a:latin typeface="PermianSlabSerifTypeface" panose="02000000000000000000" pitchFamily="50" charset="0"/>
              </a:rPr>
              <a:t> </a:t>
            </a:r>
            <a:r>
              <a:rPr lang="en-US" sz="1600" dirty="0">
                <a:solidFill>
                  <a:srgbClr val="1B365D"/>
                </a:solidFill>
                <a:latin typeface="PermianSlabSerifTypeface" panose="02000000000000000000" pitchFamily="50" charset="0"/>
              </a:rPr>
              <a:t>Identify the document you wish to save. </a:t>
            </a:r>
          </a:p>
          <a:p>
            <a:endParaRPr lang="en-US" sz="1600" dirty="0">
              <a:solidFill>
                <a:srgbClr val="284178"/>
              </a:solidFill>
              <a:latin typeface="PermianSlabSerifTypeface" panose="02000000000000000000" pitchFamily="50" charset="0"/>
            </a:endParaRPr>
          </a:p>
          <a:p>
            <a:r>
              <a:rPr lang="en-US" sz="1600" b="1" dirty="0">
                <a:solidFill>
                  <a:srgbClr val="C00000"/>
                </a:solidFill>
                <a:latin typeface="PermianSlabSerifTypeface" panose="02000000000000000000" pitchFamily="50" charset="0"/>
              </a:rPr>
              <a:t>Step 2:</a:t>
            </a:r>
            <a:r>
              <a:rPr lang="en-US" sz="1600" dirty="0">
                <a:solidFill>
                  <a:srgbClr val="EE3124"/>
                </a:solidFill>
                <a:latin typeface="PermianSlabSerifTypeface" panose="02000000000000000000" pitchFamily="50" charset="0"/>
              </a:rPr>
              <a:t> </a:t>
            </a:r>
            <a:r>
              <a:rPr lang="en-US" sz="1600" dirty="0">
                <a:solidFill>
                  <a:srgbClr val="1B365D"/>
                </a:solidFill>
                <a:latin typeface="PermianSlabSerifTypeface" panose="02000000000000000000" pitchFamily="50" charset="0"/>
              </a:rPr>
              <a:t>Follow this guide to saving your document as a PDF. </a:t>
            </a:r>
          </a:p>
          <a:p>
            <a:endParaRPr lang="en-US" sz="1600" dirty="0">
              <a:solidFill>
                <a:srgbClr val="284178"/>
              </a:solidFill>
              <a:latin typeface="PermianSlabSerifTypeface" panose="02000000000000000000" pitchFamily="50" charset="0"/>
            </a:endParaRPr>
          </a:p>
          <a:p>
            <a:r>
              <a:rPr lang="en-US" sz="1600" b="1" dirty="0">
                <a:solidFill>
                  <a:srgbClr val="C00000"/>
                </a:solidFill>
                <a:latin typeface="PermianSlabSerifTypeface" panose="02000000000000000000" pitchFamily="50" charset="0"/>
              </a:rPr>
              <a:t>Step 3:</a:t>
            </a:r>
            <a:r>
              <a:rPr lang="en-US" sz="1600" dirty="0">
                <a:solidFill>
                  <a:srgbClr val="284178"/>
                </a:solidFill>
                <a:latin typeface="PermianSlabSerifTypeface" panose="02000000000000000000" pitchFamily="50" charset="0"/>
              </a:rPr>
              <a:t> </a:t>
            </a:r>
            <a:r>
              <a:rPr lang="en-US" sz="1600" dirty="0">
                <a:solidFill>
                  <a:srgbClr val="1B365D"/>
                </a:solidFill>
                <a:latin typeface="PermianSlabSerifTypeface" panose="02000000000000000000" pitchFamily="50" charset="0"/>
              </a:rPr>
              <a:t>Locate the saved document and upload it to your application. </a:t>
            </a:r>
          </a:p>
          <a:p>
            <a:endParaRPr lang="en-US" sz="1600" dirty="0">
              <a:solidFill>
                <a:srgbClr val="284178"/>
              </a:solidFill>
              <a:latin typeface="PermianSlabSerifTypeface" panose="02000000000000000000" pitchFamily="50" charset="0"/>
            </a:endParaRPr>
          </a:p>
          <a:p>
            <a:r>
              <a:rPr lang="en-US" sz="1400" b="1" dirty="0">
                <a:solidFill>
                  <a:srgbClr val="C00000"/>
                </a:solidFill>
                <a:latin typeface="PermianSlabSerifTypeface" panose="02000000000000000000" pitchFamily="50" charset="0"/>
              </a:rPr>
              <a:t>Note: </a:t>
            </a:r>
            <a:r>
              <a:rPr lang="en-US" sz="1400" dirty="0">
                <a:solidFill>
                  <a:srgbClr val="3D3D3D"/>
                </a:solidFill>
                <a:latin typeface="PermianSlabSerifTypeface" panose="02000000000000000000" pitchFamily="50" charset="0"/>
              </a:rPr>
              <a:t>For an easy way to turn physical documents into a PDF for upload, you can use your phone. You can find instructions for the specific model of your phone </a:t>
            </a:r>
            <a:r>
              <a:rPr lang="en-US" sz="1400" b="1" dirty="0">
                <a:solidFill>
                  <a:srgbClr val="C00000"/>
                </a:solidFill>
                <a:latin typeface="PermianSlabSerifTypeface" panose="02000000000000000000" pitchFamily="50" charset="0"/>
                <a:hlinkClick r:id="rId2" tooltip="External Link To: How to Scan a Document With an iPhone or Android">
                  <a:extLst>
                    <a:ext uri="{A12FA001-AC4F-418D-AE19-62706E023703}">
                      <ahyp:hlinkClr xmlns:ahyp="http://schemas.microsoft.com/office/drawing/2018/hyperlinkcolor" val="tx"/>
                    </a:ext>
                  </a:extLst>
                </a:hlinkClick>
              </a:rPr>
              <a:t>here</a:t>
            </a:r>
            <a:r>
              <a:rPr lang="en-US" sz="1400" dirty="0">
                <a:solidFill>
                  <a:srgbClr val="3D3D3D"/>
                </a:solidFill>
                <a:latin typeface="PermianSlabSerifTypeface" panose="02000000000000000000" pitchFamily="50" charset="0"/>
              </a:rPr>
              <a:t>. </a:t>
            </a:r>
          </a:p>
        </p:txBody>
      </p:sp>
      <p:pic>
        <p:nvPicPr>
          <p:cNvPr id="5" name="Picture 4" descr="Screenshot of instructions for saving a document as a PDF for Windows and Mac users, including steps for accessing print options and selecting “Save as PDF.”">
            <a:extLst>
              <a:ext uri="{FF2B5EF4-FFF2-40B4-BE49-F238E27FC236}">
                <a16:creationId xmlns:a16="http://schemas.microsoft.com/office/drawing/2014/main" id="{41C72BDC-5BFD-59F9-129C-CB9CE3C572E6}"/>
              </a:ext>
            </a:extLst>
          </p:cNvPr>
          <p:cNvPicPr>
            <a:picLocks noGrp="1" noRot="1" noMove="1" noResize="1" noEditPoints="1" noAdjustHandles="1" noChangeArrowheads="1" noChangeShapeType="1" noCrop="1"/>
          </p:cNvPicPr>
          <p:nvPr/>
        </p:nvPicPr>
        <p:blipFill>
          <a:blip r:embed="rId3"/>
          <a:stretch>
            <a:fillRect/>
          </a:stretch>
        </p:blipFill>
        <p:spPr>
          <a:xfrm>
            <a:off x="5713900" y="1265019"/>
            <a:ext cx="5945800" cy="3531819"/>
          </a:xfrm>
          <a:prstGeom prst="rect">
            <a:avLst/>
          </a:prstGeom>
          <a:ln w="19050">
            <a:solidFill>
              <a:srgbClr val="284178"/>
            </a:solidFill>
          </a:ln>
        </p:spPr>
      </p:pic>
      <p:sp>
        <p:nvSpPr>
          <p:cNvPr id="8" name="TextBox 7">
            <a:extLst>
              <a:ext uri="{FF2B5EF4-FFF2-40B4-BE49-F238E27FC236}">
                <a16:creationId xmlns:a16="http://schemas.microsoft.com/office/drawing/2014/main" id="{513C2B29-ABF8-A438-8C94-037F4FE5D643}"/>
              </a:ext>
            </a:extLst>
          </p:cNvPr>
          <p:cNvSpPr txBox="1">
            <a:spLocks noGrp="1" noRot="1" noMove="1" noResize="1" noEditPoints="1" noAdjustHandles="1" noChangeArrowheads="1" noChangeShapeType="1"/>
          </p:cNvSpPr>
          <p:nvPr/>
        </p:nvSpPr>
        <p:spPr>
          <a:xfrm>
            <a:off x="5095325" y="5213310"/>
            <a:ext cx="6756400" cy="738664"/>
          </a:xfrm>
          <a:prstGeom prst="rect">
            <a:avLst/>
          </a:prstGeom>
          <a:solidFill>
            <a:schemeClr val="bg1">
              <a:lumMod val="95000"/>
            </a:schemeClr>
          </a:solidFill>
          <a:ln w="19050">
            <a:solidFill>
              <a:srgbClr val="284178"/>
            </a:solidFill>
          </a:ln>
        </p:spPr>
        <p:txBody>
          <a:bodyPr wrap="square" rtlCol="0">
            <a:spAutoFit/>
          </a:bodyPr>
          <a:lstStyle/>
          <a:p>
            <a:r>
              <a:rPr lang="en-US" sz="1400" dirty="0">
                <a:latin typeface="PermianSlabSerifTypeface" panose="02000000000000000000" pitchFamily="50" charset="0"/>
              </a:rPr>
              <a:t>For applicants applying on their phones, please follow one of the below guides: </a:t>
            </a:r>
          </a:p>
          <a:p>
            <a:pPr marL="285750" indent="-285750">
              <a:buFont typeface="Arial" panose="020B0604020202020204" pitchFamily="34" charset="0"/>
              <a:buChar char="•"/>
            </a:pPr>
            <a:r>
              <a:rPr lang="en-US" sz="1400" b="1" dirty="0">
                <a:solidFill>
                  <a:srgbClr val="C00000"/>
                </a:solidFill>
                <a:latin typeface="PermianSlabSerifTypeface" panose="02000000000000000000" pitchFamily="50" charset="0"/>
                <a:hlinkClick r:id="rId4" tooltip="External Link To: Save Webpage as PDF on Android using Chrome, Firefox">
                  <a:extLst>
                    <a:ext uri="{A12FA001-AC4F-418D-AE19-62706E023703}">
                      <ahyp:hlinkClr xmlns:ahyp="http://schemas.microsoft.com/office/drawing/2018/hyperlinkcolor" val="tx"/>
                    </a:ext>
                  </a:extLst>
                </a:hlinkClick>
              </a:rPr>
              <a:t>Android</a:t>
            </a:r>
            <a:r>
              <a:rPr lang="en-US" sz="1400" b="1" dirty="0">
                <a:solidFill>
                  <a:srgbClr val="C00000"/>
                </a:solidFill>
                <a:latin typeface="PermianSlabSerifTypeface" panose="02000000000000000000" pitchFamily="50" charset="0"/>
              </a:rPr>
              <a:t> </a:t>
            </a:r>
          </a:p>
          <a:p>
            <a:pPr marL="285750" indent="-285750">
              <a:buFont typeface="Arial" panose="020B0604020202020204" pitchFamily="34" charset="0"/>
              <a:buChar char="•"/>
            </a:pPr>
            <a:r>
              <a:rPr lang="en-US" sz="1400" b="1" dirty="0">
                <a:solidFill>
                  <a:srgbClr val="C00000"/>
                </a:solidFill>
                <a:latin typeface="PermianSlabSerifTypeface" panose="02000000000000000000" pitchFamily="50" charset="0"/>
                <a:hlinkClick r:id="rId5" tooltip="External Link To: Annotate and Save a Webpage as a PDF in Safari on iPhone">
                  <a:extLst>
                    <a:ext uri="{A12FA001-AC4F-418D-AE19-62706E023703}">
                      <ahyp:hlinkClr xmlns:ahyp="http://schemas.microsoft.com/office/drawing/2018/hyperlinkcolor" val="tx"/>
                    </a:ext>
                  </a:extLst>
                </a:hlinkClick>
              </a:rPr>
              <a:t>iPhone</a:t>
            </a:r>
            <a:endParaRPr lang="en-US" sz="1400" b="1" dirty="0">
              <a:solidFill>
                <a:srgbClr val="C00000"/>
              </a:solidFill>
              <a:latin typeface="PermianSlabSerifTypeface" panose="02000000000000000000" pitchFamily="50" charset="0"/>
            </a:endParaRPr>
          </a:p>
        </p:txBody>
      </p:sp>
      <p:cxnSp>
        <p:nvCxnSpPr>
          <p:cNvPr id="11" name="Straight Arrow Connector 10">
            <a:extLst>
              <a:ext uri="{FF2B5EF4-FFF2-40B4-BE49-F238E27FC236}">
                <a16:creationId xmlns:a16="http://schemas.microsoft.com/office/drawing/2014/main" id="{3D207B8A-CC72-2DCE-9600-077A49D6D66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4476750" y="2471705"/>
            <a:ext cx="1237150"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7856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13F7D-C89D-9896-2B9E-7A5505C668D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F78F0B1-98BB-E64A-94F0-99F62A06D505}"/>
              </a:ext>
            </a:extLst>
          </p:cNvPr>
          <p:cNvSpPr>
            <a:spLocks noGrp="1" noRot="1" noMove="1" noResize="1" noEditPoints="1" noAdjustHandles="1" noChangeArrowheads="1" noChangeShapeType="1"/>
          </p:cNvSpPr>
          <p:nvPr>
            <p:ph type="title"/>
          </p:nvPr>
        </p:nvSpPr>
        <p:spPr/>
        <p:txBody>
          <a:bodyPr/>
          <a:lstStyle/>
          <a:p>
            <a:r>
              <a:rPr lang="en-US" dirty="0"/>
              <a:t>Board Contact Information</a:t>
            </a:r>
          </a:p>
        </p:txBody>
      </p:sp>
      <p:pic>
        <p:nvPicPr>
          <p:cNvPr id="2" name="Picture 1" descr="Tennessee Department of Commerce and Insurance building with department logo — link to the Boards website.">
            <a:hlinkClick r:id="rId2" tooltip="Link To: Board Website"/>
            <a:extLst>
              <a:ext uri="{FF2B5EF4-FFF2-40B4-BE49-F238E27FC236}">
                <a16:creationId xmlns:a16="http://schemas.microsoft.com/office/drawing/2014/main" id="{F5C066F5-7E75-101B-B780-0D3C109AE786}"/>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76963" y="2028445"/>
            <a:ext cx="3969026" cy="2232577"/>
          </a:xfrm>
          <a:prstGeom prst="rect">
            <a:avLst/>
          </a:prstGeom>
          <a:noFill/>
          <a:ln w="19050">
            <a:solidFill>
              <a:srgbClr val="BF1E1E"/>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A8C0E7E-766B-BD48-4747-7255E640AC12}"/>
              </a:ext>
            </a:extLst>
          </p:cNvPr>
          <p:cNvSpPr txBox="1">
            <a:spLocks noGrp="1" noRot="1" noMove="1" noResize="1" noEditPoints="1" noAdjustHandles="1" noChangeArrowheads="1" noChangeShapeType="1"/>
          </p:cNvSpPr>
          <p:nvPr/>
        </p:nvSpPr>
        <p:spPr>
          <a:xfrm>
            <a:off x="960250" y="4464812"/>
            <a:ext cx="3802452" cy="738664"/>
          </a:xfrm>
          <a:prstGeom prst="rect">
            <a:avLst/>
          </a:prstGeom>
          <a:noFill/>
        </p:spPr>
        <p:txBody>
          <a:bodyPr wrap="square">
            <a:spAutoFit/>
          </a:bodyPr>
          <a:lstStyle/>
          <a:p>
            <a:pPr algn="ctr"/>
            <a:r>
              <a:rPr lang="en-US" sz="1400" i="1" dirty="0">
                <a:solidFill>
                  <a:srgbClr val="1B365D"/>
                </a:solidFill>
                <a:latin typeface="PermianSlabSerifTypeface" panose="02000000000000000000" pitchFamily="50" charset="0"/>
              </a:rPr>
              <a:t>For more information or assistance, please visit the Board website by clicking the image above. </a:t>
            </a:r>
          </a:p>
        </p:txBody>
      </p:sp>
      <p:sp>
        <p:nvSpPr>
          <p:cNvPr id="10" name="TextBox 9">
            <a:extLst>
              <a:ext uri="{FF2B5EF4-FFF2-40B4-BE49-F238E27FC236}">
                <a16:creationId xmlns:a16="http://schemas.microsoft.com/office/drawing/2014/main" id="{3657DAC9-6DF7-00E3-3F1A-5DF759DF8507}"/>
              </a:ext>
            </a:extLst>
          </p:cNvPr>
          <p:cNvSpPr txBox="1">
            <a:spLocks noGrp="1" noRot="1" noMove="1" noResize="1" noEditPoints="1" noAdjustHandles="1" noChangeArrowheads="1" noChangeShapeType="1"/>
          </p:cNvSpPr>
          <p:nvPr/>
        </p:nvSpPr>
        <p:spPr>
          <a:xfrm>
            <a:off x="5682372" y="1895556"/>
            <a:ext cx="6096000" cy="3139321"/>
          </a:xfrm>
          <a:prstGeom prst="rect">
            <a:avLst/>
          </a:prstGeom>
          <a:noFill/>
        </p:spPr>
        <p:txBody>
          <a:bodyPr wrap="square">
            <a:spAutoFit/>
          </a:bodyPr>
          <a:lstStyle/>
          <a:p>
            <a:r>
              <a:rPr lang="en-US" b="1" u="sng" dirty="0">
                <a:solidFill>
                  <a:srgbClr val="284178"/>
                </a:solidFill>
                <a:latin typeface="PermianSlabSerifTypeface" panose="02000000000000000000" pitchFamily="50" charset="0"/>
              </a:rPr>
              <a:t>Email:</a:t>
            </a:r>
            <a:r>
              <a:rPr lang="en-US" b="1" dirty="0">
                <a:solidFill>
                  <a:srgbClr val="284178"/>
                </a:solidFill>
                <a:latin typeface="PermianSlabSerifTypeface" panose="02000000000000000000" pitchFamily="50" charset="0"/>
              </a:rPr>
              <a:t> </a:t>
            </a:r>
            <a:r>
              <a:rPr lang="en-US" b="1" u="sng" dirty="0">
                <a:solidFill>
                  <a:srgbClr val="C00000"/>
                </a:solidFill>
                <a:latin typeface="PermianSlabSerifTypeface" panose="02000000000000000000" pitchFamily="50" charset="0"/>
                <a:hlinkClick r:id="rId4">
                  <a:extLst>
                    <a:ext uri="{A12FA001-AC4F-418D-AE19-62706E023703}">
                      <ahyp:hlinkClr xmlns:ahyp="http://schemas.microsoft.com/office/drawing/2018/hyperlinkcolor" val="tx"/>
                    </a:ext>
                  </a:extLst>
                </a:hlinkClick>
              </a:rPr>
              <a:t>realestate.appraisers@tn.gov</a:t>
            </a:r>
            <a:r>
              <a:rPr lang="en-US" b="1" u="sng" dirty="0">
                <a:solidFill>
                  <a:srgbClr val="C00000"/>
                </a:solidFill>
                <a:latin typeface="PermianSlabSerifTypeface" panose="02000000000000000000" pitchFamily="50" charset="0"/>
              </a:rPr>
              <a:t> </a:t>
            </a:r>
          </a:p>
          <a:p>
            <a:endParaRPr lang="en-US" b="1" dirty="0">
              <a:solidFill>
                <a:srgbClr val="C00000"/>
              </a:solidFill>
              <a:latin typeface="PermianSlabSerifTypeface" panose="02000000000000000000" pitchFamily="50" charset="0"/>
            </a:endParaRPr>
          </a:p>
          <a:p>
            <a:r>
              <a:rPr lang="en-US" sz="2400" b="1" u="sng" dirty="0">
                <a:solidFill>
                  <a:srgbClr val="284178"/>
                </a:solidFill>
                <a:latin typeface="PermianSlabSerifTypeface" panose="02000000000000000000" pitchFamily="50" charset="0"/>
              </a:rPr>
              <a:t>Customer Service Phone</a:t>
            </a:r>
            <a:r>
              <a:rPr lang="en-US" sz="2400" b="1" dirty="0">
                <a:solidFill>
                  <a:srgbClr val="284178"/>
                </a:solidFill>
                <a:latin typeface="PermianSlabSerifTypeface" panose="02000000000000000000" pitchFamily="50" charset="0"/>
              </a:rPr>
              <a:t>: </a:t>
            </a:r>
            <a:r>
              <a:rPr lang="en-US" sz="2400" dirty="0">
                <a:solidFill>
                  <a:srgbClr val="284178"/>
                </a:solidFill>
                <a:latin typeface="PermianSlabSerifTypeface" panose="02000000000000000000" pitchFamily="50" charset="0"/>
              </a:rPr>
              <a:t>615-741-2241</a:t>
            </a:r>
          </a:p>
          <a:p>
            <a:endParaRPr lang="en-US" sz="2400" b="1" dirty="0">
              <a:solidFill>
                <a:srgbClr val="284178"/>
              </a:solidFill>
              <a:latin typeface="PermianSlabSerifTypeface" panose="02000000000000000000" pitchFamily="50" charset="0"/>
            </a:endParaRPr>
          </a:p>
          <a:p>
            <a:r>
              <a:rPr lang="en-US" sz="2400" b="1" u="sng" dirty="0">
                <a:solidFill>
                  <a:srgbClr val="284178"/>
                </a:solidFill>
                <a:latin typeface="PermianSlabSerifTypeface" panose="02000000000000000000" pitchFamily="50" charset="0"/>
              </a:rPr>
              <a:t>Address</a:t>
            </a:r>
            <a:r>
              <a:rPr lang="en-US" sz="2400" b="1" dirty="0">
                <a:solidFill>
                  <a:srgbClr val="284178"/>
                </a:solidFill>
                <a:latin typeface="PermianSlabSerifTypeface" panose="02000000000000000000" pitchFamily="50" charset="0"/>
              </a:rPr>
              <a:t>: </a:t>
            </a:r>
          </a:p>
          <a:p>
            <a:r>
              <a:rPr lang="en-US" sz="1800" dirty="0">
                <a:solidFill>
                  <a:srgbClr val="284178"/>
                </a:solidFill>
                <a:latin typeface="PermianSlabSerifTypeface" panose="02000000000000000000" pitchFamily="50" charset="0"/>
              </a:rPr>
              <a:t>Tennessee Department of Commerce and Insurance</a:t>
            </a:r>
          </a:p>
          <a:p>
            <a:r>
              <a:rPr lang="en-US" dirty="0">
                <a:solidFill>
                  <a:srgbClr val="284178"/>
                </a:solidFill>
                <a:latin typeface="PermianSlabSerifTypeface" panose="02000000000000000000" pitchFamily="50" charset="0"/>
              </a:rPr>
              <a:t>Tennessee Real Estate Appraiser Commission</a:t>
            </a:r>
          </a:p>
          <a:p>
            <a:r>
              <a:rPr lang="en-US" sz="1800" dirty="0">
                <a:solidFill>
                  <a:srgbClr val="284178"/>
                </a:solidFill>
                <a:latin typeface="PermianSlabSerifTypeface" panose="02000000000000000000" pitchFamily="50" charset="0"/>
              </a:rPr>
              <a:t>Davy Crockett Tower, 10</a:t>
            </a:r>
            <a:r>
              <a:rPr lang="en-US" sz="1800" baseline="30000" dirty="0">
                <a:solidFill>
                  <a:srgbClr val="284178"/>
                </a:solidFill>
                <a:latin typeface="PermianSlabSerifTypeface" panose="02000000000000000000" pitchFamily="50" charset="0"/>
              </a:rPr>
              <a:t>th</a:t>
            </a:r>
            <a:r>
              <a:rPr lang="en-US" sz="1800" dirty="0">
                <a:solidFill>
                  <a:srgbClr val="284178"/>
                </a:solidFill>
                <a:latin typeface="PermianSlabSerifTypeface" panose="02000000000000000000" pitchFamily="50" charset="0"/>
              </a:rPr>
              <a:t> Floor </a:t>
            </a:r>
          </a:p>
          <a:p>
            <a:r>
              <a:rPr lang="en-US" sz="1800" dirty="0">
                <a:solidFill>
                  <a:srgbClr val="284178"/>
                </a:solidFill>
                <a:latin typeface="PermianSlabSerifTypeface" panose="02000000000000000000" pitchFamily="50" charset="0"/>
              </a:rPr>
              <a:t>500 James Robertson Parkway</a:t>
            </a:r>
          </a:p>
          <a:p>
            <a:r>
              <a:rPr lang="en-US" sz="1800" dirty="0">
                <a:solidFill>
                  <a:srgbClr val="284178"/>
                </a:solidFill>
                <a:latin typeface="PermianSlabSerifTypeface" panose="02000000000000000000" pitchFamily="50" charset="0"/>
              </a:rPr>
              <a:t>Nashville, TN 37243</a:t>
            </a:r>
          </a:p>
        </p:txBody>
      </p:sp>
    </p:spTree>
    <p:extLst>
      <p:ext uri="{BB962C8B-B14F-4D97-AF65-F5344CB8AC3E}">
        <p14:creationId xmlns:p14="http://schemas.microsoft.com/office/powerpoint/2010/main" val="1552467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docProps/app.xml><?xml version="1.0" encoding="utf-8"?>
<Properties xmlns="http://schemas.openxmlformats.org/officeDocument/2006/extended-properties" xmlns:vt="http://schemas.openxmlformats.org/officeDocument/2006/docPropsVTypes">
  <TotalTime>717</TotalTime>
  <Words>635</Words>
  <Application>Microsoft Office PowerPoint</Application>
  <PresentationFormat>Widescreen</PresentationFormat>
  <Paragraphs>95</Paragraphs>
  <Slides>14</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14</vt:i4>
      </vt:variant>
    </vt:vector>
  </HeadingPairs>
  <TitlesOfParts>
    <vt:vector size="22" baseType="lpstr">
      <vt:lpstr>Aptos</vt:lpstr>
      <vt:lpstr>Aptos Display</vt:lpstr>
      <vt:lpstr>Arial</vt:lpstr>
      <vt:lpstr>Calibri</vt:lpstr>
      <vt:lpstr>Open Sans</vt:lpstr>
      <vt:lpstr>PermianSlabSerifTypeface</vt:lpstr>
      <vt:lpstr>Office Theme</vt:lpstr>
      <vt:lpstr>PowerPoint B</vt:lpstr>
      <vt:lpstr>Appraiser Temporary Practice Permit</vt:lpstr>
      <vt:lpstr>Step 1: Application Search</vt:lpstr>
      <vt:lpstr>Step 2: Function Suitability</vt:lpstr>
      <vt:lpstr>Step 3: Name &amp; Personal Details</vt:lpstr>
      <vt:lpstr>Step 4: Contact Information</vt:lpstr>
      <vt:lpstr>Step 5: Eligibility Verification</vt:lpstr>
      <vt:lpstr>Step 6: Application Questions</vt:lpstr>
      <vt:lpstr>Step 7: Client Information</vt:lpstr>
      <vt:lpstr>Step 8: File Attachments</vt:lpstr>
      <vt:lpstr>Step 9: Summary</vt:lpstr>
      <vt:lpstr>Step 10: Paying for the Application</vt:lpstr>
      <vt:lpstr>Step 11: Wait for Further Correspondence</vt:lpstr>
      <vt:lpstr>How To: Upload Your File Attachments (as a PDF)</vt:lpstr>
      <vt:lpstr>Board 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Ashley Byrd</dc:creator>
  <cp:lastModifiedBy>Ashley Byrd</cp:lastModifiedBy>
  <cp:revision>23</cp:revision>
  <dcterms:created xsi:type="dcterms:W3CDTF">2025-12-08T16:10:14Z</dcterms:created>
  <dcterms:modified xsi:type="dcterms:W3CDTF">2026-04-29T19:25:36Z</dcterms:modified>
</cp:coreProperties>
</file>