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9" r:id="rId6"/>
    <p:sldId id="260" r:id="rId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118"/>
    <p:restoredTop sz="94683" autoAdjust="0"/>
  </p:normalViewPr>
  <p:slideViewPr>
    <p:cSldViewPr>
      <p:cViewPr varScale="1">
        <p:scale>
          <a:sx n="199" d="100"/>
          <a:sy n="199" d="100"/>
        </p:scale>
        <p:origin x="708" y="15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Cook" userId="815fbe41-2a05-4602-ac13-98a917e4d5a0" providerId="ADAL" clId="{2219383D-9C38-4D0F-BD6B-0175EDEEBE61}"/>
    <pc:docChg chg="modSld">
      <pc:chgData name="Lauren Cook" userId="815fbe41-2a05-4602-ac13-98a917e4d5a0" providerId="ADAL" clId="{2219383D-9C38-4D0F-BD6B-0175EDEEBE61}" dt="2026-06-16T20:32:49.018" v="0" actId="962"/>
      <pc:docMkLst>
        <pc:docMk/>
      </pc:docMkLst>
      <pc:sldChg chg="modSp mod">
        <pc:chgData name="Lauren Cook" userId="815fbe41-2a05-4602-ac13-98a917e4d5a0" providerId="ADAL" clId="{2219383D-9C38-4D0F-BD6B-0175EDEEBE61}" dt="2026-06-16T20:32:49.018" v="0" actId="962"/>
        <pc:sldMkLst>
          <pc:docMk/>
          <pc:sldMk cId="453275223" sldId="257"/>
        </pc:sldMkLst>
        <pc:picChg chg="mod">
          <ac:chgData name="Lauren Cook" userId="815fbe41-2a05-4602-ac13-98a917e4d5a0" providerId="ADAL" clId="{2219383D-9C38-4D0F-BD6B-0175EDEEBE61}" dt="2026-06-16T20:32:49.018" v="0" actId="962"/>
          <ac:picMkLst>
            <pc:docMk/>
            <pc:sldMk cId="453275223" sldId="257"/>
            <ac:picMk id="7" creationId="{F105B3F0-0D6E-3C84-8930-F910A06ED93D}"/>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2914650"/>
            <a:ext cx="9144000" cy="18859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 y="3028953"/>
            <a:ext cx="8839200" cy="10667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7" name="Text Placeholder 13"/>
          <p:cNvSpPr>
            <a:spLocks noGrp="1"/>
          </p:cNvSpPr>
          <p:nvPr>
            <p:ph type="body" sz="quarter" idx="12" hasCustomPrompt="1"/>
          </p:nvPr>
        </p:nvSpPr>
        <p:spPr>
          <a:xfrm>
            <a:off x="152400" y="4095751"/>
            <a:ext cx="8839200" cy="6096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a:t>Sub-Title</a:t>
            </a:r>
          </a:p>
        </p:txBody>
      </p:sp>
      <p:sp>
        <p:nvSpPr>
          <p:cNvPr id="8" name="Text Placeholder 11"/>
          <p:cNvSpPr>
            <a:spLocks noGrp="1"/>
          </p:cNvSpPr>
          <p:nvPr>
            <p:ph type="body" sz="quarter" idx="11" hasCustomPrompt="1"/>
          </p:nvPr>
        </p:nvSpPr>
        <p:spPr>
          <a:xfrm>
            <a:off x="0" y="4800600"/>
            <a:ext cx="9144000" cy="3429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6" name="Picture 5"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214641" y="590550"/>
            <a:ext cx="4714718" cy="2362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0"/>
            <a:ext cx="8839200" cy="3718849"/>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p:cNvSpPr>
            <a:spLocks noGrp="1"/>
          </p:cNvSpPr>
          <p:nvPr>
            <p:ph type="ftr" sz="quarter" idx="11"/>
          </p:nvPr>
        </p:nvSpPr>
        <p:spPr>
          <a:xfrm>
            <a:off x="3124200" y="4812507"/>
            <a:ext cx="2895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4" name="Picture 13"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44818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3"/>
            <a:ext cx="8839200" cy="3718847"/>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oter Placeholder 4"/>
          <p:cNvSpPr>
            <a:spLocks noGrp="1"/>
          </p:cNvSpPr>
          <p:nvPr>
            <p:ph type="ftr" sz="quarter" idx="11"/>
          </p:nvPr>
        </p:nvSpPr>
        <p:spPr>
          <a:xfrm>
            <a:off x="3124200" y="4812507"/>
            <a:ext cx="2895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3" name="Picture 12"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783884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3"/>
            <a:ext cx="4419600" cy="3718847"/>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3"/>
          </p:nvPr>
        </p:nvSpPr>
        <p:spPr>
          <a:xfrm>
            <a:off x="4648200" y="895353"/>
            <a:ext cx="4267200" cy="3718847"/>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userDrawn="1"/>
        </p:nvSpPr>
        <p:spPr>
          <a:xfrm>
            <a:off x="0" y="742951"/>
            <a:ext cx="9144000" cy="66675"/>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4812507"/>
            <a:ext cx="2895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txBox="1">
            <a:spLocks/>
          </p:cNvSpPr>
          <p:nvPr userDrawn="1"/>
        </p:nvSpPr>
        <p:spPr>
          <a:xfrm>
            <a:off x="6934200" y="4812507"/>
            <a:ext cx="2133600" cy="273844"/>
          </a:xfrm>
          <a:prstGeom prst="rect">
            <a:avLst/>
          </a:prstGeom>
        </p:spPr>
        <p:txBody>
          <a:bodyPr anchor="b"/>
          <a:lstStyle>
            <a:defPPr>
              <a:defRPr lang="en-US"/>
            </a:defPPr>
            <a:lvl1pPr marL="0" algn="r" defTabSz="914400" rtl="0" eaLnBrk="1" latinLnBrk="0" hangingPunct="1">
              <a:defRPr sz="1000" i="1" kern="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C76A076-0EB6-4ACF-BC93-AE169B35ECF5}" type="slidenum">
              <a:rPr lang="en-US" smtClean="0"/>
              <a:pPr/>
              <a:t>‹#›</a:t>
            </a:fld>
            <a:endParaRPr lang="en-US" dirty="0"/>
          </a:p>
        </p:txBody>
      </p:sp>
      <p:pic>
        <p:nvPicPr>
          <p:cNvPr id="13" name="Picture 12"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5143500"/>
          </a:xfrm>
        </p:spPr>
        <p:txBody>
          <a:bodyPr/>
          <a:lstStyle>
            <a:lvl1pPr marL="0" indent="0">
              <a:buNone/>
              <a:defRPr/>
            </a:lvl1pPr>
          </a:lstStyle>
          <a:p>
            <a:r>
              <a:rPr lang="en-US"/>
              <a:t>Click icon to add picture</a:t>
            </a:r>
            <a:endParaRPr lang="en-US" dirty="0"/>
          </a:p>
        </p:txBody>
      </p:sp>
      <p:sp>
        <p:nvSpPr>
          <p:cNvPr id="10" name="Title 9"/>
          <p:cNvSpPr>
            <a:spLocks noGrp="1"/>
          </p:cNvSpPr>
          <p:nvPr>
            <p:ph type="title"/>
          </p:nvPr>
        </p:nvSpPr>
        <p:spPr>
          <a:xfrm>
            <a:off x="381000" y="1657351"/>
            <a:ext cx="3962400" cy="1676400"/>
          </a:xfrm>
        </p:spPr>
        <p:txBody>
          <a:bodyPr>
            <a:noAutofit/>
          </a:bodyPr>
          <a:lstStyle>
            <a:lvl1pPr marL="0" indent="0" algn="l">
              <a:defRPr sz="3600">
                <a:effectLst/>
                <a:latin typeface="PermianSlabSerifTypeface" pitchFamily="50" charset="0"/>
              </a:defRPr>
            </a:lvl1pPr>
          </a:lstStyle>
          <a:p>
            <a:r>
              <a:rPr lang="en-US"/>
              <a:t>Click to edit Master title style</a:t>
            </a:r>
            <a:endParaRPr lang="en-US" dirty="0"/>
          </a:p>
        </p:txBody>
      </p:sp>
      <p:sp>
        <p:nvSpPr>
          <p:cNvPr id="12" name="Text Placeholder 11"/>
          <p:cNvSpPr>
            <a:spLocks noGrp="1"/>
          </p:cNvSpPr>
          <p:nvPr>
            <p:ph type="body" sz="quarter" idx="11" hasCustomPrompt="1"/>
          </p:nvPr>
        </p:nvSpPr>
        <p:spPr>
          <a:xfrm>
            <a:off x="381000" y="4171950"/>
            <a:ext cx="4038600" cy="8382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381000" y="3333751"/>
            <a:ext cx="3962400" cy="609600"/>
          </a:xfrm>
        </p:spPr>
        <p:txBody>
          <a:bodyPr>
            <a:normAutofit/>
          </a:bodyPr>
          <a:lstStyle>
            <a:lvl1pPr marL="0" indent="0">
              <a:buNone/>
              <a:defRPr sz="2800">
                <a:solidFill>
                  <a:schemeClr val="accent5"/>
                </a:solidFill>
                <a:latin typeface="PermianSlabSerifTypeface" pitchFamily="50" charset="0"/>
              </a:defRPr>
            </a:lvl1pPr>
          </a:lstStyle>
          <a:p>
            <a:pPr lvl="0"/>
            <a:r>
              <a:rPr lang="en-US" dirty="0"/>
              <a:t>Sub-Title</a:t>
            </a:r>
          </a:p>
        </p:txBody>
      </p:sp>
      <p:pic>
        <p:nvPicPr>
          <p:cNvPr id="6" name="Picture 5"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000" y="285750"/>
            <a:ext cx="1920240" cy="96012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5" name="Rectangle 4"/>
          <p:cNvSpPr/>
          <p:nvPr userDrawn="1"/>
        </p:nvSpPr>
        <p:spPr>
          <a:xfrm>
            <a:off x="3200400" y="2906078"/>
            <a:ext cx="5943600" cy="168021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ctrTitle"/>
          </p:nvPr>
        </p:nvSpPr>
        <p:spPr>
          <a:xfrm>
            <a:off x="3276600" y="2971800"/>
            <a:ext cx="5715000" cy="154305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pic>
        <p:nvPicPr>
          <p:cNvPr id="8" name="Picture 7" descr="Tennessee State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800" y="2495550"/>
            <a:ext cx="2510028" cy="2510028"/>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57250"/>
            <a:ext cx="8839200" cy="417195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Tennessee State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79892" y="4247642"/>
            <a:ext cx="864108" cy="864108"/>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895350"/>
            <a:ext cx="8763000" cy="3718849"/>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11"/>
          </p:nvPr>
        </p:nvSpPr>
        <p:spPr>
          <a:xfrm>
            <a:off x="3124200" y="4812507"/>
            <a:ext cx="2895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3" name="Picture 12"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1377641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0"/>
            <a:ext cx="8839200" cy="3718849"/>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p:cNvSpPr>
            <a:spLocks noGrp="1"/>
          </p:cNvSpPr>
          <p:nvPr>
            <p:ph type="ftr" sz="quarter" idx="11"/>
          </p:nvPr>
        </p:nvSpPr>
        <p:spPr>
          <a:xfrm>
            <a:off x="3124200" y="4812507"/>
            <a:ext cx="2895600" cy="273844"/>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4" name="Picture 13"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14" name="Content Placeholder 2"/>
          <p:cNvSpPr>
            <a:spLocks noGrp="1"/>
          </p:cNvSpPr>
          <p:nvPr>
            <p:ph idx="1"/>
          </p:nvPr>
        </p:nvSpPr>
        <p:spPr>
          <a:xfrm>
            <a:off x="152400" y="895350"/>
            <a:ext cx="8839200" cy="3718849"/>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742951"/>
            <a:ext cx="9144000" cy="66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p:cNvSpPr>
            <a:spLocks noGrp="1"/>
          </p:cNvSpPr>
          <p:nvPr>
            <p:ph type="ftr" sz="quarter" idx="11"/>
          </p:nvPr>
        </p:nvSpPr>
        <p:spPr>
          <a:xfrm>
            <a:off x="3124200" y="4812507"/>
            <a:ext cx="2895600" cy="273844"/>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8"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6" name="Picture 15"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0"/>
            <a:ext cx="8839200" cy="3718849"/>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p:cNvSpPr>
            <a:spLocks noGrp="1"/>
          </p:cNvSpPr>
          <p:nvPr>
            <p:ph type="ftr" sz="quarter" idx="11"/>
          </p:nvPr>
        </p:nvSpPr>
        <p:spPr>
          <a:xfrm>
            <a:off x="3124200" y="4812507"/>
            <a:ext cx="2895600" cy="273844"/>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4" name="Picture 13"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0"/>
            <a:ext cx="8839200" cy="3718849"/>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3124200" y="4812507"/>
            <a:ext cx="2895600" cy="273844"/>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2" name="Picture 11"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3"/>
          </p:nvPr>
        </p:nvSpPr>
        <p:spPr>
          <a:xfrm>
            <a:off x="3124200" y="4812507"/>
            <a:ext cx="2895600" cy="273844"/>
          </a:xfrm>
          <a:prstGeom prst="rect">
            <a:avLst/>
          </a:prstGeom>
        </p:spPr>
        <p:txBody>
          <a:bodyPr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8" name="Slide Number Placeholder 5"/>
          <p:cNvSpPr>
            <a:spLocks noGrp="1"/>
          </p:cNvSpPr>
          <p:nvPr>
            <p:ph type="sldNum" sz="quarter" idx="4"/>
          </p:nvPr>
        </p:nvSpPr>
        <p:spPr>
          <a:xfrm>
            <a:off x="6934200" y="4812507"/>
            <a:ext cx="2133600" cy="273844"/>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9" r:id="rId5"/>
    <p:sldLayoutId id="2147483668" r:id="rId6"/>
    <p:sldLayoutId id="2147483665" r:id="rId7"/>
    <p:sldLayoutId id="2147483672" r:id="rId8"/>
    <p:sldLayoutId id="2147483673" r:id="rId9"/>
    <p:sldLayoutId id="2147483674" r:id="rId10"/>
    <p:sldLayoutId id="2147483671" r:id="rId11"/>
    <p:sldLayoutId id="2147483662" r:id="rId12"/>
    <p:sldLayoutId id="2147483663" r:id="rId13"/>
    <p:sldLayoutId id="2147483676" r:id="rId14"/>
    <p:sldLayoutId id="2147483677" r:id="rId15"/>
    <p:sldLayoutId id="2147483675" r:id="rId16"/>
    <p:sldLayoutId id="2147483678"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thestreet.com/automotive/car-sales-take-an-unexpected-turn-to-close-out-2025"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access.cloud.commerce.tn.gov/portal/public"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Motor Vehicle Application Assistance</a:t>
            </a:r>
          </a:p>
        </p:txBody>
      </p:sp>
      <p:sp>
        <p:nvSpPr>
          <p:cNvPr id="5" name="Text Placeholder 4"/>
          <p:cNvSpPr>
            <a:spLocks noGrp="1"/>
          </p:cNvSpPr>
          <p:nvPr>
            <p:ph type="body" sz="quarter" idx="12"/>
          </p:nvPr>
        </p:nvSpPr>
        <p:spPr/>
        <p:txBody>
          <a:bodyPr anchor="ctr"/>
          <a:lstStyle/>
          <a:p>
            <a:r>
              <a:rPr lang="en-US" dirty="0"/>
              <a:t>Salesperson Transfer</a:t>
            </a:r>
          </a:p>
        </p:txBody>
      </p:sp>
      <p:sp>
        <p:nvSpPr>
          <p:cNvPr id="6" name="Text Placeholder 11"/>
          <p:cNvSpPr>
            <a:spLocks noGrp="1"/>
          </p:cNvSpPr>
          <p:nvPr>
            <p:ph type="body" sz="quarter" idx="11"/>
          </p:nvPr>
        </p:nvSpPr>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latin typeface="PermianSlabSerifTypeface" panose="02000000000000000000" pitchFamily="50" charset="0"/>
              </a:rPr>
              <a:t>2026</a:t>
            </a:r>
          </a:p>
        </p:txBody>
      </p:sp>
      <p:pic>
        <p:nvPicPr>
          <p:cNvPr id="7" name="Picture Placeholder 6" descr="Car salesman showing a customer a blue car with its passenger side door open.">
            <a:extLst>
              <a:ext uri="{FF2B5EF4-FFF2-40B4-BE49-F238E27FC236}">
                <a16:creationId xmlns:a16="http://schemas.microsoft.com/office/drawing/2014/main" id="{F105B3F0-0D6E-3C84-8930-F910A06ED93D}"/>
              </a:ext>
              <a:ext uri="{C183D7F6-B498-43B3-948B-1728B52AA6E4}">
                <adec:decorative xmlns:adec="http://schemas.microsoft.com/office/drawing/2017/decorative" val="0"/>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6667" r="16667"/>
          <a:stretch>
            <a:fillRect/>
          </a:stretch>
        </p:blipFill>
        <p:spPr/>
      </p:pic>
    </p:spTree>
    <p:extLst>
      <p:ext uri="{BB962C8B-B14F-4D97-AF65-F5344CB8AC3E}">
        <p14:creationId xmlns:p14="http://schemas.microsoft.com/office/powerpoint/2010/main" val="453275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Getting Started</a:t>
            </a:r>
          </a:p>
        </p:txBody>
      </p:sp>
      <p:sp>
        <p:nvSpPr>
          <p:cNvPr id="5" name="Content Placeholder 4"/>
          <p:cNvSpPr>
            <a:spLocks noGrp="1"/>
          </p:cNvSpPr>
          <p:nvPr>
            <p:ph idx="1"/>
          </p:nvPr>
        </p:nvSpPr>
        <p:spPr>
          <a:xfrm>
            <a:off x="228600" y="776786"/>
            <a:ext cx="8763000" cy="3837413"/>
          </a:xfrm>
        </p:spPr>
        <p:txBody>
          <a:bodyPr>
            <a:normAutofit/>
          </a:bodyPr>
          <a:lstStyle/>
          <a:p>
            <a:r>
              <a:rPr lang="en-US" sz="1600" dirty="0">
                <a:latin typeface="PermianSlabSerifTypeface" panose="02000000000000000000" pitchFamily="50" charset="0"/>
              </a:rPr>
              <a:t>Salesperson Transfers are for individuals who currently hold or have ever held a Motor Vehicle Salesperson license in Tennessee.</a:t>
            </a:r>
          </a:p>
          <a:p>
            <a:r>
              <a:rPr lang="en-US" sz="1600" dirty="0">
                <a:latin typeface="PermianSlabSerifTypeface" panose="02000000000000000000" pitchFamily="50" charset="0"/>
              </a:rPr>
              <a:t>The purpose of the transfer is to allow an individual to transfer their license to another dealership.</a:t>
            </a:r>
          </a:p>
          <a:p>
            <a:r>
              <a:rPr lang="en-US" sz="1600" dirty="0">
                <a:latin typeface="PermianSlabSerifTypeface" panose="02000000000000000000" pitchFamily="50" charset="0"/>
              </a:rPr>
              <a:t>Before you can transfer your license, the license you are transferring must be “terminated” from your previous employer’s account.</a:t>
            </a:r>
          </a:p>
          <a:p>
            <a:r>
              <a:rPr lang="en-US" sz="1600" dirty="0">
                <a:latin typeface="PermianSlabSerifTypeface" panose="02000000000000000000" pitchFamily="50" charset="0"/>
              </a:rPr>
              <a:t>To begin, access your account by visiting: </a:t>
            </a:r>
            <a:r>
              <a:rPr lang="en-US" sz="1600" dirty="0">
                <a:latin typeface="PermianSlabSerifTypeface" panose="02000000000000000000" pitchFamily="50" charset="0"/>
                <a:hlinkClick r:id="rId2"/>
              </a:rPr>
              <a:t>https://access.cloud.commerce.tn.gov/portal/public</a:t>
            </a:r>
            <a:endParaRPr lang="en-US" sz="1600" dirty="0">
              <a:latin typeface="PermianSlabSerifTypeface" panose="02000000000000000000" pitchFamily="50" charset="0"/>
            </a:endParaRPr>
          </a:p>
          <a:p>
            <a:r>
              <a:rPr lang="en-US" sz="1600" dirty="0">
                <a:latin typeface="PermianSlabSerifTypeface" panose="02000000000000000000" pitchFamily="50" charset="0"/>
              </a:rPr>
              <a:t>Click on the “My Licenses or Permits” tile: </a:t>
            </a:r>
          </a:p>
          <a:p>
            <a:pPr marL="0" indent="0">
              <a:buNone/>
            </a:pPr>
            <a:endParaRPr lang="en-US" sz="1600" dirty="0">
              <a:latin typeface="PermianSlabSerifTypeface" panose="02000000000000000000" pitchFamily="50" charset="0"/>
            </a:endParaRPr>
          </a:p>
          <a:p>
            <a:pPr marL="0" indent="0">
              <a:buNone/>
            </a:pPr>
            <a:endParaRPr lang="en-US" sz="1600" dirty="0">
              <a:latin typeface="PermianSlabSerifTypeface" panose="02000000000000000000" pitchFamily="50" charset="0"/>
            </a:endParaRPr>
          </a:p>
          <a:p>
            <a:pPr marL="0" indent="0">
              <a:buNone/>
            </a:pPr>
            <a:endParaRPr lang="en-US" sz="1600" dirty="0">
              <a:latin typeface="PermianSlabSerifTypeface" panose="02000000000000000000" pitchFamily="50" charset="0"/>
            </a:endParaRPr>
          </a:p>
          <a:p>
            <a:r>
              <a:rPr lang="en-US" sz="1600" dirty="0">
                <a:latin typeface="PermianSlabSerifTypeface" panose="02000000000000000000" pitchFamily="50" charset="0"/>
              </a:rPr>
              <a:t>Select the license you will transfer.</a:t>
            </a:r>
          </a:p>
        </p:txBody>
      </p:sp>
      <p:pic>
        <p:nvPicPr>
          <p:cNvPr id="4" name="Picture 3" descr="Image of the My Licenses or Permits tile on the CORE Quick Actions menu. A cartoon image of a an ID card.">
            <a:extLst>
              <a:ext uri="{FF2B5EF4-FFF2-40B4-BE49-F238E27FC236}">
                <a16:creationId xmlns:a16="http://schemas.microsoft.com/office/drawing/2014/main" id="{DB1A259F-E7FF-98F2-288D-1A8259C2C2F9}"/>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757351" y="2998264"/>
            <a:ext cx="1262449" cy="1249886"/>
          </a:xfrm>
          <a:prstGeom prst="rect">
            <a:avLst/>
          </a:prstGeom>
        </p:spPr>
      </p:pic>
    </p:spTree>
    <p:extLst>
      <p:ext uri="{BB962C8B-B14F-4D97-AF65-F5344CB8AC3E}">
        <p14:creationId xmlns:p14="http://schemas.microsoft.com/office/powerpoint/2010/main" val="2082183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Transfer Your License	</a:t>
            </a:r>
          </a:p>
        </p:txBody>
      </p:sp>
      <p:sp>
        <p:nvSpPr>
          <p:cNvPr id="5" name="Content Placeholder 4"/>
          <p:cNvSpPr>
            <a:spLocks noGrp="1"/>
          </p:cNvSpPr>
          <p:nvPr>
            <p:ph idx="1"/>
          </p:nvPr>
        </p:nvSpPr>
        <p:spPr/>
        <p:txBody>
          <a:bodyPr>
            <a:normAutofit/>
          </a:bodyPr>
          <a:lstStyle/>
          <a:p>
            <a:r>
              <a:rPr lang="en-US" sz="1600" dirty="0">
                <a:latin typeface="PermianSlabSerifTypeface" panose="02000000000000000000" pitchFamily="50" charset="0"/>
              </a:rPr>
              <a:t>Scroll until you find the Salesman Transfer Application and click “Apply”.</a:t>
            </a:r>
          </a:p>
          <a:p>
            <a:pPr marL="0" indent="0">
              <a:buNone/>
            </a:pPr>
            <a:endParaRPr lang="en-US" sz="1600" dirty="0">
              <a:latin typeface="PermianSlabSerifTypeface" panose="02000000000000000000" pitchFamily="50" charset="0"/>
            </a:endParaRPr>
          </a:p>
          <a:p>
            <a:r>
              <a:rPr lang="en-US" sz="1600" dirty="0">
                <a:latin typeface="PermianSlabSerifTypeface" panose="02000000000000000000" pitchFamily="50" charset="0"/>
              </a:rPr>
              <a:t>As you are completing your Transfer Application, it is a good idea to ensure your personal information is correct. You cannot change your name from this application.  For name changes, please reach out to the Commission office.</a:t>
            </a:r>
          </a:p>
          <a:p>
            <a:pPr marL="0" indent="0">
              <a:buNone/>
            </a:pPr>
            <a:endParaRPr lang="en-US" sz="1600" dirty="0">
              <a:latin typeface="PermianSlabSerifTypeface" panose="02000000000000000000" pitchFamily="50" charset="0"/>
            </a:endParaRPr>
          </a:p>
          <a:p>
            <a:r>
              <a:rPr lang="en-US" sz="1600" dirty="0">
                <a:latin typeface="PermianSlabSerifTypeface" panose="02000000000000000000" pitchFamily="50" charset="0"/>
              </a:rPr>
              <a:t>In order to process your license, please remember to pay all fees required at the conclusion of your application.  When you click “submit”, you will be taken to a screen with your application number and a “Pay Now” button.  Click the “Pay Now” button and follow all prompts to complete your submission.  Failure to pay all required fees or submit required information will result in delayed licensure.</a:t>
            </a:r>
          </a:p>
          <a:p>
            <a:pPr marL="0" indent="0">
              <a:buNone/>
            </a:pPr>
            <a:endParaRPr lang="en-US" sz="1600" dirty="0">
              <a:latin typeface="PermianSlabSerifTypeface" panose="02000000000000000000" pitchFamily="50" charset="0"/>
            </a:endParaRPr>
          </a:p>
          <a:p>
            <a:r>
              <a:rPr lang="en-US" sz="1600" dirty="0">
                <a:latin typeface="PermianSlabSerifTypeface" panose="02000000000000000000" pitchFamily="50" charset="0"/>
              </a:rPr>
              <a:t>You will receive a NEW license when your transfer is </a:t>
            </a:r>
            <a:r>
              <a:rPr lang="en-US" sz="1600">
                <a:latin typeface="PermianSlabSerifTypeface" panose="02000000000000000000" pitchFamily="50" charset="0"/>
              </a:rPr>
              <a:t>complete.</a:t>
            </a:r>
            <a:endParaRPr lang="en-US" sz="1600" dirty="0">
              <a:latin typeface="PermianSlabSerifTypeface" panose="02000000000000000000" pitchFamily="50" charset="0"/>
            </a:endParaRPr>
          </a:p>
        </p:txBody>
      </p:sp>
    </p:spTree>
    <p:extLst>
      <p:ext uri="{BB962C8B-B14F-4D97-AF65-F5344CB8AC3E}">
        <p14:creationId xmlns:p14="http://schemas.microsoft.com/office/powerpoint/2010/main" val="1191946917"/>
      </p:ext>
    </p:extLst>
  </p:cSld>
  <p:clrMapOvr>
    <a:masterClrMapping/>
  </p:clrMapOvr>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DA1F3F22E7E6948B86EEB409C4DA4D9" ma:contentTypeVersion="11" ma:contentTypeDescription="Create a new document." ma:contentTypeScope="" ma:versionID="141194092cb4add0f27d660377ca45cc">
  <xsd:schema xmlns:xsd="http://www.w3.org/2001/XMLSchema" xmlns:xs="http://www.w3.org/2001/XMLSchema" xmlns:p="http://schemas.microsoft.com/office/2006/metadata/properties" xmlns:ns2="3f54db86-9acf-473f-86cd-d372fb7dee81" xmlns:ns3="663787b2-79d3-48c9-9efc-72104f7b8c35" targetNamespace="http://schemas.microsoft.com/office/2006/metadata/properties" ma:root="true" ma:fieldsID="1069c8473700559311f3e33ec737fdeb" ns2:_="" ns3:_="">
    <xsd:import namespace="3f54db86-9acf-473f-86cd-d372fb7dee81"/>
    <xsd:import namespace="663787b2-79d3-48c9-9efc-72104f7b8c3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Download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54db86-9acf-473f-86cd-d372fb7dee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ec6819c-d561-498f-ad6b-029f1b52bec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Downloaded" ma:index="18" nillable="true" ma:displayName="Downloaded" ma:format="Dropdown" ma:internalName="Downloade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63787b2-79d3-48c9-9efc-72104f7b8c3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ecb05d5-443a-4215-9084-e9ce810e208e}" ma:internalName="TaxCatchAll" ma:showField="CatchAllData" ma:web="663787b2-79d3-48c9-9efc-72104f7b8c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f54db86-9acf-473f-86cd-d372fb7dee81">
      <Terms xmlns="http://schemas.microsoft.com/office/infopath/2007/PartnerControls"/>
    </lcf76f155ced4ddcb4097134ff3c332f>
    <TaxCatchAll xmlns="663787b2-79d3-48c9-9efc-72104f7b8c35" xsi:nil="true"/>
    <Downloaded xmlns="3f54db86-9acf-473f-86cd-d372fb7dee8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D09B3E-1751-4049-8F59-B8385DDD1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54db86-9acf-473f-86cd-d372fb7dee81"/>
    <ds:schemaRef ds:uri="663787b2-79d3-48c9-9efc-72104f7b8c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344E963-FA06-4413-B6B0-0430C50C3D1D}">
  <ds:schemaRefs>
    <ds:schemaRef ds:uri="http://schemas.microsoft.com/office/2006/metadata/properties"/>
    <ds:schemaRef ds:uri="http://schemas.microsoft.com/office/infopath/2007/PartnerControls"/>
    <ds:schemaRef ds:uri="3f54db86-9acf-473f-86cd-d372fb7dee81"/>
    <ds:schemaRef ds:uri="663787b2-79d3-48c9-9efc-72104f7b8c35"/>
  </ds:schemaRefs>
</ds:datastoreItem>
</file>

<file path=customXml/itemProps3.xml><?xml version="1.0" encoding="utf-8"?>
<ds:datastoreItem xmlns:ds="http://schemas.openxmlformats.org/officeDocument/2006/customXml" ds:itemID="{A6941C34-B64A-4B0A-ADDE-A0FCCDE5FEFF}">
  <ds:schemaRefs>
    <ds:schemaRef ds:uri="http://schemas.microsoft.com/sharepoint/v3/contenttype/forms"/>
  </ds:schemaRefs>
</ds:datastoreItem>
</file>

<file path=docMetadata/LabelInfo.xml><?xml version="1.0" encoding="utf-8"?>
<clbl:labelList xmlns:clbl="http://schemas.microsoft.com/office/2020/mipLabelMetadata">
  <clbl:label id="{f345bebf-0d71-4337-9281-24b941616c36}" enabled="0" method="" siteId="{f345bebf-0d71-4337-9281-24b941616c36}" removed="1"/>
</clbl:labelList>
</file>

<file path=docProps/app.xml><?xml version="1.0" encoding="utf-8"?>
<Properties xmlns="http://schemas.openxmlformats.org/officeDocument/2006/extended-properties" xmlns:vt="http://schemas.openxmlformats.org/officeDocument/2006/docPropsVTypes">
  <Template/>
  <TotalTime>247</TotalTime>
  <Words>261</Words>
  <Application>Microsoft Office PowerPoint</Application>
  <PresentationFormat>On-screen Show (16:9)</PresentationFormat>
  <Paragraphs>21</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Open Sans</vt:lpstr>
      <vt:lpstr>PermianSlabSerifTypeface</vt:lpstr>
      <vt:lpstr>PowerPoint B</vt:lpstr>
      <vt:lpstr>Motor Vehicle Application Assistance</vt:lpstr>
      <vt:lpstr>Getting Started</vt:lpstr>
      <vt:lpstr>Transfer Your License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TDCI PowerPoint B Widescreen</dc:title>
  <dc:subject/>
  <dc:creator>Jason Gilliam</dc:creator>
  <cp:keywords/>
  <dc:description/>
  <cp:lastModifiedBy>Lauren Cook</cp:lastModifiedBy>
  <cp:revision>14</cp:revision>
  <dcterms:created xsi:type="dcterms:W3CDTF">2015-04-23T14:05:11Z</dcterms:created>
  <dcterms:modified xsi:type="dcterms:W3CDTF">2026-06-16T20:32:59Z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0x0101007DA1F3F22E7E6948B86EEB409C4DA4D9</vt:lpwstr>
  </property>
</Properties>
</file>