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F00"/>
    <a:srgbClr val="4870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95" d="100"/>
          <a:sy n="195" d="100"/>
        </p:scale>
        <p:origin x="150" y="21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uren Cook" userId="815fbe41-2a05-4602-ac13-98a917e4d5a0" providerId="ADAL" clId="{2219383D-9C38-4D0F-BD6B-0175EDEEBE61}"/>
    <pc:docChg chg="modSld">
      <pc:chgData name="Lauren Cook" userId="815fbe41-2a05-4602-ac13-98a917e4d5a0" providerId="ADAL" clId="{2219383D-9C38-4D0F-BD6B-0175EDEEBE61}" dt="2026-06-16T20:18:24.226" v="83" actId="962"/>
      <pc:docMkLst>
        <pc:docMk/>
      </pc:docMkLst>
      <pc:sldChg chg="modSp mod">
        <pc:chgData name="Lauren Cook" userId="815fbe41-2a05-4602-ac13-98a917e4d5a0" providerId="ADAL" clId="{2219383D-9C38-4D0F-BD6B-0175EDEEBE61}" dt="2026-06-16T20:18:24.226" v="83" actId="962"/>
        <pc:sldMkLst>
          <pc:docMk/>
          <pc:sldMk cId="2272475923" sldId="261"/>
        </pc:sldMkLst>
        <pc:picChg chg="mod">
          <ac:chgData name="Lauren Cook" userId="815fbe41-2a05-4602-ac13-98a917e4d5a0" providerId="ADAL" clId="{2219383D-9C38-4D0F-BD6B-0175EDEEBE61}" dt="2026-06-16T20:18:24.226" v="83" actId="962"/>
          <ac:picMkLst>
            <pc:docMk/>
            <pc:sldMk cId="2272475923" sldId="261"/>
            <ac:picMk id="3" creationId="{08731805-012F-B15D-6C27-C49AF7B95F5D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tand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0" y="2914650"/>
            <a:ext cx="9144000" cy="188595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" y="3028953"/>
            <a:ext cx="8839200" cy="1066799"/>
          </a:xfrm>
        </p:spPr>
        <p:txBody>
          <a:bodyPr>
            <a:normAutofit/>
          </a:bodyPr>
          <a:lstStyle>
            <a:lvl1pPr algn="ctr">
              <a:defRPr sz="4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152400" y="4095751"/>
            <a:ext cx="8839200" cy="6096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pPr lvl="0"/>
            <a:r>
              <a:rPr lang="en-US"/>
              <a:t>Sub-Title</a:t>
            </a:r>
          </a:p>
        </p:txBody>
      </p:sp>
      <p:sp>
        <p:nvSpPr>
          <p:cNvPr id="8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4800600"/>
            <a:ext cx="9144000" cy="3429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100" baseline="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Name, Position | Date</a:t>
            </a:r>
          </a:p>
        </p:txBody>
      </p:sp>
      <p:pic>
        <p:nvPicPr>
          <p:cNvPr id="6" name="Picture 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214641" y="590550"/>
            <a:ext cx="4714718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4236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a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6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6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6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6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8185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Gra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3"/>
            <a:ext cx="8839200" cy="3718847"/>
          </a:xfrm>
        </p:spPr>
        <p:txBody>
          <a:bodyPr>
            <a:normAutofit/>
          </a:bodyPr>
          <a:lstStyle>
            <a:lvl1pPr>
              <a:buClr>
                <a:schemeClr val="accent5">
                  <a:lumMod val="60000"/>
                  <a:lumOff val="40000"/>
                </a:schemeClr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5">
                  <a:lumMod val="60000"/>
                  <a:lumOff val="40000"/>
                </a:schemeClr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5">
                  <a:lumMod val="60000"/>
                  <a:lumOff val="40000"/>
                </a:schemeClr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5">
                  <a:lumMod val="60000"/>
                  <a:lumOff val="40000"/>
                </a:schemeClr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8844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ouble-Column 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3"/>
            <a:ext cx="4419600" cy="3718847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Content Placeholder 2"/>
          <p:cNvSpPr>
            <a:spLocks noGrp="1"/>
          </p:cNvSpPr>
          <p:nvPr>
            <p:ph idx="13"/>
          </p:nvPr>
        </p:nvSpPr>
        <p:spPr>
          <a:xfrm>
            <a:off x="4648200" y="895353"/>
            <a:ext cx="4267200" cy="3718847"/>
          </a:xfrm>
        </p:spPr>
        <p:txBody>
          <a:bodyPr>
            <a:normAutofit/>
          </a:bodyPr>
          <a:lstStyle>
            <a:lvl1pPr>
              <a:buClr>
                <a:srgbClr val="FF00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0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0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0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6" name="Slide Number Placeholder 5"/>
          <p:cNvSpPr txBox="1">
            <a:spLocks/>
          </p:cNvSpPr>
          <p:nvPr userDrawn="1"/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defPPr>
              <a:defRPr lang="en-US"/>
            </a:defPPr>
            <a:lvl1pPr marL="0" algn="r" defTabSz="914400" rtl="0" eaLnBrk="1" latinLnBrk="0" hangingPunct="1">
              <a:defRPr sz="1000" i="1" kern="12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5693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444557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Blu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Orang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YellowGree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006782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Gra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2993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/>
          <p:cNvSpPr>
            <a:spLocks noGrp="1"/>
          </p:cNvSpPr>
          <p:nvPr>
            <p:ph type="pic" sz="quarter" idx="10"/>
          </p:nvPr>
        </p:nvSpPr>
        <p:spPr>
          <a:xfrm>
            <a:off x="4572000" y="0"/>
            <a:ext cx="4572000" cy="51435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Click icon to add picture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381000" y="1657351"/>
            <a:ext cx="3962400" cy="1676400"/>
          </a:xfrm>
        </p:spPr>
        <p:txBody>
          <a:bodyPr>
            <a:noAutofit/>
          </a:bodyPr>
          <a:lstStyle>
            <a:lvl1pPr marL="0" indent="0" algn="l">
              <a:defRPr sz="3600">
                <a:effectLst/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81000" y="4171950"/>
            <a:ext cx="4038600" cy="838200"/>
          </a:xfrm>
        </p:spPr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/>
              <a:t>Name, Position</a:t>
            </a:r>
          </a:p>
          <a:p>
            <a:pPr lvl="0"/>
            <a:r>
              <a:rPr lang="en-US"/>
              <a:t>Date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381000" y="3333751"/>
            <a:ext cx="3962400" cy="609600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accent5"/>
                </a:solidFill>
                <a:latin typeface="PermianSlabSerifTypeface" pitchFamily="50" charset="0"/>
              </a:defRPr>
            </a:lvl1pPr>
          </a:lstStyle>
          <a:p>
            <a:pPr lvl="0"/>
            <a:r>
              <a:rPr lang="en-US"/>
              <a:t>Sub-Title</a:t>
            </a:r>
          </a:p>
        </p:txBody>
      </p:sp>
      <p:pic>
        <p:nvPicPr>
          <p:cNvPr id="6" name="Picture 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81000" y="285750"/>
            <a:ext cx="1920240" cy="960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9767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ub-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3200400" y="2906078"/>
            <a:ext cx="5943600" cy="168021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3276600" y="2971800"/>
            <a:ext cx="5715000" cy="1543050"/>
          </a:xfrm>
        </p:spPr>
        <p:txBody>
          <a:bodyPr/>
          <a:lstStyle>
            <a:lvl1pPr algn="r">
              <a:defRPr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8" name="Picture 7" descr="Tennessee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495550"/>
            <a:ext cx="2510028" cy="2510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54890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TN 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57250"/>
            <a:ext cx="8839200" cy="4171950"/>
          </a:xfrm>
        </p:spPr>
        <p:txBody>
          <a:bodyPr>
            <a:normAutofit/>
          </a:bodyPr>
          <a:lstStyle>
            <a:lvl1pPr>
              <a:buClr>
                <a:schemeClr val="bg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bg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bg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bg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9" name="Picture 8" descr="Tennessee State Logo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9892" y="4247642"/>
            <a:ext cx="864108" cy="86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978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95350"/>
            <a:ext cx="8763000" cy="3718849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641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rgbClr val="FF0F00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rgbClr val="FF0F00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rgbClr val="FF0F00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rgbClr val="FF0F00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rgbClr val="FF0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656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- Oran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3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3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3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3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7" name="Rectangle 16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6" name="Picture 15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3957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1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1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1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1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4" name="Picture 13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100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ody - Yellow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133351"/>
            <a:ext cx="9144000" cy="60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33352"/>
            <a:ext cx="8839200" cy="619125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ermianSlabSerifTypeface" pitchFamily="50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95350"/>
            <a:ext cx="8839200" cy="3718849"/>
          </a:xfrm>
        </p:spPr>
        <p:txBody>
          <a:bodyPr>
            <a:normAutofit/>
          </a:bodyPr>
          <a:lstStyle>
            <a:lvl1pPr>
              <a:buClr>
                <a:schemeClr val="accent2"/>
              </a:buClr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>
              <a:buClr>
                <a:schemeClr val="accent2"/>
              </a:buClr>
              <a:defRPr sz="2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>
              <a:buClr>
                <a:schemeClr val="accent2"/>
              </a:buClr>
              <a:defRPr sz="1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>
              <a:buClr>
                <a:schemeClr val="accent2"/>
              </a:buClr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742951"/>
            <a:ext cx="9144000" cy="666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 userDrawn="1"/>
        </p:nvSpPr>
        <p:spPr>
          <a:xfrm>
            <a:off x="0" y="4614200"/>
            <a:ext cx="9144000" cy="5293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4812507"/>
            <a:ext cx="2895600" cy="273844"/>
          </a:xfr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2" name="Picture 11" descr="Tennessee Department of Commerce &amp; Insurance Logo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2400" y="4614200"/>
            <a:ext cx="1097280" cy="548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267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812507"/>
            <a:ext cx="2895600" cy="273844"/>
          </a:xfrm>
          <a:prstGeom prst="rect">
            <a:avLst/>
          </a:prstGeom>
        </p:spPr>
        <p:txBody>
          <a:bodyPr anchor="b"/>
          <a:lstStyle>
            <a:lvl1pPr algn="ct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34200" y="4812507"/>
            <a:ext cx="2133600" cy="273844"/>
          </a:xfrm>
          <a:prstGeom prst="rect">
            <a:avLst/>
          </a:prstGeom>
        </p:spPr>
        <p:txBody>
          <a:bodyPr anchor="b"/>
          <a:lstStyle>
            <a:lvl1pPr algn="r">
              <a:defRPr sz="1000" i="1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fld id="{5C76A076-0EB6-4ACF-BC93-AE169B35ECF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005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70" r:id="rId2"/>
    <p:sldLayoutId id="2147483649" r:id="rId3"/>
    <p:sldLayoutId id="2147483680" r:id="rId4"/>
    <p:sldLayoutId id="2147483679" r:id="rId5"/>
    <p:sldLayoutId id="2147483668" r:id="rId6"/>
    <p:sldLayoutId id="2147483665" r:id="rId7"/>
    <p:sldLayoutId id="2147483672" r:id="rId8"/>
    <p:sldLayoutId id="2147483673" r:id="rId9"/>
    <p:sldLayoutId id="2147483674" r:id="rId10"/>
    <p:sldLayoutId id="2147483671" r:id="rId11"/>
    <p:sldLayoutId id="2147483662" r:id="rId12"/>
    <p:sldLayoutId id="2147483663" r:id="rId13"/>
    <p:sldLayoutId id="2147483676" r:id="rId14"/>
    <p:sldLayoutId id="2147483677" r:id="rId15"/>
    <p:sldLayoutId id="2147483675" r:id="rId16"/>
    <p:sldLayoutId id="2147483678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search.cloud.commerce.tn.gov/" TargetMode="Externa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Motor Vehicle Application Assistance</a:t>
            </a:r>
          </a:p>
        </p:txBody>
      </p:sp>
      <p:sp>
        <p:nvSpPr>
          <p:cNvPr id="6" name="Text Placeholder 11"/>
          <p:cNvSpPr>
            <a:spLocks noGrp="1"/>
          </p:cNvSpPr>
          <p:nvPr>
            <p:ph type="body" sz="quarter" idx="11"/>
          </p:nvPr>
        </p:nvSpPr>
        <p:spPr/>
        <p:txBody>
          <a:bodyPr anchor="b">
            <a:normAutofit/>
          </a:bodyPr>
          <a:lstStyle>
            <a:lvl1pPr marL="0" indent="0">
              <a:buNone/>
              <a:defRPr sz="1100">
                <a:solidFill>
                  <a:schemeClr val="accent5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pPr lvl="0"/>
            <a:r>
              <a:rPr lang="en-US">
                <a:latin typeface="PermianSlabSerifTypeface" panose="02000000000000000000" pitchFamily="50" charset="0"/>
              </a:rPr>
              <a:t>2026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/>
        <p:txBody>
          <a:bodyPr anchor="ctr">
            <a:normAutofit fontScale="85000" lnSpcReduction="10000"/>
          </a:bodyPr>
          <a:lstStyle/>
          <a:p>
            <a:r>
              <a:rPr lang="en-US"/>
              <a:t>Salesperson Termination</a:t>
            </a:r>
          </a:p>
        </p:txBody>
      </p:sp>
      <p:pic>
        <p:nvPicPr>
          <p:cNvPr id="7" name="Picture Placeholder 6" descr="Woman signing contract">
            <a:extLst>
              <a:ext uri="{FF2B5EF4-FFF2-40B4-BE49-F238E27FC236}">
                <a16:creationId xmlns:a16="http://schemas.microsoft.com/office/drawing/2014/main" id="{B206F750-270A-9425-AB7B-65C415AA9CD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8" r="2037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5327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Things to Remember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>
                <a:latin typeface="PermianSlabSerifTypeface" panose="02000000000000000000" pitchFamily="50" charset="0"/>
              </a:rPr>
              <a:t>By law, it is the responsibility of the licensed dealer to terminate the license of a salesperson within thirty (30) days of termination of employment, for any reason.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Terminating a license is an important safeguard for dealers to ensure an individual who held a salesperson license at the dealer’s established place of business is unable to use the invalid license for purposes for which the dealer could be held responsible.  </a:t>
            </a:r>
          </a:p>
        </p:txBody>
      </p:sp>
    </p:spTree>
    <p:extLst>
      <p:ext uri="{BB962C8B-B14F-4D97-AF65-F5344CB8AC3E}">
        <p14:creationId xmlns:p14="http://schemas.microsoft.com/office/powerpoint/2010/main" val="20821837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Getting Started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 dirty="0">
                <a:latin typeface="PermianSlabSerifTypeface" panose="02000000000000000000" pitchFamily="50" charset="0"/>
              </a:rPr>
              <a:t>Log into your account and click on the “My Licenses or Permits” Tile.</a:t>
            </a:r>
          </a:p>
        </p:txBody>
      </p:sp>
      <p:pic>
        <p:nvPicPr>
          <p:cNvPr id="3" name="Picture 2" descr="Image of the My Licenses or Permits tile on the CORE Quick Actions menu. A cartoon image of a an ID card.">
            <a:extLst>
              <a:ext uri="{FF2B5EF4-FFF2-40B4-BE49-F238E27FC236}">
                <a16:creationId xmlns:a16="http://schemas.microsoft.com/office/drawing/2014/main" id="{CF18C61E-42EA-D3FF-5635-511ED2DC5753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52720" y="1581150"/>
            <a:ext cx="2638560" cy="259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9469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Select License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2400" y="895351"/>
            <a:ext cx="8153400" cy="2819400"/>
          </a:xfrm>
        </p:spPr>
        <p:txBody>
          <a:bodyPr>
            <a:normAutofit/>
          </a:bodyPr>
          <a:lstStyle/>
          <a:p>
            <a:r>
              <a:rPr lang="en-US" sz="1600">
                <a:latin typeface="PermianSlabSerifTypeface" panose="02000000000000000000" pitchFamily="50" charset="0"/>
              </a:rPr>
              <a:t>At the credential screen, select the license to which the salesperson is associated, and click the arrow under “actions”.</a:t>
            </a:r>
          </a:p>
        </p:txBody>
      </p:sp>
      <p:pic>
        <p:nvPicPr>
          <p:cNvPr id="3" name="Picture 2" descr="Image of the My Credentials section of My Licenses or Permits. Reads My Credentials on the top left corner, below that credential type with motor vehicle dealer listed below, credential #, name, address are covered by a blue bar, status with active underneath, and actions with a right facing arrow with a red circle around it.">
            <a:extLst>
              <a:ext uri="{FF2B5EF4-FFF2-40B4-BE49-F238E27FC236}">
                <a16:creationId xmlns:a16="http://schemas.microsoft.com/office/drawing/2014/main" id="{08731805-012F-B15D-6C27-C49AF7B95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1860066"/>
            <a:ext cx="8312727" cy="1930476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5F3E968-9319-C848-9061-57D9320906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438400" y="3486150"/>
            <a:ext cx="4343400" cy="228601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Salesperson Termination Application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>
                <a:latin typeface="PermianSlabSerifTypeface" panose="02000000000000000000" pitchFamily="50" charset="0"/>
              </a:rPr>
              <a:t>Select “Apply” on the “Salesperson Terminated” application.</a:t>
            </a:r>
          </a:p>
        </p:txBody>
      </p:sp>
      <p:pic>
        <p:nvPicPr>
          <p:cNvPr id="3" name="Picture 2" descr="This is a screen capture of the Introduction to the salesperson termination application with apply and resume buttons.">
            <a:extLst>
              <a:ext uri="{FF2B5EF4-FFF2-40B4-BE49-F238E27FC236}">
                <a16:creationId xmlns:a16="http://schemas.microsoft.com/office/drawing/2014/main" id="{0E289712-E2A6-6DDF-80DC-3EBA07FB3FB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5637" y="1879023"/>
            <a:ext cx="8312727" cy="138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Name and Organizational Details	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>
                <a:latin typeface="PermianSlabSerifTypeface" panose="02000000000000000000" pitchFamily="50" charset="0"/>
              </a:rPr>
              <a:t>This page identifies the organization’s name, tax number and entity type (LLC, LLP, Corp., etc.).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Review this section to ensure the appropriate licensee is selected.  Information cannot be changed on this page.  Should changes be needed, please contact the Commission office.</a:t>
            </a:r>
            <a:endParaRPr lang="en-US"/>
          </a:p>
          <a:p>
            <a:pPr marL="0" indent="0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247592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Salesperson Termination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600">
                <a:latin typeface="PermianSlabSerifTypeface" panose="02000000000000000000" pitchFamily="50" charset="0"/>
              </a:rPr>
              <a:t>Click “Add” on the “Salesperson Termination” tile.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Answer all questions for each required field and review all information to ensure accuracy.  Click “Save”.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Continue through the application and submit the termination.</a:t>
            </a:r>
          </a:p>
        </p:txBody>
      </p:sp>
    </p:spTree>
    <p:extLst>
      <p:ext uri="{BB962C8B-B14F-4D97-AF65-F5344CB8AC3E}">
        <p14:creationId xmlns:p14="http://schemas.microsoft.com/office/powerpoint/2010/main" val="7985712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0DF0E6-C336-2F7C-DD7B-104A83EBFF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/>
              <a:t>Final Things to Remember After Termination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70A381-3B10-1B68-680D-1BA5F6F016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>
                <a:latin typeface="PermianSlabSerifTypeface" panose="02000000000000000000" pitchFamily="50" charset="0"/>
              </a:rPr>
              <a:t>After terminating a salesperson license with the Commission, destroy both the wallet card and wall license of the salesperson.  There is no need to send these licenses back to the Commission office.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Ensure the termination was processed by visiting </a:t>
            </a:r>
            <a:r>
              <a:rPr lang="en-US" sz="1600">
                <a:latin typeface="PermianSlabSerifTypeface" panose="02000000000000000000" pitchFamily="50" charset="0"/>
                <a:hlinkClick r:id="rId2"/>
              </a:rPr>
              <a:t>Verify Public Search</a:t>
            </a:r>
            <a:r>
              <a:rPr lang="en-US" sz="1600">
                <a:latin typeface="PermianSlabSerifTypeface" panose="02000000000000000000" pitchFamily="50" charset="0"/>
              </a:rPr>
              <a:t>.</a:t>
            </a:r>
          </a:p>
          <a:p>
            <a:pPr marL="0" indent="0">
              <a:buNone/>
            </a:pPr>
            <a:endParaRPr lang="en-US" sz="1600">
              <a:latin typeface="PermianSlabSerifTypeface" panose="02000000000000000000" pitchFamily="50" charset="0"/>
            </a:endParaRPr>
          </a:p>
          <a:p>
            <a:r>
              <a:rPr lang="en-US" sz="1600">
                <a:latin typeface="PermianSlabSerifTypeface" panose="02000000000000000000" pitchFamily="50" charset="0"/>
              </a:rPr>
              <a:t>Contact the Commission office at 615-741-2711 with any questions you may have.</a:t>
            </a:r>
          </a:p>
        </p:txBody>
      </p:sp>
    </p:spTree>
    <p:extLst>
      <p:ext uri="{BB962C8B-B14F-4D97-AF65-F5344CB8AC3E}">
        <p14:creationId xmlns:p14="http://schemas.microsoft.com/office/powerpoint/2010/main" val="666775171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B">
  <a:themeElements>
    <a:clrScheme name="Brand Colors">
      <a:dk1>
        <a:sysClr val="windowText" lastClr="000000"/>
      </a:dk1>
      <a:lt1>
        <a:sysClr val="window" lastClr="FFFFFF"/>
      </a:lt1>
      <a:dk2>
        <a:srgbClr val="1B365D"/>
      </a:dk2>
      <a:lt2>
        <a:srgbClr val="FF0F00"/>
      </a:lt2>
      <a:accent1>
        <a:srgbClr val="2DCCD3"/>
      </a:accent1>
      <a:accent2>
        <a:srgbClr val="D2D755"/>
      </a:accent2>
      <a:accent3>
        <a:srgbClr val="E87722"/>
      </a:accent3>
      <a:accent4>
        <a:srgbClr val="7C2529"/>
      </a:accent4>
      <a:accent5>
        <a:srgbClr val="666666"/>
      </a:accent5>
      <a:accent6>
        <a:srgbClr val="E6D395"/>
      </a:accent6>
      <a:hlink>
        <a:srgbClr val="131E29"/>
      </a:hlink>
      <a:folHlink>
        <a:srgbClr val="CBC4BC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tx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DA1F3F22E7E6948B86EEB409C4DA4D9" ma:contentTypeVersion="11" ma:contentTypeDescription="Create a new document." ma:contentTypeScope="" ma:versionID="141194092cb4add0f27d660377ca45cc">
  <xsd:schema xmlns:xsd="http://www.w3.org/2001/XMLSchema" xmlns:xs="http://www.w3.org/2001/XMLSchema" xmlns:p="http://schemas.microsoft.com/office/2006/metadata/properties" xmlns:ns2="3f54db86-9acf-473f-86cd-d372fb7dee81" xmlns:ns3="663787b2-79d3-48c9-9efc-72104f7b8c35" targetNamespace="http://schemas.microsoft.com/office/2006/metadata/properties" ma:root="true" ma:fieldsID="1069c8473700559311f3e33ec737fdeb" ns2:_="" ns3:_="">
    <xsd:import namespace="3f54db86-9acf-473f-86cd-d372fb7dee81"/>
    <xsd:import namespace="663787b2-79d3-48c9-9efc-72104f7b8c3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Downloade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54db86-9acf-473f-86cd-d372fb7dee8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ec6819c-d561-498f-ad6b-029f1b52bec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Downloaded" ma:index="18" nillable="true" ma:displayName="Downloaded" ma:format="Dropdown" ma:internalName="Downloaded">
      <xsd:simpleType>
        <xsd:restriction base="dms:Text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3787b2-79d3-48c9-9efc-72104f7b8c35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9ecb05d5-443a-4215-9084-e9ce810e208e}" ma:internalName="TaxCatchAll" ma:showField="CatchAllData" ma:web="663787b2-79d3-48c9-9efc-72104f7b8c3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3f54db86-9acf-473f-86cd-d372fb7dee81">
      <Terms xmlns="http://schemas.microsoft.com/office/infopath/2007/PartnerControls"/>
    </lcf76f155ced4ddcb4097134ff3c332f>
    <TaxCatchAll xmlns="663787b2-79d3-48c9-9efc-72104f7b8c35" xsi:nil="true"/>
    <Downloaded xmlns="3f54db86-9acf-473f-86cd-d372fb7dee8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4D09B3E-1751-4049-8F59-B8385DDD10AB}">
  <ds:schemaRefs>
    <ds:schemaRef ds:uri="3f54db86-9acf-473f-86cd-d372fb7dee81"/>
    <ds:schemaRef ds:uri="663787b2-79d3-48c9-9efc-72104f7b8c3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6344E963-FA06-4413-B6B0-0430C50C3D1D}">
  <ds:schemaRefs>
    <ds:schemaRef ds:uri="3f54db86-9acf-473f-86cd-d372fb7dee81"/>
    <ds:schemaRef ds:uri="663787b2-79d3-48c9-9efc-72104f7b8c35"/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A6941C34-B64A-4B0A-ADDE-A0FCCDE5FEFF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f345bebf-0d71-4337-9281-24b941616c36}" enabled="0" method="" siteId="{f345bebf-0d71-4337-9281-24b941616c3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Words>309</Words>
  <Application>Microsoft Office PowerPoint</Application>
  <PresentationFormat>On-screen Show (16:9)</PresentationFormat>
  <Paragraphs>29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Open Sans</vt:lpstr>
      <vt:lpstr>PermianSlabSerifTypeface</vt:lpstr>
      <vt:lpstr>PowerPoint B</vt:lpstr>
      <vt:lpstr>Motor Vehicle Application Assistance</vt:lpstr>
      <vt:lpstr>Things to Remember</vt:lpstr>
      <vt:lpstr>Getting Started</vt:lpstr>
      <vt:lpstr>Select License </vt:lpstr>
      <vt:lpstr>Salesperson Termination Application </vt:lpstr>
      <vt:lpstr>Name and Organizational Details </vt:lpstr>
      <vt:lpstr>Salesperson Termination</vt:lpstr>
      <vt:lpstr>Final Things to Remember After Termination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TDCI PowerPoint B Widescreen</dc:title>
  <dc:subject/>
  <dc:creator>Jason Gilliam</dc:creator>
  <cp:keywords/>
  <dc:description/>
  <cp:lastModifiedBy>Lauren Cook</cp:lastModifiedBy>
  <cp:revision>2</cp:revision>
  <dcterms:created xsi:type="dcterms:W3CDTF">2015-04-23T14:05:11Z</dcterms:created>
  <dcterms:modified xsi:type="dcterms:W3CDTF">2026-06-16T20:18:34Z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0x0101007DA1F3F22E7E6948B86EEB409C4DA4D9</vt:lpwstr>
  </property>
</Properties>
</file>