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9" r:id="rId6"/>
    <p:sldId id="265" r:id="rId7"/>
    <p:sldId id="260" r:id="rId8"/>
    <p:sldId id="261" r:id="rId9"/>
    <p:sldId id="266" r:id="rId10"/>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F00"/>
    <a:srgbClr val="4870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118"/>
    <p:restoredTop sz="94683" autoAdjust="0"/>
  </p:normalViewPr>
  <p:slideViewPr>
    <p:cSldViewPr>
      <p:cViewPr varScale="1">
        <p:scale>
          <a:sx n="199" d="100"/>
          <a:sy n="199" d="100"/>
        </p:scale>
        <p:origin x="1416" y="15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Cook" userId="815fbe41-2a05-4602-ac13-98a917e4d5a0" providerId="ADAL" clId="{2219383D-9C38-4D0F-BD6B-0175EDEEBE61}"/>
    <pc:docChg chg="custSel modSld">
      <pc:chgData name="Lauren Cook" userId="815fbe41-2a05-4602-ac13-98a917e4d5a0" providerId="ADAL" clId="{2219383D-9C38-4D0F-BD6B-0175EDEEBE61}" dt="2026-06-16T20:29:47.546" v="4" actId="478"/>
      <pc:docMkLst>
        <pc:docMk/>
      </pc:docMkLst>
      <pc:sldChg chg="modSp mod">
        <pc:chgData name="Lauren Cook" userId="815fbe41-2a05-4602-ac13-98a917e4d5a0" providerId="ADAL" clId="{2219383D-9C38-4D0F-BD6B-0175EDEEBE61}" dt="2026-06-16T20:28:28.902" v="3" actId="20577"/>
        <pc:sldMkLst>
          <pc:docMk/>
          <pc:sldMk cId="1191946917" sldId="260"/>
        </pc:sldMkLst>
        <pc:spChg chg="mod">
          <ac:chgData name="Lauren Cook" userId="815fbe41-2a05-4602-ac13-98a917e4d5a0" providerId="ADAL" clId="{2219383D-9C38-4D0F-BD6B-0175EDEEBE61}" dt="2026-06-16T20:28:28.902" v="3" actId="20577"/>
          <ac:spMkLst>
            <pc:docMk/>
            <pc:sldMk cId="1191946917" sldId="260"/>
            <ac:spMk id="5" creationId="{00000000-0000-0000-0000-000000000000}"/>
          </ac:spMkLst>
        </pc:spChg>
      </pc:sldChg>
      <pc:sldChg chg="delSp mod">
        <pc:chgData name="Lauren Cook" userId="815fbe41-2a05-4602-ac13-98a917e4d5a0" providerId="ADAL" clId="{2219383D-9C38-4D0F-BD6B-0175EDEEBE61}" dt="2026-06-16T20:29:47.546" v="4" actId="478"/>
        <pc:sldMkLst>
          <pc:docMk/>
          <pc:sldMk cId="3062308729" sldId="266"/>
        </pc:sldMkLst>
        <pc:picChg chg="del">
          <ac:chgData name="Lauren Cook" userId="815fbe41-2a05-4602-ac13-98a917e4d5a0" providerId="ADAL" clId="{2219383D-9C38-4D0F-BD6B-0175EDEEBE61}" dt="2026-06-16T20:29:47.546" v="4" actId="478"/>
          <ac:picMkLst>
            <pc:docMk/>
            <pc:sldMk cId="3062308729" sldId="266"/>
            <ac:picMk id="8" creationId="{81121323-B0BD-7F4D-54CC-97C7E0C7BB01}"/>
          </ac:picMkLst>
        </pc:pic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2914650"/>
            <a:ext cx="9144000" cy="18859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52400" y="3028953"/>
            <a:ext cx="8839200" cy="10667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Click to edit Master title style</a:t>
            </a:r>
          </a:p>
        </p:txBody>
      </p:sp>
      <p:sp>
        <p:nvSpPr>
          <p:cNvPr id="7" name="Text Placeholder 13"/>
          <p:cNvSpPr>
            <a:spLocks noGrp="1"/>
          </p:cNvSpPr>
          <p:nvPr>
            <p:ph type="body" sz="quarter" idx="12" hasCustomPrompt="1"/>
          </p:nvPr>
        </p:nvSpPr>
        <p:spPr>
          <a:xfrm>
            <a:off x="152400" y="4095751"/>
            <a:ext cx="8839200" cy="6096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4800600"/>
            <a:ext cx="9144000" cy="3429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6" name="Picture 5" descr="Tennessee Department of Commerce &amp; Insurance Logo"/>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14641" y="590550"/>
            <a:ext cx="4714718" cy="2362200"/>
          </a:xfrm>
          <a:prstGeom prst="rect">
            <a:avLst/>
          </a:prstGeom>
        </p:spPr>
      </p:pic>
    </p:spTree>
    <p:extLst>
      <p:ext uri="{BB962C8B-B14F-4D97-AF65-F5344CB8AC3E}">
        <p14:creationId xmlns:p14="http://schemas.microsoft.com/office/powerpoint/2010/main" val="335742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895350"/>
            <a:ext cx="8839200" cy="3718849"/>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742951"/>
            <a:ext cx="9144000" cy="6667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4614200"/>
            <a:ext cx="9144000" cy="529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ooter Placeholder 4"/>
          <p:cNvSpPr>
            <a:spLocks noGrp="1"/>
          </p:cNvSpPr>
          <p:nvPr>
            <p:ph type="ftr" sz="quarter" idx="11"/>
          </p:nvPr>
        </p:nvSpPr>
        <p:spPr>
          <a:xfrm>
            <a:off x="3124200" y="4812507"/>
            <a:ext cx="2895600" cy="273844"/>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4812507"/>
            <a:ext cx="2133600" cy="273844"/>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14" name="Picture 13" descr="Tennessee Department of Commerce &amp; Insurance Logo"/>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52400" y="4614200"/>
            <a:ext cx="1097280" cy="548640"/>
          </a:xfrm>
          <a:prstGeom prst="rect">
            <a:avLst/>
          </a:prstGeom>
        </p:spPr>
      </p:pic>
    </p:spTree>
    <p:extLst>
      <p:ext uri="{BB962C8B-B14F-4D97-AF65-F5344CB8AC3E}">
        <p14:creationId xmlns:p14="http://schemas.microsoft.com/office/powerpoint/2010/main" val="2448185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895353"/>
            <a:ext cx="8839200" cy="3718847"/>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742951"/>
            <a:ext cx="9144000" cy="66675"/>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0" y="4614200"/>
            <a:ext cx="9144000" cy="529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ooter Placeholder 4"/>
          <p:cNvSpPr>
            <a:spLocks noGrp="1"/>
          </p:cNvSpPr>
          <p:nvPr>
            <p:ph type="ftr" sz="quarter" idx="11"/>
          </p:nvPr>
        </p:nvSpPr>
        <p:spPr>
          <a:xfrm>
            <a:off x="3124200" y="4812507"/>
            <a:ext cx="2895600" cy="273844"/>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4812507"/>
            <a:ext cx="2133600" cy="273844"/>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13" name="Picture 12" descr="Tennessee Department of Commerce &amp; Insurance Logo"/>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52400" y="4614200"/>
            <a:ext cx="1097280" cy="548640"/>
          </a:xfrm>
          <a:prstGeom prst="rect">
            <a:avLst/>
          </a:prstGeom>
        </p:spPr>
      </p:pic>
    </p:spTree>
    <p:extLst>
      <p:ext uri="{BB962C8B-B14F-4D97-AF65-F5344CB8AC3E}">
        <p14:creationId xmlns:p14="http://schemas.microsoft.com/office/powerpoint/2010/main" val="783884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895353"/>
            <a:ext cx="4419600" cy="3718847"/>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4648200" y="895353"/>
            <a:ext cx="4267200" cy="3718847"/>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11"/>
          <p:cNvSpPr/>
          <p:nvPr userDrawn="1"/>
        </p:nvSpPr>
        <p:spPr>
          <a:xfrm>
            <a:off x="0" y="742951"/>
            <a:ext cx="9144000" cy="66675"/>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4614200"/>
            <a:ext cx="9144000" cy="529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ooter Placeholder 4"/>
          <p:cNvSpPr>
            <a:spLocks noGrp="1"/>
          </p:cNvSpPr>
          <p:nvPr>
            <p:ph type="ftr" sz="quarter" idx="11"/>
          </p:nvPr>
        </p:nvSpPr>
        <p:spPr>
          <a:xfrm>
            <a:off x="3124200" y="4812507"/>
            <a:ext cx="2895600" cy="273844"/>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txBox="1">
            <a:spLocks/>
          </p:cNvSpPr>
          <p:nvPr userDrawn="1"/>
        </p:nvSpPr>
        <p:spPr>
          <a:xfrm>
            <a:off x="6934200" y="4812507"/>
            <a:ext cx="2133600" cy="273844"/>
          </a:xfrm>
          <a:prstGeom prst="rect">
            <a:avLst/>
          </a:prstGeom>
        </p:spPr>
        <p:txBody>
          <a:bodyPr anchor="b"/>
          <a:lstStyle>
            <a:defPPr>
              <a:defRPr lang="en-US"/>
            </a:defPPr>
            <a:lvl1pPr marL="0" algn="r" defTabSz="914400" rtl="0" eaLnBrk="1" latinLnBrk="0" hangingPunct="1">
              <a:defRPr sz="1000" i="1" kern="12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C76A076-0EB6-4ACF-BC93-AE169B35ECF5}" type="slidenum">
              <a:rPr lang="en-US" smtClean="0"/>
              <a:pPr/>
              <a:t>‹#›</a:t>
            </a:fld>
            <a:endParaRPr lang="en-US" dirty="0"/>
          </a:p>
        </p:txBody>
      </p:sp>
      <p:pic>
        <p:nvPicPr>
          <p:cNvPr id="13" name="Picture 12" descr="Tennessee Department of Commerce &amp; Insurance Logo"/>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52400" y="4614200"/>
            <a:ext cx="1097280" cy="548640"/>
          </a:xfrm>
          <a:prstGeom prst="rect">
            <a:avLst/>
          </a:prstGeom>
        </p:spPr>
      </p:pic>
    </p:spTree>
    <p:extLst>
      <p:ext uri="{BB962C8B-B14F-4D97-AF65-F5344CB8AC3E}">
        <p14:creationId xmlns:p14="http://schemas.microsoft.com/office/powerpoint/2010/main" val="27645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455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78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5143500"/>
          </a:xfrm>
        </p:spPr>
        <p:txBody>
          <a:bodyPr/>
          <a:lstStyle>
            <a:lvl1pPr marL="0" indent="0">
              <a:buNone/>
              <a:defRPr/>
            </a:lvl1pPr>
          </a:lstStyle>
          <a:p>
            <a:r>
              <a:rPr lang="en-US"/>
              <a:t>Click icon to add picture</a:t>
            </a:r>
            <a:endParaRPr lang="en-US" dirty="0"/>
          </a:p>
        </p:txBody>
      </p:sp>
      <p:sp>
        <p:nvSpPr>
          <p:cNvPr id="10" name="Title 9"/>
          <p:cNvSpPr>
            <a:spLocks noGrp="1"/>
          </p:cNvSpPr>
          <p:nvPr>
            <p:ph type="title"/>
          </p:nvPr>
        </p:nvSpPr>
        <p:spPr>
          <a:xfrm>
            <a:off x="381000" y="1657351"/>
            <a:ext cx="3962400" cy="1676400"/>
          </a:xfrm>
        </p:spPr>
        <p:txBody>
          <a:bodyPr>
            <a:noAutofit/>
          </a:bodyPr>
          <a:lstStyle>
            <a:lvl1pPr marL="0" indent="0" algn="l">
              <a:defRPr sz="3600">
                <a:effectLst/>
                <a:latin typeface="PermianSlabSerifTypeface" pitchFamily="50" charset="0"/>
              </a:defRPr>
            </a:lvl1pPr>
          </a:lstStyle>
          <a:p>
            <a:r>
              <a:rPr lang="en-US"/>
              <a:t>Click to edit Master title style</a:t>
            </a:r>
            <a:endParaRPr lang="en-US" dirty="0"/>
          </a:p>
        </p:txBody>
      </p:sp>
      <p:sp>
        <p:nvSpPr>
          <p:cNvPr id="12" name="Text Placeholder 11"/>
          <p:cNvSpPr>
            <a:spLocks noGrp="1"/>
          </p:cNvSpPr>
          <p:nvPr>
            <p:ph type="body" sz="quarter" idx="11" hasCustomPrompt="1"/>
          </p:nvPr>
        </p:nvSpPr>
        <p:spPr>
          <a:xfrm>
            <a:off x="381000" y="4171950"/>
            <a:ext cx="4038600" cy="8382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381000" y="3333751"/>
            <a:ext cx="3962400" cy="609600"/>
          </a:xfrm>
        </p:spPr>
        <p:txBody>
          <a:bodyPr>
            <a:normAutofit/>
          </a:bodyPr>
          <a:lstStyle>
            <a:lvl1pPr marL="0" indent="0">
              <a:buNone/>
              <a:defRPr sz="2800">
                <a:solidFill>
                  <a:schemeClr val="accent5"/>
                </a:solidFill>
                <a:latin typeface="PermianSlabSerifTypeface" pitchFamily="50" charset="0"/>
              </a:defRPr>
            </a:lvl1pPr>
          </a:lstStyle>
          <a:p>
            <a:pPr lvl="0"/>
            <a:r>
              <a:rPr lang="en-US" dirty="0"/>
              <a:t>Sub-Title</a:t>
            </a:r>
          </a:p>
        </p:txBody>
      </p:sp>
      <p:pic>
        <p:nvPicPr>
          <p:cNvPr id="6" name="Picture 5" descr="Tennessee Department of Commerce &amp; Insurance Logo"/>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81000" y="285750"/>
            <a:ext cx="1920240" cy="960120"/>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5" name="Rectangle 4"/>
          <p:cNvSpPr/>
          <p:nvPr userDrawn="1"/>
        </p:nvSpPr>
        <p:spPr>
          <a:xfrm>
            <a:off x="3200400" y="2906078"/>
            <a:ext cx="5943600" cy="16802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ctrTitle"/>
          </p:nvPr>
        </p:nvSpPr>
        <p:spPr>
          <a:xfrm>
            <a:off x="3276600" y="2971800"/>
            <a:ext cx="5715000" cy="154305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Click to edit Master title style</a:t>
            </a:r>
          </a:p>
        </p:txBody>
      </p:sp>
      <p:pic>
        <p:nvPicPr>
          <p:cNvPr id="8" name="Picture 7" descr="Tennessee State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5800" y="2495550"/>
            <a:ext cx="2510028" cy="2510028"/>
          </a:xfrm>
          <a:prstGeom prst="rect">
            <a:avLst/>
          </a:prstGeom>
          <a:noFill/>
          <a:ln>
            <a:noFill/>
          </a:ln>
        </p:spPr>
      </p:pic>
    </p:spTree>
    <p:extLst>
      <p:ext uri="{BB962C8B-B14F-4D97-AF65-F5344CB8AC3E}">
        <p14:creationId xmlns:p14="http://schemas.microsoft.com/office/powerpoint/2010/main" val="285489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857250"/>
            <a:ext cx="8839200" cy="417195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descr="Tennessee State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79892" y="4247642"/>
            <a:ext cx="864108" cy="864108"/>
          </a:xfrm>
          <a:prstGeom prst="rect">
            <a:avLst/>
          </a:prstGeom>
        </p:spPr>
      </p:pic>
    </p:spTree>
    <p:extLst>
      <p:ext uri="{BB962C8B-B14F-4D97-AF65-F5344CB8AC3E}">
        <p14:creationId xmlns:p14="http://schemas.microsoft.com/office/powerpoint/2010/main" val="189997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11" name="Rectangle 10"/>
          <p:cNvSpPr/>
          <p:nvPr userDrawn="1"/>
        </p:nvSpPr>
        <p:spPr>
          <a:xfrm>
            <a:off x="0" y="4614200"/>
            <a:ext cx="9144000" cy="529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895350"/>
            <a:ext cx="8763000" cy="3718849"/>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Footer Placeholder 4"/>
          <p:cNvSpPr>
            <a:spLocks noGrp="1"/>
          </p:cNvSpPr>
          <p:nvPr>
            <p:ph type="ftr" sz="quarter" idx="11"/>
          </p:nvPr>
        </p:nvSpPr>
        <p:spPr>
          <a:xfrm>
            <a:off x="3124200" y="4812507"/>
            <a:ext cx="2895600" cy="273844"/>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4812507"/>
            <a:ext cx="2133600" cy="273844"/>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13" name="Picture 12" descr="Tennessee Department of Commerce &amp; Insurance Logo"/>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52400" y="4614200"/>
            <a:ext cx="1097280" cy="548640"/>
          </a:xfrm>
          <a:prstGeom prst="rect">
            <a:avLst/>
          </a:prstGeom>
        </p:spPr>
      </p:pic>
    </p:spTree>
    <p:extLst>
      <p:ext uri="{BB962C8B-B14F-4D97-AF65-F5344CB8AC3E}">
        <p14:creationId xmlns:p14="http://schemas.microsoft.com/office/powerpoint/2010/main" val="1377641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895350"/>
            <a:ext cx="8839200" cy="3718849"/>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742951"/>
            <a:ext cx="9144000" cy="66675"/>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4614200"/>
            <a:ext cx="9144000" cy="529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ooter Placeholder 4"/>
          <p:cNvSpPr>
            <a:spLocks noGrp="1"/>
          </p:cNvSpPr>
          <p:nvPr>
            <p:ph type="ftr" sz="quarter" idx="11"/>
          </p:nvPr>
        </p:nvSpPr>
        <p:spPr>
          <a:xfrm>
            <a:off x="3124200" y="4812507"/>
            <a:ext cx="2895600" cy="273844"/>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4812507"/>
            <a:ext cx="2133600" cy="273844"/>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14" name="Picture 13" descr="Tennessee Department of Commerce &amp; Insurance Logo"/>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52400" y="4614200"/>
            <a:ext cx="1097280" cy="548640"/>
          </a:xfrm>
          <a:prstGeom prst="rect">
            <a:avLst/>
          </a:prstGeom>
        </p:spPr>
      </p:pic>
    </p:spTree>
    <p:extLst>
      <p:ext uri="{BB962C8B-B14F-4D97-AF65-F5344CB8AC3E}">
        <p14:creationId xmlns:p14="http://schemas.microsoft.com/office/powerpoint/2010/main" val="277065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14" name="Content Placeholder 2"/>
          <p:cNvSpPr>
            <a:spLocks noGrp="1"/>
          </p:cNvSpPr>
          <p:nvPr>
            <p:ph idx="1"/>
          </p:nvPr>
        </p:nvSpPr>
        <p:spPr>
          <a:xfrm>
            <a:off x="152400" y="895350"/>
            <a:ext cx="8839200" cy="3718849"/>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userDrawn="1"/>
        </p:nvSpPr>
        <p:spPr>
          <a:xfrm>
            <a:off x="0" y="742951"/>
            <a:ext cx="9144000" cy="6667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4614200"/>
            <a:ext cx="9144000" cy="529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ooter Placeholder 4"/>
          <p:cNvSpPr>
            <a:spLocks noGrp="1"/>
          </p:cNvSpPr>
          <p:nvPr>
            <p:ph type="ftr" sz="quarter" idx="11"/>
          </p:nvPr>
        </p:nvSpPr>
        <p:spPr>
          <a:xfrm>
            <a:off x="3124200" y="4812507"/>
            <a:ext cx="2895600" cy="273844"/>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8" name="Slide Number Placeholder 5"/>
          <p:cNvSpPr>
            <a:spLocks noGrp="1"/>
          </p:cNvSpPr>
          <p:nvPr>
            <p:ph type="sldNum" sz="quarter" idx="12"/>
          </p:nvPr>
        </p:nvSpPr>
        <p:spPr>
          <a:xfrm>
            <a:off x="6934200" y="4812507"/>
            <a:ext cx="2133600" cy="273844"/>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16" name="Picture 15" descr="Tennessee Department of Commerce &amp; Insurance Logo"/>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52400" y="4614200"/>
            <a:ext cx="1097280" cy="548640"/>
          </a:xfrm>
          <a:prstGeom prst="rect">
            <a:avLst/>
          </a:prstGeom>
        </p:spPr>
      </p:pic>
    </p:spTree>
    <p:extLst>
      <p:ext uri="{BB962C8B-B14F-4D97-AF65-F5344CB8AC3E}">
        <p14:creationId xmlns:p14="http://schemas.microsoft.com/office/powerpoint/2010/main" val="25633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895350"/>
            <a:ext cx="8839200" cy="3718849"/>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742951"/>
            <a:ext cx="9144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4614200"/>
            <a:ext cx="9144000" cy="529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ooter Placeholder 4"/>
          <p:cNvSpPr>
            <a:spLocks noGrp="1"/>
          </p:cNvSpPr>
          <p:nvPr>
            <p:ph type="ftr" sz="quarter" idx="11"/>
          </p:nvPr>
        </p:nvSpPr>
        <p:spPr>
          <a:xfrm>
            <a:off x="3124200" y="4812507"/>
            <a:ext cx="2895600" cy="273844"/>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4812507"/>
            <a:ext cx="2133600" cy="273844"/>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14" name="Picture 13" descr="Tennessee Department of Commerce &amp; Insurance Logo"/>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52400" y="4614200"/>
            <a:ext cx="1097280" cy="548640"/>
          </a:xfrm>
          <a:prstGeom prst="rect">
            <a:avLst/>
          </a:prstGeom>
        </p:spPr>
      </p:pic>
    </p:spTree>
    <p:extLst>
      <p:ext uri="{BB962C8B-B14F-4D97-AF65-F5344CB8AC3E}">
        <p14:creationId xmlns:p14="http://schemas.microsoft.com/office/powerpoint/2010/main" val="233510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895350"/>
            <a:ext cx="8839200" cy="3718849"/>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742951"/>
            <a:ext cx="9144000" cy="666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4614200"/>
            <a:ext cx="9144000" cy="529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ooter Placeholder 4"/>
          <p:cNvSpPr>
            <a:spLocks noGrp="1"/>
          </p:cNvSpPr>
          <p:nvPr>
            <p:ph type="ftr" sz="quarter" idx="11"/>
          </p:nvPr>
        </p:nvSpPr>
        <p:spPr>
          <a:xfrm>
            <a:off x="3124200" y="4812507"/>
            <a:ext cx="2895600" cy="273844"/>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4812507"/>
            <a:ext cx="2133600" cy="273844"/>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12" name="Picture 11" descr="Tennessee Department of Commerce &amp; Insurance Logo"/>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52400" y="4614200"/>
            <a:ext cx="1097280" cy="548640"/>
          </a:xfrm>
          <a:prstGeom prst="rect">
            <a:avLst/>
          </a:prstGeom>
        </p:spPr>
      </p:pic>
    </p:spTree>
    <p:extLst>
      <p:ext uri="{BB962C8B-B14F-4D97-AF65-F5344CB8AC3E}">
        <p14:creationId xmlns:p14="http://schemas.microsoft.com/office/powerpoint/2010/main" val="288326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4"/>
          <p:cNvSpPr>
            <a:spLocks noGrp="1"/>
          </p:cNvSpPr>
          <p:nvPr>
            <p:ph type="ftr" sz="quarter" idx="3"/>
          </p:nvPr>
        </p:nvSpPr>
        <p:spPr>
          <a:xfrm>
            <a:off x="3124200" y="4812507"/>
            <a:ext cx="2895600" cy="273844"/>
          </a:xfrm>
          <a:prstGeom prst="rect">
            <a:avLst/>
          </a:prstGeom>
        </p:spPr>
        <p:txBody>
          <a:bodyPr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8" name="Slide Number Placeholder 5"/>
          <p:cNvSpPr>
            <a:spLocks noGrp="1"/>
          </p:cNvSpPr>
          <p:nvPr>
            <p:ph type="sldNum" sz="quarter" idx="4"/>
          </p:nvPr>
        </p:nvSpPr>
        <p:spPr>
          <a:xfrm>
            <a:off x="6934200" y="4812507"/>
            <a:ext cx="2133600" cy="273844"/>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143005989"/>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49" r:id="rId3"/>
    <p:sldLayoutId id="2147483680" r:id="rId4"/>
    <p:sldLayoutId id="2147483679" r:id="rId5"/>
    <p:sldLayoutId id="2147483668" r:id="rId6"/>
    <p:sldLayoutId id="2147483665" r:id="rId7"/>
    <p:sldLayoutId id="2147483672" r:id="rId8"/>
    <p:sldLayoutId id="2147483673" r:id="rId9"/>
    <p:sldLayoutId id="2147483674" r:id="rId10"/>
    <p:sldLayoutId id="2147483671" r:id="rId11"/>
    <p:sldLayoutId id="2147483662" r:id="rId12"/>
    <p:sldLayoutId id="2147483663" r:id="rId13"/>
    <p:sldLayoutId id="2147483676" r:id="rId14"/>
    <p:sldLayoutId id="2147483677" r:id="rId15"/>
    <p:sldLayoutId id="2147483675" r:id="rId16"/>
    <p:sldLayoutId id="2147483678"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autoblog.com/news/u-s-auto-debt-reaches-1-68-trillion-overtaking-credit-cards" TargetMode="External"/><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access.cloud.commerce.tn.gov/portal/public" TargetMode="Externa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Placeholder 16" descr="Two people in a car shaking hands with someone out of sight.">
            <a:extLst>
              <a:ext uri="{FF2B5EF4-FFF2-40B4-BE49-F238E27FC236}">
                <a16:creationId xmlns:a16="http://schemas.microsoft.com/office/drawing/2014/main" id="{3D1AFA6E-73CF-ECD0-B609-DD57B9B8508A}"/>
              </a:ext>
              <a:ext uri="{C183D7F6-B498-43B3-948B-1728B52AA6E4}">
                <adec:decorative xmlns:adec="http://schemas.microsoft.com/office/drawing/2017/decorative" val="0"/>
              </a:ext>
            </a:extLst>
          </p:cNvPr>
          <p:cNvPicPr>
            <a:picLocks noGrp="1" noChangeAspect="1"/>
          </p:cNvPicPr>
          <p:nvPr>
            <p:ph type="pic" sz="quarter" idx="10"/>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rcRect l="20365" r="20365"/>
          <a:stretch>
            <a:fillRect/>
          </a:stretch>
        </p:blipFill>
        <p:spPr/>
      </p:pic>
      <p:sp>
        <p:nvSpPr>
          <p:cNvPr id="3" name="Title 2"/>
          <p:cNvSpPr>
            <a:spLocks noGrp="1"/>
          </p:cNvSpPr>
          <p:nvPr>
            <p:ph type="title"/>
          </p:nvPr>
        </p:nvSpPr>
        <p:spPr/>
        <p:txBody>
          <a:bodyPr/>
          <a:lstStyle/>
          <a:p>
            <a:r>
              <a:rPr lang="en-US" dirty="0"/>
              <a:t>Motor Vehicle Application Assistance</a:t>
            </a:r>
          </a:p>
        </p:txBody>
      </p:sp>
      <p:sp>
        <p:nvSpPr>
          <p:cNvPr id="5" name="Text Placeholder 4"/>
          <p:cNvSpPr>
            <a:spLocks noGrp="1"/>
          </p:cNvSpPr>
          <p:nvPr>
            <p:ph type="body" sz="quarter" idx="12"/>
          </p:nvPr>
        </p:nvSpPr>
        <p:spPr/>
        <p:txBody>
          <a:bodyPr anchor="ctr"/>
          <a:lstStyle/>
          <a:p>
            <a:r>
              <a:rPr lang="en-US" dirty="0"/>
              <a:t>Initial Salesperson</a:t>
            </a:r>
          </a:p>
        </p:txBody>
      </p:sp>
      <p:sp>
        <p:nvSpPr>
          <p:cNvPr id="6" name="Text Placeholder 11"/>
          <p:cNvSpPr>
            <a:spLocks noGrp="1"/>
          </p:cNvSpPr>
          <p:nvPr>
            <p:ph type="body" sz="quarter" idx="11"/>
          </p:nvPr>
        </p:nvSpPr>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sz="1000" dirty="0">
                <a:latin typeface="PermianSlabSerifTypeface" panose="02000000000000000000" pitchFamily="50" charset="0"/>
              </a:rPr>
              <a:t>2026</a:t>
            </a:r>
          </a:p>
        </p:txBody>
      </p:sp>
    </p:spTree>
    <p:extLst>
      <p:ext uri="{BB962C8B-B14F-4D97-AF65-F5344CB8AC3E}">
        <p14:creationId xmlns:p14="http://schemas.microsoft.com/office/powerpoint/2010/main" val="453275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Things to Know Before You Get Started</a:t>
            </a:r>
          </a:p>
        </p:txBody>
      </p:sp>
      <p:sp>
        <p:nvSpPr>
          <p:cNvPr id="5" name="Content Placeholder 4"/>
          <p:cNvSpPr>
            <a:spLocks noGrp="1"/>
          </p:cNvSpPr>
          <p:nvPr>
            <p:ph idx="1"/>
          </p:nvPr>
        </p:nvSpPr>
        <p:spPr>
          <a:xfrm>
            <a:off x="228600" y="752478"/>
            <a:ext cx="8763000" cy="3861722"/>
          </a:xfrm>
        </p:spPr>
        <p:txBody>
          <a:bodyPr>
            <a:normAutofit/>
          </a:bodyPr>
          <a:lstStyle/>
          <a:p>
            <a:r>
              <a:rPr lang="en-US" sz="1600" dirty="0">
                <a:latin typeface="PermianSlabSerifTypeface" panose="02000000000000000000" pitchFamily="50" charset="0"/>
              </a:rPr>
              <a:t>A Motor Vehicle Salesperson license is required for all individuals employed by a dealer who is engaged in effecting or attempting to effect the sale of a vehicle.</a:t>
            </a:r>
          </a:p>
          <a:p>
            <a:r>
              <a:rPr lang="en-US" sz="1600" dirty="0">
                <a:latin typeface="PermianSlabSerifTypeface" panose="02000000000000000000" pitchFamily="50" charset="0"/>
              </a:rPr>
              <a:t>An individual </a:t>
            </a:r>
            <a:r>
              <a:rPr lang="en-US" sz="1600" b="1" dirty="0">
                <a:latin typeface="PermianSlabSerifTypeface" panose="02000000000000000000" pitchFamily="50" charset="0"/>
              </a:rPr>
              <a:t>must be </a:t>
            </a:r>
            <a:r>
              <a:rPr lang="en-US" sz="1600" dirty="0">
                <a:latin typeface="PermianSlabSerifTypeface" panose="02000000000000000000" pitchFamily="50" charset="0"/>
              </a:rPr>
              <a:t>at least 18 years old to obtain a salesperson license.</a:t>
            </a:r>
          </a:p>
          <a:p>
            <a:r>
              <a:rPr lang="en-US" sz="1600" dirty="0">
                <a:latin typeface="PermianSlabSerifTypeface" panose="02000000000000000000" pitchFamily="50" charset="0"/>
              </a:rPr>
              <a:t>A licensed motor vehicle salesperson may sell motor vehicles at any motor vehicle or recreational vehicle dealership </a:t>
            </a:r>
            <a:r>
              <a:rPr lang="en-US" sz="1600" b="1" dirty="0">
                <a:latin typeface="PermianSlabSerifTypeface" panose="02000000000000000000" pitchFamily="50" charset="0"/>
              </a:rPr>
              <a:t>owned by the employer</a:t>
            </a:r>
            <a:r>
              <a:rPr lang="en-US" sz="1600" dirty="0">
                <a:latin typeface="PermianSlabSerifTypeface" panose="02000000000000000000" pitchFamily="50" charset="0"/>
              </a:rPr>
              <a:t> listed on the salesperson’s license.</a:t>
            </a:r>
          </a:p>
          <a:p>
            <a:r>
              <a:rPr lang="en-US" sz="1600" dirty="0">
                <a:latin typeface="PermianSlabSerifTypeface" panose="02000000000000000000" pitchFamily="50" charset="0"/>
              </a:rPr>
              <a:t>A salesperson can only sell from the physical location of the dealership.  Any off-site sales are prohibited and could result in the suspension or revocation of the salesperson license.</a:t>
            </a:r>
          </a:p>
          <a:p>
            <a:r>
              <a:rPr lang="en-US" sz="1600" dirty="0">
                <a:latin typeface="PermianSlabSerifTypeface" panose="02000000000000000000" pitchFamily="50" charset="0"/>
              </a:rPr>
              <a:t>An applicant for a motor vehicle salesperson license may work as a trainee under the supervision of a licensed salesperson while the license application is pending.  An individual whose license has been denied, suspended or revoked </a:t>
            </a:r>
            <a:r>
              <a:rPr lang="en-US" sz="1600" b="1" dirty="0">
                <a:latin typeface="PermianSlabSerifTypeface" panose="02000000000000000000" pitchFamily="50" charset="0"/>
              </a:rPr>
              <a:t>may not </a:t>
            </a:r>
            <a:r>
              <a:rPr lang="en-US" sz="1600" dirty="0">
                <a:latin typeface="PermianSlabSerifTypeface" panose="02000000000000000000" pitchFamily="50" charset="0"/>
              </a:rPr>
              <a:t>work as a trainee.</a:t>
            </a:r>
          </a:p>
          <a:p>
            <a:r>
              <a:rPr lang="en-US" sz="1600" dirty="0">
                <a:latin typeface="PermianSlabSerifTypeface" panose="02000000000000000000" pitchFamily="50" charset="0"/>
              </a:rPr>
              <a:t>An individual </a:t>
            </a:r>
            <a:r>
              <a:rPr lang="en-US" sz="1600" b="1" dirty="0">
                <a:latin typeface="PermianSlabSerifTypeface" panose="02000000000000000000" pitchFamily="50" charset="0"/>
              </a:rPr>
              <a:t>may not </a:t>
            </a:r>
            <a:r>
              <a:rPr lang="en-US" sz="1600" dirty="0">
                <a:latin typeface="PermianSlabSerifTypeface" panose="02000000000000000000" pitchFamily="50" charset="0"/>
              </a:rPr>
              <a:t>hold a license for more than one (1) dealer at any time.</a:t>
            </a:r>
          </a:p>
        </p:txBody>
      </p:sp>
    </p:spTree>
    <p:extLst>
      <p:ext uri="{BB962C8B-B14F-4D97-AF65-F5344CB8AC3E}">
        <p14:creationId xmlns:p14="http://schemas.microsoft.com/office/powerpoint/2010/main" val="2082183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4E679-11EB-DD4B-AC31-116A2346BB22}"/>
              </a:ext>
            </a:extLst>
          </p:cNvPr>
          <p:cNvSpPr>
            <a:spLocks noGrp="1"/>
          </p:cNvSpPr>
          <p:nvPr>
            <p:ph type="title"/>
          </p:nvPr>
        </p:nvSpPr>
        <p:spPr/>
        <p:txBody>
          <a:bodyPr/>
          <a:lstStyle/>
          <a:p>
            <a:r>
              <a:rPr lang="en-US" dirty="0"/>
              <a:t>Applying for Your Salesperson License</a:t>
            </a:r>
          </a:p>
        </p:txBody>
      </p:sp>
      <p:sp>
        <p:nvSpPr>
          <p:cNvPr id="3" name="Content Placeholder 2">
            <a:extLst>
              <a:ext uri="{FF2B5EF4-FFF2-40B4-BE49-F238E27FC236}">
                <a16:creationId xmlns:a16="http://schemas.microsoft.com/office/drawing/2014/main" id="{B8A31F2A-8A34-41F8-25F7-F32AEFE7D371}"/>
              </a:ext>
            </a:extLst>
          </p:cNvPr>
          <p:cNvSpPr>
            <a:spLocks noGrp="1"/>
          </p:cNvSpPr>
          <p:nvPr>
            <p:ph idx="1"/>
          </p:nvPr>
        </p:nvSpPr>
        <p:spPr/>
        <p:txBody>
          <a:bodyPr>
            <a:noAutofit/>
          </a:bodyPr>
          <a:lstStyle/>
          <a:p>
            <a:r>
              <a:rPr lang="en-US" sz="1600" dirty="0">
                <a:latin typeface="PermianSlabSerifTypeface" panose="02000000000000000000" pitchFamily="50" charset="0"/>
              </a:rPr>
              <a:t>To begin, visit </a:t>
            </a:r>
            <a:r>
              <a:rPr lang="en-US" sz="1600" dirty="0">
                <a:latin typeface="PermianSlabSerifTypeface" panose="02000000000000000000" pitchFamily="50" charset="0"/>
                <a:hlinkClick r:id="rId2"/>
              </a:rPr>
              <a:t>https://access.cloud.commerce.tn.gov/portal/public</a:t>
            </a:r>
            <a:endParaRPr lang="en-US" sz="1600" dirty="0">
              <a:latin typeface="PermianSlabSerifTypeface" panose="02000000000000000000" pitchFamily="50" charset="0"/>
            </a:endParaRPr>
          </a:p>
          <a:p>
            <a:r>
              <a:rPr lang="en-US" sz="1600" dirty="0">
                <a:latin typeface="PermianSlabSerifTypeface" panose="02000000000000000000" pitchFamily="50" charset="0"/>
              </a:rPr>
              <a:t>In order to create an account, you must use a personal email address.  Do not use a business email account.  </a:t>
            </a:r>
          </a:p>
          <a:p>
            <a:r>
              <a:rPr lang="en-US" sz="1600" dirty="0">
                <a:latin typeface="PermianSlabSerifTypeface" panose="02000000000000000000" pitchFamily="50" charset="0"/>
              </a:rPr>
              <a:t>After creating your account, click on the “Apply” tile.</a:t>
            </a:r>
          </a:p>
          <a:p>
            <a:pPr marL="0" indent="0">
              <a:buNone/>
            </a:pPr>
            <a:endParaRPr lang="en-US" sz="1600" dirty="0">
              <a:latin typeface="PermianSlabSerifTypeface" panose="02000000000000000000" pitchFamily="50" charset="0"/>
            </a:endParaRPr>
          </a:p>
          <a:p>
            <a:pPr marL="0" indent="0">
              <a:buNone/>
            </a:pPr>
            <a:endParaRPr lang="en-US" sz="1600" dirty="0">
              <a:latin typeface="PermianSlabSerifTypeface" panose="02000000000000000000" pitchFamily="50" charset="0"/>
            </a:endParaRPr>
          </a:p>
          <a:p>
            <a:pPr marL="0" indent="0">
              <a:buNone/>
            </a:pPr>
            <a:endParaRPr lang="en-US" sz="1600" dirty="0">
              <a:latin typeface="PermianSlabSerifTypeface" panose="02000000000000000000" pitchFamily="50" charset="0"/>
            </a:endParaRP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Select the application for which you are applying.  There are two salesperson applications.  Initial Salesperson and Motor Vehicle Salesperson-Armed Forces Exemption.</a:t>
            </a:r>
          </a:p>
          <a:p>
            <a:r>
              <a:rPr lang="en-US" sz="1600" dirty="0">
                <a:latin typeface="PermianSlabSerifTypeface" panose="02000000000000000000" pitchFamily="50" charset="0"/>
              </a:rPr>
              <a:t>Follow all prompts and answer all questions. Failure to answer questions or answering untruthfully will result in a denied application.  </a:t>
            </a:r>
          </a:p>
        </p:txBody>
      </p:sp>
      <p:pic>
        <p:nvPicPr>
          <p:cNvPr id="5" name="Picture 4" descr="Image of the apply tile on the quick actions menu of core. Cartoon image of a clipboard and pen with the word apply underneath.">
            <a:extLst>
              <a:ext uri="{FF2B5EF4-FFF2-40B4-BE49-F238E27FC236}">
                <a16:creationId xmlns:a16="http://schemas.microsoft.com/office/drawing/2014/main" id="{440E5D63-FCF5-BCA7-750C-008EE70ACA8A}"/>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4152900" y="2112264"/>
            <a:ext cx="914400" cy="918971"/>
          </a:xfrm>
          <a:prstGeom prst="rect">
            <a:avLst/>
          </a:prstGeom>
        </p:spPr>
      </p:pic>
    </p:spTree>
    <p:extLst>
      <p:ext uri="{BB962C8B-B14F-4D97-AF65-F5344CB8AC3E}">
        <p14:creationId xmlns:p14="http://schemas.microsoft.com/office/powerpoint/2010/main" val="3048885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Felony Applicants</a:t>
            </a:r>
          </a:p>
        </p:txBody>
      </p:sp>
      <p:sp>
        <p:nvSpPr>
          <p:cNvPr id="5" name="Content Placeholder 4"/>
          <p:cNvSpPr>
            <a:spLocks noGrp="1"/>
          </p:cNvSpPr>
          <p:nvPr>
            <p:ph idx="1"/>
          </p:nvPr>
        </p:nvSpPr>
        <p:spPr/>
        <p:txBody>
          <a:bodyPr>
            <a:normAutofit lnSpcReduction="10000"/>
          </a:bodyPr>
          <a:lstStyle/>
          <a:p>
            <a:r>
              <a:rPr lang="en-US" sz="1600" dirty="0">
                <a:latin typeface="PermianSlabSerifTypeface" panose="02000000000000000000" pitchFamily="50" charset="0"/>
              </a:rPr>
              <a:t>Applicants who have felony convictions or have been convicted of crimes of moral turpitude must submit an application along with final judgments of all convictions, no matter when the conviction(s) occurred.</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Applicants may obtain their final judgments from the court clerk in the jurisdiction in which they were convicted.</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If your license is denied because of the nature of your conviction, you may appeal the denial of your license during a duly scheduled Commission meeting.  Meetings of the Commission are held quarterly in January, April, July and October. </a:t>
            </a:r>
          </a:p>
          <a:p>
            <a:pPr marL="0" indent="0">
              <a:buNone/>
            </a:pPr>
            <a:r>
              <a:rPr lang="en-US" sz="1600" dirty="0">
                <a:latin typeface="PermianSlabSerifTypeface" panose="02000000000000000000" pitchFamily="50" charset="0"/>
              </a:rPr>
              <a:t> </a:t>
            </a:r>
          </a:p>
          <a:p>
            <a:r>
              <a:rPr lang="en-US" sz="1600" dirty="0">
                <a:latin typeface="PermianSlabSerifTypeface" panose="02000000000000000000" pitchFamily="50" charset="0"/>
              </a:rPr>
              <a:t>If you wish to appeal your denial, you must submit your appeal request no later than fourteen (14) business days prior to the scheduled meeting.  If your request is submitted late, you will be unable to appeal until the next quarterly meeting.</a:t>
            </a:r>
            <a:endParaRPr lang="en-US" dirty="0"/>
          </a:p>
        </p:txBody>
      </p:sp>
    </p:spTree>
    <p:extLst>
      <p:ext uri="{BB962C8B-B14F-4D97-AF65-F5344CB8AC3E}">
        <p14:creationId xmlns:p14="http://schemas.microsoft.com/office/powerpoint/2010/main" val="11919469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After Licensure</a:t>
            </a:r>
          </a:p>
        </p:txBody>
      </p:sp>
      <p:sp>
        <p:nvSpPr>
          <p:cNvPr id="5" name="Content Placeholder 4"/>
          <p:cNvSpPr>
            <a:spLocks noGrp="1"/>
          </p:cNvSpPr>
          <p:nvPr>
            <p:ph idx="1"/>
          </p:nvPr>
        </p:nvSpPr>
        <p:spPr/>
        <p:txBody>
          <a:bodyPr>
            <a:normAutofit/>
          </a:bodyPr>
          <a:lstStyle/>
          <a:p>
            <a:r>
              <a:rPr lang="en-US" sz="1600" dirty="0">
                <a:latin typeface="PermianSlabSerifTypeface" panose="02000000000000000000" pitchFamily="50" charset="0"/>
              </a:rPr>
              <a:t>Once you have successfully obtained your salesperson license, the physical copy of your license, along with your wallet card, will be sent to your employer.  Salesperson licenses cannot be sent to your personal address.</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Once you receive the license, you should make sure you detach your wallet card and keep it on you at all times when conducting sales.</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License renewal occurs every two years on the last day of the month in which you were licensed.</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Your employer will be notified when your renewal is available, approximately 45 days prior to your expiration.  </a:t>
            </a:r>
          </a:p>
        </p:txBody>
      </p:sp>
    </p:spTree>
    <p:extLst>
      <p:ext uri="{BB962C8B-B14F-4D97-AF65-F5344CB8AC3E}">
        <p14:creationId xmlns:p14="http://schemas.microsoft.com/office/powerpoint/2010/main" val="22724759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D8FE3-D996-36B2-A84F-0B1B6BC4A2F6}"/>
              </a:ext>
            </a:extLst>
          </p:cNvPr>
          <p:cNvSpPr>
            <a:spLocks noGrp="1"/>
          </p:cNvSpPr>
          <p:nvPr>
            <p:ph type="title"/>
          </p:nvPr>
        </p:nvSpPr>
        <p:spPr/>
        <p:txBody>
          <a:bodyPr/>
          <a:lstStyle/>
          <a:p>
            <a:r>
              <a:rPr lang="en-US" dirty="0"/>
              <a:t>Authorized Users</a:t>
            </a:r>
          </a:p>
        </p:txBody>
      </p:sp>
      <p:sp>
        <p:nvSpPr>
          <p:cNvPr id="3" name="Content Placeholder 2">
            <a:extLst>
              <a:ext uri="{FF2B5EF4-FFF2-40B4-BE49-F238E27FC236}">
                <a16:creationId xmlns:a16="http://schemas.microsoft.com/office/drawing/2014/main" id="{5CD7742B-2344-6F9C-E632-C21C162C1D62}"/>
              </a:ext>
            </a:extLst>
          </p:cNvPr>
          <p:cNvSpPr>
            <a:spLocks noGrp="1"/>
          </p:cNvSpPr>
          <p:nvPr>
            <p:ph idx="1"/>
          </p:nvPr>
        </p:nvSpPr>
        <p:spPr/>
        <p:txBody>
          <a:bodyPr/>
          <a:lstStyle/>
          <a:p>
            <a:r>
              <a:rPr lang="en-US" sz="1600" dirty="0">
                <a:latin typeface="PermianSlabSerifTypeface" panose="02000000000000000000" pitchFamily="50" charset="0"/>
              </a:rPr>
              <a:t>You may wish to give your employer access to your license in order to pay for renewals, etc.  You must click on the “Authorized Users” tile and follow the prompts and enter the required information in order to give authorization to your employer.</a:t>
            </a:r>
          </a:p>
          <a:p>
            <a:endParaRPr lang="en-US" dirty="0"/>
          </a:p>
          <a:p>
            <a:pPr marL="0" indent="0">
              <a:buNone/>
            </a:pPr>
            <a:r>
              <a:rPr lang="en-US" dirty="0"/>
              <a:t> </a:t>
            </a:r>
          </a:p>
          <a:p>
            <a:endParaRPr lang="en-US" dirty="0"/>
          </a:p>
        </p:txBody>
      </p:sp>
    </p:spTree>
    <p:extLst>
      <p:ext uri="{BB962C8B-B14F-4D97-AF65-F5344CB8AC3E}">
        <p14:creationId xmlns:p14="http://schemas.microsoft.com/office/powerpoint/2010/main" val="3062308729"/>
      </p:ext>
    </p:extLst>
  </p:cSld>
  <p:clrMapOvr>
    <a:masterClrMapping/>
  </p:clrMapOvr>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f54db86-9acf-473f-86cd-d372fb7dee81">
      <Terms xmlns="http://schemas.microsoft.com/office/infopath/2007/PartnerControls"/>
    </lcf76f155ced4ddcb4097134ff3c332f>
    <TaxCatchAll xmlns="663787b2-79d3-48c9-9efc-72104f7b8c35" xsi:nil="true"/>
    <Downloaded xmlns="3f54db86-9acf-473f-86cd-d372fb7dee81"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DA1F3F22E7E6948B86EEB409C4DA4D9" ma:contentTypeVersion="11" ma:contentTypeDescription="Create a new document." ma:contentTypeScope="" ma:versionID="141194092cb4add0f27d660377ca45cc">
  <xsd:schema xmlns:xsd="http://www.w3.org/2001/XMLSchema" xmlns:xs="http://www.w3.org/2001/XMLSchema" xmlns:p="http://schemas.microsoft.com/office/2006/metadata/properties" xmlns:ns2="3f54db86-9acf-473f-86cd-d372fb7dee81" xmlns:ns3="663787b2-79d3-48c9-9efc-72104f7b8c35" targetNamespace="http://schemas.microsoft.com/office/2006/metadata/properties" ma:root="true" ma:fieldsID="1069c8473700559311f3e33ec737fdeb" ns2:_="" ns3:_="">
    <xsd:import namespace="3f54db86-9acf-473f-86cd-d372fb7dee81"/>
    <xsd:import namespace="663787b2-79d3-48c9-9efc-72104f7b8c3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Downloade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54db86-9acf-473f-86cd-d372fb7dee8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0ec6819c-d561-498f-ad6b-029f1b52bec6"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Downloaded" ma:index="18" nillable="true" ma:displayName="Downloaded" ma:format="Dropdown" ma:internalName="Downloaded">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63787b2-79d3-48c9-9efc-72104f7b8c35"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ecb05d5-443a-4215-9084-e9ce810e208e}" ma:internalName="TaxCatchAll" ma:showField="CatchAllData" ma:web="663787b2-79d3-48c9-9efc-72104f7b8c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344E963-FA06-4413-B6B0-0430C50C3D1D}">
  <ds:schemaRefs>
    <ds:schemaRef ds:uri="http://schemas.microsoft.com/office/2006/metadata/properties"/>
    <ds:schemaRef ds:uri="http://schemas.microsoft.com/office/infopath/2007/PartnerControls"/>
    <ds:schemaRef ds:uri="3f54db86-9acf-473f-86cd-d372fb7dee81"/>
    <ds:schemaRef ds:uri="663787b2-79d3-48c9-9efc-72104f7b8c35"/>
  </ds:schemaRefs>
</ds:datastoreItem>
</file>

<file path=customXml/itemProps2.xml><?xml version="1.0" encoding="utf-8"?>
<ds:datastoreItem xmlns:ds="http://schemas.openxmlformats.org/officeDocument/2006/customXml" ds:itemID="{A6941C34-B64A-4B0A-ADDE-A0FCCDE5FEFF}">
  <ds:schemaRefs>
    <ds:schemaRef ds:uri="http://schemas.microsoft.com/sharepoint/v3/contenttype/forms"/>
  </ds:schemaRefs>
</ds:datastoreItem>
</file>

<file path=customXml/itemProps3.xml><?xml version="1.0" encoding="utf-8"?>
<ds:datastoreItem xmlns:ds="http://schemas.openxmlformats.org/officeDocument/2006/customXml" ds:itemID="{24D09B3E-1751-4049-8F59-B8385DDD10A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f54db86-9acf-473f-86cd-d372fb7dee81"/>
    <ds:schemaRef ds:uri="663787b2-79d3-48c9-9efc-72104f7b8c3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f345bebf-0d71-4337-9281-24b941616c36}" enabled="0" method="" siteId="{f345bebf-0d71-4337-9281-24b941616c36}" removed="1"/>
</clbl:labelList>
</file>

<file path=docProps/app.xml><?xml version="1.0" encoding="utf-8"?>
<Properties xmlns="http://schemas.openxmlformats.org/officeDocument/2006/extended-properties" xmlns:vt="http://schemas.openxmlformats.org/officeDocument/2006/docPropsVTypes">
  <Template/>
  <TotalTime>486</TotalTime>
  <Words>593</Words>
  <Application>Microsoft Office PowerPoint</Application>
  <PresentationFormat>On-screen Show (16:9)</PresentationFormat>
  <Paragraphs>40</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Open Sans</vt:lpstr>
      <vt:lpstr>PermianSlabSerifTypeface</vt:lpstr>
      <vt:lpstr>PowerPoint B</vt:lpstr>
      <vt:lpstr>Motor Vehicle Application Assistance</vt:lpstr>
      <vt:lpstr>Things to Know Before You Get Started</vt:lpstr>
      <vt:lpstr>Applying for Your Salesperson License</vt:lpstr>
      <vt:lpstr>Felony Applicants</vt:lpstr>
      <vt:lpstr>After Licensure</vt:lpstr>
      <vt:lpstr>Authorized Users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TDCI PowerPoint B Widescreen</dc:title>
  <dc:subject/>
  <dc:creator>Jason Gilliam</dc:creator>
  <cp:keywords/>
  <dc:description/>
  <cp:lastModifiedBy>Lauren Cook</cp:lastModifiedBy>
  <cp:revision>16</cp:revision>
  <dcterms:created xsi:type="dcterms:W3CDTF">2015-04-23T14:05:11Z</dcterms:created>
  <dcterms:modified xsi:type="dcterms:W3CDTF">2026-06-16T20:29:58Z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0x0101007DA1F3F22E7E6948B86EEB409C4DA4D9</vt:lpwstr>
  </property>
</Properties>
</file>