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sldIdLst>
    <p:sldId id="256" r:id="rId5"/>
    <p:sldId id="259" r:id="rId6"/>
    <p:sldId id="260" r:id="rId7"/>
    <p:sldId id="265" r:id="rId8"/>
    <p:sldId id="261" r:id="rId9"/>
    <p:sldId id="266" r:id="rId10"/>
    <p:sldId id="263" r:id="rId11"/>
    <p:sldId id="267" r:id="rId12"/>
    <p:sldId id="268" r:id="rId13"/>
    <p:sldId id="269" r:id="rId14"/>
    <p:sldId id="262" r:id="rId15"/>
    <p:sldId id="264" r:id="rId16"/>
    <p:sldId id="271" r:id="rId17"/>
    <p:sldId id="270" r:id="rId18"/>
    <p:sldId id="274" r:id="rId19"/>
    <p:sldId id="273" r:id="rId20"/>
    <p:sldId id="275" r:id="rId21"/>
    <p:sldId id="276" r:id="rId22"/>
    <p:sldId id="278" r:id="rId23"/>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F00"/>
    <a:srgbClr val="48705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FE1CFA2-CDEA-432D-A9DC-5BDA7C46E2F8}" v="10" dt="2026-06-26T17:13:26.47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6118"/>
    <p:restoredTop sz="94683" autoAdjust="0"/>
  </p:normalViewPr>
  <p:slideViewPr>
    <p:cSldViewPr>
      <p:cViewPr varScale="1">
        <p:scale>
          <a:sx n="199" d="100"/>
          <a:sy n="199" d="100"/>
        </p:scale>
        <p:origin x="684" y="144"/>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auren Cook" userId="815fbe41-2a05-4602-ac13-98a917e4d5a0" providerId="ADAL" clId="{2219383D-9C38-4D0F-BD6B-0175EDEEBE61}"/>
    <pc:docChg chg="custSel modSld">
      <pc:chgData name="Lauren Cook" userId="815fbe41-2a05-4602-ac13-98a917e4d5a0" providerId="ADAL" clId="{2219383D-9C38-4D0F-BD6B-0175EDEEBE61}" dt="2026-06-26T17:26:48.241" v="4378" actId="962"/>
      <pc:docMkLst>
        <pc:docMk/>
      </pc:docMkLst>
      <pc:sldChg chg="modSp mod">
        <pc:chgData name="Lauren Cook" userId="815fbe41-2a05-4602-ac13-98a917e4d5a0" providerId="ADAL" clId="{2219383D-9C38-4D0F-BD6B-0175EDEEBE61}" dt="2026-06-25T18:51:25.301" v="0" actId="20577"/>
        <pc:sldMkLst>
          <pc:docMk/>
          <pc:sldMk cId="479260111" sldId="256"/>
        </pc:sldMkLst>
        <pc:spChg chg="mod">
          <ac:chgData name="Lauren Cook" userId="815fbe41-2a05-4602-ac13-98a917e4d5a0" providerId="ADAL" clId="{2219383D-9C38-4D0F-BD6B-0175EDEEBE61}" dt="2026-06-25T18:51:25.301" v="0" actId="20577"/>
          <ac:spMkLst>
            <pc:docMk/>
            <pc:sldMk cId="479260111" sldId="256"/>
            <ac:spMk id="4" creationId="{BE5F3923-59F8-1A70-945F-FC63EA0E54D3}"/>
          </ac:spMkLst>
        </pc:spChg>
      </pc:sldChg>
      <pc:sldChg chg="modSp mod">
        <pc:chgData name="Lauren Cook" userId="815fbe41-2a05-4602-ac13-98a917e4d5a0" providerId="ADAL" clId="{2219383D-9C38-4D0F-BD6B-0175EDEEBE61}" dt="2026-06-25T18:59:46.959" v="268" actId="1076"/>
        <pc:sldMkLst>
          <pc:docMk/>
          <pc:sldMk cId="2082183723" sldId="259"/>
        </pc:sldMkLst>
        <pc:spChg chg="mod">
          <ac:chgData name="Lauren Cook" userId="815fbe41-2a05-4602-ac13-98a917e4d5a0" providerId="ADAL" clId="{2219383D-9C38-4D0F-BD6B-0175EDEEBE61}" dt="2026-06-25T18:51:59.618" v="5" actId="20577"/>
          <ac:spMkLst>
            <pc:docMk/>
            <pc:sldMk cId="2082183723" sldId="259"/>
            <ac:spMk id="5" creationId="{00000000-0000-0000-0000-000000000000}"/>
          </ac:spMkLst>
        </pc:spChg>
        <pc:picChg chg="mod">
          <ac:chgData name="Lauren Cook" userId="815fbe41-2a05-4602-ac13-98a917e4d5a0" providerId="ADAL" clId="{2219383D-9C38-4D0F-BD6B-0175EDEEBE61}" dt="2026-06-25T18:52:43.222" v="7" actId="962"/>
          <ac:picMkLst>
            <pc:docMk/>
            <pc:sldMk cId="2082183723" sldId="259"/>
            <ac:picMk id="3" creationId="{B15C6351-420B-7EE0-4209-9D179CAA755E}"/>
          </ac:picMkLst>
        </pc:picChg>
        <pc:picChg chg="mod">
          <ac:chgData name="Lauren Cook" userId="815fbe41-2a05-4602-ac13-98a917e4d5a0" providerId="ADAL" clId="{2219383D-9C38-4D0F-BD6B-0175EDEEBE61}" dt="2026-06-25T18:59:46.959" v="268" actId="1076"/>
          <ac:picMkLst>
            <pc:docMk/>
            <pc:sldMk cId="2082183723" sldId="259"/>
            <ac:picMk id="6" creationId="{5AB4ADC7-5848-7421-7B10-AEA85D5ADE7F}"/>
          </ac:picMkLst>
        </pc:picChg>
      </pc:sldChg>
      <pc:sldChg chg="modSp mod">
        <pc:chgData name="Lauren Cook" userId="815fbe41-2a05-4602-ac13-98a917e4d5a0" providerId="ADAL" clId="{2219383D-9C38-4D0F-BD6B-0175EDEEBE61}" dt="2026-06-25T19:06:04.576" v="892" actId="122"/>
        <pc:sldMkLst>
          <pc:docMk/>
          <pc:sldMk cId="1191946917" sldId="260"/>
        </pc:sldMkLst>
        <pc:spChg chg="mod">
          <ac:chgData name="Lauren Cook" userId="815fbe41-2a05-4602-ac13-98a917e4d5a0" providerId="ADAL" clId="{2219383D-9C38-4D0F-BD6B-0175EDEEBE61}" dt="2026-06-25T19:06:04.576" v="892" actId="122"/>
          <ac:spMkLst>
            <pc:docMk/>
            <pc:sldMk cId="1191946917" sldId="260"/>
            <ac:spMk id="5" creationId="{00000000-0000-0000-0000-000000000000}"/>
          </ac:spMkLst>
        </pc:spChg>
        <pc:picChg chg="mod">
          <ac:chgData name="Lauren Cook" userId="815fbe41-2a05-4602-ac13-98a917e4d5a0" providerId="ADAL" clId="{2219383D-9C38-4D0F-BD6B-0175EDEEBE61}" dt="2026-06-25T19:05:21.689" v="827" actId="962"/>
          <ac:picMkLst>
            <pc:docMk/>
            <pc:sldMk cId="1191946917" sldId="260"/>
            <ac:picMk id="3" creationId="{8139AC6D-C53F-1B7E-F10C-A51DA97AA628}"/>
          </ac:picMkLst>
        </pc:picChg>
      </pc:sldChg>
      <pc:sldChg chg="modSp mod">
        <pc:chgData name="Lauren Cook" userId="815fbe41-2a05-4602-ac13-98a917e4d5a0" providerId="ADAL" clId="{2219383D-9C38-4D0F-BD6B-0175EDEEBE61}" dt="2026-06-25T19:12:24.241" v="1080" actId="962"/>
        <pc:sldMkLst>
          <pc:docMk/>
          <pc:sldMk cId="2272475923" sldId="261"/>
        </pc:sldMkLst>
        <pc:spChg chg="mod">
          <ac:chgData name="Lauren Cook" userId="815fbe41-2a05-4602-ac13-98a917e4d5a0" providerId="ADAL" clId="{2219383D-9C38-4D0F-BD6B-0175EDEEBE61}" dt="2026-06-25T19:11:49.816" v="1032" actId="27636"/>
          <ac:spMkLst>
            <pc:docMk/>
            <pc:sldMk cId="2272475923" sldId="261"/>
            <ac:spMk id="5" creationId="{00000000-0000-0000-0000-000000000000}"/>
          </ac:spMkLst>
        </pc:spChg>
        <pc:picChg chg="mod">
          <ac:chgData name="Lauren Cook" userId="815fbe41-2a05-4602-ac13-98a917e4d5a0" providerId="ADAL" clId="{2219383D-9C38-4D0F-BD6B-0175EDEEBE61}" dt="2026-06-25T19:12:24.241" v="1080" actId="962"/>
          <ac:picMkLst>
            <pc:docMk/>
            <pc:sldMk cId="2272475923" sldId="261"/>
            <ac:picMk id="3" creationId="{101FE16F-7475-B943-144B-F5A2E9927624}"/>
          </ac:picMkLst>
        </pc:picChg>
      </pc:sldChg>
      <pc:sldChg chg="addSp modSp mod">
        <pc:chgData name="Lauren Cook" userId="815fbe41-2a05-4602-ac13-98a917e4d5a0" providerId="ADAL" clId="{2219383D-9C38-4D0F-BD6B-0175EDEEBE61}" dt="2026-06-26T17:22:02.424" v="4360" actId="14100"/>
        <pc:sldMkLst>
          <pc:docMk/>
          <pc:sldMk cId="2272475923" sldId="262"/>
        </pc:sldMkLst>
        <pc:spChg chg="mod">
          <ac:chgData name="Lauren Cook" userId="815fbe41-2a05-4602-ac13-98a917e4d5a0" providerId="ADAL" clId="{2219383D-9C38-4D0F-BD6B-0175EDEEBE61}" dt="2026-06-26T17:21:45.860" v="4357" actId="20577"/>
          <ac:spMkLst>
            <pc:docMk/>
            <pc:sldMk cId="2272475923" sldId="262"/>
            <ac:spMk id="5" creationId="{00000000-0000-0000-0000-000000000000}"/>
          </ac:spMkLst>
        </pc:spChg>
        <pc:picChg chg="add mod">
          <ac:chgData name="Lauren Cook" userId="815fbe41-2a05-4602-ac13-98a917e4d5a0" providerId="ADAL" clId="{2219383D-9C38-4D0F-BD6B-0175EDEEBE61}" dt="2026-06-26T17:21:58.729" v="4359" actId="1076"/>
          <ac:picMkLst>
            <pc:docMk/>
            <pc:sldMk cId="2272475923" sldId="262"/>
            <ac:picMk id="2" creationId="{1407491F-E298-F207-0982-B16EA9A0A3FA}"/>
          </ac:picMkLst>
        </pc:picChg>
        <pc:picChg chg="mod ord modCrop">
          <ac:chgData name="Lauren Cook" userId="815fbe41-2a05-4602-ac13-98a917e4d5a0" providerId="ADAL" clId="{2219383D-9C38-4D0F-BD6B-0175EDEEBE61}" dt="2026-06-26T17:22:02.424" v="4360" actId="14100"/>
          <ac:picMkLst>
            <pc:docMk/>
            <pc:sldMk cId="2272475923" sldId="262"/>
            <ac:picMk id="3" creationId="{6EEF531D-A022-3824-480C-B03BD43CF3AC}"/>
          </ac:picMkLst>
        </pc:picChg>
      </pc:sldChg>
      <pc:sldChg chg="modSp mod">
        <pc:chgData name="Lauren Cook" userId="815fbe41-2a05-4602-ac13-98a917e4d5a0" providerId="ADAL" clId="{2219383D-9C38-4D0F-BD6B-0175EDEEBE61}" dt="2026-06-26T17:17:51.043" v="4351" actId="20577"/>
        <pc:sldMkLst>
          <pc:docMk/>
          <pc:sldMk cId="2272475923" sldId="263"/>
        </pc:sldMkLst>
        <pc:spChg chg="mod">
          <ac:chgData name="Lauren Cook" userId="815fbe41-2a05-4602-ac13-98a917e4d5a0" providerId="ADAL" clId="{2219383D-9C38-4D0F-BD6B-0175EDEEBE61}" dt="2026-06-26T17:17:51.043" v="4351" actId="20577"/>
          <ac:spMkLst>
            <pc:docMk/>
            <pc:sldMk cId="2272475923" sldId="263"/>
            <ac:spMk id="4" creationId="{00000000-0000-0000-0000-000000000000}"/>
          </ac:spMkLst>
        </pc:spChg>
        <pc:spChg chg="mod">
          <ac:chgData name="Lauren Cook" userId="815fbe41-2a05-4602-ac13-98a917e4d5a0" providerId="ADAL" clId="{2219383D-9C38-4D0F-BD6B-0175EDEEBE61}" dt="2026-06-25T19:15:52.822" v="1588" actId="20577"/>
          <ac:spMkLst>
            <pc:docMk/>
            <pc:sldMk cId="2272475923" sldId="263"/>
            <ac:spMk id="5" creationId="{00000000-0000-0000-0000-000000000000}"/>
          </ac:spMkLst>
        </pc:spChg>
        <pc:picChg chg="mod">
          <ac:chgData name="Lauren Cook" userId="815fbe41-2a05-4602-ac13-98a917e4d5a0" providerId="ADAL" clId="{2219383D-9C38-4D0F-BD6B-0175EDEEBE61}" dt="2026-06-25T19:15:44.596" v="1585" actId="1076"/>
          <ac:picMkLst>
            <pc:docMk/>
            <pc:sldMk cId="2272475923" sldId="263"/>
            <ac:picMk id="3" creationId="{248D2363-5493-E0A8-A6C8-FA20C5B51CF4}"/>
          </ac:picMkLst>
        </pc:picChg>
        <pc:picChg chg="mod">
          <ac:chgData name="Lauren Cook" userId="815fbe41-2a05-4602-ac13-98a917e4d5a0" providerId="ADAL" clId="{2219383D-9C38-4D0F-BD6B-0175EDEEBE61}" dt="2026-06-25T19:15:48.295" v="1586" actId="1076"/>
          <ac:picMkLst>
            <pc:docMk/>
            <pc:sldMk cId="2272475923" sldId="263"/>
            <ac:picMk id="7" creationId="{11495596-2EF2-5A8E-DFA3-8828F3AE63A5}"/>
          </ac:picMkLst>
        </pc:picChg>
      </pc:sldChg>
      <pc:sldChg chg="modSp mod">
        <pc:chgData name="Lauren Cook" userId="815fbe41-2a05-4602-ac13-98a917e4d5a0" providerId="ADAL" clId="{2219383D-9C38-4D0F-BD6B-0175EDEEBE61}" dt="2026-06-26T17:23:03.728" v="4365" actId="1076"/>
        <pc:sldMkLst>
          <pc:docMk/>
          <pc:sldMk cId="798571206" sldId="264"/>
        </pc:sldMkLst>
        <pc:spChg chg="mod">
          <ac:chgData name="Lauren Cook" userId="815fbe41-2a05-4602-ac13-98a917e4d5a0" providerId="ADAL" clId="{2219383D-9C38-4D0F-BD6B-0175EDEEBE61}" dt="2026-06-26T17:23:03.728" v="4365" actId="1076"/>
          <ac:spMkLst>
            <pc:docMk/>
            <pc:sldMk cId="798571206" sldId="264"/>
            <ac:spMk id="5" creationId="{00000000-0000-0000-0000-000000000000}"/>
          </ac:spMkLst>
        </pc:spChg>
        <pc:picChg chg="mod">
          <ac:chgData name="Lauren Cook" userId="815fbe41-2a05-4602-ac13-98a917e4d5a0" providerId="ADAL" clId="{2219383D-9C38-4D0F-BD6B-0175EDEEBE61}" dt="2026-06-26T17:22:54.447" v="4363" actId="1076"/>
          <ac:picMkLst>
            <pc:docMk/>
            <pc:sldMk cId="798571206" sldId="264"/>
            <ac:picMk id="3" creationId="{E52848FD-2739-625B-3375-F508BC6B0E1A}"/>
          </ac:picMkLst>
        </pc:picChg>
      </pc:sldChg>
      <pc:sldChg chg="modSp mod">
        <pc:chgData name="Lauren Cook" userId="815fbe41-2a05-4602-ac13-98a917e4d5a0" providerId="ADAL" clId="{2219383D-9C38-4D0F-BD6B-0175EDEEBE61}" dt="2026-06-26T17:15:35.569" v="4346" actId="962"/>
        <pc:sldMkLst>
          <pc:docMk/>
          <pc:sldMk cId="3323766" sldId="265"/>
        </pc:sldMkLst>
        <pc:spChg chg="mod">
          <ac:chgData name="Lauren Cook" userId="815fbe41-2a05-4602-ac13-98a917e4d5a0" providerId="ADAL" clId="{2219383D-9C38-4D0F-BD6B-0175EDEEBE61}" dt="2026-06-25T19:07:25.545" v="895" actId="14100"/>
          <ac:spMkLst>
            <pc:docMk/>
            <pc:sldMk cId="3323766" sldId="265"/>
            <ac:spMk id="3" creationId="{AC20F471-DA79-EFF5-7058-BF5FD8C9C8AE}"/>
          </ac:spMkLst>
        </pc:spChg>
        <pc:picChg chg="mod">
          <ac:chgData name="Lauren Cook" userId="815fbe41-2a05-4602-ac13-98a917e4d5a0" providerId="ADAL" clId="{2219383D-9C38-4D0F-BD6B-0175EDEEBE61}" dt="2026-06-26T17:15:35.569" v="4346" actId="962"/>
          <ac:picMkLst>
            <pc:docMk/>
            <pc:sldMk cId="3323766" sldId="265"/>
            <ac:picMk id="5" creationId="{4C9D84E9-B244-6162-B811-BE80A78A1878}"/>
          </ac:picMkLst>
        </pc:picChg>
      </pc:sldChg>
      <pc:sldChg chg="delSp modSp mod">
        <pc:chgData name="Lauren Cook" userId="815fbe41-2a05-4602-ac13-98a917e4d5a0" providerId="ADAL" clId="{2219383D-9C38-4D0F-BD6B-0175EDEEBE61}" dt="2026-06-26T17:13:26.471" v="4336" actId="18245"/>
        <pc:sldMkLst>
          <pc:docMk/>
          <pc:sldMk cId="3409780995" sldId="266"/>
        </pc:sldMkLst>
        <pc:spChg chg="mod">
          <ac:chgData name="Lauren Cook" userId="815fbe41-2a05-4602-ac13-98a917e4d5a0" providerId="ADAL" clId="{2219383D-9C38-4D0F-BD6B-0175EDEEBE61}" dt="2026-06-26T17:13:26.471" v="4336" actId="18245"/>
          <ac:spMkLst>
            <pc:docMk/>
            <pc:sldMk cId="3409780995" sldId="266"/>
            <ac:spMk id="4" creationId="{7F5567B4-0BE9-FB97-1626-78C0595C4437}"/>
          </ac:spMkLst>
        </pc:spChg>
        <pc:spChg chg="mod">
          <ac:chgData name="Lauren Cook" userId="815fbe41-2a05-4602-ac13-98a917e4d5a0" providerId="ADAL" clId="{2219383D-9C38-4D0F-BD6B-0175EDEEBE61}" dt="2026-06-26T17:13:26.471" v="4336" actId="18245"/>
          <ac:spMkLst>
            <pc:docMk/>
            <pc:sldMk cId="3409780995" sldId="266"/>
            <ac:spMk id="5" creationId="{BFFA3E3F-8F98-74ED-7CDA-3B65FB8FF8F2}"/>
          </ac:spMkLst>
        </pc:spChg>
        <pc:spChg chg="mod">
          <ac:chgData name="Lauren Cook" userId="815fbe41-2a05-4602-ac13-98a917e4d5a0" providerId="ADAL" clId="{2219383D-9C38-4D0F-BD6B-0175EDEEBE61}" dt="2026-06-26T17:13:26.471" v="4336" actId="18245"/>
          <ac:spMkLst>
            <pc:docMk/>
            <pc:sldMk cId="3409780995" sldId="266"/>
            <ac:spMk id="7" creationId="{7D0ABBC2-1936-70B3-F78B-AB6080EB8D78}"/>
          </ac:spMkLst>
        </pc:spChg>
        <pc:spChg chg="mod">
          <ac:chgData name="Lauren Cook" userId="815fbe41-2a05-4602-ac13-98a917e4d5a0" providerId="ADAL" clId="{2219383D-9C38-4D0F-BD6B-0175EDEEBE61}" dt="2026-06-26T17:13:26.471" v="4336" actId="18245"/>
          <ac:spMkLst>
            <pc:docMk/>
            <pc:sldMk cId="3409780995" sldId="266"/>
            <ac:spMk id="8" creationId="{345DC99C-A296-9964-55BF-E0CC456CC1A3}"/>
          </ac:spMkLst>
        </pc:spChg>
        <pc:spChg chg="mod">
          <ac:chgData name="Lauren Cook" userId="815fbe41-2a05-4602-ac13-98a917e4d5a0" providerId="ADAL" clId="{2219383D-9C38-4D0F-BD6B-0175EDEEBE61}" dt="2026-06-26T17:13:26.471" v="4336" actId="18245"/>
          <ac:spMkLst>
            <pc:docMk/>
            <pc:sldMk cId="3409780995" sldId="266"/>
            <ac:spMk id="9" creationId="{2DE3589B-1EA1-39E1-6707-86AC96B0D1A2}"/>
          </ac:spMkLst>
        </pc:spChg>
        <pc:spChg chg="mod">
          <ac:chgData name="Lauren Cook" userId="815fbe41-2a05-4602-ac13-98a917e4d5a0" providerId="ADAL" clId="{2219383D-9C38-4D0F-BD6B-0175EDEEBE61}" dt="2026-06-26T17:13:26.471" v="4336" actId="18245"/>
          <ac:spMkLst>
            <pc:docMk/>
            <pc:sldMk cId="3409780995" sldId="266"/>
            <ac:spMk id="10" creationId="{37E5C983-D182-FEF9-1AF9-19092A566BF7}"/>
          </ac:spMkLst>
        </pc:spChg>
        <pc:grpChg chg="mod">
          <ac:chgData name="Lauren Cook" userId="815fbe41-2a05-4602-ac13-98a917e4d5a0" providerId="ADAL" clId="{2219383D-9C38-4D0F-BD6B-0175EDEEBE61}" dt="2026-06-26T17:13:26.471" v="4336" actId="18245"/>
          <ac:grpSpMkLst>
            <pc:docMk/>
            <pc:sldMk cId="3409780995" sldId="266"/>
            <ac:grpSpMk id="3" creationId="{D5FD9E6B-BB3E-D17F-2B9F-A64EE2AA89BA}"/>
          </ac:grpSpMkLst>
        </pc:grpChg>
        <pc:graphicFrameChg chg="del mod modGraphic">
          <ac:chgData name="Lauren Cook" userId="815fbe41-2a05-4602-ac13-98a917e4d5a0" providerId="ADAL" clId="{2219383D-9C38-4D0F-BD6B-0175EDEEBE61}" dt="2026-06-26T17:13:26.471" v="4336" actId="18245"/>
          <ac:graphicFrameMkLst>
            <pc:docMk/>
            <pc:sldMk cId="3409780995" sldId="266"/>
            <ac:graphicFrameMk id="6" creationId="{A058118A-7337-BF6E-7111-618F6CAC7A37}"/>
          </ac:graphicFrameMkLst>
        </pc:graphicFrameChg>
      </pc:sldChg>
      <pc:sldChg chg="modSp mod">
        <pc:chgData name="Lauren Cook" userId="815fbe41-2a05-4602-ac13-98a917e4d5a0" providerId="ADAL" clId="{2219383D-9C38-4D0F-BD6B-0175EDEEBE61}" dt="2026-06-25T19:20:38.404" v="2928" actId="962"/>
        <pc:sldMkLst>
          <pc:docMk/>
          <pc:sldMk cId="2220653211" sldId="267"/>
        </pc:sldMkLst>
        <pc:spChg chg="mod">
          <ac:chgData name="Lauren Cook" userId="815fbe41-2a05-4602-ac13-98a917e4d5a0" providerId="ADAL" clId="{2219383D-9C38-4D0F-BD6B-0175EDEEBE61}" dt="2026-06-25T19:17:21.286" v="1604" actId="1076"/>
          <ac:spMkLst>
            <pc:docMk/>
            <pc:sldMk cId="2220653211" sldId="267"/>
            <ac:spMk id="3" creationId="{75B4A93F-4940-8A65-294A-5F9448229E20}"/>
          </ac:spMkLst>
        </pc:spChg>
        <pc:picChg chg="mod">
          <ac:chgData name="Lauren Cook" userId="815fbe41-2a05-4602-ac13-98a917e4d5a0" providerId="ADAL" clId="{2219383D-9C38-4D0F-BD6B-0175EDEEBE61}" dt="2026-06-25T19:20:38.404" v="2928" actId="962"/>
          <ac:picMkLst>
            <pc:docMk/>
            <pc:sldMk cId="2220653211" sldId="267"/>
            <ac:picMk id="5" creationId="{5FFA6F02-8152-21E8-0C76-91810F10A584}"/>
          </ac:picMkLst>
        </pc:picChg>
      </pc:sldChg>
      <pc:sldChg chg="modSp mod">
        <pc:chgData name="Lauren Cook" userId="815fbe41-2a05-4602-ac13-98a917e4d5a0" providerId="ADAL" clId="{2219383D-9C38-4D0F-BD6B-0175EDEEBE61}" dt="2026-06-25T19:21:09.646" v="2934" actId="1076"/>
        <pc:sldMkLst>
          <pc:docMk/>
          <pc:sldMk cId="1886436593" sldId="268"/>
        </pc:sldMkLst>
        <pc:spChg chg="mod">
          <ac:chgData name="Lauren Cook" userId="815fbe41-2a05-4602-ac13-98a917e4d5a0" providerId="ADAL" clId="{2219383D-9C38-4D0F-BD6B-0175EDEEBE61}" dt="2026-06-25T19:21:09.646" v="2934" actId="1076"/>
          <ac:spMkLst>
            <pc:docMk/>
            <pc:sldMk cId="1886436593" sldId="268"/>
            <ac:spMk id="3" creationId="{F75029F6-E755-F98B-0E49-378C3BA3B9A9}"/>
          </ac:spMkLst>
        </pc:spChg>
      </pc:sldChg>
      <pc:sldChg chg="modSp mod">
        <pc:chgData name="Lauren Cook" userId="815fbe41-2a05-4602-ac13-98a917e4d5a0" providerId="ADAL" clId="{2219383D-9C38-4D0F-BD6B-0175EDEEBE61}" dt="2026-06-26T17:20:49.797" v="4356" actId="20577"/>
        <pc:sldMkLst>
          <pc:docMk/>
          <pc:sldMk cId="156763144" sldId="269"/>
        </pc:sldMkLst>
        <pc:spChg chg="mod">
          <ac:chgData name="Lauren Cook" userId="815fbe41-2a05-4602-ac13-98a917e4d5a0" providerId="ADAL" clId="{2219383D-9C38-4D0F-BD6B-0175EDEEBE61}" dt="2026-06-25T19:24:47.568" v="3989" actId="1076"/>
          <ac:spMkLst>
            <pc:docMk/>
            <pc:sldMk cId="156763144" sldId="269"/>
            <ac:spMk id="7" creationId="{CEBB3A8B-2684-C62C-6987-3276C15535B9}"/>
          </ac:spMkLst>
        </pc:spChg>
        <pc:spChg chg="mod">
          <ac:chgData name="Lauren Cook" userId="815fbe41-2a05-4602-ac13-98a917e4d5a0" providerId="ADAL" clId="{2219383D-9C38-4D0F-BD6B-0175EDEEBE61}" dt="2026-06-26T17:20:49.797" v="4356" actId="20577"/>
          <ac:spMkLst>
            <pc:docMk/>
            <pc:sldMk cId="156763144" sldId="269"/>
            <ac:spMk id="14" creationId="{77C6E022-D9A7-71A5-13EE-2DCE29A99EDE}"/>
          </ac:spMkLst>
        </pc:spChg>
        <pc:picChg chg="mod">
          <ac:chgData name="Lauren Cook" userId="815fbe41-2a05-4602-ac13-98a917e4d5a0" providerId="ADAL" clId="{2219383D-9C38-4D0F-BD6B-0175EDEEBE61}" dt="2026-06-25T19:24:42.174" v="3988" actId="1076"/>
          <ac:picMkLst>
            <pc:docMk/>
            <pc:sldMk cId="156763144" sldId="269"/>
            <ac:picMk id="9" creationId="{E791BFF1-D12F-B251-2E47-A121A5E4B7B8}"/>
          </ac:picMkLst>
        </pc:picChg>
      </pc:sldChg>
      <pc:sldChg chg="modSp mod">
        <pc:chgData name="Lauren Cook" userId="815fbe41-2a05-4602-ac13-98a917e4d5a0" providerId="ADAL" clId="{2219383D-9C38-4D0F-BD6B-0175EDEEBE61}" dt="2026-06-26T17:24:40.978" v="4367" actId="1076"/>
        <pc:sldMkLst>
          <pc:docMk/>
          <pc:sldMk cId="3869444299" sldId="270"/>
        </pc:sldMkLst>
        <pc:spChg chg="mod">
          <ac:chgData name="Lauren Cook" userId="815fbe41-2a05-4602-ac13-98a917e4d5a0" providerId="ADAL" clId="{2219383D-9C38-4D0F-BD6B-0175EDEEBE61}" dt="2026-06-26T17:24:40.978" v="4367" actId="1076"/>
          <ac:spMkLst>
            <pc:docMk/>
            <pc:sldMk cId="3869444299" sldId="270"/>
            <ac:spMk id="3" creationId="{7A77911F-CEC3-2239-E164-17A28E279D2E}"/>
          </ac:spMkLst>
        </pc:spChg>
        <pc:picChg chg="mod">
          <ac:chgData name="Lauren Cook" userId="815fbe41-2a05-4602-ac13-98a917e4d5a0" providerId="ADAL" clId="{2219383D-9C38-4D0F-BD6B-0175EDEEBE61}" dt="2026-06-25T19:30:23.302" v="4229" actId="1076"/>
          <ac:picMkLst>
            <pc:docMk/>
            <pc:sldMk cId="3869444299" sldId="270"/>
            <ac:picMk id="5" creationId="{DA6453E6-789F-EEBC-2B09-3988C93800F0}"/>
          </ac:picMkLst>
        </pc:picChg>
      </pc:sldChg>
      <pc:sldChg chg="modSp mod">
        <pc:chgData name="Lauren Cook" userId="815fbe41-2a05-4602-ac13-98a917e4d5a0" providerId="ADAL" clId="{2219383D-9C38-4D0F-BD6B-0175EDEEBE61}" dt="2026-06-25T19:59:20.403" v="4335" actId="1076"/>
        <pc:sldMkLst>
          <pc:docMk/>
          <pc:sldMk cId="235387209" sldId="271"/>
        </pc:sldMkLst>
        <pc:spChg chg="mod">
          <ac:chgData name="Lauren Cook" userId="815fbe41-2a05-4602-ac13-98a917e4d5a0" providerId="ADAL" clId="{2219383D-9C38-4D0F-BD6B-0175EDEEBE61}" dt="2026-06-25T19:59:20.403" v="4335" actId="1076"/>
          <ac:spMkLst>
            <pc:docMk/>
            <pc:sldMk cId="235387209" sldId="271"/>
            <ac:spMk id="3" creationId="{8DB6AEDA-4919-8B4B-6E00-D36987EBABF2}"/>
          </ac:spMkLst>
        </pc:spChg>
        <pc:picChg chg="mod">
          <ac:chgData name="Lauren Cook" userId="815fbe41-2a05-4602-ac13-98a917e4d5a0" providerId="ADAL" clId="{2219383D-9C38-4D0F-BD6B-0175EDEEBE61}" dt="2026-06-25T19:59:17.867" v="4334" actId="1076"/>
          <ac:picMkLst>
            <pc:docMk/>
            <pc:sldMk cId="235387209" sldId="271"/>
            <ac:picMk id="5" creationId="{1D9B21F3-E2B1-4382-CE6B-8B120BE4185D}"/>
          </ac:picMkLst>
        </pc:picChg>
      </pc:sldChg>
      <pc:sldChg chg="addSp modSp mod">
        <pc:chgData name="Lauren Cook" userId="815fbe41-2a05-4602-ac13-98a917e4d5a0" providerId="ADAL" clId="{2219383D-9C38-4D0F-BD6B-0175EDEEBE61}" dt="2026-06-26T17:26:48.241" v="4378" actId="962"/>
        <pc:sldMkLst>
          <pc:docMk/>
          <pc:sldMk cId="2764903064" sldId="273"/>
        </pc:sldMkLst>
        <pc:spChg chg="mod">
          <ac:chgData name="Lauren Cook" userId="815fbe41-2a05-4602-ac13-98a917e4d5a0" providerId="ADAL" clId="{2219383D-9C38-4D0F-BD6B-0175EDEEBE61}" dt="2026-06-25T19:32:11.725" v="4262" actId="1076"/>
          <ac:spMkLst>
            <pc:docMk/>
            <pc:sldMk cId="2764903064" sldId="273"/>
            <ac:spMk id="3" creationId="{1BCAF9B5-4508-1B58-6EC7-55BF06AB9B26}"/>
          </ac:spMkLst>
        </pc:spChg>
        <pc:spChg chg="add mod">
          <ac:chgData name="Lauren Cook" userId="815fbe41-2a05-4602-ac13-98a917e4d5a0" providerId="ADAL" clId="{2219383D-9C38-4D0F-BD6B-0175EDEEBE61}" dt="2026-06-26T17:26:48.241" v="4378" actId="962"/>
          <ac:spMkLst>
            <pc:docMk/>
            <pc:sldMk cId="2764903064" sldId="273"/>
            <ac:spMk id="4" creationId="{11EC8669-7AB3-0B1B-3686-EAE59CB2D672}"/>
          </ac:spMkLst>
        </pc:spChg>
        <pc:picChg chg="mod">
          <ac:chgData name="Lauren Cook" userId="815fbe41-2a05-4602-ac13-98a917e4d5a0" providerId="ADAL" clId="{2219383D-9C38-4D0F-BD6B-0175EDEEBE61}" dt="2026-06-26T17:26:01.247" v="4368" actId="34135"/>
          <ac:picMkLst>
            <pc:docMk/>
            <pc:sldMk cId="2764903064" sldId="273"/>
            <ac:picMk id="5" creationId="{C7A21302-E3AA-577D-A65C-DDD64C903CA4}"/>
          </ac:picMkLst>
        </pc:picChg>
      </pc:sldChg>
      <pc:sldChg chg="modSp mod">
        <pc:chgData name="Lauren Cook" userId="815fbe41-2a05-4602-ac13-98a917e4d5a0" providerId="ADAL" clId="{2219383D-9C38-4D0F-BD6B-0175EDEEBE61}" dt="2026-06-25T19:32:20.881" v="4264" actId="1076"/>
        <pc:sldMkLst>
          <pc:docMk/>
          <pc:sldMk cId="1421845084" sldId="274"/>
        </pc:sldMkLst>
        <pc:spChg chg="mod">
          <ac:chgData name="Lauren Cook" userId="815fbe41-2a05-4602-ac13-98a917e4d5a0" providerId="ADAL" clId="{2219383D-9C38-4D0F-BD6B-0175EDEEBE61}" dt="2026-06-25T19:32:20.881" v="4264" actId="1076"/>
          <ac:spMkLst>
            <pc:docMk/>
            <pc:sldMk cId="1421845084" sldId="274"/>
            <ac:spMk id="3" creationId="{56839034-242B-6CA7-5678-F88FCA7903C0}"/>
          </ac:spMkLst>
        </pc:spChg>
        <pc:picChg chg="mod">
          <ac:chgData name="Lauren Cook" userId="815fbe41-2a05-4602-ac13-98a917e4d5a0" providerId="ADAL" clId="{2219383D-9C38-4D0F-BD6B-0175EDEEBE61}" dt="2026-06-25T19:31:07.861" v="4242" actId="1076"/>
          <ac:picMkLst>
            <pc:docMk/>
            <pc:sldMk cId="1421845084" sldId="274"/>
            <ac:picMk id="5" creationId="{BE63C6CE-82C0-C71C-778F-107E7EC5B39B}"/>
          </ac:picMkLst>
        </pc:picChg>
      </pc:sldChg>
      <pc:sldChg chg="modSp mod">
        <pc:chgData name="Lauren Cook" userId="815fbe41-2a05-4602-ac13-98a917e4d5a0" providerId="ADAL" clId="{2219383D-9C38-4D0F-BD6B-0175EDEEBE61}" dt="2026-06-25T19:33:16.501" v="4290" actId="962"/>
        <pc:sldMkLst>
          <pc:docMk/>
          <pc:sldMk cId="1932329449" sldId="275"/>
        </pc:sldMkLst>
        <pc:spChg chg="mod">
          <ac:chgData name="Lauren Cook" userId="815fbe41-2a05-4602-ac13-98a917e4d5a0" providerId="ADAL" clId="{2219383D-9C38-4D0F-BD6B-0175EDEEBE61}" dt="2026-06-25T19:33:04.929" v="4288" actId="1076"/>
          <ac:spMkLst>
            <pc:docMk/>
            <pc:sldMk cId="1932329449" sldId="275"/>
            <ac:spMk id="3" creationId="{BA6CE6C0-0177-9893-55ED-FF88C7377C04}"/>
          </ac:spMkLst>
        </pc:spChg>
        <pc:picChg chg="mod">
          <ac:chgData name="Lauren Cook" userId="815fbe41-2a05-4602-ac13-98a917e4d5a0" providerId="ADAL" clId="{2219383D-9C38-4D0F-BD6B-0175EDEEBE61}" dt="2026-06-25T19:33:16.501" v="4290" actId="962"/>
          <ac:picMkLst>
            <pc:docMk/>
            <pc:sldMk cId="1932329449" sldId="275"/>
            <ac:picMk id="5" creationId="{48034D07-A2F9-851E-7F47-339FEF6BF209}"/>
          </ac:picMkLst>
        </pc:picChg>
      </pc:sldChg>
      <pc:sldChg chg="modSp mod">
        <pc:chgData name="Lauren Cook" userId="815fbe41-2a05-4602-ac13-98a917e4d5a0" providerId="ADAL" clId="{2219383D-9C38-4D0F-BD6B-0175EDEEBE61}" dt="2026-06-25T19:35:38.265" v="4301" actId="962"/>
        <pc:sldMkLst>
          <pc:docMk/>
          <pc:sldMk cId="4257279531" sldId="276"/>
        </pc:sldMkLst>
        <pc:spChg chg="mod">
          <ac:chgData name="Lauren Cook" userId="815fbe41-2a05-4602-ac13-98a917e4d5a0" providerId="ADAL" clId="{2219383D-9C38-4D0F-BD6B-0175EDEEBE61}" dt="2026-06-25T19:34:04.852" v="4299" actId="14100"/>
          <ac:spMkLst>
            <pc:docMk/>
            <pc:sldMk cId="4257279531" sldId="276"/>
            <ac:spMk id="3" creationId="{2D48EED9-8B3A-4A02-6AA9-356C463CF1D9}"/>
          </ac:spMkLst>
        </pc:spChg>
        <pc:picChg chg="mod">
          <ac:chgData name="Lauren Cook" userId="815fbe41-2a05-4602-ac13-98a917e4d5a0" providerId="ADAL" clId="{2219383D-9C38-4D0F-BD6B-0175EDEEBE61}" dt="2026-06-25T19:35:38.265" v="4301" actId="962"/>
          <ac:picMkLst>
            <pc:docMk/>
            <pc:sldMk cId="4257279531" sldId="276"/>
            <ac:picMk id="5" creationId="{571F12DE-9973-B4DF-D16F-8848BEED449F}"/>
          </ac:picMkLst>
        </pc:picChg>
      </pc:sldChg>
      <pc:sldChg chg="modSp mod">
        <pc:chgData name="Lauren Cook" userId="815fbe41-2a05-4602-ac13-98a917e4d5a0" providerId="ADAL" clId="{2219383D-9C38-4D0F-BD6B-0175EDEEBE61}" dt="2026-06-25T19:36:15.653" v="4308" actId="962"/>
        <pc:sldMkLst>
          <pc:docMk/>
          <pc:sldMk cId="3587060898" sldId="278"/>
        </pc:sldMkLst>
        <pc:spChg chg="mod">
          <ac:chgData name="Lauren Cook" userId="815fbe41-2a05-4602-ac13-98a917e4d5a0" providerId="ADAL" clId="{2219383D-9C38-4D0F-BD6B-0175EDEEBE61}" dt="2026-06-25T19:36:03.449" v="4306" actId="1076"/>
          <ac:spMkLst>
            <pc:docMk/>
            <pc:sldMk cId="3587060898" sldId="278"/>
            <ac:spMk id="3" creationId="{A3702E5F-8495-A193-628C-25A3B3C0E5B8}"/>
          </ac:spMkLst>
        </pc:spChg>
        <pc:picChg chg="mod">
          <ac:chgData name="Lauren Cook" userId="815fbe41-2a05-4602-ac13-98a917e4d5a0" providerId="ADAL" clId="{2219383D-9C38-4D0F-BD6B-0175EDEEBE61}" dt="2026-06-25T19:36:15.653" v="4308" actId="962"/>
          <ac:picMkLst>
            <pc:docMk/>
            <pc:sldMk cId="3587060898" sldId="278"/>
            <ac:picMk id="4" creationId="{461D47BE-12AE-5B5C-6294-F39589C9196B}"/>
          </ac:picMkLst>
        </pc:picChg>
      </pc:sldChg>
    </pc:docChg>
  </pc:docChgLst>
</pc:chgInfo>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 Standard">
    <p:spTree>
      <p:nvGrpSpPr>
        <p:cNvPr id="1" name=""/>
        <p:cNvGrpSpPr/>
        <p:nvPr/>
      </p:nvGrpSpPr>
      <p:grpSpPr>
        <a:xfrm>
          <a:off x="0" y="0"/>
          <a:ext cx="0" cy="0"/>
          <a:chOff x="0" y="0"/>
          <a:chExt cx="0" cy="0"/>
        </a:xfrm>
      </p:grpSpPr>
      <p:sp>
        <p:nvSpPr>
          <p:cNvPr id="3" name="Rectangle 2"/>
          <p:cNvSpPr/>
          <p:nvPr userDrawn="1"/>
        </p:nvSpPr>
        <p:spPr>
          <a:xfrm>
            <a:off x="0" y="2914650"/>
            <a:ext cx="9144000" cy="188595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152400" y="3028953"/>
            <a:ext cx="8839200" cy="1066799"/>
          </a:xfrm>
        </p:spPr>
        <p:txBody>
          <a:bodyPr>
            <a:normAutofit/>
          </a:bodyPr>
          <a:lstStyle>
            <a:lvl1pPr algn="ctr">
              <a:defRPr sz="4000" b="1">
                <a:solidFill>
                  <a:schemeClr val="bg1"/>
                </a:solidFill>
                <a:effectLst>
                  <a:outerShdw blurRad="38100" dist="38100" dir="2700000" algn="tl">
                    <a:srgbClr val="000000">
                      <a:alpha val="43137"/>
                    </a:srgbClr>
                  </a:outerShdw>
                </a:effectLst>
                <a:latin typeface="PermianSlabSerifTypeface" pitchFamily="50" charset="0"/>
              </a:defRPr>
            </a:lvl1pPr>
          </a:lstStyle>
          <a:p>
            <a:r>
              <a:rPr lang="en-US" dirty="0"/>
              <a:t>Click to edit Master title style</a:t>
            </a:r>
          </a:p>
        </p:txBody>
      </p:sp>
      <p:sp>
        <p:nvSpPr>
          <p:cNvPr id="7" name="Text Placeholder 13"/>
          <p:cNvSpPr>
            <a:spLocks noGrp="1"/>
          </p:cNvSpPr>
          <p:nvPr>
            <p:ph type="body" sz="quarter" idx="12" hasCustomPrompt="1"/>
          </p:nvPr>
        </p:nvSpPr>
        <p:spPr>
          <a:xfrm>
            <a:off x="152400" y="4095751"/>
            <a:ext cx="8839200" cy="609600"/>
          </a:xfrm>
        </p:spPr>
        <p:txBody>
          <a:bodyPr anchor="ctr">
            <a:normAutofit/>
          </a:bodyPr>
          <a:lstStyle>
            <a:lvl1pPr marL="0" indent="0" algn="ctr">
              <a:buNone/>
              <a:defRPr sz="2800">
                <a:solidFill>
                  <a:schemeClr val="bg1"/>
                </a:solidFill>
                <a:effectLst>
                  <a:outerShdw blurRad="38100" dist="38100" dir="2700000" algn="tl">
                    <a:srgbClr val="000000">
                      <a:alpha val="43137"/>
                    </a:srgbClr>
                  </a:outerShdw>
                </a:effectLst>
                <a:latin typeface="PermianSlabSerifTypeface" pitchFamily="50" charset="0"/>
              </a:defRPr>
            </a:lvl1pPr>
          </a:lstStyle>
          <a:p>
            <a:pPr lvl="0"/>
            <a:r>
              <a:rPr lang="en-US" dirty="0"/>
              <a:t>Sub-Title</a:t>
            </a:r>
          </a:p>
        </p:txBody>
      </p:sp>
      <p:sp>
        <p:nvSpPr>
          <p:cNvPr id="8" name="Text Placeholder 11"/>
          <p:cNvSpPr>
            <a:spLocks noGrp="1"/>
          </p:cNvSpPr>
          <p:nvPr>
            <p:ph type="body" sz="quarter" idx="11" hasCustomPrompt="1"/>
          </p:nvPr>
        </p:nvSpPr>
        <p:spPr>
          <a:xfrm>
            <a:off x="0" y="4800600"/>
            <a:ext cx="9144000" cy="342900"/>
          </a:xfrm>
        </p:spPr>
        <p:txBody>
          <a:bodyPr anchor="ctr">
            <a:normAutofit/>
          </a:bodyPr>
          <a:lstStyle>
            <a:lvl1pPr marL="0" indent="0" algn="ctr">
              <a:buNone/>
              <a:defRPr sz="1100" baseline="0">
                <a:solidFill>
                  <a:schemeClr val="accent5"/>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dirty="0"/>
              <a:t>Name, Position | Date</a:t>
            </a:r>
          </a:p>
        </p:txBody>
      </p:sp>
      <p:pic>
        <p:nvPicPr>
          <p:cNvPr id="6" name="Picture 5" descr="Tennessee Department of Commerce &amp; Insurance Logo"/>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2214641" y="590550"/>
            <a:ext cx="4714718" cy="2362200"/>
          </a:xfrm>
          <a:prstGeom prst="rect">
            <a:avLst/>
          </a:prstGeom>
        </p:spPr>
      </p:pic>
    </p:spTree>
    <p:extLst>
      <p:ext uri="{BB962C8B-B14F-4D97-AF65-F5344CB8AC3E}">
        <p14:creationId xmlns:p14="http://schemas.microsoft.com/office/powerpoint/2010/main" val="33574236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Body - Tan">
    <p:spTree>
      <p:nvGrpSpPr>
        <p:cNvPr id="1" name=""/>
        <p:cNvGrpSpPr/>
        <p:nvPr/>
      </p:nvGrpSpPr>
      <p:grpSpPr>
        <a:xfrm>
          <a:off x="0" y="0"/>
          <a:ext cx="0" cy="0"/>
          <a:chOff x="0" y="0"/>
          <a:chExt cx="0" cy="0"/>
        </a:xfrm>
      </p:grpSpPr>
      <p:sp>
        <p:nvSpPr>
          <p:cNvPr id="7" name="Rectangle 6"/>
          <p:cNvSpPr/>
          <p:nvPr userDrawn="1"/>
        </p:nvSpPr>
        <p:spPr>
          <a:xfrm>
            <a:off x="0" y="133351"/>
            <a:ext cx="9144000" cy="609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52400" y="133352"/>
            <a:ext cx="8839200" cy="619125"/>
          </a:xfrm>
        </p:spPr>
        <p:txBody>
          <a:bodyPr>
            <a:noAutofit/>
          </a:bodyPr>
          <a:lstStyle>
            <a:lvl1pPr algn="l">
              <a:defRPr sz="3200" b="1">
                <a:solidFill>
                  <a:schemeClr val="bg1"/>
                </a:solidFill>
                <a:effectLst>
                  <a:outerShdw blurRad="38100" dist="38100" dir="2700000" algn="tl">
                    <a:srgbClr val="000000">
                      <a:alpha val="43137"/>
                    </a:srgbClr>
                  </a:outerShdw>
                </a:effectLst>
                <a:latin typeface="PermianSlabSerifTypeface" pitchFamily="50" charset="0"/>
              </a:defRPr>
            </a:lvl1pPr>
          </a:lstStyle>
          <a:p>
            <a:r>
              <a:rPr lang="en-US"/>
              <a:t>Click to edit Master title style</a:t>
            </a:r>
            <a:endParaRPr lang="en-US" dirty="0"/>
          </a:p>
        </p:txBody>
      </p:sp>
      <p:sp>
        <p:nvSpPr>
          <p:cNvPr id="3" name="Content Placeholder 2"/>
          <p:cNvSpPr>
            <a:spLocks noGrp="1"/>
          </p:cNvSpPr>
          <p:nvPr>
            <p:ph idx="1"/>
          </p:nvPr>
        </p:nvSpPr>
        <p:spPr>
          <a:xfrm>
            <a:off x="152400" y="895350"/>
            <a:ext cx="8839200" cy="3718849"/>
          </a:xfrm>
        </p:spPr>
        <p:txBody>
          <a:bodyPr>
            <a:normAutofit/>
          </a:bodyPr>
          <a:lstStyle>
            <a:lvl1pPr>
              <a:buClr>
                <a:schemeClr val="accent6"/>
              </a:buClr>
              <a:defRPr sz="2400">
                <a:latin typeface="Open Sans" panose="020B0606030504020204" pitchFamily="34" charset="0"/>
                <a:ea typeface="Open Sans" panose="020B0606030504020204" pitchFamily="34" charset="0"/>
                <a:cs typeface="Open Sans" panose="020B0606030504020204" pitchFamily="34" charset="0"/>
              </a:defRPr>
            </a:lvl1pPr>
            <a:lvl2pPr>
              <a:buClr>
                <a:schemeClr val="accent6"/>
              </a:buClr>
              <a:defRPr sz="2000">
                <a:latin typeface="Open Sans" panose="020B0606030504020204" pitchFamily="34" charset="0"/>
                <a:ea typeface="Open Sans" panose="020B0606030504020204" pitchFamily="34" charset="0"/>
                <a:cs typeface="Open Sans" panose="020B0606030504020204" pitchFamily="34" charset="0"/>
              </a:defRPr>
            </a:lvl2pPr>
            <a:lvl3pPr>
              <a:buClr>
                <a:schemeClr val="accent6"/>
              </a:buClr>
              <a:defRPr sz="1800">
                <a:latin typeface="Open Sans" panose="020B0606030504020204" pitchFamily="34" charset="0"/>
                <a:ea typeface="Open Sans" panose="020B0606030504020204" pitchFamily="34" charset="0"/>
                <a:cs typeface="Open Sans" panose="020B0606030504020204" pitchFamily="34" charset="0"/>
              </a:defRPr>
            </a:lvl3pPr>
            <a:lvl4pPr>
              <a:buClr>
                <a:schemeClr val="accent6"/>
              </a:buClr>
              <a:defRPr sz="1600">
                <a:latin typeface="Open Sans" panose="020B0606030504020204" pitchFamily="34" charset="0"/>
                <a:ea typeface="Open Sans" panose="020B0606030504020204" pitchFamily="34" charset="0"/>
                <a:cs typeface="Open Sans" panose="020B0606030504020204" pitchFamily="34" charset="0"/>
              </a:defRPr>
            </a:lvl4pPr>
            <a:lvl5pPr>
              <a:buClr>
                <a:schemeClr val="accent6"/>
              </a:buClr>
              <a:defRPr sz="1600">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Rectangle 7"/>
          <p:cNvSpPr/>
          <p:nvPr userDrawn="1"/>
        </p:nvSpPr>
        <p:spPr>
          <a:xfrm>
            <a:off x="0" y="742951"/>
            <a:ext cx="9144000" cy="6667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userDrawn="1"/>
        </p:nvSpPr>
        <p:spPr>
          <a:xfrm>
            <a:off x="0" y="4614200"/>
            <a:ext cx="9144000" cy="529300"/>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ooter Placeholder 4"/>
          <p:cNvSpPr>
            <a:spLocks noGrp="1"/>
          </p:cNvSpPr>
          <p:nvPr>
            <p:ph type="ftr" sz="quarter" idx="11"/>
          </p:nvPr>
        </p:nvSpPr>
        <p:spPr>
          <a:xfrm>
            <a:off x="3124200" y="4812507"/>
            <a:ext cx="2895600" cy="273844"/>
          </a:xfrm>
          <a:prstGeom prst="rect">
            <a:avLst/>
          </a:prstGeom>
        </p:spPr>
        <p:txBody>
          <a:bodyPr anchor="b"/>
          <a:lstStyle>
            <a:lvl1pPr>
              <a:defRPr sz="1000" i="1">
                <a:solidFill>
                  <a:schemeClr val="accent5"/>
                </a:solidFill>
                <a:latin typeface="Open Sans" panose="020B0606030504020204" pitchFamily="34" charset="0"/>
                <a:ea typeface="Open Sans" panose="020B0606030504020204" pitchFamily="34" charset="0"/>
                <a:cs typeface="Open Sans" panose="020B0606030504020204" pitchFamily="34" charset="0"/>
              </a:defRPr>
            </a:lvl1pPr>
          </a:lstStyle>
          <a:p>
            <a:endParaRPr lang="en-US" dirty="0"/>
          </a:p>
        </p:txBody>
      </p:sp>
      <p:sp>
        <p:nvSpPr>
          <p:cNvPr id="12" name="Slide Number Placeholder 5"/>
          <p:cNvSpPr>
            <a:spLocks noGrp="1"/>
          </p:cNvSpPr>
          <p:nvPr>
            <p:ph type="sldNum" sz="quarter" idx="12"/>
          </p:nvPr>
        </p:nvSpPr>
        <p:spPr>
          <a:xfrm>
            <a:off x="6934200" y="4812507"/>
            <a:ext cx="2133600" cy="273844"/>
          </a:xfrm>
          <a:prstGeom prst="rect">
            <a:avLst/>
          </a:prstGeom>
        </p:spPr>
        <p:txBody>
          <a:bodyPr anchor="b"/>
          <a:lstStyle>
            <a:lvl1pPr>
              <a:defRPr sz="1000" i="1">
                <a:solidFill>
                  <a:schemeClr val="accent5"/>
                </a:solidFill>
                <a:latin typeface="Open Sans" panose="020B0606030504020204" pitchFamily="34" charset="0"/>
                <a:ea typeface="Open Sans" panose="020B0606030504020204" pitchFamily="34" charset="0"/>
                <a:cs typeface="Open Sans" panose="020B0606030504020204" pitchFamily="34" charset="0"/>
              </a:defRPr>
            </a:lvl1pPr>
          </a:lstStyle>
          <a:p>
            <a:fld id="{5C76A076-0EB6-4ACF-BC93-AE169B35ECF5}" type="slidenum">
              <a:rPr lang="en-US" smtClean="0"/>
              <a:pPr/>
              <a:t>‹#›</a:t>
            </a:fld>
            <a:endParaRPr lang="en-US" dirty="0"/>
          </a:p>
        </p:txBody>
      </p:sp>
      <p:pic>
        <p:nvPicPr>
          <p:cNvPr id="14" name="Picture 13" descr="Tennessee Department of Commerce &amp; Insurance Logo"/>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152400" y="4614200"/>
            <a:ext cx="1097280" cy="548640"/>
          </a:xfrm>
          <a:prstGeom prst="rect">
            <a:avLst/>
          </a:prstGeom>
        </p:spPr>
      </p:pic>
    </p:spTree>
    <p:extLst>
      <p:ext uri="{BB962C8B-B14F-4D97-AF65-F5344CB8AC3E}">
        <p14:creationId xmlns:p14="http://schemas.microsoft.com/office/powerpoint/2010/main" val="24481855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Body - Gray">
    <p:spTree>
      <p:nvGrpSpPr>
        <p:cNvPr id="1" name=""/>
        <p:cNvGrpSpPr/>
        <p:nvPr/>
      </p:nvGrpSpPr>
      <p:grpSpPr>
        <a:xfrm>
          <a:off x="0" y="0"/>
          <a:ext cx="0" cy="0"/>
          <a:chOff x="0" y="0"/>
          <a:chExt cx="0" cy="0"/>
        </a:xfrm>
      </p:grpSpPr>
      <p:sp>
        <p:nvSpPr>
          <p:cNvPr id="7" name="Rectangle 6"/>
          <p:cNvSpPr/>
          <p:nvPr userDrawn="1"/>
        </p:nvSpPr>
        <p:spPr>
          <a:xfrm>
            <a:off x="0" y="133351"/>
            <a:ext cx="9144000" cy="609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52400" y="133352"/>
            <a:ext cx="8839200" cy="619125"/>
          </a:xfrm>
        </p:spPr>
        <p:txBody>
          <a:bodyPr>
            <a:noAutofit/>
          </a:bodyPr>
          <a:lstStyle>
            <a:lvl1pPr algn="l">
              <a:defRPr sz="3200" b="1">
                <a:solidFill>
                  <a:schemeClr val="bg1"/>
                </a:solidFill>
                <a:effectLst>
                  <a:outerShdw blurRad="38100" dist="38100" dir="2700000" algn="tl">
                    <a:srgbClr val="000000">
                      <a:alpha val="43137"/>
                    </a:srgbClr>
                  </a:outerShdw>
                </a:effectLst>
                <a:latin typeface="PermianSlabSerifTypeface" pitchFamily="50" charset="0"/>
              </a:defRPr>
            </a:lvl1pPr>
          </a:lstStyle>
          <a:p>
            <a:r>
              <a:rPr lang="en-US"/>
              <a:t>Click to edit Master title style</a:t>
            </a:r>
            <a:endParaRPr lang="en-US" dirty="0"/>
          </a:p>
        </p:txBody>
      </p:sp>
      <p:sp>
        <p:nvSpPr>
          <p:cNvPr id="3" name="Content Placeholder 2"/>
          <p:cNvSpPr>
            <a:spLocks noGrp="1"/>
          </p:cNvSpPr>
          <p:nvPr>
            <p:ph idx="1"/>
          </p:nvPr>
        </p:nvSpPr>
        <p:spPr>
          <a:xfrm>
            <a:off x="152400" y="895353"/>
            <a:ext cx="8839200" cy="3718847"/>
          </a:xfrm>
        </p:spPr>
        <p:txBody>
          <a:bodyPr>
            <a:normAutofit/>
          </a:bodyPr>
          <a:lstStyle>
            <a:lvl1pPr>
              <a:buClr>
                <a:schemeClr val="accent5">
                  <a:lumMod val="60000"/>
                  <a:lumOff val="40000"/>
                </a:schemeClr>
              </a:buClr>
              <a:defRPr sz="2400">
                <a:latin typeface="Open Sans" panose="020B0606030504020204" pitchFamily="34" charset="0"/>
                <a:ea typeface="Open Sans" panose="020B0606030504020204" pitchFamily="34" charset="0"/>
                <a:cs typeface="Open Sans" panose="020B0606030504020204" pitchFamily="34" charset="0"/>
              </a:defRPr>
            </a:lvl1pPr>
            <a:lvl2pPr>
              <a:buClr>
                <a:schemeClr val="accent5">
                  <a:lumMod val="60000"/>
                  <a:lumOff val="40000"/>
                </a:schemeClr>
              </a:buClr>
              <a:defRPr sz="2000">
                <a:latin typeface="Open Sans" panose="020B0606030504020204" pitchFamily="34" charset="0"/>
                <a:ea typeface="Open Sans" panose="020B0606030504020204" pitchFamily="34" charset="0"/>
                <a:cs typeface="Open Sans" panose="020B0606030504020204" pitchFamily="34" charset="0"/>
              </a:defRPr>
            </a:lvl2pPr>
            <a:lvl3pPr>
              <a:buClr>
                <a:schemeClr val="accent5">
                  <a:lumMod val="60000"/>
                  <a:lumOff val="40000"/>
                </a:schemeClr>
              </a:buClr>
              <a:defRPr sz="1800">
                <a:latin typeface="Open Sans" panose="020B0606030504020204" pitchFamily="34" charset="0"/>
                <a:ea typeface="Open Sans" panose="020B0606030504020204" pitchFamily="34" charset="0"/>
                <a:cs typeface="Open Sans" panose="020B0606030504020204" pitchFamily="34" charset="0"/>
              </a:defRPr>
            </a:lvl3pPr>
            <a:lvl4pPr>
              <a:buClr>
                <a:schemeClr val="accent5">
                  <a:lumMod val="60000"/>
                  <a:lumOff val="40000"/>
                </a:schemeClr>
              </a:buClr>
              <a:defRPr sz="1600">
                <a:latin typeface="Open Sans" panose="020B0606030504020204" pitchFamily="34" charset="0"/>
                <a:ea typeface="Open Sans" panose="020B0606030504020204" pitchFamily="34" charset="0"/>
                <a:cs typeface="Open Sans" panose="020B0606030504020204" pitchFamily="34" charset="0"/>
              </a:defRPr>
            </a:lvl4pPr>
            <a:lvl5pPr>
              <a:buClr>
                <a:schemeClr val="accent5">
                  <a:lumMod val="60000"/>
                  <a:lumOff val="40000"/>
                </a:schemeClr>
              </a:buClr>
              <a:defRPr sz="1600">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Rectangle 7"/>
          <p:cNvSpPr/>
          <p:nvPr userDrawn="1"/>
        </p:nvSpPr>
        <p:spPr>
          <a:xfrm>
            <a:off x="0" y="742951"/>
            <a:ext cx="9144000" cy="66675"/>
          </a:xfrm>
          <a:prstGeom prst="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userDrawn="1"/>
        </p:nvSpPr>
        <p:spPr>
          <a:xfrm>
            <a:off x="0" y="4614200"/>
            <a:ext cx="9144000" cy="529300"/>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ooter Placeholder 4"/>
          <p:cNvSpPr>
            <a:spLocks noGrp="1"/>
          </p:cNvSpPr>
          <p:nvPr>
            <p:ph type="ftr" sz="quarter" idx="11"/>
          </p:nvPr>
        </p:nvSpPr>
        <p:spPr>
          <a:xfrm>
            <a:off x="3124200" y="4812507"/>
            <a:ext cx="2895600" cy="273844"/>
          </a:xfrm>
          <a:prstGeom prst="rect">
            <a:avLst/>
          </a:prstGeom>
        </p:spPr>
        <p:txBody>
          <a:bodyPr anchor="b"/>
          <a:lstStyle>
            <a:lvl1pPr>
              <a:defRPr sz="1000" i="1">
                <a:solidFill>
                  <a:schemeClr val="accent5"/>
                </a:solidFill>
                <a:latin typeface="Open Sans" panose="020B0606030504020204" pitchFamily="34" charset="0"/>
                <a:ea typeface="Open Sans" panose="020B0606030504020204" pitchFamily="34" charset="0"/>
                <a:cs typeface="Open Sans" panose="020B0606030504020204" pitchFamily="34" charset="0"/>
              </a:defRPr>
            </a:lvl1pPr>
          </a:lstStyle>
          <a:p>
            <a:endParaRPr lang="en-US" dirty="0"/>
          </a:p>
        </p:txBody>
      </p:sp>
      <p:sp>
        <p:nvSpPr>
          <p:cNvPr id="14" name="Slide Number Placeholder 5"/>
          <p:cNvSpPr>
            <a:spLocks noGrp="1"/>
          </p:cNvSpPr>
          <p:nvPr>
            <p:ph type="sldNum" sz="quarter" idx="12"/>
          </p:nvPr>
        </p:nvSpPr>
        <p:spPr>
          <a:xfrm>
            <a:off x="6934200" y="4812507"/>
            <a:ext cx="2133600" cy="273844"/>
          </a:xfrm>
          <a:prstGeom prst="rect">
            <a:avLst/>
          </a:prstGeom>
        </p:spPr>
        <p:txBody>
          <a:bodyPr anchor="b"/>
          <a:lstStyle>
            <a:lvl1pPr>
              <a:defRPr sz="1000" i="1">
                <a:solidFill>
                  <a:schemeClr val="accent5"/>
                </a:solidFill>
                <a:latin typeface="Open Sans" panose="020B0606030504020204" pitchFamily="34" charset="0"/>
                <a:ea typeface="Open Sans" panose="020B0606030504020204" pitchFamily="34" charset="0"/>
                <a:cs typeface="Open Sans" panose="020B0606030504020204" pitchFamily="34" charset="0"/>
              </a:defRPr>
            </a:lvl1pPr>
          </a:lstStyle>
          <a:p>
            <a:fld id="{5C76A076-0EB6-4ACF-BC93-AE169B35ECF5}" type="slidenum">
              <a:rPr lang="en-US" smtClean="0"/>
              <a:pPr/>
              <a:t>‹#›</a:t>
            </a:fld>
            <a:endParaRPr lang="en-US" dirty="0"/>
          </a:p>
        </p:txBody>
      </p:sp>
      <p:pic>
        <p:nvPicPr>
          <p:cNvPr id="13" name="Picture 12" descr="Tennessee Department of Commerce &amp; Insurance Logo"/>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152400" y="4614200"/>
            <a:ext cx="1097280" cy="548640"/>
          </a:xfrm>
          <a:prstGeom prst="rect">
            <a:avLst/>
          </a:prstGeom>
        </p:spPr>
      </p:pic>
    </p:spTree>
    <p:extLst>
      <p:ext uri="{BB962C8B-B14F-4D97-AF65-F5344CB8AC3E}">
        <p14:creationId xmlns:p14="http://schemas.microsoft.com/office/powerpoint/2010/main" val="78388447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Double-Column Body">
    <p:spTree>
      <p:nvGrpSpPr>
        <p:cNvPr id="1" name=""/>
        <p:cNvGrpSpPr/>
        <p:nvPr/>
      </p:nvGrpSpPr>
      <p:grpSpPr>
        <a:xfrm>
          <a:off x="0" y="0"/>
          <a:ext cx="0" cy="0"/>
          <a:chOff x="0" y="0"/>
          <a:chExt cx="0" cy="0"/>
        </a:xfrm>
      </p:grpSpPr>
      <p:sp>
        <p:nvSpPr>
          <p:cNvPr id="7" name="Rectangle 6"/>
          <p:cNvSpPr/>
          <p:nvPr userDrawn="1"/>
        </p:nvSpPr>
        <p:spPr>
          <a:xfrm>
            <a:off x="0" y="133351"/>
            <a:ext cx="9144000" cy="609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52400" y="133352"/>
            <a:ext cx="8839200" cy="619125"/>
          </a:xfrm>
        </p:spPr>
        <p:txBody>
          <a:bodyPr>
            <a:noAutofit/>
          </a:bodyPr>
          <a:lstStyle>
            <a:lvl1pPr algn="l">
              <a:defRPr sz="3200" b="1">
                <a:solidFill>
                  <a:schemeClr val="bg1"/>
                </a:solidFill>
                <a:effectLst>
                  <a:outerShdw blurRad="38100" dist="38100" dir="2700000" algn="tl">
                    <a:srgbClr val="000000">
                      <a:alpha val="43137"/>
                    </a:srgbClr>
                  </a:outerShdw>
                </a:effectLst>
                <a:latin typeface="PermianSlabSerifTypeface" pitchFamily="50" charset="0"/>
              </a:defRPr>
            </a:lvl1pPr>
          </a:lstStyle>
          <a:p>
            <a:r>
              <a:rPr lang="en-US"/>
              <a:t>Click to edit Master title style</a:t>
            </a:r>
            <a:endParaRPr lang="en-US" dirty="0"/>
          </a:p>
        </p:txBody>
      </p:sp>
      <p:sp>
        <p:nvSpPr>
          <p:cNvPr id="3" name="Content Placeholder 2"/>
          <p:cNvSpPr>
            <a:spLocks noGrp="1"/>
          </p:cNvSpPr>
          <p:nvPr>
            <p:ph idx="1"/>
          </p:nvPr>
        </p:nvSpPr>
        <p:spPr>
          <a:xfrm>
            <a:off x="152400" y="895353"/>
            <a:ext cx="4419600" cy="3718847"/>
          </a:xfrm>
        </p:spPr>
        <p:txBody>
          <a:bodyPr>
            <a:normAutofit/>
          </a:bodyPr>
          <a:lstStyle>
            <a:lvl1pPr>
              <a:buClr>
                <a:srgbClr val="FF0F00"/>
              </a:buClr>
              <a:defRPr sz="2400">
                <a:latin typeface="Open Sans" panose="020B0606030504020204" pitchFamily="34" charset="0"/>
                <a:ea typeface="Open Sans" panose="020B0606030504020204" pitchFamily="34" charset="0"/>
                <a:cs typeface="Open Sans" panose="020B0606030504020204" pitchFamily="34" charset="0"/>
              </a:defRPr>
            </a:lvl1pPr>
            <a:lvl2pPr>
              <a:buClr>
                <a:srgbClr val="FF0F00"/>
              </a:buClr>
              <a:defRPr sz="2000">
                <a:latin typeface="Open Sans" panose="020B0606030504020204" pitchFamily="34" charset="0"/>
                <a:ea typeface="Open Sans" panose="020B0606030504020204" pitchFamily="34" charset="0"/>
                <a:cs typeface="Open Sans" panose="020B0606030504020204" pitchFamily="34" charset="0"/>
              </a:defRPr>
            </a:lvl2pPr>
            <a:lvl3pPr>
              <a:buClr>
                <a:srgbClr val="FF0F00"/>
              </a:buClr>
              <a:defRPr sz="1800">
                <a:latin typeface="Open Sans" panose="020B0606030504020204" pitchFamily="34" charset="0"/>
                <a:ea typeface="Open Sans" panose="020B0606030504020204" pitchFamily="34" charset="0"/>
                <a:cs typeface="Open Sans" panose="020B0606030504020204" pitchFamily="34" charset="0"/>
              </a:defRPr>
            </a:lvl3pPr>
            <a:lvl4pPr>
              <a:buClr>
                <a:srgbClr val="FF0F00"/>
              </a:buClr>
              <a:defRPr sz="1600">
                <a:latin typeface="Open Sans" panose="020B0606030504020204" pitchFamily="34" charset="0"/>
                <a:ea typeface="Open Sans" panose="020B0606030504020204" pitchFamily="34" charset="0"/>
                <a:cs typeface="Open Sans" panose="020B0606030504020204" pitchFamily="34" charset="0"/>
              </a:defRPr>
            </a:lvl4pPr>
            <a:lvl5pPr>
              <a:buClr>
                <a:srgbClr val="FF0F00"/>
              </a:buClr>
              <a:defRPr sz="1600">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Content Placeholder 2"/>
          <p:cNvSpPr>
            <a:spLocks noGrp="1"/>
          </p:cNvSpPr>
          <p:nvPr>
            <p:ph idx="13"/>
          </p:nvPr>
        </p:nvSpPr>
        <p:spPr>
          <a:xfrm>
            <a:off x="4648200" y="895353"/>
            <a:ext cx="4267200" cy="3718847"/>
          </a:xfrm>
        </p:spPr>
        <p:txBody>
          <a:bodyPr>
            <a:normAutofit/>
          </a:bodyPr>
          <a:lstStyle>
            <a:lvl1pPr>
              <a:buClr>
                <a:srgbClr val="FF0000"/>
              </a:buClr>
              <a:defRPr sz="2400">
                <a:latin typeface="Open Sans" panose="020B0606030504020204" pitchFamily="34" charset="0"/>
                <a:ea typeface="Open Sans" panose="020B0606030504020204" pitchFamily="34" charset="0"/>
                <a:cs typeface="Open Sans" panose="020B0606030504020204" pitchFamily="34" charset="0"/>
              </a:defRPr>
            </a:lvl1pPr>
            <a:lvl2pPr>
              <a:buClr>
                <a:srgbClr val="FF0000"/>
              </a:buClr>
              <a:defRPr sz="2000">
                <a:latin typeface="Open Sans" panose="020B0606030504020204" pitchFamily="34" charset="0"/>
                <a:ea typeface="Open Sans" panose="020B0606030504020204" pitchFamily="34" charset="0"/>
                <a:cs typeface="Open Sans" panose="020B0606030504020204" pitchFamily="34" charset="0"/>
              </a:defRPr>
            </a:lvl2pPr>
            <a:lvl3pPr>
              <a:buClr>
                <a:srgbClr val="FF0000"/>
              </a:buClr>
              <a:defRPr sz="1800">
                <a:latin typeface="Open Sans" panose="020B0606030504020204" pitchFamily="34" charset="0"/>
                <a:ea typeface="Open Sans" panose="020B0606030504020204" pitchFamily="34" charset="0"/>
                <a:cs typeface="Open Sans" panose="020B0606030504020204" pitchFamily="34" charset="0"/>
              </a:defRPr>
            </a:lvl3pPr>
            <a:lvl4pPr>
              <a:buClr>
                <a:srgbClr val="FF0000"/>
              </a:buClr>
              <a:defRPr sz="1600">
                <a:latin typeface="Open Sans" panose="020B0606030504020204" pitchFamily="34" charset="0"/>
                <a:ea typeface="Open Sans" panose="020B0606030504020204" pitchFamily="34" charset="0"/>
                <a:cs typeface="Open Sans" panose="020B0606030504020204" pitchFamily="34" charset="0"/>
              </a:defRPr>
            </a:lvl4pPr>
            <a:lvl5pPr>
              <a:buClr>
                <a:srgbClr val="FF0000"/>
              </a:buClr>
              <a:defRPr sz="1600">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Rectangle 11"/>
          <p:cNvSpPr/>
          <p:nvPr userDrawn="1"/>
        </p:nvSpPr>
        <p:spPr>
          <a:xfrm>
            <a:off x="0" y="742951"/>
            <a:ext cx="9144000" cy="66675"/>
          </a:xfrm>
          <a:prstGeom prst="rect">
            <a:avLst/>
          </a:prstGeom>
          <a:solidFill>
            <a:srgbClr val="FF0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userDrawn="1"/>
        </p:nvSpPr>
        <p:spPr>
          <a:xfrm>
            <a:off x="0" y="4614200"/>
            <a:ext cx="9144000" cy="529300"/>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ooter Placeholder 4"/>
          <p:cNvSpPr>
            <a:spLocks noGrp="1"/>
          </p:cNvSpPr>
          <p:nvPr>
            <p:ph type="ftr" sz="quarter" idx="11"/>
          </p:nvPr>
        </p:nvSpPr>
        <p:spPr>
          <a:xfrm>
            <a:off x="3124200" y="4812507"/>
            <a:ext cx="2895600" cy="273844"/>
          </a:xfrm>
          <a:prstGeom prst="rect">
            <a:avLst/>
          </a:prstGeom>
        </p:spPr>
        <p:txBody>
          <a:bodyPr anchor="b"/>
          <a:lstStyle>
            <a:lvl1pPr>
              <a:defRPr sz="1000" i="1">
                <a:solidFill>
                  <a:schemeClr val="accent5"/>
                </a:solidFill>
                <a:latin typeface="Open Sans" panose="020B0606030504020204" pitchFamily="34" charset="0"/>
                <a:ea typeface="Open Sans" panose="020B0606030504020204" pitchFamily="34" charset="0"/>
                <a:cs typeface="Open Sans" panose="020B0606030504020204" pitchFamily="34" charset="0"/>
              </a:defRPr>
            </a:lvl1pPr>
          </a:lstStyle>
          <a:p>
            <a:endParaRPr lang="en-US" dirty="0"/>
          </a:p>
        </p:txBody>
      </p:sp>
      <p:sp>
        <p:nvSpPr>
          <p:cNvPr id="16" name="Slide Number Placeholder 5"/>
          <p:cNvSpPr txBox="1">
            <a:spLocks/>
          </p:cNvSpPr>
          <p:nvPr userDrawn="1"/>
        </p:nvSpPr>
        <p:spPr>
          <a:xfrm>
            <a:off x="6934200" y="4812507"/>
            <a:ext cx="2133600" cy="273844"/>
          </a:xfrm>
          <a:prstGeom prst="rect">
            <a:avLst/>
          </a:prstGeom>
        </p:spPr>
        <p:txBody>
          <a:bodyPr anchor="b"/>
          <a:lstStyle>
            <a:defPPr>
              <a:defRPr lang="en-US"/>
            </a:defPPr>
            <a:lvl1pPr marL="0" algn="r" defTabSz="914400" rtl="0" eaLnBrk="1" latinLnBrk="0" hangingPunct="1">
              <a:defRPr sz="1000" i="1" kern="1200">
                <a:solidFill>
                  <a:schemeClr val="accent5"/>
                </a:solidFill>
                <a:latin typeface="Open Sans" panose="020B0606030504020204" pitchFamily="34" charset="0"/>
                <a:ea typeface="Open Sans" panose="020B0606030504020204" pitchFamily="34" charset="0"/>
                <a:cs typeface="Open Sans" panose="020B0606030504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C76A076-0EB6-4ACF-BC93-AE169B35ECF5}" type="slidenum">
              <a:rPr lang="en-US" smtClean="0"/>
              <a:pPr/>
              <a:t>‹#›</a:t>
            </a:fld>
            <a:endParaRPr lang="en-US" dirty="0"/>
          </a:p>
        </p:txBody>
      </p:sp>
      <p:pic>
        <p:nvPicPr>
          <p:cNvPr id="13" name="Picture 12" descr="Tennessee Department of Commerce &amp; Insurance Logo"/>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152400" y="4614200"/>
            <a:ext cx="1097280" cy="548640"/>
          </a:xfrm>
          <a:prstGeom prst="rect">
            <a:avLst/>
          </a:prstGeom>
        </p:spPr>
      </p:pic>
    </p:spTree>
    <p:extLst>
      <p:ext uri="{BB962C8B-B14F-4D97-AF65-F5344CB8AC3E}">
        <p14:creationId xmlns:p14="http://schemas.microsoft.com/office/powerpoint/2010/main" val="276456935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44445570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Blank - Blue">
    <p:bg>
      <p:bgPr>
        <a:solidFill>
          <a:schemeClr val="accent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6299341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Blank - Orange">
    <p:bg>
      <p:bgPr>
        <a:solidFill>
          <a:schemeClr val="accent3"/>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6299341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Blank - YellowGreen">
    <p:bg>
      <p:bgPr>
        <a:solidFill>
          <a:schemeClr val="accent2"/>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10067829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Blank - Gray">
    <p:bg>
      <p:bgPr>
        <a:solidFill>
          <a:schemeClr val="accent5">
            <a:lumMod val="20000"/>
            <a:lumOff val="80000"/>
          </a:schemeClr>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629934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 Photo">
    <p:spTree>
      <p:nvGrpSpPr>
        <p:cNvPr id="1" name=""/>
        <p:cNvGrpSpPr/>
        <p:nvPr/>
      </p:nvGrpSpPr>
      <p:grpSpPr>
        <a:xfrm>
          <a:off x="0" y="0"/>
          <a:ext cx="0" cy="0"/>
          <a:chOff x="0" y="0"/>
          <a:chExt cx="0" cy="0"/>
        </a:xfrm>
      </p:grpSpPr>
      <p:sp>
        <p:nvSpPr>
          <p:cNvPr id="7" name="Picture Placeholder 6"/>
          <p:cNvSpPr>
            <a:spLocks noGrp="1"/>
          </p:cNvSpPr>
          <p:nvPr>
            <p:ph type="pic" sz="quarter" idx="10"/>
          </p:nvPr>
        </p:nvSpPr>
        <p:spPr>
          <a:xfrm>
            <a:off x="4572000" y="0"/>
            <a:ext cx="4572000" cy="5143500"/>
          </a:xfrm>
        </p:spPr>
        <p:txBody>
          <a:bodyPr/>
          <a:lstStyle>
            <a:lvl1pPr marL="0" indent="0">
              <a:buNone/>
              <a:defRPr/>
            </a:lvl1pPr>
          </a:lstStyle>
          <a:p>
            <a:r>
              <a:rPr lang="en-US"/>
              <a:t>Click icon to add picture</a:t>
            </a:r>
            <a:endParaRPr lang="en-US" dirty="0"/>
          </a:p>
        </p:txBody>
      </p:sp>
      <p:sp>
        <p:nvSpPr>
          <p:cNvPr id="10" name="Title 9"/>
          <p:cNvSpPr>
            <a:spLocks noGrp="1"/>
          </p:cNvSpPr>
          <p:nvPr>
            <p:ph type="title"/>
          </p:nvPr>
        </p:nvSpPr>
        <p:spPr>
          <a:xfrm>
            <a:off x="381000" y="1657351"/>
            <a:ext cx="3962400" cy="1676400"/>
          </a:xfrm>
        </p:spPr>
        <p:txBody>
          <a:bodyPr>
            <a:noAutofit/>
          </a:bodyPr>
          <a:lstStyle>
            <a:lvl1pPr marL="0" indent="0" algn="l">
              <a:defRPr sz="3600">
                <a:effectLst/>
                <a:latin typeface="PermianSlabSerifTypeface" pitchFamily="50" charset="0"/>
              </a:defRPr>
            </a:lvl1pPr>
          </a:lstStyle>
          <a:p>
            <a:r>
              <a:rPr lang="en-US"/>
              <a:t>Click to edit Master title style</a:t>
            </a:r>
            <a:endParaRPr lang="en-US" dirty="0"/>
          </a:p>
        </p:txBody>
      </p:sp>
      <p:sp>
        <p:nvSpPr>
          <p:cNvPr id="12" name="Text Placeholder 11"/>
          <p:cNvSpPr>
            <a:spLocks noGrp="1"/>
          </p:cNvSpPr>
          <p:nvPr>
            <p:ph type="body" sz="quarter" idx="11" hasCustomPrompt="1"/>
          </p:nvPr>
        </p:nvSpPr>
        <p:spPr>
          <a:xfrm>
            <a:off x="381000" y="4171950"/>
            <a:ext cx="4038600" cy="838200"/>
          </a:xfrm>
        </p:spPr>
        <p:txBody>
          <a:bodyPr anchor="b">
            <a:normAutofit/>
          </a:bodyPr>
          <a:lstStyle>
            <a:lvl1pPr marL="0" indent="0">
              <a:buNone/>
              <a:defRPr sz="1100">
                <a:solidFill>
                  <a:schemeClr val="accent5"/>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dirty="0"/>
              <a:t>Name, Position</a:t>
            </a:r>
          </a:p>
          <a:p>
            <a:pPr lvl="0"/>
            <a:r>
              <a:rPr lang="en-US" dirty="0"/>
              <a:t>Date</a:t>
            </a:r>
          </a:p>
        </p:txBody>
      </p:sp>
      <p:sp>
        <p:nvSpPr>
          <p:cNvPr id="14" name="Text Placeholder 13"/>
          <p:cNvSpPr>
            <a:spLocks noGrp="1"/>
          </p:cNvSpPr>
          <p:nvPr>
            <p:ph type="body" sz="quarter" idx="12" hasCustomPrompt="1"/>
          </p:nvPr>
        </p:nvSpPr>
        <p:spPr>
          <a:xfrm>
            <a:off x="381000" y="3333751"/>
            <a:ext cx="3962400" cy="609600"/>
          </a:xfrm>
        </p:spPr>
        <p:txBody>
          <a:bodyPr>
            <a:normAutofit/>
          </a:bodyPr>
          <a:lstStyle>
            <a:lvl1pPr marL="0" indent="0">
              <a:buNone/>
              <a:defRPr sz="2800">
                <a:solidFill>
                  <a:schemeClr val="accent5"/>
                </a:solidFill>
                <a:latin typeface="PermianSlabSerifTypeface" pitchFamily="50" charset="0"/>
              </a:defRPr>
            </a:lvl1pPr>
          </a:lstStyle>
          <a:p>
            <a:pPr lvl="0"/>
            <a:r>
              <a:rPr lang="en-US" dirty="0"/>
              <a:t>Sub-Title</a:t>
            </a:r>
          </a:p>
        </p:txBody>
      </p:sp>
      <p:pic>
        <p:nvPicPr>
          <p:cNvPr id="6" name="Picture 5" descr="Tennessee Department of Commerce &amp; Insurance Logo"/>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381000" y="285750"/>
            <a:ext cx="1920240" cy="960120"/>
          </a:xfrm>
          <a:prstGeom prst="rect">
            <a:avLst/>
          </a:prstGeom>
        </p:spPr>
      </p:pic>
    </p:spTree>
    <p:extLst>
      <p:ext uri="{BB962C8B-B14F-4D97-AF65-F5344CB8AC3E}">
        <p14:creationId xmlns:p14="http://schemas.microsoft.com/office/powerpoint/2010/main" val="22559767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ub-Title">
    <p:spTree>
      <p:nvGrpSpPr>
        <p:cNvPr id="1" name=""/>
        <p:cNvGrpSpPr/>
        <p:nvPr/>
      </p:nvGrpSpPr>
      <p:grpSpPr>
        <a:xfrm>
          <a:off x="0" y="0"/>
          <a:ext cx="0" cy="0"/>
          <a:chOff x="0" y="0"/>
          <a:chExt cx="0" cy="0"/>
        </a:xfrm>
      </p:grpSpPr>
      <p:sp>
        <p:nvSpPr>
          <p:cNvPr id="5" name="Rectangle 4"/>
          <p:cNvSpPr/>
          <p:nvPr userDrawn="1"/>
        </p:nvSpPr>
        <p:spPr>
          <a:xfrm>
            <a:off x="3200400" y="2906078"/>
            <a:ext cx="5943600" cy="168021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1"/>
          <p:cNvSpPr>
            <a:spLocks noGrp="1"/>
          </p:cNvSpPr>
          <p:nvPr>
            <p:ph type="ctrTitle"/>
          </p:nvPr>
        </p:nvSpPr>
        <p:spPr>
          <a:xfrm>
            <a:off x="3276600" y="2971800"/>
            <a:ext cx="5715000" cy="1543050"/>
          </a:xfrm>
        </p:spPr>
        <p:txBody>
          <a:bodyPr/>
          <a:lstStyle>
            <a:lvl1pPr algn="r">
              <a:defRPr b="1">
                <a:solidFill>
                  <a:schemeClr val="bg1"/>
                </a:solidFill>
                <a:effectLst>
                  <a:outerShdw blurRad="38100" dist="38100" dir="2700000" algn="tl">
                    <a:srgbClr val="000000">
                      <a:alpha val="43137"/>
                    </a:srgbClr>
                  </a:outerShdw>
                </a:effectLst>
                <a:latin typeface="PermianSlabSerifTypeface" pitchFamily="50" charset="0"/>
              </a:defRPr>
            </a:lvl1pPr>
          </a:lstStyle>
          <a:p>
            <a:r>
              <a:rPr lang="en-US" dirty="0"/>
              <a:t>Click to edit Master title style</a:t>
            </a:r>
          </a:p>
        </p:txBody>
      </p:sp>
      <p:pic>
        <p:nvPicPr>
          <p:cNvPr id="8" name="Picture 7" descr="Tennessee State Logo"/>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85800" y="2495550"/>
            <a:ext cx="2510028" cy="2510028"/>
          </a:xfrm>
          <a:prstGeom prst="rect">
            <a:avLst/>
          </a:prstGeom>
          <a:noFill/>
          <a:ln>
            <a:noFill/>
          </a:ln>
        </p:spPr>
      </p:pic>
    </p:spTree>
    <p:extLst>
      <p:ext uri="{BB962C8B-B14F-4D97-AF65-F5344CB8AC3E}">
        <p14:creationId xmlns:p14="http://schemas.microsoft.com/office/powerpoint/2010/main" val="28548909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Body - TN Mark">
    <p:spTree>
      <p:nvGrpSpPr>
        <p:cNvPr id="1" name=""/>
        <p:cNvGrpSpPr/>
        <p:nvPr/>
      </p:nvGrpSpPr>
      <p:grpSpPr>
        <a:xfrm>
          <a:off x="0" y="0"/>
          <a:ext cx="0" cy="0"/>
          <a:chOff x="0" y="0"/>
          <a:chExt cx="0" cy="0"/>
        </a:xfrm>
      </p:grpSpPr>
      <p:sp>
        <p:nvSpPr>
          <p:cNvPr id="7" name="Rectangle 6"/>
          <p:cNvSpPr/>
          <p:nvPr userDrawn="1"/>
        </p:nvSpPr>
        <p:spPr>
          <a:xfrm>
            <a:off x="0" y="133351"/>
            <a:ext cx="9144000" cy="609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52400" y="133352"/>
            <a:ext cx="8839200" cy="619125"/>
          </a:xfrm>
        </p:spPr>
        <p:txBody>
          <a:bodyPr>
            <a:noAutofit/>
          </a:bodyPr>
          <a:lstStyle>
            <a:lvl1pPr algn="l">
              <a:defRPr sz="3200" b="1">
                <a:solidFill>
                  <a:schemeClr val="bg1"/>
                </a:solidFill>
                <a:effectLst>
                  <a:outerShdw blurRad="38100" dist="38100" dir="2700000" algn="tl">
                    <a:srgbClr val="000000">
                      <a:alpha val="43137"/>
                    </a:srgbClr>
                  </a:outerShdw>
                </a:effectLst>
                <a:latin typeface="PermianSlabSerifTypeface" pitchFamily="50" charset="0"/>
              </a:defRPr>
            </a:lvl1pPr>
          </a:lstStyle>
          <a:p>
            <a:r>
              <a:rPr lang="en-US"/>
              <a:t>Click to edit Master title style</a:t>
            </a:r>
            <a:endParaRPr lang="en-US" dirty="0"/>
          </a:p>
        </p:txBody>
      </p:sp>
      <p:sp>
        <p:nvSpPr>
          <p:cNvPr id="3" name="Content Placeholder 2"/>
          <p:cNvSpPr>
            <a:spLocks noGrp="1"/>
          </p:cNvSpPr>
          <p:nvPr>
            <p:ph idx="1"/>
          </p:nvPr>
        </p:nvSpPr>
        <p:spPr>
          <a:xfrm>
            <a:off x="152400" y="857250"/>
            <a:ext cx="8839200" cy="4171950"/>
          </a:xfrm>
        </p:spPr>
        <p:txBody>
          <a:bodyPr>
            <a:normAutofit/>
          </a:bodyPr>
          <a:lstStyle>
            <a:lvl1pPr>
              <a:buClr>
                <a:schemeClr val="bg2"/>
              </a:buClr>
              <a:defRPr sz="2400">
                <a:latin typeface="Open Sans" panose="020B0606030504020204" pitchFamily="34" charset="0"/>
                <a:ea typeface="Open Sans" panose="020B0606030504020204" pitchFamily="34" charset="0"/>
                <a:cs typeface="Open Sans" panose="020B0606030504020204" pitchFamily="34" charset="0"/>
              </a:defRPr>
            </a:lvl1pPr>
            <a:lvl2pPr>
              <a:buClr>
                <a:schemeClr val="bg2"/>
              </a:buClr>
              <a:defRPr sz="2000">
                <a:latin typeface="Open Sans" panose="020B0606030504020204" pitchFamily="34" charset="0"/>
                <a:ea typeface="Open Sans" panose="020B0606030504020204" pitchFamily="34" charset="0"/>
                <a:cs typeface="Open Sans" panose="020B0606030504020204" pitchFamily="34" charset="0"/>
              </a:defRPr>
            </a:lvl2pPr>
            <a:lvl3pPr>
              <a:buClr>
                <a:schemeClr val="bg2"/>
              </a:buClr>
              <a:defRPr sz="1800">
                <a:latin typeface="Open Sans" panose="020B0606030504020204" pitchFamily="34" charset="0"/>
                <a:ea typeface="Open Sans" panose="020B0606030504020204" pitchFamily="34" charset="0"/>
                <a:cs typeface="Open Sans" panose="020B0606030504020204" pitchFamily="34" charset="0"/>
              </a:defRPr>
            </a:lvl3pPr>
            <a:lvl4pPr>
              <a:buClr>
                <a:schemeClr val="bg2"/>
              </a:buClr>
              <a:defRPr sz="1600">
                <a:latin typeface="Open Sans" panose="020B0606030504020204" pitchFamily="34" charset="0"/>
                <a:ea typeface="Open Sans" panose="020B0606030504020204" pitchFamily="34" charset="0"/>
                <a:cs typeface="Open Sans" panose="020B0606030504020204" pitchFamily="34" charset="0"/>
              </a:defRPr>
            </a:lvl4pPr>
            <a:lvl5pPr>
              <a:buClr>
                <a:schemeClr val="bg2"/>
              </a:buClr>
              <a:defRPr sz="1600">
                <a:latin typeface="Open Sans" panose="020B0606030504020204" pitchFamily="34" charset="0"/>
                <a:ea typeface="Open Sans" panose="020B0606030504020204" pitchFamily="34" charset="0"/>
                <a:cs typeface="Open Sans" panose="020B0606030504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9" name="Picture 8" descr="Tennessee State Logo"/>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279892" y="4247642"/>
            <a:ext cx="864108" cy="864108"/>
          </a:xfrm>
          <a:prstGeom prst="rect">
            <a:avLst/>
          </a:prstGeom>
        </p:spPr>
      </p:pic>
    </p:spTree>
    <p:extLst>
      <p:ext uri="{BB962C8B-B14F-4D97-AF65-F5344CB8AC3E}">
        <p14:creationId xmlns:p14="http://schemas.microsoft.com/office/powerpoint/2010/main" val="18999786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ody">
    <p:spTree>
      <p:nvGrpSpPr>
        <p:cNvPr id="1" name=""/>
        <p:cNvGrpSpPr/>
        <p:nvPr/>
      </p:nvGrpSpPr>
      <p:grpSpPr>
        <a:xfrm>
          <a:off x="0" y="0"/>
          <a:ext cx="0" cy="0"/>
          <a:chOff x="0" y="0"/>
          <a:chExt cx="0" cy="0"/>
        </a:xfrm>
      </p:grpSpPr>
      <p:sp>
        <p:nvSpPr>
          <p:cNvPr id="11" name="Rectangle 10"/>
          <p:cNvSpPr/>
          <p:nvPr userDrawn="1"/>
        </p:nvSpPr>
        <p:spPr>
          <a:xfrm>
            <a:off x="0" y="4614200"/>
            <a:ext cx="9144000" cy="529300"/>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0" y="133351"/>
            <a:ext cx="9144000" cy="609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52400" y="133352"/>
            <a:ext cx="8839200" cy="619125"/>
          </a:xfrm>
        </p:spPr>
        <p:txBody>
          <a:bodyPr>
            <a:noAutofit/>
          </a:bodyPr>
          <a:lstStyle>
            <a:lvl1pPr algn="l">
              <a:defRPr sz="3200" b="1">
                <a:solidFill>
                  <a:schemeClr val="bg1"/>
                </a:solidFill>
                <a:effectLst>
                  <a:outerShdw blurRad="38100" dist="38100" dir="2700000" algn="tl">
                    <a:srgbClr val="000000">
                      <a:alpha val="43137"/>
                    </a:srgbClr>
                  </a:outerShdw>
                </a:effectLst>
                <a:latin typeface="PermianSlabSerifTypeface" pitchFamily="50" charset="0"/>
              </a:defRPr>
            </a:lvl1pPr>
          </a:lstStyle>
          <a:p>
            <a:r>
              <a:rPr lang="en-US"/>
              <a:t>Click to edit Master title style</a:t>
            </a:r>
            <a:endParaRPr lang="en-US" dirty="0"/>
          </a:p>
        </p:txBody>
      </p:sp>
      <p:sp>
        <p:nvSpPr>
          <p:cNvPr id="3" name="Content Placeholder 2"/>
          <p:cNvSpPr>
            <a:spLocks noGrp="1"/>
          </p:cNvSpPr>
          <p:nvPr>
            <p:ph idx="1"/>
          </p:nvPr>
        </p:nvSpPr>
        <p:spPr>
          <a:xfrm>
            <a:off x="228600" y="895350"/>
            <a:ext cx="8763000" cy="3718849"/>
          </a:xfrm>
        </p:spPr>
        <p:txBody>
          <a:bodyPr>
            <a:normAutofit/>
          </a:bodyPr>
          <a:lstStyle>
            <a:lvl1pPr>
              <a:buClr>
                <a:srgbClr val="FF0F00"/>
              </a:buClr>
              <a:defRPr sz="2400">
                <a:latin typeface="Open Sans" panose="020B0606030504020204" pitchFamily="34" charset="0"/>
                <a:ea typeface="Open Sans" panose="020B0606030504020204" pitchFamily="34" charset="0"/>
                <a:cs typeface="Open Sans" panose="020B0606030504020204" pitchFamily="34" charset="0"/>
              </a:defRPr>
            </a:lvl1pPr>
            <a:lvl2pPr>
              <a:buClr>
                <a:srgbClr val="FF0F00"/>
              </a:buClr>
              <a:defRPr sz="2000">
                <a:latin typeface="Open Sans" panose="020B0606030504020204" pitchFamily="34" charset="0"/>
                <a:ea typeface="Open Sans" panose="020B0606030504020204" pitchFamily="34" charset="0"/>
                <a:cs typeface="Open Sans" panose="020B0606030504020204" pitchFamily="34" charset="0"/>
              </a:defRPr>
            </a:lvl2pPr>
            <a:lvl3pPr>
              <a:buClr>
                <a:srgbClr val="FF0F00"/>
              </a:buClr>
              <a:defRPr sz="1800">
                <a:latin typeface="Open Sans" panose="020B0606030504020204" pitchFamily="34" charset="0"/>
                <a:ea typeface="Open Sans" panose="020B0606030504020204" pitchFamily="34" charset="0"/>
                <a:cs typeface="Open Sans" panose="020B0606030504020204" pitchFamily="34" charset="0"/>
              </a:defRPr>
            </a:lvl3pPr>
            <a:lvl4pPr>
              <a:buClr>
                <a:srgbClr val="FF0F00"/>
              </a:buClr>
              <a:defRPr sz="1600">
                <a:latin typeface="Open Sans" panose="020B0606030504020204" pitchFamily="34" charset="0"/>
                <a:ea typeface="Open Sans" panose="020B0606030504020204" pitchFamily="34" charset="0"/>
                <a:cs typeface="Open Sans" panose="020B0606030504020204" pitchFamily="34" charset="0"/>
              </a:defRPr>
            </a:lvl4pPr>
            <a:lvl5pPr>
              <a:buClr>
                <a:srgbClr val="FF0F00"/>
              </a:buClr>
              <a:defRPr sz="1600">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Footer Placeholder 4"/>
          <p:cNvSpPr>
            <a:spLocks noGrp="1"/>
          </p:cNvSpPr>
          <p:nvPr>
            <p:ph type="ftr" sz="quarter" idx="11"/>
          </p:nvPr>
        </p:nvSpPr>
        <p:spPr>
          <a:xfrm>
            <a:off x="3124200" y="4812507"/>
            <a:ext cx="2895600" cy="273844"/>
          </a:xfrm>
          <a:prstGeom prst="rect">
            <a:avLst/>
          </a:prstGeom>
        </p:spPr>
        <p:txBody>
          <a:bodyPr anchor="b"/>
          <a:lstStyle>
            <a:lvl1pPr>
              <a:defRPr sz="1000" i="1">
                <a:solidFill>
                  <a:schemeClr val="accent5"/>
                </a:solidFill>
                <a:latin typeface="Open Sans" panose="020B0606030504020204" pitchFamily="34" charset="0"/>
                <a:ea typeface="Open Sans" panose="020B0606030504020204" pitchFamily="34" charset="0"/>
                <a:cs typeface="Open Sans" panose="020B0606030504020204" pitchFamily="34" charset="0"/>
              </a:defRPr>
            </a:lvl1pPr>
          </a:lstStyle>
          <a:p>
            <a:endParaRPr lang="en-US" dirty="0"/>
          </a:p>
        </p:txBody>
      </p:sp>
      <p:sp>
        <p:nvSpPr>
          <p:cNvPr id="12" name="Slide Number Placeholder 5"/>
          <p:cNvSpPr>
            <a:spLocks noGrp="1"/>
          </p:cNvSpPr>
          <p:nvPr>
            <p:ph type="sldNum" sz="quarter" idx="12"/>
          </p:nvPr>
        </p:nvSpPr>
        <p:spPr>
          <a:xfrm>
            <a:off x="6934200" y="4812507"/>
            <a:ext cx="2133600" cy="273844"/>
          </a:xfrm>
          <a:prstGeom prst="rect">
            <a:avLst/>
          </a:prstGeom>
        </p:spPr>
        <p:txBody>
          <a:bodyPr anchor="b"/>
          <a:lstStyle>
            <a:lvl1pPr>
              <a:defRPr sz="1000" i="1">
                <a:solidFill>
                  <a:schemeClr val="accent5"/>
                </a:solidFill>
                <a:latin typeface="Open Sans" panose="020B0606030504020204" pitchFamily="34" charset="0"/>
                <a:ea typeface="Open Sans" panose="020B0606030504020204" pitchFamily="34" charset="0"/>
                <a:cs typeface="Open Sans" panose="020B0606030504020204" pitchFamily="34" charset="0"/>
              </a:defRPr>
            </a:lvl1pPr>
          </a:lstStyle>
          <a:p>
            <a:fld id="{5C76A076-0EB6-4ACF-BC93-AE169B35ECF5}" type="slidenum">
              <a:rPr lang="en-US" smtClean="0"/>
              <a:pPr/>
              <a:t>‹#›</a:t>
            </a:fld>
            <a:endParaRPr lang="en-US" dirty="0"/>
          </a:p>
        </p:txBody>
      </p:sp>
      <p:pic>
        <p:nvPicPr>
          <p:cNvPr id="13" name="Picture 12" descr="Tennessee Department of Commerce &amp; Insurance Logo"/>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152400" y="4614200"/>
            <a:ext cx="1097280" cy="548640"/>
          </a:xfrm>
          <a:prstGeom prst="rect">
            <a:avLst/>
          </a:prstGeom>
        </p:spPr>
      </p:pic>
    </p:spTree>
    <p:extLst>
      <p:ext uri="{BB962C8B-B14F-4D97-AF65-F5344CB8AC3E}">
        <p14:creationId xmlns:p14="http://schemas.microsoft.com/office/powerpoint/2010/main" val="13776414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Body - Red">
    <p:spTree>
      <p:nvGrpSpPr>
        <p:cNvPr id="1" name=""/>
        <p:cNvGrpSpPr/>
        <p:nvPr/>
      </p:nvGrpSpPr>
      <p:grpSpPr>
        <a:xfrm>
          <a:off x="0" y="0"/>
          <a:ext cx="0" cy="0"/>
          <a:chOff x="0" y="0"/>
          <a:chExt cx="0" cy="0"/>
        </a:xfrm>
      </p:grpSpPr>
      <p:sp>
        <p:nvSpPr>
          <p:cNvPr id="7" name="Rectangle 6"/>
          <p:cNvSpPr/>
          <p:nvPr userDrawn="1"/>
        </p:nvSpPr>
        <p:spPr>
          <a:xfrm>
            <a:off x="0" y="133351"/>
            <a:ext cx="9144000" cy="609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52400" y="133352"/>
            <a:ext cx="8839200" cy="619125"/>
          </a:xfrm>
        </p:spPr>
        <p:txBody>
          <a:bodyPr>
            <a:noAutofit/>
          </a:bodyPr>
          <a:lstStyle>
            <a:lvl1pPr algn="l">
              <a:defRPr sz="3200" b="1">
                <a:solidFill>
                  <a:schemeClr val="bg1"/>
                </a:solidFill>
                <a:effectLst>
                  <a:outerShdw blurRad="38100" dist="38100" dir="2700000" algn="tl">
                    <a:srgbClr val="000000">
                      <a:alpha val="43137"/>
                    </a:srgbClr>
                  </a:outerShdw>
                </a:effectLst>
                <a:latin typeface="PermianSlabSerifTypeface" pitchFamily="50" charset="0"/>
              </a:defRPr>
            </a:lvl1pPr>
          </a:lstStyle>
          <a:p>
            <a:r>
              <a:rPr lang="en-US"/>
              <a:t>Click to edit Master title style</a:t>
            </a:r>
            <a:endParaRPr lang="en-US" dirty="0"/>
          </a:p>
        </p:txBody>
      </p:sp>
      <p:sp>
        <p:nvSpPr>
          <p:cNvPr id="3" name="Content Placeholder 2"/>
          <p:cNvSpPr>
            <a:spLocks noGrp="1"/>
          </p:cNvSpPr>
          <p:nvPr>
            <p:ph idx="1"/>
          </p:nvPr>
        </p:nvSpPr>
        <p:spPr>
          <a:xfrm>
            <a:off x="152400" y="895350"/>
            <a:ext cx="8839200" cy="3718849"/>
          </a:xfrm>
        </p:spPr>
        <p:txBody>
          <a:bodyPr>
            <a:normAutofit/>
          </a:bodyPr>
          <a:lstStyle>
            <a:lvl1pPr>
              <a:buClr>
                <a:srgbClr val="FF0F00"/>
              </a:buClr>
              <a:defRPr sz="2400">
                <a:latin typeface="Open Sans" panose="020B0606030504020204" pitchFamily="34" charset="0"/>
                <a:ea typeface="Open Sans" panose="020B0606030504020204" pitchFamily="34" charset="0"/>
                <a:cs typeface="Open Sans" panose="020B0606030504020204" pitchFamily="34" charset="0"/>
              </a:defRPr>
            </a:lvl1pPr>
            <a:lvl2pPr>
              <a:buClr>
                <a:srgbClr val="FF0F00"/>
              </a:buClr>
              <a:defRPr sz="2000">
                <a:latin typeface="Open Sans" panose="020B0606030504020204" pitchFamily="34" charset="0"/>
                <a:ea typeface="Open Sans" panose="020B0606030504020204" pitchFamily="34" charset="0"/>
                <a:cs typeface="Open Sans" panose="020B0606030504020204" pitchFamily="34" charset="0"/>
              </a:defRPr>
            </a:lvl2pPr>
            <a:lvl3pPr>
              <a:buClr>
                <a:srgbClr val="FF0F00"/>
              </a:buClr>
              <a:defRPr sz="1800">
                <a:latin typeface="Open Sans" panose="020B0606030504020204" pitchFamily="34" charset="0"/>
                <a:ea typeface="Open Sans" panose="020B0606030504020204" pitchFamily="34" charset="0"/>
                <a:cs typeface="Open Sans" panose="020B0606030504020204" pitchFamily="34" charset="0"/>
              </a:defRPr>
            </a:lvl3pPr>
            <a:lvl4pPr>
              <a:buClr>
                <a:srgbClr val="FF0F00"/>
              </a:buClr>
              <a:defRPr sz="1600">
                <a:latin typeface="Open Sans" panose="020B0606030504020204" pitchFamily="34" charset="0"/>
                <a:ea typeface="Open Sans" panose="020B0606030504020204" pitchFamily="34" charset="0"/>
                <a:cs typeface="Open Sans" panose="020B0606030504020204" pitchFamily="34" charset="0"/>
              </a:defRPr>
            </a:lvl4pPr>
            <a:lvl5pPr>
              <a:buClr>
                <a:srgbClr val="FF0F00"/>
              </a:buClr>
              <a:defRPr sz="1600">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Rectangle 7"/>
          <p:cNvSpPr/>
          <p:nvPr userDrawn="1"/>
        </p:nvSpPr>
        <p:spPr>
          <a:xfrm>
            <a:off x="0" y="742951"/>
            <a:ext cx="9144000" cy="66675"/>
          </a:xfrm>
          <a:prstGeom prst="rect">
            <a:avLst/>
          </a:prstGeom>
          <a:solidFill>
            <a:srgbClr val="FF0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userDrawn="1"/>
        </p:nvSpPr>
        <p:spPr>
          <a:xfrm>
            <a:off x="0" y="4614200"/>
            <a:ext cx="9144000" cy="529300"/>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ooter Placeholder 4"/>
          <p:cNvSpPr>
            <a:spLocks noGrp="1"/>
          </p:cNvSpPr>
          <p:nvPr>
            <p:ph type="ftr" sz="quarter" idx="11"/>
          </p:nvPr>
        </p:nvSpPr>
        <p:spPr>
          <a:xfrm>
            <a:off x="3124200" y="4812507"/>
            <a:ext cx="2895600" cy="273844"/>
          </a:xfrm>
        </p:spPr>
        <p:txBody>
          <a:bodyPr anchor="b"/>
          <a:lstStyle>
            <a:lvl1pPr>
              <a:defRPr sz="1000" i="1">
                <a:solidFill>
                  <a:schemeClr val="accent5"/>
                </a:solidFill>
                <a:latin typeface="Open Sans" panose="020B0606030504020204" pitchFamily="34" charset="0"/>
                <a:ea typeface="Open Sans" panose="020B0606030504020204" pitchFamily="34" charset="0"/>
                <a:cs typeface="Open Sans" panose="020B0606030504020204" pitchFamily="34" charset="0"/>
              </a:defRPr>
            </a:lvl1pPr>
          </a:lstStyle>
          <a:p>
            <a:endParaRPr lang="en-US" dirty="0"/>
          </a:p>
        </p:txBody>
      </p:sp>
      <p:sp>
        <p:nvSpPr>
          <p:cNvPr id="12" name="Slide Number Placeholder 5"/>
          <p:cNvSpPr>
            <a:spLocks noGrp="1"/>
          </p:cNvSpPr>
          <p:nvPr>
            <p:ph type="sldNum" sz="quarter" idx="12"/>
          </p:nvPr>
        </p:nvSpPr>
        <p:spPr>
          <a:xfrm>
            <a:off x="6934200" y="4812507"/>
            <a:ext cx="2133600" cy="273844"/>
          </a:xfrm>
          <a:prstGeom prst="rect">
            <a:avLst/>
          </a:prstGeom>
        </p:spPr>
        <p:txBody>
          <a:bodyPr anchor="b"/>
          <a:lstStyle>
            <a:lvl1pPr>
              <a:defRPr sz="1000" i="1">
                <a:solidFill>
                  <a:schemeClr val="accent5"/>
                </a:solidFill>
                <a:latin typeface="Open Sans" panose="020B0606030504020204" pitchFamily="34" charset="0"/>
                <a:ea typeface="Open Sans" panose="020B0606030504020204" pitchFamily="34" charset="0"/>
                <a:cs typeface="Open Sans" panose="020B0606030504020204" pitchFamily="34" charset="0"/>
              </a:defRPr>
            </a:lvl1pPr>
          </a:lstStyle>
          <a:p>
            <a:fld id="{5C76A076-0EB6-4ACF-BC93-AE169B35ECF5}" type="slidenum">
              <a:rPr lang="en-US" smtClean="0"/>
              <a:pPr/>
              <a:t>‹#›</a:t>
            </a:fld>
            <a:endParaRPr lang="en-US" dirty="0"/>
          </a:p>
        </p:txBody>
      </p:sp>
      <p:pic>
        <p:nvPicPr>
          <p:cNvPr id="14" name="Picture 13" descr="Tennessee Department of Commerce &amp; Insurance Logo"/>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152400" y="4614200"/>
            <a:ext cx="1097280" cy="548640"/>
          </a:xfrm>
          <a:prstGeom prst="rect">
            <a:avLst/>
          </a:prstGeom>
        </p:spPr>
      </p:pic>
    </p:spTree>
    <p:extLst>
      <p:ext uri="{BB962C8B-B14F-4D97-AF65-F5344CB8AC3E}">
        <p14:creationId xmlns:p14="http://schemas.microsoft.com/office/powerpoint/2010/main" val="27706561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ody - Orange">
    <p:spTree>
      <p:nvGrpSpPr>
        <p:cNvPr id="1" name=""/>
        <p:cNvGrpSpPr/>
        <p:nvPr/>
      </p:nvGrpSpPr>
      <p:grpSpPr>
        <a:xfrm>
          <a:off x="0" y="0"/>
          <a:ext cx="0" cy="0"/>
          <a:chOff x="0" y="0"/>
          <a:chExt cx="0" cy="0"/>
        </a:xfrm>
      </p:grpSpPr>
      <p:sp>
        <p:nvSpPr>
          <p:cNvPr id="12" name="Rectangle 11"/>
          <p:cNvSpPr/>
          <p:nvPr userDrawn="1"/>
        </p:nvSpPr>
        <p:spPr>
          <a:xfrm>
            <a:off x="0" y="133351"/>
            <a:ext cx="9144000" cy="609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itle 1"/>
          <p:cNvSpPr>
            <a:spLocks noGrp="1"/>
          </p:cNvSpPr>
          <p:nvPr>
            <p:ph type="title"/>
          </p:nvPr>
        </p:nvSpPr>
        <p:spPr>
          <a:xfrm>
            <a:off x="152400" y="133352"/>
            <a:ext cx="8839200" cy="619125"/>
          </a:xfrm>
        </p:spPr>
        <p:txBody>
          <a:bodyPr>
            <a:noAutofit/>
          </a:bodyPr>
          <a:lstStyle>
            <a:lvl1pPr algn="l">
              <a:defRPr sz="3200" b="1">
                <a:solidFill>
                  <a:schemeClr val="bg1"/>
                </a:solidFill>
                <a:effectLst>
                  <a:outerShdw blurRad="38100" dist="38100" dir="2700000" algn="tl">
                    <a:srgbClr val="000000">
                      <a:alpha val="43137"/>
                    </a:srgbClr>
                  </a:outerShdw>
                </a:effectLst>
                <a:latin typeface="PermianSlabSerifTypeface" pitchFamily="50" charset="0"/>
              </a:defRPr>
            </a:lvl1pPr>
          </a:lstStyle>
          <a:p>
            <a:r>
              <a:rPr lang="en-US"/>
              <a:t>Click to edit Master title style</a:t>
            </a:r>
            <a:endParaRPr lang="en-US" dirty="0"/>
          </a:p>
        </p:txBody>
      </p:sp>
      <p:sp>
        <p:nvSpPr>
          <p:cNvPr id="14" name="Content Placeholder 2"/>
          <p:cNvSpPr>
            <a:spLocks noGrp="1"/>
          </p:cNvSpPr>
          <p:nvPr>
            <p:ph idx="1"/>
          </p:nvPr>
        </p:nvSpPr>
        <p:spPr>
          <a:xfrm>
            <a:off x="152400" y="895350"/>
            <a:ext cx="8839200" cy="3718849"/>
          </a:xfrm>
        </p:spPr>
        <p:txBody>
          <a:bodyPr>
            <a:normAutofit/>
          </a:bodyPr>
          <a:lstStyle>
            <a:lvl1pPr>
              <a:buClr>
                <a:schemeClr val="accent3"/>
              </a:buClr>
              <a:defRPr sz="2400">
                <a:latin typeface="Open Sans" panose="020B0606030504020204" pitchFamily="34" charset="0"/>
                <a:ea typeface="Open Sans" panose="020B0606030504020204" pitchFamily="34" charset="0"/>
                <a:cs typeface="Open Sans" panose="020B0606030504020204" pitchFamily="34" charset="0"/>
              </a:defRPr>
            </a:lvl1pPr>
            <a:lvl2pPr>
              <a:buClr>
                <a:schemeClr val="accent3"/>
              </a:buClr>
              <a:defRPr sz="2000">
                <a:latin typeface="Open Sans" panose="020B0606030504020204" pitchFamily="34" charset="0"/>
                <a:ea typeface="Open Sans" panose="020B0606030504020204" pitchFamily="34" charset="0"/>
                <a:cs typeface="Open Sans" panose="020B0606030504020204" pitchFamily="34" charset="0"/>
              </a:defRPr>
            </a:lvl2pPr>
            <a:lvl3pPr>
              <a:buClr>
                <a:schemeClr val="accent3"/>
              </a:buClr>
              <a:defRPr sz="1800">
                <a:latin typeface="Open Sans" panose="020B0606030504020204" pitchFamily="34" charset="0"/>
                <a:ea typeface="Open Sans" panose="020B0606030504020204" pitchFamily="34" charset="0"/>
                <a:cs typeface="Open Sans" panose="020B0606030504020204" pitchFamily="34" charset="0"/>
              </a:defRPr>
            </a:lvl3pPr>
            <a:lvl4pPr>
              <a:buClr>
                <a:schemeClr val="accent3"/>
              </a:buClr>
              <a:defRPr sz="1600">
                <a:latin typeface="Open Sans" panose="020B0606030504020204" pitchFamily="34" charset="0"/>
                <a:ea typeface="Open Sans" panose="020B0606030504020204" pitchFamily="34" charset="0"/>
                <a:cs typeface="Open Sans" panose="020B0606030504020204" pitchFamily="34" charset="0"/>
              </a:defRPr>
            </a:lvl4pPr>
            <a:lvl5pPr>
              <a:buClr>
                <a:schemeClr val="accent3"/>
              </a:buClr>
              <a:defRPr sz="1600">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7" name="Rectangle 16"/>
          <p:cNvSpPr/>
          <p:nvPr userDrawn="1"/>
        </p:nvSpPr>
        <p:spPr>
          <a:xfrm>
            <a:off x="0" y="742951"/>
            <a:ext cx="9144000" cy="6667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userDrawn="1"/>
        </p:nvSpPr>
        <p:spPr>
          <a:xfrm>
            <a:off x="0" y="4614200"/>
            <a:ext cx="9144000" cy="529300"/>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ooter Placeholder 4"/>
          <p:cNvSpPr>
            <a:spLocks noGrp="1"/>
          </p:cNvSpPr>
          <p:nvPr>
            <p:ph type="ftr" sz="quarter" idx="11"/>
          </p:nvPr>
        </p:nvSpPr>
        <p:spPr>
          <a:xfrm>
            <a:off x="3124200" y="4812507"/>
            <a:ext cx="2895600" cy="273844"/>
          </a:xfrm>
        </p:spPr>
        <p:txBody>
          <a:bodyPr anchor="b"/>
          <a:lstStyle>
            <a:lvl1pPr>
              <a:defRPr sz="1000" i="1">
                <a:solidFill>
                  <a:schemeClr val="accent5"/>
                </a:solidFill>
                <a:latin typeface="Open Sans" panose="020B0606030504020204" pitchFamily="34" charset="0"/>
                <a:ea typeface="Open Sans" panose="020B0606030504020204" pitchFamily="34" charset="0"/>
                <a:cs typeface="Open Sans" panose="020B0606030504020204" pitchFamily="34" charset="0"/>
              </a:defRPr>
            </a:lvl1pPr>
          </a:lstStyle>
          <a:p>
            <a:endParaRPr lang="en-US" dirty="0"/>
          </a:p>
        </p:txBody>
      </p:sp>
      <p:sp>
        <p:nvSpPr>
          <p:cNvPr id="18" name="Slide Number Placeholder 5"/>
          <p:cNvSpPr>
            <a:spLocks noGrp="1"/>
          </p:cNvSpPr>
          <p:nvPr>
            <p:ph type="sldNum" sz="quarter" idx="12"/>
          </p:nvPr>
        </p:nvSpPr>
        <p:spPr>
          <a:xfrm>
            <a:off x="6934200" y="4812507"/>
            <a:ext cx="2133600" cy="273844"/>
          </a:xfrm>
          <a:prstGeom prst="rect">
            <a:avLst/>
          </a:prstGeom>
        </p:spPr>
        <p:txBody>
          <a:bodyPr anchor="b"/>
          <a:lstStyle>
            <a:lvl1pPr>
              <a:defRPr sz="1000" i="1">
                <a:solidFill>
                  <a:schemeClr val="accent5"/>
                </a:solidFill>
                <a:latin typeface="Open Sans" panose="020B0606030504020204" pitchFamily="34" charset="0"/>
                <a:ea typeface="Open Sans" panose="020B0606030504020204" pitchFamily="34" charset="0"/>
                <a:cs typeface="Open Sans" panose="020B0606030504020204" pitchFamily="34" charset="0"/>
              </a:defRPr>
            </a:lvl1pPr>
          </a:lstStyle>
          <a:p>
            <a:fld id="{5C76A076-0EB6-4ACF-BC93-AE169B35ECF5}" type="slidenum">
              <a:rPr lang="en-US" smtClean="0"/>
              <a:pPr/>
              <a:t>‹#›</a:t>
            </a:fld>
            <a:endParaRPr lang="en-US" dirty="0"/>
          </a:p>
        </p:txBody>
      </p:sp>
      <p:pic>
        <p:nvPicPr>
          <p:cNvPr id="16" name="Picture 15" descr="Tennessee Department of Commerce &amp; Insurance Logo"/>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152400" y="4614200"/>
            <a:ext cx="1097280" cy="548640"/>
          </a:xfrm>
          <a:prstGeom prst="rect">
            <a:avLst/>
          </a:prstGeom>
        </p:spPr>
      </p:pic>
    </p:spTree>
    <p:extLst>
      <p:ext uri="{BB962C8B-B14F-4D97-AF65-F5344CB8AC3E}">
        <p14:creationId xmlns:p14="http://schemas.microsoft.com/office/powerpoint/2010/main" val="25633957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Body - Blue">
    <p:spTree>
      <p:nvGrpSpPr>
        <p:cNvPr id="1" name=""/>
        <p:cNvGrpSpPr/>
        <p:nvPr/>
      </p:nvGrpSpPr>
      <p:grpSpPr>
        <a:xfrm>
          <a:off x="0" y="0"/>
          <a:ext cx="0" cy="0"/>
          <a:chOff x="0" y="0"/>
          <a:chExt cx="0" cy="0"/>
        </a:xfrm>
      </p:grpSpPr>
      <p:sp>
        <p:nvSpPr>
          <p:cNvPr id="7" name="Rectangle 6"/>
          <p:cNvSpPr/>
          <p:nvPr userDrawn="1"/>
        </p:nvSpPr>
        <p:spPr>
          <a:xfrm>
            <a:off x="0" y="133351"/>
            <a:ext cx="9144000" cy="609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52400" y="133352"/>
            <a:ext cx="8839200" cy="619125"/>
          </a:xfrm>
        </p:spPr>
        <p:txBody>
          <a:bodyPr>
            <a:noAutofit/>
          </a:bodyPr>
          <a:lstStyle>
            <a:lvl1pPr algn="l">
              <a:defRPr sz="3200" b="1">
                <a:solidFill>
                  <a:schemeClr val="bg1"/>
                </a:solidFill>
                <a:effectLst>
                  <a:outerShdw blurRad="38100" dist="38100" dir="2700000" algn="tl">
                    <a:srgbClr val="000000">
                      <a:alpha val="43137"/>
                    </a:srgbClr>
                  </a:outerShdw>
                </a:effectLst>
                <a:latin typeface="PermianSlabSerifTypeface" pitchFamily="50" charset="0"/>
              </a:defRPr>
            </a:lvl1pPr>
          </a:lstStyle>
          <a:p>
            <a:r>
              <a:rPr lang="en-US"/>
              <a:t>Click to edit Master title style</a:t>
            </a:r>
            <a:endParaRPr lang="en-US" dirty="0"/>
          </a:p>
        </p:txBody>
      </p:sp>
      <p:sp>
        <p:nvSpPr>
          <p:cNvPr id="3" name="Content Placeholder 2"/>
          <p:cNvSpPr>
            <a:spLocks noGrp="1"/>
          </p:cNvSpPr>
          <p:nvPr>
            <p:ph idx="1"/>
          </p:nvPr>
        </p:nvSpPr>
        <p:spPr>
          <a:xfrm>
            <a:off x="152400" y="895350"/>
            <a:ext cx="8839200" cy="3718849"/>
          </a:xfrm>
        </p:spPr>
        <p:txBody>
          <a:bodyPr>
            <a:normAutofit/>
          </a:bodyPr>
          <a:lstStyle>
            <a:lvl1pPr>
              <a:buClr>
                <a:schemeClr val="accent1"/>
              </a:buClr>
              <a:defRPr sz="2400">
                <a:latin typeface="Open Sans" panose="020B0606030504020204" pitchFamily="34" charset="0"/>
                <a:ea typeface="Open Sans" panose="020B0606030504020204" pitchFamily="34" charset="0"/>
                <a:cs typeface="Open Sans" panose="020B0606030504020204" pitchFamily="34" charset="0"/>
              </a:defRPr>
            </a:lvl1pPr>
            <a:lvl2pPr>
              <a:buClr>
                <a:schemeClr val="accent1"/>
              </a:buClr>
              <a:defRPr sz="2000">
                <a:latin typeface="Open Sans" panose="020B0606030504020204" pitchFamily="34" charset="0"/>
                <a:ea typeface="Open Sans" panose="020B0606030504020204" pitchFamily="34" charset="0"/>
                <a:cs typeface="Open Sans" panose="020B0606030504020204" pitchFamily="34" charset="0"/>
              </a:defRPr>
            </a:lvl2pPr>
            <a:lvl3pPr>
              <a:buClr>
                <a:schemeClr val="accent1"/>
              </a:buClr>
              <a:defRPr sz="1800">
                <a:latin typeface="Open Sans" panose="020B0606030504020204" pitchFamily="34" charset="0"/>
                <a:ea typeface="Open Sans" panose="020B0606030504020204" pitchFamily="34" charset="0"/>
                <a:cs typeface="Open Sans" panose="020B0606030504020204" pitchFamily="34" charset="0"/>
              </a:defRPr>
            </a:lvl3pPr>
            <a:lvl4pPr>
              <a:buClr>
                <a:schemeClr val="accent1"/>
              </a:buClr>
              <a:defRPr sz="1600">
                <a:latin typeface="Open Sans" panose="020B0606030504020204" pitchFamily="34" charset="0"/>
                <a:ea typeface="Open Sans" panose="020B0606030504020204" pitchFamily="34" charset="0"/>
                <a:cs typeface="Open Sans" panose="020B0606030504020204" pitchFamily="34" charset="0"/>
              </a:defRPr>
            </a:lvl4pPr>
            <a:lvl5pPr>
              <a:buClr>
                <a:schemeClr val="accent1"/>
              </a:buClr>
              <a:defRPr sz="1600">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Rectangle 7"/>
          <p:cNvSpPr/>
          <p:nvPr userDrawn="1"/>
        </p:nvSpPr>
        <p:spPr>
          <a:xfrm>
            <a:off x="0" y="742951"/>
            <a:ext cx="9144000" cy="6667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userDrawn="1"/>
        </p:nvSpPr>
        <p:spPr>
          <a:xfrm>
            <a:off x="0" y="4614200"/>
            <a:ext cx="9144000" cy="529300"/>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ooter Placeholder 4"/>
          <p:cNvSpPr>
            <a:spLocks noGrp="1"/>
          </p:cNvSpPr>
          <p:nvPr>
            <p:ph type="ftr" sz="quarter" idx="11"/>
          </p:nvPr>
        </p:nvSpPr>
        <p:spPr>
          <a:xfrm>
            <a:off x="3124200" y="4812507"/>
            <a:ext cx="2895600" cy="273844"/>
          </a:xfrm>
        </p:spPr>
        <p:txBody>
          <a:bodyPr anchor="b"/>
          <a:lstStyle>
            <a:lvl1pPr>
              <a:defRPr sz="1000" i="1">
                <a:solidFill>
                  <a:schemeClr val="accent5"/>
                </a:solidFill>
                <a:latin typeface="Open Sans" panose="020B0606030504020204" pitchFamily="34" charset="0"/>
                <a:ea typeface="Open Sans" panose="020B0606030504020204" pitchFamily="34" charset="0"/>
                <a:cs typeface="Open Sans" panose="020B0606030504020204" pitchFamily="34" charset="0"/>
              </a:defRPr>
            </a:lvl1pPr>
          </a:lstStyle>
          <a:p>
            <a:endParaRPr lang="en-US" dirty="0"/>
          </a:p>
        </p:txBody>
      </p:sp>
      <p:sp>
        <p:nvSpPr>
          <p:cNvPr id="12" name="Slide Number Placeholder 5"/>
          <p:cNvSpPr>
            <a:spLocks noGrp="1"/>
          </p:cNvSpPr>
          <p:nvPr>
            <p:ph type="sldNum" sz="quarter" idx="12"/>
          </p:nvPr>
        </p:nvSpPr>
        <p:spPr>
          <a:xfrm>
            <a:off x="6934200" y="4812507"/>
            <a:ext cx="2133600" cy="273844"/>
          </a:xfrm>
          <a:prstGeom prst="rect">
            <a:avLst/>
          </a:prstGeom>
        </p:spPr>
        <p:txBody>
          <a:bodyPr anchor="b"/>
          <a:lstStyle>
            <a:lvl1pPr>
              <a:defRPr sz="1000" i="1">
                <a:solidFill>
                  <a:schemeClr val="accent5"/>
                </a:solidFill>
                <a:latin typeface="Open Sans" panose="020B0606030504020204" pitchFamily="34" charset="0"/>
                <a:ea typeface="Open Sans" panose="020B0606030504020204" pitchFamily="34" charset="0"/>
                <a:cs typeface="Open Sans" panose="020B0606030504020204" pitchFamily="34" charset="0"/>
              </a:defRPr>
            </a:lvl1pPr>
          </a:lstStyle>
          <a:p>
            <a:fld id="{5C76A076-0EB6-4ACF-BC93-AE169B35ECF5}" type="slidenum">
              <a:rPr lang="en-US" smtClean="0"/>
              <a:pPr/>
              <a:t>‹#›</a:t>
            </a:fld>
            <a:endParaRPr lang="en-US" dirty="0"/>
          </a:p>
        </p:txBody>
      </p:sp>
      <p:pic>
        <p:nvPicPr>
          <p:cNvPr id="14" name="Picture 13" descr="Tennessee Department of Commerce &amp; Insurance Logo"/>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152400" y="4614200"/>
            <a:ext cx="1097280" cy="548640"/>
          </a:xfrm>
          <a:prstGeom prst="rect">
            <a:avLst/>
          </a:prstGeom>
        </p:spPr>
      </p:pic>
    </p:spTree>
    <p:extLst>
      <p:ext uri="{BB962C8B-B14F-4D97-AF65-F5344CB8AC3E}">
        <p14:creationId xmlns:p14="http://schemas.microsoft.com/office/powerpoint/2010/main" val="23351007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Body - YellowGreen">
    <p:spTree>
      <p:nvGrpSpPr>
        <p:cNvPr id="1" name=""/>
        <p:cNvGrpSpPr/>
        <p:nvPr/>
      </p:nvGrpSpPr>
      <p:grpSpPr>
        <a:xfrm>
          <a:off x="0" y="0"/>
          <a:ext cx="0" cy="0"/>
          <a:chOff x="0" y="0"/>
          <a:chExt cx="0" cy="0"/>
        </a:xfrm>
      </p:grpSpPr>
      <p:sp>
        <p:nvSpPr>
          <p:cNvPr id="7" name="Rectangle 6"/>
          <p:cNvSpPr/>
          <p:nvPr userDrawn="1"/>
        </p:nvSpPr>
        <p:spPr>
          <a:xfrm>
            <a:off x="0" y="133351"/>
            <a:ext cx="9144000" cy="609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52400" y="133352"/>
            <a:ext cx="8839200" cy="619125"/>
          </a:xfrm>
        </p:spPr>
        <p:txBody>
          <a:bodyPr>
            <a:noAutofit/>
          </a:bodyPr>
          <a:lstStyle>
            <a:lvl1pPr algn="l">
              <a:defRPr sz="3200" b="1">
                <a:solidFill>
                  <a:schemeClr val="bg1"/>
                </a:solidFill>
                <a:effectLst>
                  <a:outerShdw blurRad="38100" dist="38100" dir="2700000" algn="tl">
                    <a:srgbClr val="000000">
                      <a:alpha val="43137"/>
                    </a:srgbClr>
                  </a:outerShdw>
                </a:effectLst>
                <a:latin typeface="PermianSlabSerifTypeface" pitchFamily="50" charset="0"/>
              </a:defRPr>
            </a:lvl1pPr>
          </a:lstStyle>
          <a:p>
            <a:r>
              <a:rPr lang="en-US"/>
              <a:t>Click to edit Master title style</a:t>
            </a:r>
            <a:endParaRPr lang="en-US" dirty="0"/>
          </a:p>
        </p:txBody>
      </p:sp>
      <p:sp>
        <p:nvSpPr>
          <p:cNvPr id="3" name="Content Placeholder 2"/>
          <p:cNvSpPr>
            <a:spLocks noGrp="1"/>
          </p:cNvSpPr>
          <p:nvPr>
            <p:ph idx="1"/>
          </p:nvPr>
        </p:nvSpPr>
        <p:spPr>
          <a:xfrm>
            <a:off x="152400" y="895350"/>
            <a:ext cx="8839200" cy="3718849"/>
          </a:xfrm>
        </p:spPr>
        <p:txBody>
          <a:bodyPr>
            <a:normAutofit/>
          </a:bodyPr>
          <a:lstStyle>
            <a:lvl1pPr>
              <a:buClr>
                <a:schemeClr val="accent2"/>
              </a:buClr>
              <a:defRPr sz="2400">
                <a:latin typeface="Open Sans" panose="020B0606030504020204" pitchFamily="34" charset="0"/>
                <a:ea typeface="Open Sans" panose="020B0606030504020204" pitchFamily="34" charset="0"/>
                <a:cs typeface="Open Sans" panose="020B0606030504020204" pitchFamily="34" charset="0"/>
              </a:defRPr>
            </a:lvl1pPr>
            <a:lvl2pPr>
              <a:buClr>
                <a:schemeClr val="accent2"/>
              </a:buClr>
              <a:defRPr sz="2000">
                <a:latin typeface="Open Sans" panose="020B0606030504020204" pitchFamily="34" charset="0"/>
                <a:ea typeface="Open Sans" panose="020B0606030504020204" pitchFamily="34" charset="0"/>
                <a:cs typeface="Open Sans" panose="020B0606030504020204" pitchFamily="34" charset="0"/>
              </a:defRPr>
            </a:lvl2pPr>
            <a:lvl3pPr>
              <a:buClr>
                <a:schemeClr val="accent2"/>
              </a:buClr>
              <a:defRPr sz="1800">
                <a:latin typeface="Open Sans" panose="020B0606030504020204" pitchFamily="34" charset="0"/>
                <a:ea typeface="Open Sans" panose="020B0606030504020204" pitchFamily="34" charset="0"/>
                <a:cs typeface="Open Sans" panose="020B0606030504020204" pitchFamily="34" charset="0"/>
              </a:defRPr>
            </a:lvl3pPr>
            <a:lvl4pPr>
              <a:buClr>
                <a:schemeClr val="accent2"/>
              </a:buClr>
              <a:defRPr sz="1600">
                <a:latin typeface="Open Sans" panose="020B0606030504020204" pitchFamily="34" charset="0"/>
                <a:ea typeface="Open Sans" panose="020B0606030504020204" pitchFamily="34" charset="0"/>
                <a:cs typeface="Open Sans" panose="020B0606030504020204" pitchFamily="34" charset="0"/>
              </a:defRPr>
            </a:lvl4pPr>
            <a:lvl5pPr>
              <a:buClr>
                <a:schemeClr val="accent2"/>
              </a:buClr>
              <a:defRPr sz="1600">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Rectangle 7"/>
          <p:cNvSpPr/>
          <p:nvPr userDrawn="1"/>
        </p:nvSpPr>
        <p:spPr>
          <a:xfrm>
            <a:off x="0" y="742951"/>
            <a:ext cx="9144000" cy="666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userDrawn="1"/>
        </p:nvSpPr>
        <p:spPr>
          <a:xfrm>
            <a:off x="0" y="4614200"/>
            <a:ext cx="9144000" cy="529300"/>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ooter Placeholder 4"/>
          <p:cNvSpPr>
            <a:spLocks noGrp="1"/>
          </p:cNvSpPr>
          <p:nvPr>
            <p:ph type="ftr" sz="quarter" idx="11"/>
          </p:nvPr>
        </p:nvSpPr>
        <p:spPr>
          <a:xfrm>
            <a:off x="3124200" y="4812507"/>
            <a:ext cx="2895600" cy="273844"/>
          </a:xfrm>
        </p:spPr>
        <p:txBody>
          <a:bodyPr anchor="b"/>
          <a:lstStyle>
            <a:lvl1pPr>
              <a:defRPr sz="1000" i="1">
                <a:solidFill>
                  <a:schemeClr val="accent5"/>
                </a:solidFill>
                <a:latin typeface="Open Sans" panose="020B0606030504020204" pitchFamily="34" charset="0"/>
                <a:ea typeface="Open Sans" panose="020B0606030504020204" pitchFamily="34" charset="0"/>
                <a:cs typeface="Open Sans" panose="020B0606030504020204" pitchFamily="34" charset="0"/>
              </a:defRPr>
            </a:lvl1pPr>
          </a:lstStyle>
          <a:p>
            <a:endParaRPr lang="en-US" dirty="0"/>
          </a:p>
        </p:txBody>
      </p:sp>
      <p:sp>
        <p:nvSpPr>
          <p:cNvPr id="14" name="Slide Number Placeholder 5"/>
          <p:cNvSpPr>
            <a:spLocks noGrp="1"/>
          </p:cNvSpPr>
          <p:nvPr>
            <p:ph type="sldNum" sz="quarter" idx="12"/>
          </p:nvPr>
        </p:nvSpPr>
        <p:spPr>
          <a:xfrm>
            <a:off x="6934200" y="4812507"/>
            <a:ext cx="2133600" cy="273844"/>
          </a:xfrm>
          <a:prstGeom prst="rect">
            <a:avLst/>
          </a:prstGeom>
        </p:spPr>
        <p:txBody>
          <a:bodyPr anchor="b"/>
          <a:lstStyle>
            <a:lvl1pPr>
              <a:defRPr sz="1000" i="1">
                <a:solidFill>
                  <a:schemeClr val="accent5"/>
                </a:solidFill>
                <a:latin typeface="Open Sans" panose="020B0606030504020204" pitchFamily="34" charset="0"/>
                <a:ea typeface="Open Sans" panose="020B0606030504020204" pitchFamily="34" charset="0"/>
                <a:cs typeface="Open Sans" panose="020B0606030504020204" pitchFamily="34" charset="0"/>
              </a:defRPr>
            </a:lvl1pPr>
          </a:lstStyle>
          <a:p>
            <a:fld id="{5C76A076-0EB6-4ACF-BC93-AE169B35ECF5}" type="slidenum">
              <a:rPr lang="en-US" smtClean="0"/>
              <a:pPr/>
              <a:t>‹#›</a:t>
            </a:fld>
            <a:endParaRPr lang="en-US" dirty="0"/>
          </a:p>
        </p:txBody>
      </p:sp>
      <p:pic>
        <p:nvPicPr>
          <p:cNvPr id="12" name="Picture 11" descr="Tennessee Department of Commerce &amp; Insurance Logo"/>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152400" y="4614200"/>
            <a:ext cx="1097280" cy="548640"/>
          </a:xfrm>
          <a:prstGeom prst="rect">
            <a:avLst/>
          </a:prstGeom>
        </p:spPr>
      </p:pic>
    </p:spTree>
    <p:extLst>
      <p:ext uri="{BB962C8B-B14F-4D97-AF65-F5344CB8AC3E}">
        <p14:creationId xmlns:p14="http://schemas.microsoft.com/office/powerpoint/2010/main" val="28832673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4"/>
          <p:cNvSpPr>
            <a:spLocks noGrp="1"/>
          </p:cNvSpPr>
          <p:nvPr>
            <p:ph type="ftr" sz="quarter" idx="3"/>
          </p:nvPr>
        </p:nvSpPr>
        <p:spPr>
          <a:xfrm>
            <a:off x="3124200" y="4812507"/>
            <a:ext cx="2895600" cy="273844"/>
          </a:xfrm>
          <a:prstGeom prst="rect">
            <a:avLst/>
          </a:prstGeom>
        </p:spPr>
        <p:txBody>
          <a:bodyPr anchor="b"/>
          <a:lstStyle>
            <a:lvl1pPr algn="ctr">
              <a:defRPr sz="1000" i="1">
                <a:solidFill>
                  <a:schemeClr val="accent5"/>
                </a:solidFill>
                <a:latin typeface="Open Sans" panose="020B0606030504020204" pitchFamily="34" charset="0"/>
                <a:ea typeface="Open Sans" panose="020B0606030504020204" pitchFamily="34" charset="0"/>
                <a:cs typeface="Open Sans" panose="020B0606030504020204" pitchFamily="34" charset="0"/>
              </a:defRPr>
            </a:lvl1pPr>
          </a:lstStyle>
          <a:p>
            <a:endParaRPr lang="en-US" dirty="0"/>
          </a:p>
        </p:txBody>
      </p:sp>
      <p:sp>
        <p:nvSpPr>
          <p:cNvPr id="8" name="Slide Number Placeholder 5"/>
          <p:cNvSpPr>
            <a:spLocks noGrp="1"/>
          </p:cNvSpPr>
          <p:nvPr>
            <p:ph type="sldNum" sz="quarter" idx="4"/>
          </p:nvPr>
        </p:nvSpPr>
        <p:spPr>
          <a:xfrm>
            <a:off x="6934200" y="4812507"/>
            <a:ext cx="2133600" cy="273844"/>
          </a:xfrm>
          <a:prstGeom prst="rect">
            <a:avLst/>
          </a:prstGeom>
        </p:spPr>
        <p:txBody>
          <a:bodyPr anchor="b"/>
          <a:lstStyle>
            <a:lvl1pPr algn="r">
              <a:defRPr sz="1000" i="1">
                <a:solidFill>
                  <a:schemeClr val="accent5"/>
                </a:solidFill>
                <a:latin typeface="Open Sans" panose="020B0606030504020204" pitchFamily="34" charset="0"/>
                <a:ea typeface="Open Sans" panose="020B0606030504020204" pitchFamily="34" charset="0"/>
                <a:cs typeface="Open Sans" panose="020B0606030504020204" pitchFamily="34" charset="0"/>
              </a:defRPr>
            </a:lvl1pPr>
          </a:lstStyle>
          <a:p>
            <a:fld id="{5C76A076-0EB6-4ACF-BC93-AE169B35ECF5}" type="slidenum">
              <a:rPr lang="en-US" smtClean="0"/>
              <a:pPr/>
              <a:t>‹#›</a:t>
            </a:fld>
            <a:endParaRPr lang="en-US" dirty="0"/>
          </a:p>
        </p:txBody>
      </p:sp>
    </p:spTree>
    <p:extLst>
      <p:ext uri="{BB962C8B-B14F-4D97-AF65-F5344CB8AC3E}">
        <p14:creationId xmlns:p14="http://schemas.microsoft.com/office/powerpoint/2010/main" val="1143005989"/>
      </p:ext>
    </p:extLst>
  </p:cSld>
  <p:clrMap bg1="lt1" tx1="dk1" bg2="lt2" tx2="dk2" accent1="accent1" accent2="accent2" accent3="accent3" accent4="accent4" accent5="accent5" accent6="accent6" hlink="hlink" folHlink="folHlink"/>
  <p:sldLayoutIdLst>
    <p:sldLayoutId id="2147483660" r:id="rId1"/>
    <p:sldLayoutId id="2147483670" r:id="rId2"/>
    <p:sldLayoutId id="2147483649" r:id="rId3"/>
    <p:sldLayoutId id="2147483680" r:id="rId4"/>
    <p:sldLayoutId id="2147483679" r:id="rId5"/>
    <p:sldLayoutId id="2147483668" r:id="rId6"/>
    <p:sldLayoutId id="2147483665" r:id="rId7"/>
    <p:sldLayoutId id="2147483672" r:id="rId8"/>
    <p:sldLayoutId id="2147483673" r:id="rId9"/>
    <p:sldLayoutId id="2147483674" r:id="rId10"/>
    <p:sldLayoutId id="2147483671" r:id="rId11"/>
    <p:sldLayoutId id="2147483662" r:id="rId12"/>
    <p:sldLayoutId id="2147483663" r:id="rId13"/>
    <p:sldLayoutId id="2147483676" r:id="rId14"/>
    <p:sldLayoutId id="2147483677" r:id="rId15"/>
    <p:sldLayoutId id="2147483675" r:id="rId16"/>
    <p:sldLayoutId id="2147483678" r:id="rId17"/>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hyperlink" Target="https://access.cloud.commerce.tn.gov/portal/public" TargetMode="External"/><Relationship Id="rId1" Type="http://schemas.openxmlformats.org/officeDocument/2006/relationships/slideLayout" Target="../slideLayouts/slideLayout6.xml"/><Relationship Id="rId4" Type="http://schemas.openxmlformats.org/officeDocument/2006/relationships/image" Target="../media/image7.png"/></Relationships>
</file>

<file path=ppt/slides/_rels/slide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hyperlink" Target="mailto:funeral.cemetery.board@tn.gov" TargetMode="Externa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sv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TN Burial Services	</a:t>
            </a:r>
          </a:p>
        </p:txBody>
      </p:sp>
      <p:sp>
        <p:nvSpPr>
          <p:cNvPr id="3" name="Text Placeholder 2"/>
          <p:cNvSpPr>
            <a:spLocks noGrp="1"/>
          </p:cNvSpPr>
          <p:nvPr>
            <p:ph type="body" sz="quarter" idx="12"/>
          </p:nvPr>
        </p:nvSpPr>
        <p:spPr/>
        <p:txBody>
          <a:bodyPr/>
          <a:lstStyle/>
          <a:p>
            <a:r>
              <a:rPr lang="en-US" dirty="0"/>
              <a:t>Preneed Seller Renewal</a:t>
            </a:r>
          </a:p>
        </p:txBody>
      </p:sp>
      <p:sp>
        <p:nvSpPr>
          <p:cNvPr id="4" name="Text Placeholder 3">
            <a:extLst>
              <a:ext uri="{FF2B5EF4-FFF2-40B4-BE49-F238E27FC236}">
                <a16:creationId xmlns:a16="http://schemas.microsoft.com/office/drawing/2014/main" id="{BE5F3923-59F8-1A70-945F-FC63EA0E54D3}"/>
              </a:ext>
            </a:extLst>
          </p:cNvPr>
          <p:cNvSpPr>
            <a:spLocks noGrp="1"/>
          </p:cNvSpPr>
          <p:nvPr>
            <p:ph type="body" sz="quarter" idx="11"/>
          </p:nvPr>
        </p:nvSpPr>
        <p:spPr>
          <a:xfrm>
            <a:off x="0" y="4800600"/>
            <a:ext cx="9144000" cy="342900"/>
          </a:xfrm>
        </p:spPr>
        <p:txBody>
          <a:bodyPr/>
          <a:lstStyle/>
          <a:p>
            <a:r>
              <a:rPr lang="en-US" dirty="0"/>
              <a:t>July 2026</a:t>
            </a:r>
          </a:p>
        </p:txBody>
      </p:sp>
    </p:spTree>
    <p:extLst>
      <p:ext uri="{BB962C8B-B14F-4D97-AF65-F5344CB8AC3E}">
        <p14:creationId xmlns:p14="http://schemas.microsoft.com/office/powerpoint/2010/main" val="47926011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77C6E022-D9A7-71A5-13EE-2DCE29A99EDE}"/>
              </a:ext>
            </a:extLst>
          </p:cNvPr>
          <p:cNvSpPr>
            <a:spLocks noGrp="1"/>
          </p:cNvSpPr>
          <p:nvPr>
            <p:ph type="title"/>
          </p:nvPr>
        </p:nvSpPr>
        <p:spPr>
          <a:xfrm>
            <a:off x="152400" y="133352"/>
            <a:ext cx="8839200" cy="619125"/>
          </a:xfrm>
        </p:spPr>
        <p:txBody>
          <a:bodyPr/>
          <a:lstStyle/>
          <a:p>
            <a:r>
              <a:rPr lang="en-US" dirty="0"/>
              <a:t>STEP 6a: Preneed Contracts Sold Continued</a:t>
            </a:r>
          </a:p>
        </p:txBody>
      </p:sp>
      <p:sp>
        <p:nvSpPr>
          <p:cNvPr id="7" name="Content Placeholder 6">
            <a:extLst>
              <a:ext uri="{FF2B5EF4-FFF2-40B4-BE49-F238E27FC236}">
                <a16:creationId xmlns:a16="http://schemas.microsoft.com/office/drawing/2014/main" id="{CEBB3A8B-2684-C62C-6987-3276C15535B9}"/>
              </a:ext>
            </a:extLst>
          </p:cNvPr>
          <p:cNvSpPr>
            <a:spLocks noGrp="1"/>
          </p:cNvSpPr>
          <p:nvPr>
            <p:ph idx="1"/>
          </p:nvPr>
        </p:nvSpPr>
        <p:spPr>
          <a:xfrm>
            <a:off x="117764" y="2190751"/>
            <a:ext cx="3528558" cy="761997"/>
          </a:xfrm>
        </p:spPr>
        <p:txBody>
          <a:bodyPr>
            <a:normAutofit/>
          </a:bodyPr>
          <a:lstStyle/>
          <a:p>
            <a:pPr marL="0" indent="0">
              <a:buNone/>
            </a:pPr>
            <a:r>
              <a:rPr lang="en-US" sz="1600" dirty="0">
                <a:latin typeface="PermianSlabSerifTypeface" panose="02000000000000000000" pitchFamily="50" charset="0"/>
              </a:rPr>
              <a:t>Once you have entered in your information, select </a:t>
            </a:r>
            <a:r>
              <a:rPr lang="en-US" sz="1600" b="1" dirty="0">
                <a:latin typeface="PermianSlabSerifTypeface" panose="02000000000000000000" pitchFamily="50" charset="0"/>
              </a:rPr>
              <a:t>Next.</a:t>
            </a:r>
            <a:endParaRPr lang="en-US" sz="1600" dirty="0">
              <a:latin typeface="PermianSlabSerifTypeface" panose="02000000000000000000" pitchFamily="50" charset="0"/>
            </a:endParaRPr>
          </a:p>
        </p:txBody>
      </p:sp>
      <p:pic>
        <p:nvPicPr>
          <p:cNvPr id="9" name="Picture 8" descr="Image of the preneed contracts sold step with year and textbox, number of preneed contracts and textbox, year and textbox, number of preneed contracts and textbox, and number of preneed contracts for the two previous calendar years with text box. Lower left corner mandatory field is highlighted, lower right corner, back button next to a highlighted next button.">
            <a:extLst>
              <a:ext uri="{FF2B5EF4-FFF2-40B4-BE49-F238E27FC236}">
                <a16:creationId xmlns:a16="http://schemas.microsoft.com/office/drawing/2014/main" id="{E791BFF1-D12F-B251-2E47-A121A5E4B7B8}"/>
              </a:ext>
            </a:extLst>
          </p:cNvPr>
          <p:cNvPicPr>
            <a:picLocks noChangeAspect="1"/>
          </p:cNvPicPr>
          <p:nvPr/>
        </p:nvPicPr>
        <p:blipFill>
          <a:blip r:embed="rId2"/>
          <a:stretch>
            <a:fillRect/>
          </a:stretch>
        </p:blipFill>
        <p:spPr>
          <a:xfrm>
            <a:off x="3646322" y="1200150"/>
            <a:ext cx="5163312" cy="3020536"/>
          </a:xfrm>
          <a:prstGeom prst="rect">
            <a:avLst/>
          </a:prstGeom>
          <a:noFill/>
        </p:spPr>
      </p:pic>
    </p:spTree>
    <p:extLst>
      <p:ext uri="{BB962C8B-B14F-4D97-AF65-F5344CB8AC3E}">
        <p14:creationId xmlns:p14="http://schemas.microsoft.com/office/powerpoint/2010/main" val="15676314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STEP 7: Related Licenses Listing </a:t>
            </a:r>
          </a:p>
        </p:txBody>
      </p:sp>
      <p:sp>
        <p:nvSpPr>
          <p:cNvPr id="5" name="Content Placeholder 4"/>
          <p:cNvSpPr>
            <a:spLocks noGrp="1"/>
          </p:cNvSpPr>
          <p:nvPr>
            <p:ph idx="1"/>
          </p:nvPr>
        </p:nvSpPr>
        <p:spPr>
          <a:xfrm>
            <a:off x="152400" y="1064512"/>
            <a:ext cx="8839200" cy="1147099"/>
          </a:xfrm>
        </p:spPr>
        <p:txBody>
          <a:bodyPr>
            <a:normAutofit/>
          </a:bodyPr>
          <a:lstStyle/>
          <a:p>
            <a:pPr marL="0" indent="0">
              <a:buNone/>
            </a:pPr>
            <a:r>
              <a:rPr lang="en-US" sz="1600" dirty="0">
                <a:latin typeface="PermianSlabSerifTypeface" panose="02000000000000000000" pitchFamily="50" charset="0"/>
              </a:rPr>
              <a:t>Please review the </a:t>
            </a:r>
            <a:r>
              <a:rPr lang="en-US" sz="1600" b="1" dirty="0">
                <a:latin typeface="PermianSlabSerifTypeface" panose="02000000000000000000" pitchFamily="50" charset="0"/>
              </a:rPr>
              <a:t>related licenses</a:t>
            </a:r>
            <a:r>
              <a:rPr lang="en-US" sz="1600" dirty="0">
                <a:latin typeface="PermianSlabSerifTypeface" panose="02000000000000000000" pitchFamily="50" charset="0"/>
              </a:rPr>
              <a:t>. If any information is incorrect, contact Burial Services via email at </a:t>
            </a:r>
            <a:r>
              <a:rPr lang="en-US" sz="1600" b="1" dirty="0">
                <a:latin typeface="PermianSlabSerifTypeface" panose="02000000000000000000" pitchFamily="50" charset="0"/>
              </a:rPr>
              <a:t>funeral.cemetery.board@tn.gov</a:t>
            </a:r>
            <a:r>
              <a:rPr lang="en-US" sz="1600" dirty="0">
                <a:latin typeface="PermianSlabSerifTypeface" panose="02000000000000000000" pitchFamily="50" charset="0"/>
              </a:rPr>
              <a:t>. Once you have verified the information, select</a:t>
            </a:r>
            <a:r>
              <a:rPr lang="en-US" sz="1600" b="1" dirty="0">
                <a:latin typeface="PermianSlabSerifTypeface" panose="02000000000000000000" pitchFamily="50" charset="0"/>
              </a:rPr>
              <a:t> Next</a:t>
            </a:r>
            <a:r>
              <a:rPr lang="en-US" sz="1600" dirty="0">
                <a:latin typeface="PermianSlabSerifTypeface" panose="02000000000000000000" pitchFamily="50" charset="0"/>
              </a:rPr>
              <a:t> to continue.</a:t>
            </a:r>
          </a:p>
        </p:txBody>
      </p:sp>
      <p:pic>
        <p:nvPicPr>
          <p:cNvPr id="2" name="Picture 1" descr="Screenshot of the related licenses listing step asking the licensee to verify any related licenses listed below and to contact the board if any changes need to be made.">
            <a:extLst>
              <a:ext uri="{FF2B5EF4-FFF2-40B4-BE49-F238E27FC236}">
                <a16:creationId xmlns:a16="http://schemas.microsoft.com/office/drawing/2014/main" id="{1407491F-E298-F207-0982-B16EA9A0A3FA}"/>
              </a:ext>
            </a:extLst>
          </p:cNvPr>
          <p:cNvPicPr>
            <a:picLocks noChangeAspect="1"/>
          </p:cNvPicPr>
          <p:nvPr/>
        </p:nvPicPr>
        <p:blipFill>
          <a:blip r:embed="rId2"/>
          <a:stretch>
            <a:fillRect/>
          </a:stretch>
        </p:blipFill>
        <p:spPr>
          <a:xfrm>
            <a:off x="793487" y="2331816"/>
            <a:ext cx="7557025" cy="1544607"/>
          </a:xfrm>
          <a:prstGeom prst="rect">
            <a:avLst/>
          </a:prstGeom>
        </p:spPr>
      </p:pic>
      <p:pic>
        <p:nvPicPr>
          <p:cNvPr id="3" name="Picture 2" descr="Image of the back and next buttons. Next button is blue and highlighted.">
            <a:extLst>
              <a:ext uri="{FF2B5EF4-FFF2-40B4-BE49-F238E27FC236}">
                <a16:creationId xmlns:a16="http://schemas.microsoft.com/office/drawing/2014/main" id="{6EEF531D-A022-3824-480C-B03BD43CF3AC}"/>
              </a:ext>
            </a:extLst>
          </p:cNvPr>
          <p:cNvPicPr>
            <a:picLocks noChangeAspect="1"/>
          </p:cNvPicPr>
          <p:nvPr/>
        </p:nvPicPr>
        <p:blipFill>
          <a:blip r:embed="rId3"/>
          <a:srcRect r="4014"/>
          <a:stretch>
            <a:fillRect/>
          </a:stretch>
        </p:blipFill>
        <p:spPr>
          <a:xfrm>
            <a:off x="7311737" y="3824725"/>
            <a:ext cx="1454727" cy="675504"/>
          </a:xfrm>
          <a:prstGeom prst="rect">
            <a:avLst/>
          </a:prstGeom>
        </p:spPr>
      </p:pic>
    </p:spTree>
    <p:extLst>
      <p:ext uri="{BB962C8B-B14F-4D97-AF65-F5344CB8AC3E}">
        <p14:creationId xmlns:p14="http://schemas.microsoft.com/office/powerpoint/2010/main" val="227247592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52400" y="133352"/>
            <a:ext cx="8839200" cy="619125"/>
          </a:xfrm>
        </p:spPr>
        <p:txBody>
          <a:bodyPr anchor="ctr">
            <a:normAutofit/>
          </a:bodyPr>
          <a:lstStyle/>
          <a:p>
            <a:r>
              <a:rPr lang="en-US" dirty="0"/>
              <a:t>STEP 8: Attachments </a:t>
            </a:r>
          </a:p>
        </p:txBody>
      </p:sp>
      <p:sp>
        <p:nvSpPr>
          <p:cNvPr id="5" name="Content Placeholder 4"/>
          <p:cNvSpPr>
            <a:spLocks noGrp="1"/>
          </p:cNvSpPr>
          <p:nvPr>
            <p:ph idx="1"/>
          </p:nvPr>
        </p:nvSpPr>
        <p:spPr>
          <a:xfrm>
            <a:off x="853784" y="971550"/>
            <a:ext cx="7436428" cy="1447797"/>
          </a:xfrm>
        </p:spPr>
        <p:txBody>
          <a:bodyPr>
            <a:normAutofit/>
          </a:bodyPr>
          <a:lstStyle/>
          <a:p>
            <a:pPr marL="0" indent="0">
              <a:buNone/>
            </a:pPr>
            <a:r>
              <a:rPr lang="en-US" sz="1600" dirty="0">
                <a:latin typeface="PermianSlabSerifTypeface" panose="02000000000000000000" pitchFamily="50" charset="0"/>
              </a:rPr>
              <a:t>Upload any additional renewal‑related documents here. </a:t>
            </a:r>
            <a:r>
              <a:rPr lang="en-US" sz="1600" b="1" dirty="0">
                <a:latin typeface="PermianSlabSerifTypeface" panose="02000000000000000000" pitchFamily="50" charset="0"/>
              </a:rPr>
              <a:t>Do not include the Establishment’s Preneed Seller Funeral Funds Report with the renewal application</a:t>
            </a:r>
            <a:r>
              <a:rPr lang="en-US" sz="1600" dirty="0">
                <a:latin typeface="PermianSlabSerifTypeface" panose="02000000000000000000" pitchFamily="50" charset="0"/>
              </a:rPr>
              <a:t>. When finished, select </a:t>
            </a:r>
            <a:r>
              <a:rPr lang="en-US" sz="1600" b="1" dirty="0">
                <a:latin typeface="PermianSlabSerifTypeface" panose="02000000000000000000" pitchFamily="50" charset="0"/>
              </a:rPr>
              <a:t>Finish</a:t>
            </a:r>
            <a:r>
              <a:rPr lang="en-US" sz="1600" dirty="0">
                <a:latin typeface="PermianSlabSerifTypeface" panose="02000000000000000000" pitchFamily="50" charset="0"/>
              </a:rPr>
              <a:t> to proceed.</a:t>
            </a:r>
          </a:p>
        </p:txBody>
      </p:sp>
      <p:pic>
        <p:nvPicPr>
          <p:cNvPr id="3" name="Picture 2" descr="Screenshot of the File Attachments step of the application. Shows additional documents, upload button, the type of formats accepted, with a white back button a blue finish button in the lower right corner.">
            <a:extLst>
              <a:ext uri="{FF2B5EF4-FFF2-40B4-BE49-F238E27FC236}">
                <a16:creationId xmlns:a16="http://schemas.microsoft.com/office/drawing/2014/main" id="{E52848FD-2739-625B-3375-F508BC6B0E1A}"/>
              </a:ext>
            </a:extLst>
          </p:cNvPr>
          <p:cNvPicPr>
            <a:picLocks noChangeAspect="1"/>
          </p:cNvPicPr>
          <p:nvPr/>
        </p:nvPicPr>
        <p:blipFill>
          <a:blip r:embed="rId2"/>
          <a:stretch>
            <a:fillRect/>
          </a:stretch>
        </p:blipFill>
        <p:spPr>
          <a:xfrm>
            <a:off x="1732177" y="2114550"/>
            <a:ext cx="5679643" cy="2144066"/>
          </a:xfrm>
          <a:prstGeom prst="rect">
            <a:avLst/>
          </a:prstGeom>
          <a:noFill/>
        </p:spPr>
      </p:pic>
    </p:spTree>
    <p:extLst>
      <p:ext uri="{BB962C8B-B14F-4D97-AF65-F5344CB8AC3E}">
        <p14:creationId xmlns:p14="http://schemas.microsoft.com/office/powerpoint/2010/main" val="79857120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C7E7E4-B533-1FDE-B847-54B778EDC6C9}"/>
              </a:ext>
            </a:extLst>
          </p:cNvPr>
          <p:cNvSpPr>
            <a:spLocks noGrp="1"/>
          </p:cNvSpPr>
          <p:nvPr>
            <p:ph type="title"/>
          </p:nvPr>
        </p:nvSpPr>
        <p:spPr>
          <a:xfrm>
            <a:off x="152400" y="133352"/>
            <a:ext cx="8839200" cy="619125"/>
          </a:xfrm>
        </p:spPr>
        <p:txBody>
          <a:bodyPr anchor="ctr">
            <a:normAutofit/>
          </a:bodyPr>
          <a:lstStyle/>
          <a:p>
            <a:r>
              <a:rPr lang="en-US" dirty="0"/>
              <a:t>STEP 9: Summary/Attestation </a:t>
            </a:r>
          </a:p>
        </p:txBody>
      </p:sp>
      <p:sp>
        <p:nvSpPr>
          <p:cNvPr id="3" name="Content Placeholder 2">
            <a:extLst>
              <a:ext uri="{FF2B5EF4-FFF2-40B4-BE49-F238E27FC236}">
                <a16:creationId xmlns:a16="http://schemas.microsoft.com/office/drawing/2014/main" id="{8DB6AEDA-4919-8B4B-6E00-D36987EBABF2}"/>
              </a:ext>
            </a:extLst>
          </p:cNvPr>
          <p:cNvSpPr>
            <a:spLocks noGrp="1"/>
          </p:cNvSpPr>
          <p:nvPr>
            <p:ph idx="1"/>
          </p:nvPr>
        </p:nvSpPr>
        <p:spPr>
          <a:xfrm>
            <a:off x="1409700" y="1276350"/>
            <a:ext cx="6324599" cy="914400"/>
          </a:xfrm>
        </p:spPr>
        <p:txBody>
          <a:bodyPr>
            <a:normAutofit/>
          </a:bodyPr>
          <a:lstStyle/>
          <a:p>
            <a:pPr marL="0" indent="0" algn="ctr">
              <a:buNone/>
            </a:pPr>
            <a:r>
              <a:rPr lang="en-US" sz="1600" dirty="0">
                <a:latin typeface="PermianSlabSerifTypeface" panose="02000000000000000000" pitchFamily="50" charset="0"/>
              </a:rPr>
              <a:t>Click the attestation checkbox to confirm the accuracy of all provided information and documentation, then select </a:t>
            </a:r>
            <a:r>
              <a:rPr lang="en-US" sz="1600" b="1" dirty="0">
                <a:latin typeface="PermianSlabSerifTypeface" panose="02000000000000000000" pitchFamily="50" charset="0"/>
              </a:rPr>
              <a:t>Submit</a:t>
            </a:r>
            <a:r>
              <a:rPr lang="en-US" sz="1600" dirty="0">
                <a:latin typeface="PermianSlabSerifTypeface" panose="02000000000000000000" pitchFamily="50" charset="0"/>
              </a:rPr>
              <a:t>.</a:t>
            </a:r>
          </a:p>
        </p:txBody>
      </p:sp>
      <p:pic>
        <p:nvPicPr>
          <p:cNvPr id="5" name="Picture 4" descr="Screen shot of the Summary/Attestation step where information can be reviewed and edited before affirming that all information and documentation submitted is true and accurate with a highlighted check box and blue submit button highlighted in the bottom right.">
            <a:extLst>
              <a:ext uri="{FF2B5EF4-FFF2-40B4-BE49-F238E27FC236}">
                <a16:creationId xmlns:a16="http://schemas.microsoft.com/office/drawing/2014/main" id="{1D9B21F3-E2B1-4382-CE6B-8B120BE4185D}"/>
              </a:ext>
            </a:extLst>
          </p:cNvPr>
          <p:cNvPicPr>
            <a:picLocks noChangeAspect="1"/>
          </p:cNvPicPr>
          <p:nvPr/>
        </p:nvPicPr>
        <p:blipFill>
          <a:blip r:embed="rId2"/>
          <a:stretch>
            <a:fillRect/>
          </a:stretch>
        </p:blipFill>
        <p:spPr>
          <a:xfrm>
            <a:off x="1990344" y="2257423"/>
            <a:ext cx="5163312" cy="2155682"/>
          </a:xfrm>
          <a:prstGeom prst="rect">
            <a:avLst/>
          </a:prstGeom>
          <a:noFill/>
        </p:spPr>
      </p:pic>
    </p:spTree>
    <p:extLst>
      <p:ext uri="{BB962C8B-B14F-4D97-AF65-F5344CB8AC3E}">
        <p14:creationId xmlns:p14="http://schemas.microsoft.com/office/powerpoint/2010/main" val="23538720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158799-4749-F5B9-AA38-9C3F8E50EA4B}"/>
              </a:ext>
            </a:extLst>
          </p:cNvPr>
          <p:cNvSpPr>
            <a:spLocks noGrp="1"/>
          </p:cNvSpPr>
          <p:nvPr>
            <p:ph type="title"/>
          </p:nvPr>
        </p:nvSpPr>
        <p:spPr>
          <a:xfrm>
            <a:off x="152400" y="133352"/>
            <a:ext cx="8839200" cy="619125"/>
          </a:xfrm>
        </p:spPr>
        <p:txBody>
          <a:bodyPr anchor="ctr">
            <a:normAutofit/>
          </a:bodyPr>
          <a:lstStyle/>
          <a:p>
            <a:r>
              <a:rPr lang="en-US" dirty="0"/>
              <a:t>Step 10: Transaction Successful – Pay Now</a:t>
            </a:r>
          </a:p>
        </p:txBody>
      </p:sp>
      <p:sp>
        <p:nvSpPr>
          <p:cNvPr id="3" name="Content Placeholder 2">
            <a:extLst>
              <a:ext uri="{FF2B5EF4-FFF2-40B4-BE49-F238E27FC236}">
                <a16:creationId xmlns:a16="http://schemas.microsoft.com/office/drawing/2014/main" id="{7A77911F-CEC3-2239-E164-17A28E279D2E}"/>
              </a:ext>
            </a:extLst>
          </p:cNvPr>
          <p:cNvSpPr>
            <a:spLocks noGrp="1"/>
          </p:cNvSpPr>
          <p:nvPr>
            <p:ph idx="1"/>
          </p:nvPr>
        </p:nvSpPr>
        <p:spPr>
          <a:xfrm>
            <a:off x="266700" y="1123950"/>
            <a:ext cx="8610600" cy="1295397"/>
          </a:xfrm>
        </p:spPr>
        <p:txBody>
          <a:bodyPr>
            <a:normAutofit/>
          </a:bodyPr>
          <a:lstStyle/>
          <a:p>
            <a:pPr marL="0" indent="0">
              <a:buNone/>
            </a:pPr>
            <a:r>
              <a:rPr lang="en-US" sz="1600" dirty="0">
                <a:latin typeface="PermianSlabSerifTypeface" panose="02000000000000000000" pitchFamily="50" charset="0"/>
              </a:rPr>
              <a:t>After your submission is successful, a confirmation message will appear displaying your </a:t>
            </a:r>
            <a:r>
              <a:rPr lang="en-US" sz="1600" b="1" dirty="0">
                <a:latin typeface="PermianSlabSerifTypeface" panose="02000000000000000000" pitchFamily="50" charset="0"/>
              </a:rPr>
              <a:t>application number</a:t>
            </a:r>
            <a:r>
              <a:rPr lang="en-US" sz="1600" dirty="0">
                <a:latin typeface="PermianSlabSerifTypeface" panose="02000000000000000000" pitchFamily="50" charset="0"/>
              </a:rPr>
              <a:t>. You will then be prompted to proceed with payment. The total amount will include both the </a:t>
            </a:r>
            <a:r>
              <a:rPr lang="en-US" sz="1600" b="1" dirty="0">
                <a:latin typeface="PermianSlabSerifTypeface" panose="02000000000000000000" pitchFamily="50" charset="0"/>
              </a:rPr>
              <a:t>renewal fee</a:t>
            </a:r>
            <a:r>
              <a:rPr lang="en-US" sz="1600" dirty="0">
                <a:latin typeface="PermianSlabSerifTypeface" panose="02000000000000000000" pitchFamily="50" charset="0"/>
              </a:rPr>
              <a:t> and the </a:t>
            </a:r>
            <a:r>
              <a:rPr lang="en-US" sz="1600" b="1" dirty="0">
                <a:latin typeface="PermianSlabSerifTypeface" panose="02000000000000000000" pitchFamily="50" charset="0"/>
              </a:rPr>
              <a:t>consumer protection fee</a:t>
            </a:r>
            <a:r>
              <a:rPr lang="en-US" sz="1600" dirty="0">
                <a:latin typeface="PermianSlabSerifTypeface" panose="02000000000000000000" pitchFamily="50" charset="0"/>
              </a:rPr>
              <a:t>. When prompted, select </a:t>
            </a:r>
            <a:r>
              <a:rPr lang="en-US" sz="1600" b="1" dirty="0">
                <a:latin typeface="PermianSlabSerifTypeface" panose="02000000000000000000" pitchFamily="50" charset="0"/>
              </a:rPr>
              <a:t>Pay Now</a:t>
            </a:r>
            <a:r>
              <a:rPr lang="en-US" sz="1600" dirty="0">
                <a:latin typeface="PermianSlabSerifTypeface" panose="02000000000000000000" pitchFamily="50" charset="0"/>
              </a:rPr>
              <a:t> to continue.</a:t>
            </a:r>
          </a:p>
        </p:txBody>
      </p:sp>
      <p:pic>
        <p:nvPicPr>
          <p:cNvPr id="5" name="Picture 4" descr="Screen shot of the successful submission page with a blue checkmark inside a blue circle, confirmation it was submitted successfully, application number, amount due, grey home button, grey view summary button, and blue pay now button.">
            <a:extLst>
              <a:ext uri="{FF2B5EF4-FFF2-40B4-BE49-F238E27FC236}">
                <a16:creationId xmlns:a16="http://schemas.microsoft.com/office/drawing/2014/main" id="{DA6453E6-789F-EEBC-2B09-3988C93800F0}"/>
              </a:ext>
            </a:extLst>
          </p:cNvPr>
          <p:cNvPicPr>
            <a:picLocks noChangeAspect="1"/>
          </p:cNvPicPr>
          <p:nvPr/>
        </p:nvPicPr>
        <p:blipFill>
          <a:blip r:embed="rId2"/>
          <a:stretch>
            <a:fillRect/>
          </a:stretch>
        </p:blipFill>
        <p:spPr>
          <a:xfrm>
            <a:off x="1990344" y="2419347"/>
            <a:ext cx="5163312" cy="2142775"/>
          </a:xfrm>
          <a:prstGeom prst="rect">
            <a:avLst/>
          </a:prstGeom>
          <a:noFill/>
        </p:spPr>
      </p:pic>
    </p:spTree>
    <p:extLst>
      <p:ext uri="{BB962C8B-B14F-4D97-AF65-F5344CB8AC3E}">
        <p14:creationId xmlns:p14="http://schemas.microsoft.com/office/powerpoint/2010/main" val="386944429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4EDB1E-A154-B331-D872-74CC29F27AC2}"/>
              </a:ext>
            </a:extLst>
          </p:cNvPr>
          <p:cNvSpPr>
            <a:spLocks noGrp="1"/>
          </p:cNvSpPr>
          <p:nvPr>
            <p:ph type="title"/>
          </p:nvPr>
        </p:nvSpPr>
        <p:spPr>
          <a:xfrm>
            <a:off x="152400" y="133352"/>
            <a:ext cx="8839200" cy="619125"/>
          </a:xfrm>
        </p:spPr>
        <p:txBody>
          <a:bodyPr anchor="ctr">
            <a:normAutofit/>
          </a:bodyPr>
          <a:lstStyle/>
          <a:p>
            <a:r>
              <a:rPr lang="en-US" dirty="0"/>
              <a:t>Step 11: Available Transactions </a:t>
            </a:r>
          </a:p>
        </p:txBody>
      </p:sp>
      <p:sp>
        <p:nvSpPr>
          <p:cNvPr id="3" name="Content Placeholder 2">
            <a:extLst>
              <a:ext uri="{FF2B5EF4-FFF2-40B4-BE49-F238E27FC236}">
                <a16:creationId xmlns:a16="http://schemas.microsoft.com/office/drawing/2014/main" id="{56839034-242B-6CA7-5678-F88FCA7903C0}"/>
              </a:ext>
            </a:extLst>
          </p:cNvPr>
          <p:cNvSpPr>
            <a:spLocks noGrp="1"/>
          </p:cNvSpPr>
          <p:nvPr>
            <p:ph idx="1"/>
          </p:nvPr>
        </p:nvSpPr>
        <p:spPr>
          <a:xfrm>
            <a:off x="2057398" y="1352550"/>
            <a:ext cx="5029201" cy="838197"/>
          </a:xfrm>
        </p:spPr>
        <p:txBody>
          <a:bodyPr>
            <a:normAutofit/>
          </a:bodyPr>
          <a:lstStyle/>
          <a:p>
            <a:pPr marL="0" indent="0" algn="ctr">
              <a:buNone/>
            </a:pPr>
            <a:r>
              <a:rPr lang="en-US" sz="1600" dirty="0">
                <a:latin typeface="PermianSlabSerifTypeface" panose="02000000000000000000" pitchFamily="50" charset="0"/>
              </a:rPr>
              <a:t>Select the specific transaction you intend to pay from the list provided, and then select </a:t>
            </a:r>
            <a:r>
              <a:rPr lang="en-US" sz="1600" b="1" dirty="0">
                <a:latin typeface="PermianSlabSerifTypeface" panose="02000000000000000000" pitchFamily="50" charset="0"/>
              </a:rPr>
              <a:t>Next</a:t>
            </a:r>
            <a:r>
              <a:rPr lang="en-US" sz="1600" dirty="0">
                <a:latin typeface="PermianSlabSerifTypeface" panose="02000000000000000000" pitchFamily="50" charset="0"/>
              </a:rPr>
              <a:t>. </a:t>
            </a:r>
          </a:p>
        </p:txBody>
      </p:sp>
      <p:pic>
        <p:nvPicPr>
          <p:cNvPr id="5" name="Picture 4" descr="Image of the transaction step for this application. Highlighted checkbox, what the fee is for, name and license number of the applicant, address of the applicant, the fee of $770, with a cancel button and next button highlighted in the lower right corner.">
            <a:extLst>
              <a:ext uri="{FF2B5EF4-FFF2-40B4-BE49-F238E27FC236}">
                <a16:creationId xmlns:a16="http://schemas.microsoft.com/office/drawing/2014/main" id="{BE63C6CE-82C0-C71C-778F-107E7EC5B39B}"/>
              </a:ext>
            </a:extLst>
          </p:cNvPr>
          <p:cNvPicPr>
            <a:picLocks noChangeAspect="1"/>
          </p:cNvPicPr>
          <p:nvPr/>
        </p:nvPicPr>
        <p:blipFill>
          <a:blip r:embed="rId2"/>
          <a:stretch>
            <a:fillRect/>
          </a:stretch>
        </p:blipFill>
        <p:spPr>
          <a:xfrm>
            <a:off x="1448196" y="2571750"/>
            <a:ext cx="6247607" cy="1983616"/>
          </a:xfrm>
          <a:prstGeom prst="rect">
            <a:avLst/>
          </a:prstGeom>
          <a:noFill/>
        </p:spPr>
      </p:pic>
    </p:spTree>
    <p:extLst>
      <p:ext uri="{BB962C8B-B14F-4D97-AF65-F5344CB8AC3E}">
        <p14:creationId xmlns:p14="http://schemas.microsoft.com/office/powerpoint/2010/main" val="142184508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3F1D11-C1E4-E179-DC68-537CC16FFA85}"/>
              </a:ext>
            </a:extLst>
          </p:cNvPr>
          <p:cNvSpPr>
            <a:spLocks noGrp="1"/>
          </p:cNvSpPr>
          <p:nvPr>
            <p:ph type="title"/>
          </p:nvPr>
        </p:nvSpPr>
        <p:spPr>
          <a:xfrm>
            <a:off x="152400" y="133352"/>
            <a:ext cx="8839200" cy="619125"/>
          </a:xfrm>
        </p:spPr>
        <p:txBody>
          <a:bodyPr anchor="ctr">
            <a:normAutofit/>
          </a:bodyPr>
          <a:lstStyle/>
          <a:p>
            <a:r>
              <a:rPr lang="en-US" dirty="0"/>
              <a:t>Step 12: Confirm Payment Details</a:t>
            </a:r>
          </a:p>
        </p:txBody>
      </p:sp>
      <p:sp>
        <p:nvSpPr>
          <p:cNvPr id="3" name="Content Placeholder 2">
            <a:extLst>
              <a:ext uri="{FF2B5EF4-FFF2-40B4-BE49-F238E27FC236}">
                <a16:creationId xmlns:a16="http://schemas.microsoft.com/office/drawing/2014/main" id="{1BCAF9B5-4508-1B58-6EC7-55BF06AB9B26}"/>
              </a:ext>
            </a:extLst>
          </p:cNvPr>
          <p:cNvSpPr>
            <a:spLocks noGrp="1"/>
          </p:cNvSpPr>
          <p:nvPr>
            <p:ph idx="1"/>
          </p:nvPr>
        </p:nvSpPr>
        <p:spPr>
          <a:xfrm>
            <a:off x="2362200" y="1171579"/>
            <a:ext cx="4419600" cy="685797"/>
          </a:xfrm>
        </p:spPr>
        <p:txBody>
          <a:bodyPr>
            <a:normAutofit/>
          </a:bodyPr>
          <a:lstStyle/>
          <a:p>
            <a:pPr marL="0" indent="0" algn="ctr">
              <a:buNone/>
            </a:pPr>
            <a:r>
              <a:rPr lang="en-US" sz="1600" dirty="0">
                <a:latin typeface="PermianSlabSerifTypeface" panose="02000000000000000000" pitchFamily="50" charset="0"/>
              </a:rPr>
              <a:t>Confirm the selected application is correct and click </a:t>
            </a:r>
            <a:r>
              <a:rPr lang="en-US" sz="1600" b="1" dirty="0">
                <a:latin typeface="PermianSlabSerifTypeface" panose="02000000000000000000" pitchFamily="50" charset="0"/>
              </a:rPr>
              <a:t>Next. </a:t>
            </a:r>
            <a:endParaRPr lang="en-US" sz="1600" dirty="0">
              <a:latin typeface="PermianSlabSerifTypeface" panose="02000000000000000000" pitchFamily="50" charset="0"/>
            </a:endParaRPr>
          </a:p>
        </p:txBody>
      </p:sp>
      <p:pic>
        <p:nvPicPr>
          <p:cNvPr id="5" name="Picture 4" descr="Image of the confirm payment details step for this application. Lists the date, what the fee is for, name and license number of the applicant, address of the applicant, the fee of $770, with a cancel button, back button, and next button highlighted in the lower right corner.">
            <a:extLst>
              <a:ext uri="{FF2B5EF4-FFF2-40B4-BE49-F238E27FC236}">
                <a16:creationId xmlns:a16="http://schemas.microsoft.com/office/drawing/2014/main" id="{C7A21302-E3AA-577D-A65C-DDD64C903CA4}"/>
              </a:ext>
            </a:extLst>
          </p:cNvPr>
          <p:cNvPicPr>
            <a:picLocks noGrp="1" noRot="1" noChangeAspect="1" noMove="1" noResize="1" noEditPoints="1" noAdjustHandles="1" noChangeArrowheads="1" noChangeShapeType="1" noCrop="1"/>
          </p:cNvPicPr>
          <p:nvPr/>
        </p:nvPicPr>
        <p:blipFill>
          <a:blip r:embed="rId2"/>
          <a:stretch>
            <a:fillRect/>
          </a:stretch>
        </p:blipFill>
        <p:spPr>
          <a:xfrm>
            <a:off x="1135816" y="2038350"/>
            <a:ext cx="6872368" cy="2388148"/>
          </a:xfrm>
          <a:prstGeom prst="rect">
            <a:avLst/>
          </a:prstGeom>
          <a:noFill/>
        </p:spPr>
      </p:pic>
      <p:sp>
        <p:nvSpPr>
          <p:cNvPr id="4" name="Rectangle 3">
            <a:extLst>
              <a:ext uri="{FF2B5EF4-FFF2-40B4-BE49-F238E27FC236}">
                <a16:creationId xmlns:a16="http://schemas.microsoft.com/office/drawing/2014/main" id="{11EC8669-7AB3-0B1B-3686-EAE59CB2D672}"/>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p:nvSpPr>
        <p:spPr>
          <a:xfrm>
            <a:off x="2010156" y="3409950"/>
            <a:ext cx="368808" cy="152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76490306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1009F0-44E7-EF37-33C7-97F34BDA572C}"/>
              </a:ext>
            </a:extLst>
          </p:cNvPr>
          <p:cNvSpPr>
            <a:spLocks noGrp="1"/>
          </p:cNvSpPr>
          <p:nvPr>
            <p:ph type="title"/>
          </p:nvPr>
        </p:nvSpPr>
        <p:spPr>
          <a:xfrm>
            <a:off x="152400" y="133352"/>
            <a:ext cx="8839200" cy="619125"/>
          </a:xfrm>
        </p:spPr>
        <p:txBody>
          <a:bodyPr anchor="ctr">
            <a:normAutofit/>
          </a:bodyPr>
          <a:lstStyle/>
          <a:p>
            <a:r>
              <a:rPr lang="en-US" dirty="0"/>
              <a:t>Step 13: Select a Payment Type</a:t>
            </a:r>
          </a:p>
        </p:txBody>
      </p:sp>
      <p:sp>
        <p:nvSpPr>
          <p:cNvPr id="3" name="Content Placeholder 2">
            <a:extLst>
              <a:ext uri="{FF2B5EF4-FFF2-40B4-BE49-F238E27FC236}">
                <a16:creationId xmlns:a16="http://schemas.microsoft.com/office/drawing/2014/main" id="{BA6CE6C0-0177-9893-55ED-FF88C7377C04}"/>
              </a:ext>
            </a:extLst>
          </p:cNvPr>
          <p:cNvSpPr>
            <a:spLocks noGrp="1"/>
          </p:cNvSpPr>
          <p:nvPr>
            <p:ph idx="1"/>
          </p:nvPr>
        </p:nvSpPr>
        <p:spPr>
          <a:xfrm>
            <a:off x="2095499" y="1090615"/>
            <a:ext cx="4953000" cy="990597"/>
          </a:xfrm>
        </p:spPr>
        <p:txBody>
          <a:bodyPr>
            <a:normAutofit/>
          </a:bodyPr>
          <a:lstStyle/>
          <a:p>
            <a:pPr marL="0" indent="0" algn="ctr">
              <a:buNone/>
            </a:pPr>
            <a:r>
              <a:rPr lang="en-US" sz="1600" dirty="0">
                <a:latin typeface="PermianSlabSerifTypeface" panose="02000000000000000000" pitchFamily="50" charset="0"/>
              </a:rPr>
              <a:t>Choose the appropriate payment type from the available options, then proceed by selecting </a:t>
            </a:r>
            <a:r>
              <a:rPr lang="en-US" sz="1600" b="1" dirty="0">
                <a:latin typeface="PermianSlabSerifTypeface" panose="02000000000000000000" pitchFamily="50" charset="0"/>
              </a:rPr>
              <a:t>Next</a:t>
            </a:r>
            <a:r>
              <a:rPr lang="en-US" sz="1600" dirty="0">
                <a:latin typeface="PermianSlabSerifTypeface" panose="02000000000000000000" pitchFamily="50" charset="0"/>
              </a:rPr>
              <a:t>.</a:t>
            </a:r>
          </a:p>
        </p:txBody>
      </p:sp>
      <p:pic>
        <p:nvPicPr>
          <p:cNvPr id="5" name="Picture 4" descr="Image of the select a payment type step listing American Express, Discover, MasterCard, PIN-less debit, and Visa options with radio buttons next to each option. Cancel, back, and next buttons in the lower right corner.">
            <a:extLst>
              <a:ext uri="{FF2B5EF4-FFF2-40B4-BE49-F238E27FC236}">
                <a16:creationId xmlns:a16="http://schemas.microsoft.com/office/drawing/2014/main" id="{48034D07-A2F9-851E-7F47-339FEF6BF209}"/>
              </a:ext>
            </a:extLst>
          </p:cNvPr>
          <p:cNvPicPr>
            <a:picLocks noChangeAspect="1"/>
          </p:cNvPicPr>
          <p:nvPr/>
        </p:nvPicPr>
        <p:blipFill>
          <a:blip r:embed="rId2"/>
          <a:stretch>
            <a:fillRect/>
          </a:stretch>
        </p:blipFill>
        <p:spPr>
          <a:xfrm>
            <a:off x="1732178" y="2419350"/>
            <a:ext cx="5679643" cy="1931079"/>
          </a:xfrm>
          <a:prstGeom prst="rect">
            <a:avLst/>
          </a:prstGeom>
          <a:noFill/>
        </p:spPr>
      </p:pic>
    </p:spTree>
    <p:extLst>
      <p:ext uri="{BB962C8B-B14F-4D97-AF65-F5344CB8AC3E}">
        <p14:creationId xmlns:p14="http://schemas.microsoft.com/office/powerpoint/2010/main" val="193232944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29E3AF-1D56-5264-0207-120C978B3073}"/>
              </a:ext>
            </a:extLst>
          </p:cNvPr>
          <p:cNvSpPr>
            <a:spLocks noGrp="1"/>
          </p:cNvSpPr>
          <p:nvPr>
            <p:ph type="title"/>
          </p:nvPr>
        </p:nvSpPr>
        <p:spPr>
          <a:xfrm>
            <a:off x="152400" y="133352"/>
            <a:ext cx="8839200" cy="619125"/>
          </a:xfrm>
        </p:spPr>
        <p:txBody>
          <a:bodyPr anchor="ctr">
            <a:normAutofit/>
          </a:bodyPr>
          <a:lstStyle/>
          <a:p>
            <a:r>
              <a:rPr lang="en-US" dirty="0"/>
              <a:t>Step 14: Billing Information	</a:t>
            </a:r>
          </a:p>
        </p:txBody>
      </p:sp>
      <p:sp>
        <p:nvSpPr>
          <p:cNvPr id="3" name="Content Placeholder 2">
            <a:extLst>
              <a:ext uri="{FF2B5EF4-FFF2-40B4-BE49-F238E27FC236}">
                <a16:creationId xmlns:a16="http://schemas.microsoft.com/office/drawing/2014/main" id="{2D48EED9-8B3A-4A02-6AA9-356C463CF1D9}"/>
              </a:ext>
            </a:extLst>
          </p:cNvPr>
          <p:cNvSpPr>
            <a:spLocks noGrp="1"/>
          </p:cNvSpPr>
          <p:nvPr>
            <p:ph idx="1"/>
          </p:nvPr>
        </p:nvSpPr>
        <p:spPr>
          <a:xfrm>
            <a:off x="152400" y="895353"/>
            <a:ext cx="4419600" cy="685797"/>
          </a:xfrm>
        </p:spPr>
        <p:txBody>
          <a:bodyPr>
            <a:normAutofit/>
          </a:bodyPr>
          <a:lstStyle/>
          <a:p>
            <a:pPr marL="0" indent="0">
              <a:buNone/>
            </a:pPr>
            <a:r>
              <a:rPr lang="en-US" sz="1600" dirty="0">
                <a:latin typeface="PermianSlabSerifTypeface" panose="02000000000000000000" pitchFamily="50" charset="0"/>
              </a:rPr>
              <a:t>Provide all required billing information to complete the payment process.</a:t>
            </a:r>
          </a:p>
          <a:p>
            <a:pPr marL="0" indent="0">
              <a:buNone/>
            </a:pPr>
            <a:endParaRPr lang="en-US" dirty="0"/>
          </a:p>
        </p:txBody>
      </p:sp>
      <p:pic>
        <p:nvPicPr>
          <p:cNvPr id="5" name="Picture 4" descr="Image of the billing information step of the application with required fields for name, mailing address, city, state, country, zip code, phone number, email address, card number, expiration month, expiration year, and CVV. Cancel, back, and finish buttons in lower right corner.">
            <a:extLst>
              <a:ext uri="{FF2B5EF4-FFF2-40B4-BE49-F238E27FC236}">
                <a16:creationId xmlns:a16="http://schemas.microsoft.com/office/drawing/2014/main" id="{571F12DE-9973-B4DF-D16F-8848BEED449F}"/>
              </a:ext>
            </a:extLst>
          </p:cNvPr>
          <p:cNvPicPr>
            <a:picLocks noChangeAspect="1"/>
          </p:cNvPicPr>
          <p:nvPr/>
        </p:nvPicPr>
        <p:blipFill>
          <a:blip r:embed="rId2"/>
          <a:stretch>
            <a:fillRect/>
          </a:stretch>
        </p:blipFill>
        <p:spPr>
          <a:xfrm>
            <a:off x="3800579" y="1443305"/>
            <a:ext cx="5163312" cy="3033445"/>
          </a:xfrm>
          <a:prstGeom prst="rect">
            <a:avLst/>
          </a:prstGeom>
          <a:noFill/>
        </p:spPr>
      </p:pic>
    </p:spTree>
    <p:extLst>
      <p:ext uri="{BB962C8B-B14F-4D97-AF65-F5344CB8AC3E}">
        <p14:creationId xmlns:p14="http://schemas.microsoft.com/office/powerpoint/2010/main" val="425727953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293529-7A1C-90AB-F801-790AF784A65D}"/>
              </a:ext>
            </a:extLst>
          </p:cNvPr>
          <p:cNvSpPr>
            <a:spLocks noGrp="1"/>
          </p:cNvSpPr>
          <p:nvPr>
            <p:ph type="title"/>
          </p:nvPr>
        </p:nvSpPr>
        <p:spPr>
          <a:xfrm>
            <a:off x="152400" y="133352"/>
            <a:ext cx="8839200" cy="619125"/>
          </a:xfrm>
        </p:spPr>
        <p:txBody>
          <a:bodyPr anchor="ctr">
            <a:normAutofit/>
          </a:bodyPr>
          <a:lstStyle/>
          <a:p>
            <a:r>
              <a:rPr lang="en-US" dirty="0"/>
              <a:t>FINAL STEP</a:t>
            </a:r>
          </a:p>
        </p:txBody>
      </p:sp>
      <p:sp>
        <p:nvSpPr>
          <p:cNvPr id="3" name="Content Placeholder 2">
            <a:extLst>
              <a:ext uri="{FF2B5EF4-FFF2-40B4-BE49-F238E27FC236}">
                <a16:creationId xmlns:a16="http://schemas.microsoft.com/office/drawing/2014/main" id="{A3702E5F-8495-A193-628C-25A3B3C0E5B8}"/>
              </a:ext>
            </a:extLst>
          </p:cNvPr>
          <p:cNvSpPr>
            <a:spLocks noGrp="1"/>
          </p:cNvSpPr>
          <p:nvPr>
            <p:ph idx="1"/>
          </p:nvPr>
        </p:nvSpPr>
        <p:spPr>
          <a:xfrm>
            <a:off x="228600" y="1916577"/>
            <a:ext cx="4419600" cy="1676397"/>
          </a:xfrm>
        </p:spPr>
        <p:txBody>
          <a:bodyPr>
            <a:normAutofit/>
          </a:bodyPr>
          <a:lstStyle/>
          <a:p>
            <a:pPr marL="0" indent="0">
              <a:buNone/>
            </a:pPr>
            <a:r>
              <a:rPr lang="en-US" sz="1600" dirty="0">
                <a:latin typeface="PermianSlabSerifTypeface" panose="02000000000000000000" pitchFamily="50" charset="0"/>
              </a:rPr>
              <a:t>Upon successful completion of the transaction, a confirmation message will be shown. The applicant will subsequently receive an email that includes the application summary as well as the online payment summary.</a:t>
            </a:r>
          </a:p>
          <a:p>
            <a:pPr marL="0" indent="0">
              <a:buNone/>
            </a:pPr>
            <a:endParaRPr lang="en-US" dirty="0"/>
          </a:p>
        </p:txBody>
      </p:sp>
      <p:pic>
        <p:nvPicPr>
          <p:cNvPr id="4" name="Picture 3" descr="Successful payment submission page of the application featuring a cartoon thumbs up with a yellow star.">
            <a:extLst>
              <a:ext uri="{FF2B5EF4-FFF2-40B4-BE49-F238E27FC236}">
                <a16:creationId xmlns:a16="http://schemas.microsoft.com/office/drawing/2014/main" id="{461D47BE-12AE-5B5C-6294-F39589C9196B}"/>
              </a:ext>
            </a:extLst>
          </p:cNvPr>
          <p:cNvPicPr>
            <a:picLocks noChangeAspect="1"/>
          </p:cNvPicPr>
          <p:nvPr/>
        </p:nvPicPr>
        <p:blipFill>
          <a:blip r:embed="rId2"/>
          <a:stretch>
            <a:fillRect/>
          </a:stretch>
        </p:blipFill>
        <p:spPr>
          <a:xfrm>
            <a:off x="4648200" y="1719981"/>
            <a:ext cx="4267200" cy="2069591"/>
          </a:xfrm>
          <a:prstGeom prst="rect">
            <a:avLst/>
          </a:prstGeom>
          <a:noFill/>
        </p:spPr>
      </p:pic>
    </p:spTree>
    <p:extLst>
      <p:ext uri="{BB962C8B-B14F-4D97-AF65-F5344CB8AC3E}">
        <p14:creationId xmlns:p14="http://schemas.microsoft.com/office/powerpoint/2010/main" val="35870608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Where To Complete Preneed Seller Renewal</a:t>
            </a:r>
          </a:p>
        </p:txBody>
      </p:sp>
      <p:sp>
        <p:nvSpPr>
          <p:cNvPr id="5" name="Content Placeholder 4"/>
          <p:cNvSpPr>
            <a:spLocks noGrp="1"/>
          </p:cNvSpPr>
          <p:nvPr>
            <p:ph idx="1"/>
          </p:nvPr>
        </p:nvSpPr>
        <p:spPr/>
        <p:txBody>
          <a:bodyPr>
            <a:normAutofit/>
          </a:bodyPr>
          <a:lstStyle/>
          <a:p>
            <a:pPr marL="0" indent="0" algn="ctr">
              <a:buNone/>
            </a:pPr>
            <a:r>
              <a:rPr lang="en-US" sz="1600" dirty="0">
                <a:latin typeface="PermianSlabSerifTypeface" panose="02000000000000000000" pitchFamily="50" charset="0"/>
              </a:rPr>
              <a:t>Visit </a:t>
            </a:r>
            <a:r>
              <a:rPr lang="en-US" sz="1600" dirty="0">
                <a:latin typeface="PermianSlabSerifTypeface" panose="02000000000000000000" pitchFamily="50" charset="0"/>
                <a:hlinkClick r:id="rId2"/>
              </a:rPr>
              <a:t>https://access.cloud.commerce.tn.gov/portal/public</a:t>
            </a:r>
            <a:r>
              <a:rPr lang="en-US" sz="1600" dirty="0">
                <a:latin typeface="PermianSlabSerifTypeface" panose="02000000000000000000" pitchFamily="50" charset="0"/>
              </a:rPr>
              <a:t>. </a:t>
            </a:r>
          </a:p>
          <a:p>
            <a:pPr marL="0" indent="0" algn="ctr">
              <a:buNone/>
            </a:pPr>
            <a:endParaRPr lang="en-US" sz="1600" dirty="0">
              <a:latin typeface="PermianSlabSerifTypeface" panose="02000000000000000000" pitchFamily="50" charset="0"/>
            </a:endParaRPr>
          </a:p>
          <a:p>
            <a:pPr marL="0" indent="0" algn="ctr">
              <a:buNone/>
            </a:pPr>
            <a:r>
              <a:rPr lang="en-US" sz="1600" dirty="0">
                <a:latin typeface="PermianSlabSerifTypeface" panose="02000000000000000000" pitchFamily="50" charset="0"/>
              </a:rPr>
              <a:t>Select </a:t>
            </a:r>
            <a:r>
              <a:rPr lang="en-US" sz="1600" b="1" dirty="0">
                <a:latin typeface="PermianSlabSerifTypeface" panose="02000000000000000000" pitchFamily="50" charset="0"/>
              </a:rPr>
              <a:t>Sign In</a:t>
            </a:r>
            <a:r>
              <a:rPr lang="en-US" sz="1600" dirty="0">
                <a:latin typeface="PermianSlabSerifTypeface" panose="02000000000000000000" pitchFamily="50" charset="0"/>
              </a:rPr>
              <a:t>, located in the top right-hand corner.</a:t>
            </a:r>
          </a:p>
          <a:p>
            <a:pPr marL="0" indent="0" algn="ctr">
              <a:buNone/>
            </a:pPr>
            <a:endParaRPr lang="en-US" sz="1600" dirty="0">
              <a:latin typeface="PermianSlabSerifTypeface" panose="02000000000000000000" pitchFamily="50" charset="0"/>
            </a:endParaRPr>
          </a:p>
          <a:p>
            <a:pPr marL="0" indent="0" algn="ctr">
              <a:buNone/>
            </a:pPr>
            <a:endParaRPr lang="en-US" sz="1600" dirty="0">
              <a:latin typeface="PermianSlabSerifTypeface" panose="02000000000000000000" pitchFamily="50" charset="0"/>
            </a:endParaRPr>
          </a:p>
          <a:p>
            <a:pPr marL="0" indent="0" algn="ctr">
              <a:buNone/>
            </a:pPr>
            <a:endParaRPr lang="en-US" sz="1600" dirty="0">
              <a:latin typeface="PermianSlabSerifTypeface" panose="02000000000000000000" pitchFamily="50" charset="0"/>
            </a:endParaRPr>
          </a:p>
          <a:p>
            <a:pPr marL="0" indent="0" algn="ctr">
              <a:buNone/>
            </a:pPr>
            <a:r>
              <a:rPr lang="en-US" sz="1600" dirty="0">
                <a:latin typeface="PermianSlabSerifTypeface" panose="02000000000000000000" pitchFamily="50" charset="0"/>
              </a:rPr>
              <a:t>Under </a:t>
            </a:r>
            <a:r>
              <a:rPr lang="en-US" sz="1600" b="1" dirty="0">
                <a:latin typeface="PermianSlabSerifTypeface" panose="02000000000000000000" pitchFamily="50" charset="0"/>
              </a:rPr>
              <a:t>Attention Needed</a:t>
            </a:r>
            <a:r>
              <a:rPr lang="en-US" sz="1600" dirty="0">
                <a:latin typeface="PermianSlabSerifTypeface" panose="02000000000000000000" pitchFamily="50" charset="0"/>
              </a:rPr>
              <a:t> select </a:t>
            </a:r>
            <a:r>
              <a:rPr lang="en-US" sz="1600" b="1" dirty="0">
                <a:latin typeface="PermianSlabSerifTypeface" panose="02000000000000000000" pitchFamily="50" charset="0"/>
              </a:rPr>
              <a:t>Renewals.</a:t>
            </a:r>
          </a:p>
        </p:txBody>
      </p:sp>
      <p:pic>
        <p:nvPicPr>
          <p:cNvPr id="3" name="Picture 2" descr="Image of the sign in bar at the top of the CORE website. Has three bars on the left with TN in a red square, Department of Commerce and Insurance next to that and Sign In highlighted on the right side.">
            <a:extLst>
              <a:ext uri="{FF2B5EF4-FFF2-40B4-BE49-F238E27FC236}">
                <a16:creationId xmlns:a16="http://schemas.microsoft.com/office/drawing/2014/main" id="{B15C6351-420B-7EE0-4209-9D179CAA755E}"/>
              </a:ext>
            </a:extLst>
          </p:cNvPr>
          <p:cNvPicPr>
            <a:picLocks noChangeAspect="1"/>
          </p:cNvPicPr>
          <p:nvPr/>
        </p:nvPicPr>
        <p:blipFill>
          <a:blip r:embed="rId3"/>
          <a:stretch>
            <a:fillRect/>
          </a:stretch>
        </p:blipFill>
        <p:spPr>
          <a:xfrm>
            <a:off x="169127" y="2190750"/>
            <a:ext cx="8839200" cy="252939"/>
          </a:xfrm>
          <a:prstGeom prst="rect">
            <a:avLst/>
          </a:prstGeom>
        </p:spPr>
      </p:pic>
      <p:pic>
        <p:nvPicPr>
          <p:cNvPr id="6" name="Picture 5" descr="Image of the renewal reminder on the Quick Actions menu that reads attention needed, renewals, and the number of renewals available.">
            <a:extLst>
              <a:ext uri="{FF2B5EF4-FFF2-40B4-BE49-F238E27FC236}">
                <a16:creationId xmlns:a16="http://schemas.microsoft.com/office/drawing/2014/main" id="{5AB4ADC7-5848-7421-7B10-AEA85D5ADE7F}"/>
              </a:ext>
            </a:extLst>
          </p:cNvPr>
          <p:cNvPicPr>
            <a:picLocks noChangeAspect="1"/>
          </p:cNvPicPr>
          <p:nvPr/>
        </p:nvPicPr>
        <p:blipFill>
          <a:blip r:embed="rId4"/>
          <a:stretch>
            <a:fillRect/>
          </a:stretch>
        </p:blipFill>
        <p:spPr>
          <a:xfrm>
            <a:off x="3429000" y="3243789"/>
            <a:ext cx="2286000" cy="990600"/>
          </a:xfrm>
          <a:prstGeom prst="rect">
            <a:avLst/>
          </a:prstGeom>
        </p:spPr>
      </p:pic>
    </p:spTree>
    <p:extLst>
      <p:ext uri="{BB962C8B-B14F-4D97-AF65-F5344CB8AC3E}">
        <p14:creationId xmlns:p14="http://schemas.microsoft.com/office/powerpoint/2010/main" val="20821837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STEP 1: Renewals </a:t>
            </a:r>
          </a:p>
        </p:txBody>
      </p:sp>
      <p:sp>
        <p:nvSpPr>
          <p:cNvPr id="5" name="Content Placeholder 4"/>
          <p:cNvSpPr>
            <a:spLocks noGrp="1"/>
          </p:cNvSpPr>
          <p:nvPr>
            <p:ph idx="1"/>
          </p:nvPr>
        </p:nvSpPr>
        <p:spPr>
          <a:xfrm>
            <a:off x="152400" y="895351"/>
            <a:ext cx="8839200" cy="457200"/>
          </a:xfrm>
        </p:spPr>
        <p:txBody>
          <a:bodyPr/>
          <a:lstStyle/>
          <a:p>
            <a:pPr marL="0" indent="0" algn="ctr">
              <a:buNone/>
            </a:pPr>
            <a:r>
              <a:rPr lang="en-US" sz="1800" dirty="0">
                <a:latin typeface="PermianSlabSerifTypeface" panose="02000000000000000000" pitchFamily="50" charset="0"/>
              </a:rPr>
              <a:t>Confirm this is the license you wish to renew and select </a:t>
            </a:r>
            <a:r>
              <a:rPr lang="en-US" sz="1800" b="1" dirty="0">
                <a:latin typeface="PermianSlabSerifTypeface" panose="02000000000000000000" pitchFamily="50" charset="0"/>
              </a:rPr>
              <a:t>Renew.</a:t>
            </a:r>
          </a:p>
          <a:p>
            <a:pPr marL="0" indent="0" algn="ctr">
              <a:buNone/>
            </a:pPr>
            <a:endParaRPr lang="en-US" dirty="0"/>
          </a:p>
          <a:p>
            <a:pPr marL="0" indent="0" algn="ctr">
              <a:buNone/>
            </a:pPr>
            <a:endParaRPr lang="en-US" dirty="0"/>
          </a:p>
        </p:txBody>
      </p:sp>
      <p:pic>
        <p:nvPicPr>
          <p:cNvPr id="3" name="Picture 2" descr="Image of the initial renewal step to confirm this is the license to renew. Shows license number, rank, license expiration date, status, and licensee's address with a renew button highlighted in the lower right corner.">
            <a:extLst>
              <a:ext uri="{FF2B5EF4-FFF2-40B4-BE49-F238E27FC236}">
                <a16:creationId xmlns:a16="http://schemas.microsoft.com/office/drawing/2014/main" id="{8139AC6D-C53F-1B7E-F10C-A51DA97AA628}"/>
              </a:ext>
            </a:extLst>
          </p:cNvPr>
          <p:cNvPicPr>
            <a:picLocks noChangeAspect="1"/>
          </p:cNvPicPr>
          <p:nvPr/>
        </p:nvPicPr>
        <p:blipFill>
          <a:blip r:embed="rId2"/>
          <a:stretch>
            <a:fillRect/>
          </a:stretch>
        </p:blipFill>
        <p:spPr>
          <a:xfrm>
            <a:off x="342900" y="1581150"/>
            <a:ext cx="8458200" cy="2467310"/>
          </a:xfrm>
          <a:prstGeom prst="rect">
            <a:avLst/>
          </a:prstGeom>
        </p:spPr>
      </p:pic>
    </p:spTree>
    <p:extLst>
      <p:ext uri="{BB962C8B-B14F-4D97-AF65-F5344CB8AC3E}">
        <p14:creationId xmlns:p14="http://schemas.microsoft.com/office/powerpoint/2010/main" val="11919469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E88235-A5B0-BA76-3C11-64B88A4182AE}"/>
              </a:ext>
            </a:extLst>
          </p:cNvPr>
          <p:cNvSpPr>
            <a:spLocks noGrp="1"/>
          </p:cNvSpPr>
          <p:nvPr>
            <p:ph type="title"/>
          </p:nvPr>
        </p:nvSpPr>
        <p:spPr/>
        <p:txBody>
          <a:bodyPr/>
          <a:lstStyle/>
          <a:p>
            <a:r>
              <a:rPr lang="en-US" dirty="0"/>
              <a:t>STEP 2: Introduction</a:t>
            </a:r>
          </a:p>
        </p:txBody>
      </p:sp>
      <p:sp>
        <p:nvSpPr>
          <p:cNvPr id="3" name="Content Placeholder 2">
            <a:extLst>
              <a:ext uri="{FF2B5EF4-FFF2-40B4-BE49-F238E27FC236}">
                <a16:creationId xmlns:a16="http://schemas.microsoft.com/office/drawing/2014/main" id="{AC20F471-DA79-EFF5-7058-BF5FD8C9C8AE}"/>
              </a:ext>
            </a:extLst>
          </p:cNvPr>
          <p:cNvSpPr>
            <a:spLocks noGrp="1"/>
          </p:cNvSpPr>
          <p:nvPr>
            <p:ph idx="1"/>
          </p:nvPr>
        </p:nvSpPr>
        <p:spPr>
          <a:xfrm>
            <a:off x="152400" y="895351"/>
            <a:ext cx="8839200" cy="619126"/>
          </a:xfrm>
        </p:spPr>
        <p:txBody>
          <a:bodyPr/>
          <a:lstStyle/>
          <a:p>
            <a:pPr marL="0" indent="0" algn="ctr">
              <a:buNone/>
            </a:pPr>
            <a:r>
              <a:rPr lang="en-US" sz="1800" dirty="0">
                <a:latin typeface="PermianSlabSerifTypeface" panose="02000000000000000000" pitchFamily="50" charset="0"/>
              </a:rPr>
              <a:t>Introduction, verify this is the correct application you need, then select </a:t>
            </a:r>
            <a:r>
              <a:rPr lang="en-US" sz="1800" b="1" dirty="0">
                <a:latin typeface="PermianSlabSerifTypeface" panose="02000000000000000000" pitchFamily="50" charset="0"/>
              </a:rPr>
              <a:t>Next.</a:t>
            </a:r>
            <a:endParaRPr lang="en-US" sz="1800" dirty="0">
              <a:latin typeface="PermianSlabSerifTypeface" panose="02000000000000000000" pitchFamily="50" charset="0"/>
            </a:endParaRPr>
          </a:p>
          <a:p>
            <a:pPr marL="0" indent="0">
              <a:buNone/>
            </a:pPr>
            <a:endParaRPr lang="en-US" dirty="0"/>
          </a:p>
        </p:txBody>
      </p:sp>
      <p:pic>
        <p:nvPicPr>
          <p:cNvPr id="5" name="Picture 4" descr="Image of the Preneed Seller Renewal introduction on CORE with information detailing what the application is for and that the fee is $750 with blue next button highlighted in the lower right corner.">
            <a:extLst>
              <a:ext uri="{FF2B5EF4-FFF2-40B4-BE49-F238E27FC236}">
                <a16:creationId xmlns:a16="http://schemas.microsoft.com/office/drawing/2014/main" id="{4C9D84E9-B244-6162-B811-BE80A78A1878}"/>
              </a:ext>
            </a:extLst>
          </p:cNvPr>
          <p:cNvPicPr>
            <a:picLocks noChangeAspect="1"/>
          </p:cNvPicPr>
          <p:nvPr/>
        </p:nvPicPr>
        <p:blipFill>
          <a:blip r:embed="rId2"/>
          <a:stretch>
            <a:fillRect/>
          </a:stretch>
        </p:blipFill>
        <p:spPr>
          <a:xfrm>
            <a:off x="419100" y="1550845"/>
            <a:ext cx="8305800" cy="2437923"/>
          </a:xfrm>
          <a:prstGeom prst="rect">
            <a:avLst/>
          </a:prstGeom>
        </p:spPr>
      </p:pic>
    </p:spTree>
    <p:extLst>
      <p:ext uri="{BB962C8B-B14F-4D97-AF65-F5344CB8AC3E}">
        <p14:creationId xmlns:p14="http://schemas.microsoft.com/office/powerpoint/2010/main" val="33237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52400" y="133352"/>
            <a:ext cx="8839200" cy="619125"/>
          </a:xfrm>
        </p:spPr>
        <p:txBody>
          <a:bodyPr anchor="ctr">
            <a:normAutofit/>
          </a:bodyPr>
          <a:lstStyle/>
          <a:p>
            <a:r>
              <a:rPr lang="en-US" dirty="0"/>
              <a:t>Step 3: Name and Organizational Details</a:t>
            </a:r>
          </a:p>
        </p:txBody>
      </p:sp>
      <p:sp>
        <p:nvSpPr>
          <p:cNvPr id="5" name="Content Placeholder 4"/>
          <p:cNvSpPr>
            <a:spLocks noGrp="1"/>
          </p:cNvSpPr>
          <p:nvPr>
            <p:ph idx="1"/>
          </p:nvPr>
        </p:nvSpPr>
        <p:spPr>
          <a:xfrm>
            <a:off x="152400" y="895353"/>
            <a:ext cx="4419600" cy="1447797"/>
          </a:xfrm>
        </p:spPr>
        <p:txBody>
          <a:bodyPr>
            <a:normAutofit/>
          </a:bodyPr>
          <a:lstStyle/>
          <a:p>
            <a:pPr marL="0" indent="0">
              <a:buNone/>
            </a:pPr>
            <a:r>
              <a:rPr lang="en-US" sz="1600" dirty="0">
                <a:latin typeface="PermianSlabSerifTypeface" panose="02000000000000000000" pitchFamily="50" charset="0"/>
              </a:rPr>
              <a:t>This information can not be updated. If this information is incorrect, please email </a:t>
            </a:r>
            <a:r>
              <a:rPr lang="en-US" sz="1600" dirty="0">
                <a:latin typeface="PermianSlabSerifTypeface" panose="02000000000000000000" pitchFamily="50" charset="0"/>
                <a:hlinkClick r:id="rId2"/>
              </a:rPr>
              <a:t>funeral.cemetery.board@tn.gov</a:t>
            </a:r>
            <a:r>
              <a:rPr lang="en-US" sz="1600" dirty="0">
                <a:latin typeface="PermianSlabSerifTypeface" panose="02000000000000000000" pitchFamily="50" charset="0"/>
              </a:rPr>
              <a:t>.</a:t>
            </a:r>
          </a:p>
          <a:p>
            <a:pPr marL="0" indent="0">
              <a:buNone/>
            </a:pPr>
            <a:endParaRPr lang="en-US" sz="1600" dirty="0">
              <a:latin typeface="PermianSlabSerifTypeface" panose="02000000000000000000" pitchFamily="50" charset="0"/>
            </a:endParaRPr>
          </a:p>
          <a:p>
            <a:pPr marL="0" indent="0">
              <a:buNone/>
            </a:pPr>
            <a:r>
              <a:rPr lang="en-US" sz="1600" dirty="0">
                <a:latin typeface="PermianSlabSerifTypeface" panose="02000000000000000000" pitchFamily="50" charset="0"/>
              </a:rPr>
              <a:t>Select </a:t>
            </a:r>
            <a:r>
              <a:rPr lang="en-US" sz="1600" b="1" dirty="0">
                <a:latin typeface="PermianSlabSerifTypeface" panose="02000000000000000000" pitchFamily="50" charset="0"/>
              </a:rPr>
              <a:t>Next</a:t>
            </a:r>
            <a:r>
              <a:rPr lang="en-US" sz="1600" dirty="0">
                <a:latin typeface="PermianSlabSerifTypeface" panose="02000000000000000000" pitchFamily="50" charset="0"/>
              </a:rPr>
              <a:t>. </a:t>
            </a:r>
          </a:p>
        </p:txBody>
      </p:sp>
      <p:pic>
        <p:nvPicPr>
          <p:cNvPr id="3" name="Picture 2" descr="Screen shot of the name and organizational details step. Shows the organization name, and tax number with greyed out text boxes. White back button and blue highlighted next button in the bottom right.">
            <a:extLst>
              <a:ext uri="{FF2B5EF4-FFF2-40B4-BE49-F238E27FC236}">
                <a16:creationId xmlns:a16="http://schemas.microsoft.com/office/drawing/2014/main" id="{101FE16F-7475-B943-144B-F5A2E9927624}"/>
              </a:ext>
            </a:extLst>
          </p:cNvPr>
          <p:cNvPicPr>
            <a:picLocks noChangeAspect="1"/>
          </p:cNvPicPr>
          <p:nvPr/>
        </p:nvPicPr>
        <p:blipFill>
          <a:blip r:embed="rId3"/>
          <a:stretch>
            <a:fillRect/>
          </a:stretch>
        </p:blipFill>
        <p:spPr>
          <a:xfrm>
            <a:off x="3311957" y="2266950"/>
            <a:ext cx="5679643" cy="2229260"/>
          </a:xfrm>
          <a:prstGeom prst="rect">
            <a:avLst/>
          </a:prstGeom>
          <a:noFill/>
        </p:spPr>
      </p:pic>
    </p:spTree>
    <p:extLst>
      <p:ext uri="{BB962C8B-B14F-4D97-AF65-F5344CB8AC3E}">
        <p14:creationId xmlns:p14="http://schemas.microsoft.com/office/powerpoint/2010/main" val="227247592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1EF607-E68E-EEF5-287C-BDDBD1C9E60C}"/>
              </a:ext>
            </a:extLst>
          </p:cNvPr>
          <p:cNvSpPr>
            <a:spLocks noGrp="1"/>
          </p:cNvSpPr>
          <p:nvPr>
            <p:ph type="title"/>
          </p:nvPr>
        </p:nvSpPr>
        <p:spPr/>
        <p:txBody>
          <a:bodyPr anchor="ctr">
            <a:normAutofit/>
          </a:bodyPr>
          <a:lstStyle/>
          <a:p>
            <a:r>
              <a:rPr lang="en-US" dirty="0"/>
              <a:t>STEP 4: Contact Information</a:t>
            </a:r>
          </a:p>
        </p:txBody>
      </p:sp>
      <p:grpSp>
        <p:nvGrpSpPr>
          <p:cNvPr id="3" name="Group 2">
            <a:extLst>
              <a:ext uri="{FF2B5EF4-FFF2-40B4-BE49-F238E27FC236}">
                <a16:creationId xmlns:a16="http://schemas.microsoft.com/office/drawing/2014/main" id="{D5FD9E6B-BB3E-D17F-2B9F-A64EE2AA89BA}"/>
              </a:ext>
            </a:extLst>
          </p:cNvPr>
          <p:cNvGrpSpPr/>
          <p:nvPr/>
        </p:nvGrpSpPr>
        <p:grpSpPr>
          <a:xfrm>
            <a:off x="301259" y="2189713"/>
            <a:ext cx="8541480" cy="1130787"/>
            <a:chOff x="301259" y="2189713"/>
            <a:chExt cx="8541480" cy="1130787"/>
          </a:xfrm>
        </p:grpSpPr>
        <p:sp>
          <p:nvSpPr>
            <p:cNvPr id="4" name="Oval 3">
              <a:extLst>
                <a:ext uri="{FF2B5EF4-FFF2-40B4-BE49-F238E27FC236}">
                  <a16:creationId xmlns:a16="http://schemas.microsoft.com/office/drawing/2014/main" id="{7F5567B4-0BE9-FB97-1626-78C0595C4437}"/>
                </a:ext>
              </a:extLst>
            </p:cNvPr>
            <p:cNvSpPr/>
            <p:nvPr/>
          </p:nvSpPr>
          <p:spPr>
            <a:xfrm>
              <a:off x="301259" y="2189713"/>
              <a:ext cx="1130787" cy="1130787"/>
            </a:xfrm>
            <a:prstGeom prst="ellipse">
              <a:avLst/>
            </a:prstGeom>
          </p:spPr>
          <p:style>
            <a:lnRef idx="0">
              <a:schemeClr val="accent3">
                <a:hueOff val="0"/>
                <a:satOff val="0"/>
                <a:lumOff val="0"/>
                <a:alphaOff val="0"/>
              </a:schemeClr>
            </a:lnRef>
            <a:fillRef idx="1">
              <a:schemeClr val="accent3">
                <a:tint val="40000"/>
                <a:hueOff val="0"/>
                <a:satOff val="0"/>
                <a:lumOff val="0"/>
                <a:alphaOff val="0"/>
              </a:schemeClr>
            </a:fillRef>
            <a:effectRef idx="0">
              <a:schemeClr val="accent3">
                <a:tint val="40000"/>
                <a:hueOff val="0"/>
                <a:satOff val="0"/>
                <a:lumOff val="0"/>
                <a:alphaOff val="0"/>
              </a:schemeClr>
            </a:effectRef>
            <a:fontRef idx="minor">
              <a:schemeClr val="dk1">
                <a:hueOff val="0"/>
                <a:satOff val="0"/>
                <a:lumOff val="0"/>
                <a:alphaOff val="0"/>
              </a:schemeClr>
            </a:fontRef>
          </p:style>
          <p:txBody>
            <a:bodyPr/>
            <a:lstStyle/>
            <a:p>
              <a:endParaRPr lang="en-US"/>
            </a:p>
          </p:txBody>
        </p:sp>
        <p:sp>
          <p:nvSpPr>
            <p:cNvPr id="5" name="Rectangle 4" descr="Envelope">
              <a:extLst>
                <a:ext uri="{FF2B5EF4-FFF2-40B4-BE49-F238E27FC236}">
                  <a16:creationId xmlns:a16="http://schemas.microsoft.com/office/drawing/2014/main" id="{BFFA3E3F-8F98-74ED-7CDA-3B65FB8FF8F2}"/>
                </a:ext>
              </a:extLst>
            </p:cNvPr>
            <p:cNvSpPr/>
            <p:nvPr/>
          </p:nvSpPr>
          <p:spPr>
            <a:xfrm>
              <a:off x="538725" y="2427178"/>
              <a:ext cx="655856" cy="655856"/>
            </a:xfrm>
            <a:prstGeom prst="rect">
              <a:avLst/>
            </a:prstGeom>
            <a: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p:spPr>
          <p:style>
            <a:lnRef idx="2">
              <a:scrgbClr r="0" g="0" b="0"/>
            </a:lnRef>
            <a:fillRef idx="1">
              <a:scrgbClr r="0" g="0" b="0"/>
            </a:fillRef>
            <a:effectRef idx="0">
              <a:schemeClr val="accent3">
                <a:hueOff val="0"/>
                <a:satOff val="0"/>
                <a:lumOff val="0"/>
                <a:alphaOff val="0"/>
              </a:schemeClr>
            </a:effectRef>
            <a:fontRef idx="minor">
              <a:schemeClr val="lt1"/>
            </a:fontRef>
          </p:style>
          <p:txBody>
            <a:bodyPr/>
            <a:lstStyle/>
            <a:p>
              <a:endParaRPr lang="en-US"/>
            </a:p>
          </p:txBody>
        </p:sp>
        <p:sp>
          <p:nvSpPr>
            <p:cNvPr id="7" name="Freeform: Shape 6">
              <a:extLst>
                <a:ext uri="{FF2B5EF4-FFF2-40B4-BE49-F238E27FC236}">
                  <a16:creationId xmlns:a16="http://schemas.microsoft.com/office/drawing/2014/main" id="{7D0ABBC2-1936-70B3-F78B-AB6080EB8D78}"/>
                </a:ext>
              </a:extLst>
            </p:cNvPr>
            <p:cNvSpPr/>
            <p:nvPr/>
          </p:nvSpPr>
          <p:spPr>
            <a:xfrm>
              <a:off x="1674358" y="2189713"/>
              <a:ext cx="2665426" cy="1130787"/>
            </a:xfrm>
            <a:custGeom>
              <a:avLst/>
              <a:gdLst>
                <a:gd name="csX0" fmla="*/ 0 w 2665426"/>
                <a:gd name="csY0" fmla="*/ 0 h 1130787"/>
                <a:gd name="csX1" fmla="*/ 2665426 w 2665426"/>
                <a:gd name="csY1" fmla="*/ 0 h 1130787"/>
                <a:gd name="csX2" fmla="*/ 2665426 w 2665426"/>
                <a:gd name="csY2" fmla="*/ 1130787 h 1130787"/>
                <a:gd name="csX3" fmla="*/ 0 w 2665426"/>
                <a:gd name="csY3" fmla="*/ 1130787 h 1130787"/>
                <a:gd name="csX4" fmla="*/ 0 w 2665426"/>
                <a:gd name="csY4" fmla="*/ 0 h 1130787"/>
              </a:gdLst>
              <a:ahLst/>
              <a:cxnLst>
                <a:cxn ang="0">
                  <a:pos x="csX0" y="csY0"/>
                </a:cxn>
                <a:cxn ang="0">
                  <a:pos x="csX1" y="csY1"/>
                </a:cxn>
                <a:cxn ang="0">
                  <a:pos x="csX2" y="csY2"/>
                </a:cxn>
                <a:cxn ang="0">
                  <a:pos x="csX3" y="csY3"/>
                </a:cxn>
                <a:cxn ang="0">
                  <a:pos x="csX4" y="csY4"/>
                </a:cxn>
              </a:cxnLst>
              <a:rect l="l" t="t" r="r" b="b"/>
              <a:pathLst>
                <a:path w="2665426" h="1130787">
                  <a:moveTo>
                    <a:pt x="0" y="0"/>
                  </a:moveTo>
                  <a:lnTo>
                    <a:pt x="2665426" y="0"/>
                  </a:lnTo>
                  <a:lnTo>
                    <a:pt x="2665426" y="1130787"/>
                  </a:lnTo>
                  <a:lnTo>
                    <a:pt x="0" y="1130787"/>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ctr" anchorCtr="0">
              <a:noAutofit/>
            </a:bodyPr>
            <a:lstStyle/>
            <a:p>
              <a:pPr marL="0" lvl="0" indent="0" algn="l" defTabSz="533400">
                <a:lnSpc>
                  <a:spcPct val="100000"/>
                </a:lnSpc>
                <a:spcBef>
                  <a:spcPct val="0"/>
                </a:spcBef>
                <a:spcAft>
                  <a:spcPct val="35000"/>
                </a:spcAft>
                <a:buNone/>
              </a:pPr>
              <a:r>
                <a:rPr lang="en-US" sz="1200" kern="1200" dirty="0">
                  <a:latin typeface="PermianSlabSerifTypeface" panose="02000000000000000000" pitchFamily="50" charset="0"/>
                </a:rPr>
                <a:t>Under contact information, please review the contact information section, which includes the </a:t>
              </a:r>
              <a:r>
                <a:rPr lang="en-US" sz="1200" b="1" kern="1200" dirty="0">
                  <a:latin typeface="PermianSlabSerifTypeface" panose="02000000000000000000" pitchFamily="50" charset="0"/>
                </a:rPr>
                <a:t>Main Address</a:t>
              </a:r>
              <a:r>
                <a:rPr lang="en-US" sz="1200" kern="1200" dirty="0">
                  <a:latin typeface="PermianSlabSerifTypeface" panose="02000000000000000000" pitchFamily="50" charset="0"/>
                </a:rPr>
                <a:t>, </a:t>
              </a:r>
              <a:r>
                <a:rPr lang="en-US" sz="1200" b="1" kern="1200" dirty="0">
                  <a:latin typeface="PermianSlabSerifTypeface" panose="02000000000000000000" pitchFamily="50" charset="0"/>
                </a:rPr>
                <a:t>Owner</a:t>
              </a:r>
              <a:r>
                <a:rPr lang="en-US" sz="1200" kern="1200" dirty="0">
                  <a:latin typeface="PermianSlabSerifTypeface" panose="02000000000000000000" pitchFamily="50" charset="0"/>
                </a:rPr>
                <a:t>, </a:t>
              </a:r>
              <a:r>
                <a:rPr lang="en-US" sz="1200" b="1" kern="1200" dirty="0">
                  <a:latin typeface="PermianSlabSerifTypeface" panose="02000000000000000000" pitchFamily="50" charset="0"/>
                </a:rPr>
                <a:t>Mailing Address</a:t>
              </a:r>
              <a:r>
                <a:rPr lang="en-US" sz="1200" kern="1200" dirty="0">
                  <a:latin typeface="PermianSlabSerifTypeface" panose="02000000000000000000" pitchFamily="50" charset="0"/>
                </a:rPr>
                <a:t>, </a:t>
              </a:r>
              <a:r>
                <a:rPr lang="en-US" sz="1200" b="1" kern="1200" dirty="0">
                  <a:latin typeface="PermianSlabSerifTypeface" panose="02000000000000000000" pitchFamily="50" charset="0"/>
                </a:rPr>
                <a:t>Site Location</a:t>
              </a:r>
              <a:r>
                <a:rPr lang="en-US" sz="1200" kern="1200" dirty="0">
                  <a:latin typeface="PermianSlabSerifTypeface" panose="02000000000000000000" pitchFamily="50" charset="0"/>
                </a:rPr>
                <a:t>, and </a:t>
              </a:r>
              <a:r>
                <a:rPr lang="en-US" sz="1200" b="1" kern="1200" dirty="0">
                  <a:latin typeface="PermianSlabSerifTypeface" panose="02000000000000000000" pitchFamily="50" charset="0"/>
                </a:rPr>
                <a:t>Trustee Address</a:t>
              </a:r>
              <a:r>
                <a:rPr lang="en-US" sz="1200" kern="1200" dirty="0">
                  <a:latin typeface="PermianSlabSerifTypeface" panose="02000000000000000000" pitchFamily="50" charset="0"/>
                </a:rPr>
                <a:t>.</a:t>
              </a:r>
            </a:p>
          </p:txBody>
        </p:sp>
        <p:sp>
          <p:nvSpPr>
            <p:cNvPr id="8" name="Oval 7">
              <a:extLst>
                <a:ext uri="{FF2B5EF4-FFF2-40B4-BE49-F238E27FC236}">
                  <a16:creationId xmlns:a16="http://schemas.microsoft.com/office/drawing/2014/main" id="{345DC99C-A296-9964-55BF-E0CC456CC1A3}"/>
                </a:ext>
              </a:extLst>
            </p:cNvPr>
            <p:cNvSpPr/>
            <p:nvPr/>
          </p:nvSpPr>
          <p:spPr>
            <a:xfrm>
              <a:off x="4804215" y="2189713"/>
              <a:ext cx="1130787" cy="1130787"/>
            </a:xfrm>
            <a:prstGeom prst="ellipse">
              <a:avLst/>
            </a:prstGeom>
          </p:spPr>
          <p:style>
            <a:lnRef idx="0">
              <a:schemeClr val="accent3">
                <a:hueOff val="0"/>
                <a:satOff val="0"/>
                <a:lumOff val="0"/>
                <a:alphaOff val="0"/>
              </a:schemeClr>
            </a:lnRef>
            <a:fillRef idx="1">
              <a:schemeClr val="accent3">
                <a:tint val="40000"/>
                <a:hueOff val="0"/>
                <a:satOff val="0"/>
                <a:lumOff val="0"/>
                <a:alphaOff val="0"/>
              </a:schemeClr>
            </a:fillRef>
            <a:effectRef idx="0">
              <a:schemeClr val="accent3">
                <a:tint val="40000"/>
                <a:hueOff val="0"/>
                <a:satOff val="0"/>
                <a:lumOff val="0"/>
                <a:alphaOff val="0"/>
              </a:schemeClr>
            </a:effectRef>
            <a:fontRef idx="minor">
              <a:schemeClr val="dk1">
                <a:hueOff val="0"/>
                <a:satOff val="0"/>
                <a:lumOff val="0"/>
                <a:alphaOff val="0"/>
              </a:schemeClr>
            </a:fontRef>
          </p:style>
          <p:txBody>
            <a:bodyPr/>
            <a:lstStyle/>
            <a:p>
              <a:endParaRPr lang="en-US"/>
            </a:p>
          </p:txBody>
        </p:sp>
        <p:sp>
          <p:nvSpPr>
            <p:cNvPr id="9" name="Rectangle 8" descr="Marker">
              <a:extLst>
                <a:ext uri="{FF2B5EF4-FFF2-40B4-BE49-F238E27FC236}">
                  <a16:creationId xmlns:a16="http://schemas.microsoft.com/office/drawing/2014/main" id="{2DE3589B-1EA1-39E1-6707-86AC96B0D1A2}"/>
                </a:ext>
              </a:extLst>
            </p:cNvPr>
            <p:cNvSpPr/>
            <p:nvPr/>
          </p:nvSpPr>
          <p:spPr>
            <a:xfrm>
              <a:off x="5041680" y="2427178"/>
              <a:ext cx="655856" cy="655856"/>
            </a:xfrm>
            <a:prstGeom prst="rect">
              <a:avLst/>
            </a:prstGeom>
            <a: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p:spPr>
          <p:style>
            <a:lnRef idx="2">
              <a:scrgbClr r="0" g="0" b="0"/>
            </a:lnRef>
            <a:fillRef idx="1">
              <a:scrgbClr r="0" g="0" b="0"/>
            </a:fillRef>
            <a:effectRef idx="0">
              <a:schemeClr val="accent3">
                <a:hueOff val="0"/>
                <a:satOff val="0"/>
                <a:lumOff val="0"/>
                <a:alphaOff val="0"/>
              </a:schemeClr>
            </a:effectRef>
            <a:fontRef idx="minor">
              <a:schemeClr val="lt1"/>
            </a:fontRef>
          </p:style>
          <p:txBody>
            <a:bodyPr/>
            <a:lstStyle/>
            <a:p>
              <a:endParaRPr lang="en-US"/>
            </a:p>
          </p:txBody>
        </p:sp>
        <p:sp>
          <p:nvSpPr>
            <p:cNvPr id="10" name="Freeform: Shape 9">
              <a:extLst>
                <a:ext uri="{FF2B5EF4-FFF2-40B4-BE49-F238E27FC236}">
                  <a16:creationId xmlns:a16="http://schemas.microsoft.com/office/drawing/2014/main" id="{37E5C983-D182-FEF9-1AF9-19092A566BF7}"/>
                </a:ext>
              </a:extLst>
            </p:cNvPr>
            <p:cNvSpPr/>
            <p:nvPr/>
          </p:nvSpPr>
          <p:spPr>
            <a:xfrm>
              <a:off x="6177313" y="2189713"/>
              <a:ext cx="2665426" cy="1130787"/>
            </a:xfrm>
            <a:custGeom>
              <a:avLst/>
              <a:gdLst>
                <a:gd name="csX0" fmla="*/ 0 w 2665426"/>
                <a:gd name="csY0" fmla="*/ 0 h 1130787"/>
                <a:gd name="csX1" fmla="*/ 2665426 w 2665426"/>
                <a:gd name="csY1" fmla="*/ 0 h 1130787"/>
                <a:gd name="csX2" fmla="*/ 2665426 w 2665426"/>
                <a:gd name="csY2" fmla="*/ 1130787 h 1130787"/>
                <a:gd name="csX3" fmla="*/ 0 w 2665426"/>
                <a:gd name="csY3" fmla="*/ 1130787 h 1130787"/>
                <a:gd name="csX4" fmla="*/ 0 w 2665426"/>
                <a:gd name="csY4" fmla="*/ 0 h 1130787"/>
              </a:gdLst>
              <a:ahLst/>
              <a:cxnLst>
                <a:cxn ang="0">
                  <a:pos x="csX0" y="csY0"/>
                </a:cxn>
                <a:cxn ang="0">
                  <a:pos x="csX1" y="csY1"/>
                </a:cxn>
                <a:cxn ang="0">
                  <a:pos x="csX2" y="csY2"/>
                </a:cxn>
                <a:cxn ang="0">
                  <a:pos x="csX3" y="csY3"/>
                </a:cxn>
                <a:cxn ang="0">
                  <a:pos x="csX4" y="csY4"/>
                </a:cxn>
              </a:cxnLst>
              <a:rect l="l" t="t" r="r" b="b"/>
              <a:pathLst>
                <a:path w="2665426" h="1130787">
                  <a:moveTo>
                    <a:pt x="0" y="0"/>
                  </a:moveTo>
                  <a:lnTo>
                    <a:pt x="2665426" y="0"/>
                  </a:lnTo>
                  <a:lnTo>
                    <a:pt x="2665426" y="1130787"/>
                  </a:lnTo>
                  <a:lnTo>
                    <a:pt x="0" y="1130787"/>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ctr" anchorCtr="0">
              <a:noAutofit/>
            </a:bodyPr>
            <a:lstStyle/>
            <a:p>
              <a:pPr marL="0" lvl="0" indent="0" algn="l" defTabSz="533400">
                <a:lnSpc>
                  <a:spcPct val="100000"/>
                </a:lnSpc>
                <a:spcBef>
                  <a:spcPct val="0"/>
                </a:spcBef>
                <a:spcAft>
                  <a:spcPct val="35000"/>
                </a:spcAft>
                <a:buNone/>
              </a:pPr>
              <a:r>
                <a:rPr lang="en-US" sz="1200" kern="1200" dirty="0">
                  <a:latin typeface="PermianSlabSerifTypeface" panose="02000000000000000000" pitchFamily="50" charset="0"/>
                </a:rPr>
                <a:t>The </a:t>
              </a:r>
              <a:r>
                <a:rPr lang="en-US" sz="1200" b="1" kern="1200" dirty="0">
                  <a:latin typeface="PermianSlabSerifTypeface" panose="02000000000000000000" pitchFamily="50" charset="0"/>
                </a:rPr>
                <a:t>main address</a:t>
              </a:r>
              <a:r>
                <a:rPr lang="en-US" sz="1200" kern="1200" dirty="0">
                  <a:latin typeface="PermianSlabSerifTypeface" panose="02000000000000000000" pitchFamily="50" charset="0"/>
                </a:rPr>
                <a:t>, </a:t>
              </a:r>
              <a:r>
                <a:rPr lang="en-US" sz="1200" b="1" kern="1200" dirty="0">
                  <a:latin typeface="PermianSlabSerifTypeface" panose="02000000000000000000" pitchFamily="50" charset="0"/>
                </a:rPr>
                <a:t>mailing address</a:t>
              </a:r>
              <a:r>
                <a:rPr lang="en-US" sz="1200" kern="1200" dirty="0">
                  <a:latin typeface="PermianSlabSerifTypeface" panose="02000000000000000000" pitchFamily="50" charset="0"/>
                </a:rPr>
                <a:t>, and </a:t>
              </a:r>
              <a:r>
                <a:rPr lang="en-US" sz="1200" b="1" kern="1200" dirty="0">
                  <a:latin typeface="PermianSlabSerifTypeface" panose="02000000000000000000" pitchFamily="50" charset="0"/>
                </a:rPr>
                <a:t>site location address</a:t>
              </a:r>
              <a:r>
                <a:rPr lang="en-US" sz="1200" kern="1200" dirty="0">
                  <a:latin typeface="PermianSlabSerifTypeface" panose="02000000000000000000" pitchFamily="50" charset="0"/>
                </a:rPr>
                <a:t> must reflect the physical and operational details of the preneed seller and </a:t>
              </a:r>
              <a:r>
                <a:rPr lang="en-US" sz="1200" b="1" kern="1200" dirty="0">
                  <a:latin typeface="PermianSlabSerifTypeface" panose="02000000000000000000" pitchFamily="50" charset="0"/>
                </a:rPr>
                <a:t>cannot be replaced with a corporate mailing address</a:t>
              </a:r>
              <a:r>
                <a:rPr lang="en-US" sz="1200" kern="1200" dirty="0">
                  <a:latin typeface="PermianSlabSerifTypeface" panose="02000000000000000000" pitchFamily="50" charset="0"/>
                </a:rPr>
                <a:t>.</a:t>
              </a:r>
            </a:p>
          </p:txBody>
        </p:sp>
      </p:grpSp>
    </p:spTree>
    <p:extLst>
      <p:ext uri="{BB962C8B-B14F-4D97-AF65-F5344CB8AC3E}">
        <p14:creationId xmlns:p14="http://schemas.microsoft.com/office/powerpoint/2010/main" val="340978099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STEP 4: Contact Information Continued</a:t>
            </a:r>
          </a:p>
        </p:txBody>
      </p:sp>
      <p:sp>
        <p:nvSpPr>
          <p:cNvPr id="5" name="Content Placeholder 4"/>
          <p:cNvSpPr>
            <a:spLocks noGrp="1"/>
          </p:cNvSpPr>
          <p:nvPr>
            <p:ph idx="1"/>
          </p:nvPr>
        </p:nvSpPr>
        <p:spPr>
          <a:xfrm>
            <a:off x="152400" y="1035745"/>
            <a:ext cx="8839200" cy="685800"/>
          </a:xfrm>
        </p:spPr>
        <p:txBody>
          <a:bodyPr>
            <a:normAutofit/>
          </a:bodyPr>
          <a:lstStyle/>
          <a:p>
            <a:pPr marL="0" indent="0" algn="ctr">
              <a:buNone/>
            </a:pPr>
            <a:r>
              <a:rPr lang="en-US" sz="1800" dirty="0">
                <a:latin typeface="PermianSlabSerifTypeface" panose="02000000000000000000" pitchFamily="50" charset="0"/>
              </a:rPr>
              <a:t>Once you have reviewed all addresses on file, select </a:t>
            </a:r>
            <a:r>
              <a:rPr lang="en-US" sz="1800" b="1" dirty="0">
                <a:latin typeface="PermianSlabSerifTypeface" panose="02000000000000000000" pitchFamily="50" charset="0"/>
              </a:rPr>
              <a:t>Next. </a:t>
            </a:r>
            <a:endParaRPr lang="en-US" sz="1800" dirty="0">
              <a:latin typeface="PermianSlabSerifTypeface" panose="02000000000000000000" pitchFamily="50" charset="0"/>
            </a:endParaRPr>
          </a:p>
        </p:txBody>
      </p:sp>
      <p:pic>
        <p:nvPicPr>
          <p:cNvPr id="3" name="Picture 2" descr="Image of the Contact Information step where all addresses are up to date. Shows a blue check mark in a blue circle stating all requested data entered.">
            <a:extLst>
              <a:ext uri="{FF2B5EF4-FFF2-40B4-BE49-F238E27FC236}">
                <a16:creationId xmlns:a16="http://schemas.microsoft.com/office/drawing/2014/main" id="{248D2363-5493-E0A8-A6C8-FA20C5B51CF4}"/>
              </a:ext>
            </a:extLst>
          </p:cNvPr>
          <p:cNvPicPr>
            <a:picLocks noChangeAspect="1"/>
          </p:cNvPicPr>
          <p:nvPr/>
        </p:nvPicPr>
        <p:blipFill>
          <a:blip r:embed="rId2"/>
          <a:stretch>
            <a:fillRect/>
          </a:stretch>
        </p:blipFill>
        <p:spPr>
          <a:xfrm>
            <a:off x="1022223" y="1583282"/>
            <a:ext cx="7099554" cy="2434133"/>
          </a:xfrm>
          <a:prstGeom prst="rect">
            <a:avLst/>
          </a:prstGeom>
        </p:spPr>
      </p:pic>
      <p:pic>
        <p:nvPicPr>
          <p:cNvPr id="7" name="Picture 6" descr="Image of the back and next buttons. Next button is blue and highlighted.">
            <a:extLst>
              <a:ext uri="{FF2B5EF4-FFF2-40B4-BE49-F238E27FC236}">
                <a16:creationId xmlns:a16="http://schemas.microsoft.com/office/drawing/2014/main" id="{11495596-2EF2-5A8E-DFA3-8828F3AE63A5}"/>
              </a:ext>
            </a:extLst>
          </p:cNvPr>
          <p:cNvPicPr>
            <a:picLocks noChangeAspect="1"/>
          </p:cNvPicPr>
          <p:nvPr/>
        </p:nvPicPr>
        <p:blipFill>
          <a:blip r:embed="rId3"/>
          <a:stretch>
            <a:fillRect/>
          </a:stretch>
        </p:blipFill>
        <p:spPr>
          <a:xfrm>
            <a:off x="6781800" y="3598256"/>
            <a:ext cx="1876687" cy="838317"/>
          </a:xfrm>
          <a:prstGeom prst="rect">
            <a:avLst/>
          </a:prstGeom>
        </p:spPr>
      </p:pic>
    </p:spTree>
    <p:extLst>
      <p:ext uri="{BB962C8B-B14F-4D97-AF65-F5344CB8AC3E}">
        <p14:creationId xmlns:p14="http://schemas.microsoft.com/office/powerpoint/2010/main" val="22724759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2A084B-4660-3929-91A1-AF1E2B81E816}"/>
              </a:ext>
            </a:extLst>
          </p:cNvPr>
          <p:cNvSpPr>
            <a:spLocks noGrp="1"/>
          </p:cNvSpPr>
          <p:nvPr>
            <p:ph type="title"/>
          </p:nvPr>
        </p:nvSpPr>
        <p:spPr>
          <a:xfrm>
            <a:off x="152400" y="133352"/>
            <a:ext cx="8839200" cy="619125"/>
          </a:xfrm>
        </p:spPr>
        <p:txBody>
          <a:bodyPr anchor="ctr">
            <a:normAutofit/>
          </a:bodyPr>
          <a:lstStyle/>
          <a:p>
            <a:r>
              <a:rPr lang="en-US" dirty="0"/>
              <a:t>STEP 5: Questions</a:t>
            </a:r>
          </a:p>
        </p:txBody>
      </p:sp>
      <p:sp>
        <p:nvSpPr>
          <p:cNvPr id="3" name="Content Placeholder 2">
            <a:extLst>
              <a:ext uri="{FF2B5EF4-FFF2-40B4-BE49-F238E27FC236}">
                <a16:creationId xmlns:a16="http://schemas.microsoft.com/office/drawing/2014/main" id="{75B4A93F-4940-8A65-294A-5F9448229E20}"/>
              </a:ext>
            </a:extLst>
          </p:cNvPr>
          <p:cNvSpPr>
            <a:spLocks noGrp="1"/>
          </p:cNvSpPr>
          <p:nvPr>
            <p:ph idx="1"/>
          </p:nvPr>
        </p:nvSpPr>
        <p:spPr>
          <a:xfrm>
            <a:off x="152400" y="1841595"/>
            <a:ext cx="3733800" cy="1676397"/>
          </a:xfrm>
        </p:spPr>
        <p:txBody>
          <a:bodyPr>
            <a:normAutofit/>
          </a:bodyPr>
          <a:lstStyle/>
          <a:p>
            <a:pPr marL="0" indent="0">
              <a:buNone/>
            </a:pPr>
            <a:r>
              <a:rPr lang="en-US" sz="1600" dirty="0">
                <a:latin typeface="PermianSlabSerifTypeface" panose="02000000000000000000" pitchFamily="50" charset="0"/>
              </a:rPr>
              <a:t>Please </a:t>
            </a:r>
            <a:r>
              <a:rPr lang="en-US" sz="1600" b="1" dirty="0">
                <a:latin typeface="PermianSlabSerifTypeface" panose="02000000000000000000" pitchFamily="50" charset="0"/>
              </a:rPr>
              <a:t>answer all questions</a:t>
            </a:r>
            <a:r>
              <a:rPr lang="en-US" sz="1600" dirty="0">
                <a:latin typeface="PermianSlabSerifTypeface" panose="02000000000000000000" pitchFamily="50" charset="0"/>
              </a:rPr>
              <a:t>, including those marked with an </a:t>
            </a:r>
            <a:r>
              <a:rPr lang="en-US" sz="1600" i="1" dirty="0">
                <a:latin typeface="PermianSlabSerifTypeface" panose="02000000000000000000" pitchFamily="50" charset="0"/>
              </a:rPr>
              <a:t>asterisk (*</a:t>
            </a:r>
            <a:r>
              <a:rPr lang="en-US" sz="1600" dirty="0">
                <a:latin typeface="PermianSlabSerifTypeface" panose="02000000000000000000" pitchFamily="50" charset="0"/>
              </a:rPr>
              <a:t>), as these items are </a:t>
            </a:r>
            <a:r>
              <a:rPr lang="en-US" sz="1600" b="1" dirty="0">
                <a:latin typeface="PermianSlabSerifTypeface" panose="02000000000000000000" pitchFamily="50" charset="0"/>
              </a:rPr>
              <a:t>mandatory</a:t>
            </a:r>
            <a:r>
              <a:rPr lang="en-US" sz="1600" dirty="0">
                <a:latin typeface="PermianSlabSerifTypeface" panose="02000000000000000000" pitchFamily="50" charset="0"/>
              </a:rPr>
              <a:t>. Once all required fields are completed, select</a:t>
            </a:r>
            <a:r>
              <a:rPr lang="en-US" sz="1600" b="1" dirty="0">
                <a:latin typeface="PermianSlabSerifTypeface" panose="02000000000000000000" pitchFamily="50" charset="0"/>
              </a:rPr>
              <a:t> Next</a:t>
            </a:r>
            <a:r>
              <a:rPr lang="en-US" sz="1600" dirty="0">
                <a:latin typeface="PermianSlabSerifTypeface" panose="02000000000000000000" pitchFamily="50" charset="0"/>
              </a:rPr>
              <a:t> to continue.</a:t>
            </a:r>
          </a:p>
        </p:txBody>
      </p:sp>
      <p:pic>
        <p:nvPicPr>
          <p:cNvPr id="5" name="Picture 4" descr="Screen shot of the questions step of the application. Featuring questions asking if the preneed seller has been disciplined since the last renewal, with drop down menu, type of ownership for the seller, with dropdown menu, if the ownership is a company, is it registered with the Secretary of State, with a text box, if the company is active with the Secretary of State, with a drop down menu, the control number with the secretary of state, with a text box, and any other state the seller holds a license in, with a text box. Mandatory field is highlighted on the left with back and the next button highlighted in the lower right corner.">
            <a:extLst>
              <a:ext uri="{FF2B5EF4-FFF2-40B4-BE49-F238E27FC236}">
                <a16:creationId xmlns:a16="http://schemas.microsoft.com/office/drawing/2014/main" id="{5FFA6F02-8152-21E8-0C76-91810F10A584}"/>
              </a:ext>
            </a:extLst>
          </p:cNvPr>
          <p:cNvPicPr>
            <a:picLocks noChangeAspect="1"/>
          </p:cNvPicPr>
          <p:nvPr/>
        </p:nvPicPr>
        <p:blipFill>
          <a:blip r:embed="rId2"/>
          <a:stretch>
            <a:fillRect/>
          </a:stretch>
        </p:blipFill>
        <p:spPr>
          <a:xfrm>
            <a:off x="3980688" y="1111439"/>
            <a:ext cx="5163312" cy="3136711"/>
          </a:xfrm>
          <a:prstGeom prst="rect">
            <a:avLst/>
          </a:prstGeom>
          <a:noFill/>
        </p:spPr>
      </p:pic>
    </p:spTree>
    <p:extLst>
      <p:ext uri="{BB962C8B-B14F-4D97-AF65-F5344CB8AC3E}">
        <p14:creationId xmlns:p14="http://schemas.microsoft.com/office/powerpoint/2010/main" val="22206532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7F2959-287D-9E9D-EC68-7E83A1CAB411}"/>
              </a:ext>
            </a:extLst>
          </p:cNvPr>
          <p:cNvSpPr>
            <a:spLocks noGrp="1"/>
          </p:cNvSpPr>
          <p:nvPr>
            <p:ph type="title"/>
          </p:nvPr>
        </p:nvSpPr>
        <p:spPr/>
        <p:txBody>
          <a:bodyPr/>
          <a:lstStyle/>
          <a:p>
            <a:r>
              <a:rPr lang="en-US" dirty="0"/>
              <a:t>STEP 6: Preneed Contracts Sold</a:t>
            </a:r>
          </a:p>
        </p:txBody>
      </p:sp>
      <p:sp>
        <p:nvSpPr>
          <p:cNvPr id="3" name="Content Placeholder 2">
            <a:extLst>
              <a:ext uri="{FF2B5EF4-FFF2-40B4-BE49-F238E27FC236}">
                <a16:creationId xmlns:a16="http://schemas.microsoft.com/office/drawing/2014/main" id="{F75029F6-E755-F98B-0E49-378C3BA3B9A9}"/>
              </a:ext>
            </a:extLst>
          </p:cNvPr>
          <p:cNvSpPr>
            <a:spLocks noGrp="1"/>
          </p:cNvSpPr>
          <p:nvPr>
            <p:ph idx="1"/>
          </p:nvPr>
        </p:nvSpPr>
        <p:spPr>
          <a:xfrm>
            <a:off x="152400" y="1733550"/>
            <a:ext cx="8839200" cy="1676400"/>
          </a:xfrm>
        </p:spPr>
        <p:txBody>
          <a:bodyPr>
            <a:normAutofit/>
          </a:bodyPr>
          <a:lstStyle/>
          <a:p>
            <a:pPr marL="0" indent="0">
              <a:buNone/>
            </a:pPr>
            <a:r>
              <a:rPr lang="en-US" sz="1800" dirty="0">
                <a:latin typeface="PermianSlabSerifTypeface" panose="02000000000000000000" pitchFamily="50" charset="0"/>
              </a:rPr>
              <a:t>Enter the </a:t>
            </a:r>
            <a:r>
              <a:rPr lang="en-US" sz="1800" b="1" dirty="0">
                <a:latin typeface="PermianSlabSerifTypeface" panose="02000000000000000000" pitchFamily="50" charset="0"/>
              </a:rPr>
              <a:t>number of contracts sold</a:t>
            </a:r>
            <a:r>
              <a:rPr lang="en-US" sz="1800" dirty="0">
                <a:latin typeface="PermianSlabSerifTypeface" panose="02000000000000000000" pitchFamily="50" charset="0"/>
              </a:rPr>
              <a:t> for each of the previous </a:t>
            </a:r>
            <a:r>
              <a:rPr lang="en-US" sz="1800" b="1" dirty="0">
                <a:latin typeface="PermianSlabSerifTypeface" panose="02000000000000000000" pitchFamily="50" charset="0"/>
              </a:rPr>
              <a:t>two (2) calendar years</a:t>
            </a:r>
            <a:r>
              <a:rPr lang="en-US" sz="1800" dirty="0">
                <a:latin typeface="PermianSlabSerifTypeface" panose="02000000000000000000" pitchFamily="50" charset="0"/>
              </a:rPr>
              <a:t>. Each year is </a:t>
            </a:r>
            <a:r>
              <a:rPr lang="en-US" sz="1800" b="1" dirty="0">
                <a:latin typeface="PermianSlabSerifTypeface" panose="02000000000000000000" pitchFamily="50" charset="0"/>
              </a:rPr>
              <a:t>mandatory</a:t>
            </a:r>
            <a:r>
              <a:rPr lang="en-US" sz="1800" dirty="0">
                <a:latin typeface="PermianSlabSerifTypeface" panose="02000000000000000000" pitchFamily="50" charset="0"/>
              </a:rPr>
              <a:t> and must be completed before continuing. After entering the yearly totals, </a:t>
            </a:r>
            <a:r>
              <a:rPr lang="en-US" sz="1800" b="1" dirty="0">
                <a:latin typeface="PermianSlabSerifTypeface" panose="02000000000000000000" pitchFamily="50" charset="0"/>
              </a:rPr>
              <a:t>add the numbers together</a:t>
            </a:r>
            <a:r>
              <a:rPr lang="en-US" sz="1800" dirty="0">
                <a:latin typeface="PermianSlabSerifTypeface" panose="02000000000000000000" pitchFamily="50" charset="0"/>
              </a:rPr>
              <a:t> and place the combined amount under </a:t>
            </a:r>
            <a:r>
              <a:rPr lang="en-US" sz="1800" b="1" dirty="0">
                <a:latin typeface="PermianSlabSerifTypeface" panose="02000000000000000000" pitchFamily="50" charset="0"/>
              </a:rPr>
              <a:t>“Number of Preneed Contracts”</a:t>
            </a:r>
            <a:r>
              <a:rPr lang="en-US" sz="1800" dirty="0">
                <a:latin typeface="PermianSlabSerifTypeface" panose="02000000000000000000" pitchFamily="50" charset="0"/>
              </a:rPr>
              <a:t> for the two (2) previous calendar years.”</a:t>
            </a:r>
          </a:p>
        </p:txBody>
      </p:sp>
    </p:spTree>
    <p:extLst>
      <p:ext uri="{BB962C8B-B14F-4D97-AF65-F5344CB8AC3E}">
        <p14:creationId xmlns:p14="http://schemas.microsoft.com/office/powerpoint/2010/main" val="1886436593"/>
      </p:ext>
    </p:extLst>
  </p:cSld>
  <p:clrMapOvr>
    <a:masterClrMapping/>
  </p:clrMapOvr>
</p:sld>
</file>

<file path=ppt/theme/theme1.xml><?xml version="1.0" encoding="utf-8"?>
<a:theme xmlns:a="http://schemas.openxmlformats.org/drawingml/2006/main" name="PowerPoint B">
  <a:themeElements>
    <a:clrScheme name="Brand Colors">
      <a:dk1>
        <a:sysClr val="windowText" lastClr="000000"/>
      </a:dk1>
      <a:lt1>
        <a:sysClr val="window" lastClr="FFFFFF"/>
      </a:lt1>
      <a:dk2>
        <a:srgbClr val="1B365D"/>
      </a:dk2>
      <a:lt2>
        <a:srgbClr val="FF0F00"/>
      </a:lt2>
      <a:accent1>
        <a:srgbClr val="2DCCD3"/>
      </a:accent1>
      <a:accent2>
        <a:srgbClr val="D2D755"/>
      </a:accent2>
      <a:accent3>
        <a:srgbClr val="E87722"/>
      </a:accent3>
      <a:accent4>
        <a:srgbClr val="7C2529"/>
      </a:accent4>
      <a:accent5>
        <a:srgbClr val="666666"/>
      </a:accent5>
      <a:accent6>
        <a:srgbClr val="E6D395"/>
      </a:accent6>
      <a:hlink>
        <a:srgbClr val="131E29"/>
      </a:hlink>
      <a:folHlink>
        <a:srgbClr val="CBC4BC"/>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DA1F3F22E7E6948B86EEB409C4DA4D9" ma:contentTypeVersion="11" ma:contentTypeDescription="Create a new document." ma:contentTypeScope="" ma:versionID="141194092cb4add0f27d660377ca45cc">
  <xsd:schema xmlns:xsd="http://www.w3.org/2001/XMLSchema" xmlns:xs="http://www.w3.org/2001/XMLSchema" xmlns:p="http://schemas.microsoft.com/office/2006/metadata/properties" xmlns:ns2="3f54db86-9acf-473f-86cd-d372fb7dee81" xmlns:ns3="663787b2-79d3-48c9-9efc-72104f7b8c35" targetNamespace="http://schemas.microsoft.com/office/2006/metadata/properties" ma:root="true" ma:fieldsID="1069c8473700559311f3e33ec737fdeb" ns2:_="" ns3:_="">
    <xsd:import namespace="3f54db86-9acf-473f-86cd-d372fb7dee81"/>
    <xsd:import namespace="663787b2-79d3-48c9-9efc-72104f7b8c35"/>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Downloade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f54db86-9acf-473f-86cd-d372fb7dee8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0ec6819c-d561-498f-ad6b-029f1b52bec6"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Downloaded" ma:index="18" nillable="true" ma:displayName="Downloaded" ma:format="Dropdown" ma:internalName="Downloaded">
      <xsd:simpleType>
        <xsd:restriction base="dms:Text">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663787b2-79d3-48c9-9efc-72104f7b8c35"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9ecb05d5-443a-4215-9084-e9ce810e208e}" ma:internalName="TaxCatchAll" ma:showField="CatchAllData" ma:web="663787b2-79d3-48c9-9efc-72104f7b8c35">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3f54db86-9acf-473f-86cd-d372fb7dee81">
      <Terms xmlns="http://schemas.microsoft.com/office/infopath/2007/PartnerControls"/>
    </lcf76f155ced4ddcb4097134ff3c332f>
    <TaxCatchAll xmlns="663787b2-79d3-48c9-9efc-72104f7b8c35" xsi:nil="true"/>
    <Downloaded xmlns="3f54db86-9acf-473f-86cd-d372fb7dee81"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24D09B3E-1751-4049-8F59-B8385DDD10A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f54db86-9acf-473f-86cd-d372fb7dee81"/>
    <ds:schemaRef ds:uri="663787b2-79d3-48c9-9efc-72104f7b8c3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6344E963-FA06-4413-B6B0-0430C50C3D1D}">
  <ds:schemaRefs>
    <ds:schemaRef ds:uri="http://schemas.microsoft.com/office/2006/metadata/properties"/>
    <ds:schemaRef ds:uri="http://schemas.microsoft.com/office/infopath/2007/PartnerControls"/>
    <ds:schemaRef ds:uri="3f54db86-9acf-473f-86cd-d372fb7dee81"/>
    <ds:schemaRef ds:uri="663787b2-79d3-48c9-9efc-72104f7b8c35"/>
  </ds:schemaRefs>
</ds:datastoreItem>
</file>

<file path=customXml/itemProps3.xml><?xml version="1.0" encoding="utf-8"?>
<ds:datastoreItem xmlns:ds="http://schemas.openxmlformats.org/officeDocument/2006/customXml" ds:itemID="{A6941C34-B64A-4B0A-ADDE-A0FCCDE5FEFF}">
  <ds:schemaRefs>
    <ds:schemaRef ds:uri="http://schemas.microsoft.com/sharepoint/v3/contenttype/forms"/>
  </ds:schemaRefs>
</ds:datastoreItem>
</file>

<file path=docMetadata/LabelInfo.xml><?xml version="1.0" encoding="utf-8"?>
<clbl:labelList xmlns:clbl="http://schemas.microsoft.com/office/2020/mipLabelMetadata">
  <clbl:label id="{f345bebf-0d71-4337-9281-24b941616c36}" enabled="0" method="" siteId="{f345bebf-0d71-4337-9281-24b941616c36}" removed="1"/>
</clbl:labelList>
</file>

<file path=docProps/app.xml><?xml version="1.0" encoding="utf-8"?>
<Properties xmlns="http://schemas.openxmlformats.org/officeDocument/2006/extended-properties" xmlns:vt="http://schemas.openxmlformats.org/officeDocument/2006/docPropsVTypes">
  <Template/>
  <TotalTime>353</TotalTime>
  <Words>603</Words>
  <Application>Microsoft Office PowerPoint</Application>
  <PresentationFormat>On-screen Show (16:9)</PresentationFormat>
  <Paragraphs>48</Paragraphs>
  <Slides>19</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19</vt:i4>
      </vt:variant>
    </vt:vector>
  </HeadingPairs>
  <TitlesOfParts>
    <vt:vector size="24" baseType="lpstr">
      <vt:lpstr>Arial</vt:lpstr>
      <vt:lpstr>Calibri</vt:lpstr>
      <vt:lpstr>Open Sans</vt:lpstr>
      <vt:lpstr>PermianSlabSerifTypeface</vt:lpstr>
      <vt:lpstr>PowerPoint B</vt:lpstr>
      <vt:lpstr>TN Burial Services </vt:lpstr>
      <vt:lpstr>Where To Complete Preneed Seller Renewal</vt:lpstr>
      <vt:lpstr>STEP 1: Renewals </vt:lpstr>
      <vt:lpstr>STEP 2: Introduction</vt:lpstr>
      <vt:lpstr>Step 3: Name and Organizational Details</vt:lpstr>
      <vt:lpstr>STEP 4: Contact Information</vt:lpstr>
      <vt:lpstr>STEP 4: Contact Information Continued</vt:lpstr>
      <vt:lpstr>STEP 5: Questions</vt:lpstr>
      <vt:lpstr>STEP 6: Preneed Contracts Sold</vt:lpstr>
      <vt:lpstr>STEP 6a: Preneed Contracts Sold Continued</vt:lpstr>
      <vt:lpstr>STEP 7: Related Licenses Listing </vt:lpstr>
      <vt:lpstr>STEP 8: Attachments </vt:lpstr>
      <vt:lpstr>STEP 9: Summary/Attestation </vt:lpstr>
      <vt:lpstr>Step 10: Transaction Successful – Pay Now</vt:lpstr>
      <vt:lpstr>Step 11: Available Transactions </vt:lpstr>
      <vt:lpstr>Step 12: Confirm Payment Details</vt:lpstr>
      <vt:lpstr>Step 13: Select a Payment Type</vt:lpstr>
      <vt:lpstr>Step 14: Billing Information </vt:lpstr>
      <vt:lpstr>FINAL STEP</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TDCI PowerPoint B Widescreen</dc:title>
  <dc:subject/>
  <dc:creator>Lisa Bohannon</dc:creator>
  <cp:keywords/>
  <dc:description/>
  <cp:lastModifiedBy>Lauren Cook</cp:lastModifiedBy>
  <cp:revision>11</cp:revision>
  <dcterms:created xsi:type="dcterms:W3CDTF">2015-04-23T14:05:11Z</dcterms:created>
  <dcterms:modified xsi:type="dcterms:W3CDTF">2026-06-26T17:26:56Z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0x0101007DA1F3F22E7E6948B86EEB409C4DA4D9</vt:lpwstr>
  </property>
</Properties>
</file>