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6" r:id="rId6"/>
    <p:sldId id="277" r:id="rId7"/>
    <p:sldId id="260" r:id="rId8"/>
    <p:sldId id="259" r:id="rId9"/>
    <p:sldId id="261" r:id="rId10"/>
    <p:sldId id="265" r:id="rId11"/>
    <p:sldId id="266" r:id="rId12"/>
    <p:sldId id="267" r:id="rId13"/>
    <p:sldId id="268" r:id="rId14"/>
    <p:sldId id="269" r:id="rId15"/>
    <p:sldId id="262" r:id="rId16"/>
    <p:sldId id="263" r:id="rId17"/>
    <p:sldId id="270" r:id="rId18"/>
    <p:sldId id="271" r:id="rId19"/>
    <p:sldId id="273" r:id="rId20"/>
    <p:sldId id="272" r:id="rId21"/>
    <p:sldId id="275" r:id="rId22"/>
    <p:sldId id="274" r:id="rId23"/>
    <p:sldId id="264"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C1F722-B699-4B6E-8C03-77C3EC1FAD2B}" v="18" dt="2026-06-26T18:05:33.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18"/>
    <p:restoredTop sz="94683" autoAdjust="0"/>
  </p:normalViewPr>
  <p:slideViewPr>
    <p:cSldViewPr>
      <p:cViewPr varScale="1">
        <p:scale>
          <a:sx n="199" d="100"/>
          <a:sy n="199" d="100"/>
        </p:scale>
        <p:origin x="68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undo custSel modSld">
      <pc:chgData name="Lauren Cook" userId="815fbe41-2a05-4602-ac13-98a917e4d5a0" providerId="ADAL" clId="{2219383D-9C38-4D0F-BD6B-0175EDEEBE61}" dt="2026-06-26T18:21:37.459" v="2562" actId="14100"/>
      <pc:docMkLst>
        <pc:docMk/>
      </pc:docMkLst>
      <pc:sldChg chg="modSp mod">
        <pc:chgData name="Lauren Cook" userId="815fbe41-2a05-4602-ac13-98a917e4d5a0" providerId="ADAL" clId="{2219383D-9C38-4D0F-BD6B-0175EDEEBE61}" dt="2026-06-25T20:11:26.571" v="0" actId="20577"/>
        <pc:sldMkLst>
          <pc:docMk/>
          <pc:sldMk cId="479260111" sldId="256"/>
        </pc:sldMkLst>
        <pc:spChg chg="mod">
          <ac:chgData name="Lauren Cook" userId="815fbe41-2a05-4602-ac13-98a917e4d5a0" providerId="ADAL" clId="{2219383D-9C38-4D0F-BD6B-0175EDEEBE61}" dt="2026-06-25T20:11:26.571" v="0" actId="20577"/>
          <ac:spMkLst>
            <pc:docMk/>
            <pc:sldMk cId="479260111" sldId="256"/>
            <ac:spMk id="5" creationId="{A7B85772-A5F0-EDF6-80D5-30855DF8C90B}"/>
          </ac:spMkLst>
        </pc:spChg>
      </pc:sldChg>
      <pc:sldChg chg="addSp delSp modSp mod">
        <pc:chgData name="Lauren Cook" userId="815fbe41-2a05-4602-ac13-98a917e4d5a0" providerId="ADAL" clId="{2219383D-9C38-4D0F-BD6B-0175EDEEBE61}" dt="2026-06-26T18:11:34.608" v="2552" actId="34135"/>
        <pc:sldMkLst>
          <pc:docMk/>
          <pc:sldMk cId="2082183723" sldId="259"/>
        </pc:sldMkLst>
        <pc:spChg chg="add del mod">
          <ac:chgData name="Lauren Cook" userId="815fbe41-2a05-4602-ac13-98a917e4d5a0" providerId="ADAL" clId="{2219383D-9C38-4D0F-BD6B-0175EDEEBE61}" dt="2026-06-26T18:10:42.432" v="2540" actId="478"/>
          <ac:spMkLst>
            <pc:docMk/>
            <pc:sldMk cId="2082183723" sldId="259"/>
            <ac:spMk id="3" creationId="{E78D4D53-3944-A4F1-DD1D-209A77592AD6}"/>
          </ac:spMkLst>
        </pc:spChg>
        <pc:spChg chg="mod">
          <ac:chgData name="Lauren Cook" userId="815fbe41-2a05-4602-ac13-98a917e4d5a0" providerId="ADAL" clId="{2219383D-9C38-4D0F-BD6B-0175EDEEBE61}" dt="2026-06-25T20:15:15.501" v="29" actId="1076"/>
          <ac:spMkLst>
            <pc:docMk/>
            <pc:sldMk cId="2082183723" sldId="259"/>
            <ac:spMk id="5" creationId="{00000000-0000-0000-0000-000000000000}"/>
          </ac:spMkLst>
        </pc:spChg>
        <pc:spChg chg="add mod">
          <ac:chgData name="Lauren Cook" userId="815fbe41-2a05-4602-ac13-98a917e4d5a0" providerId="ADAL" clId="{2219383D-9C38-4D0F-BD6B-0175EDEEBE61}" dt="2026-06-26T18:11:16.162" v="2548" actId="34135"/>
          <ac:spMkLst>
            <pc:docMk/>
            <pc:sldMk cId="2082183723" sldId="259"/>
            <ac:spMk id="6" creationId="{3D218BCE-F074-30F0-2A7A-BEE3EAD78FD3}"/>
          </ac:spMkLst>
        </pc:spChg>
        <pc:spChg chg="add mod">
          <ac:chgData name="Lauren Cook" userId="815fbe41-2a05-4602-ac13-98a917e4d5a0" providerId="ADAL" clId="{2219383D-9C38-4D0F-BD6B-0175EDEEBE61}" dt="2026-06-26T18:11:31.885" v="2551" actId="34135"/>
          <ac:spMkLst>
            <pc:docMk/>
            <pc:sldMk cId="2082183723" sldId="259"/>
            <ac:spMk id="7" creationId="{8439AB1E-74C9-BFAC-8263-AFA48EA5E74A}"/>
          </ac:spMkLst>
        </pc:spChg>
        <pc:picChg chg="mod">
          <ac:chgData name="Lauren Cook" userId="815fbe41-2a05-4602-ac13-98a917e4d5a0" providerId="ADAL" clId="{2219383D-9C38-4D0F-BD6B-0175EDEEBE61}" dt="2026-06-26T18:11:34.608" v="2552" actId="34135"/>
          <ac:picMkLst>
            <pc:docMk/>
            <pc:sldMk cId="2082183723" sldId="259"/>
            <ac:picMk id="4" creationId="{506E207F-C63F-6C04-A0E2-647BDAA5BB16}"/>
          </ac:picMkLst>
        </pc:picChg>
      </pc:sldChg>
      <pc:sldChg chg="modSp mod">
        <pc:chgData name="Lauren Cook" userId="815fbe41-2a05-4602-ac13-98a917e4d5a0" providerId="ADAL" clId="{2219383D-9C38-4D0F-BD6B-0175EDEEBE61}" dt="2026-06-26T18:09:54.284" v="2529" actId="14100"/>
        <pc:sldMkLst>
          <pc:docMk/>
          <pc:sldMk cId="1191946917" sldId="260"/>
        </pc:sldMkLst>
        <pc:spChg chg="mod">
          <ac:chgData name="Lauren Cook" userId="815fbe41-2a05-4602-ac13-98a917e4d5a0" providerId="ADAL" clId="{2219383D-9C38-4D0F-BD6B-0175EDEEBE61}" dt="2026-06-25T20:13:53.301" v="13" actId="20577"/>
          <ac:spMkLst>
            <pc:docMk/>
            <pc:sldMk cId="1191946917" sldId="260"/>
            <ac:spMk id="5" creationId="{00000000-0000-0000-0000-000000000000}"/>
          </ac:spMkLst>
        </pc:spChg>
        <pc:picChg chg="mod">
          <ac:chgData name="Lauren Cook" userId="815fbe41-2a05-4602-ac13-98a917e4d5a0" providerId="ADAL" clId="{2219383D-9C38-4D0F-BD6B-0175EDEEBE61}" dt="2026-06-25T20:14:08.341" v="15" actId="962"/>
          <ac:picMkLst>
            <pc:docMk/>
            <pc:sldMk cId="1191946917" sldId="260"/>
            <ac:picMk id="2" creationId="{64AC096B-326E-EE08-8939-A2B7A23EAE34}"/>
          </ac:picMkLst>
        </pc:picChg>
        <pc:picChg chg="mod">
          <ac:chgData name="Lauren Cook" userId="815fbe41-2a05-4602-ac13-98a917e4d5a0" providerId="ADAL" clId="{2219383D-9C38-4D0F-BD6B-0175EDEEBE61}" dt="2026-06-26T18:09:54.284" v="2529" actId="14100"/>
          <ac:picMkLst>
            <pc:docMk/>
            <pc:sldMk cId="1191946917" sldId="260"/>
            <ac:picMk id="6" creationId="{95B10651-E2DC-81A6-A46C-9FFE2CCF1CE8}"/>
          </ac:picMkLst>
        </pc:picChg>
      </pc:sldChg>
      <pc:sldChg chg="delSp modSp mod">
        <pc:chgData name="Lauren Cook" userId="815fbe41-2a05-4602-ac13-98a917e4d5a0" providerId="ADAL" clId="{2219383D-9C38-4D0F-BD6B-0175EDEEBE61}" dt="2026-06-26T18:05:33.611" v="2528" actId="18245"/>
        <pc:sldMkLst>
          <pc:docMk/>
          <pc:sldMk cId="2272475923" sldId="261"/>
        </pc:sldMkLst>
        <pc:spChg chg="mod">
          <ac:chgData name="Lauren Cook" userId="815fbe41-2a05-4602-ac13-98a917e4d5a0" providerId="ADAL" clId="{2219383D-9C38-4D0F-BD6B-0175EDEEBE61}" dt="2026-06-26T18:05:33.611" v="2528" actId="18245"/>
          <ac:spMkLst>
            <pc:docMk/>
            <pc:sldMk cId="2272475923" sldId="261"/>
            <ac:spMk id="4" creationId="{BDEBEE94-5FB5-1711-A907-DB39693956F4}"/>
          </ac:spMkLst>
        </pc:spChg>
        <pc:spChg chg="mod">
          <ac:chgData name="Lauren Cook" userId="815fbe41-2a05-4602-ac13-98a917e4d5a0" providerId="ADAL" clId="{2219383D-9C38-4D0F-BD6B-0175EDEEBE61}" dt="2026-06-26T18:05:33.611" v="2528" actId="18245"/>
          <ac:spMkLst>
            <pc:docMk/>
            <pc:sldMk cId="2272475923" sldId="261"/>
            <ac:spMk id="5" creationId="{7C7D0EE9-7BD6-47BC-272B-50A460868D43}"/>
          </ac:spMkLst>
        </pc:spChg>
        <pc:spChg chg="mod">
          <ac:chgData name="Lauren Cook" userId="815fbe41-2a05-4602-ac13-98a917e4d5a0" providerId="ADAL" clId="{2219383D-9C38-4D0F-BD6B-0175EDEEBE61}" dt="2026-06-26T18:05:33.611" v="2528" actId="18245"/>
          <ac:spMkLst>
            <pc:docMk/>
            <pc:sldMk cId="2272475923" sldId="261"/>
            <ac:spMk id="7" creationId="{2BE2DAD4-5961-4BF3-B02B-E1B9B6725641}"/>
          </ac:spMkLst>
        </pc:spChg>
        <pc:spChg chg="mod">
          <ac:chgData name="Lauren Cook" userId="815fbe41-2a05-4602-ac13-98a917e4d5a0" providerId="ADAL" clId="{2219383D-9C38-4D0F-BD6B-0175EDEEBE61}" dt="2026-06-26T18:05:33.611" v="2528" actId="18245"/>
          <ac:spMkLst>
            <pc:docMk/>
            <pc:sldMk cId="2272475923" sldId="261"/>
            <ac:spMk id="8" creationId="{EB2791D2-0C32-0888-EE0E-B4947714C22A}"/>
          </ac:spMkLst>
        </pc:spChg>
        <pc:spChg chg="mod">
          <ac:chgData name="Lauren Cook" userId="815fbe41-2a05-4602-ac13-98a917e4d5a0" providerId="ADAL" clId="{2219383D-9C38-4D0F-BD6B-0175EDEEBE61}" dt="2026-06-26T18:05:33.611" v="2528" actId="18245"/>
          <ac:spMkLst>
            <pc:docMk/>
            <pc:sldMk cId="2272475923" sldId="261"/>
            <ac:spMk id="9" creationId="{97C44282-F076-F231-6FEA-974C2757D158}"/>
          </ac:spMkLst>
        </pc:spChg>
        <pc:spChg chg="mod">
          <ac:chgData name="Lauren Cook" userId="815fbe41-2a05-4602-ac13-98a917e4d5a0" providerId="ADAL" clId="{2219383D-9C38-4D0F-BD6B-0175EDEEBE61}" dt="2026-06-26T18:05:33.611" v="2528" actId="18245"/>
          <ac:spMkLst>
            <pc:docMk/>
            <pc:sldMk cId="2272475923" sldId="261"/>
            <ac:spMk id="10" creationId="{A7C1EF24-EC69-2004-FDD1-5F9D92F81CCC}"/>
          </ac:spMkLst>
        </pc:spChg>
        <pc:spChg chg="mod">
          <ac:chgData name="Lauren Cook" userId="815fbe41-2a05-4602-ac13-98a917e4d5a0" providerId="ADAL" clId="{2219383D-9C38-4D0F-BD6B-0175EDEEBE61}" dt="2026-06-26T18:05:33.611" v="2528" actId="18245"/>
          <ac:spMkLst>
            <pc:docMk/>
            <pc:sldMk cId="2272475923" sldId="261"/>
            <ac:spMk id="11" creationId="{3E1CFBC5-D270-05A5-AAC0-D917345C2971}"/>
          </ac:spMkLst>
        </pc:spChg>
        <pc:spChg chg="mod">
          <ac:chgData name="Lauren Cook" userId="815fbe41-2a05-4602-ac13-98a917e4d5a0" providerId="ADAL" clId="{2219383D-9C38-4D0F-BD6B-0175EDEEBE61}" dt="2026-06-26T18:05:33.611" v="2528" actId="18245"/>
          <ac:spMkLst>
            <pc:docMk/>
            <pc:sldMk cId="2272475923" sldId="261"/>
            <ac:spMk id="12" creationId="{4A16CA44-DF7E-1BCC-107C-186C8CC122CC}"/>
          </ac:spMkLst>
        </pc:spChg>
        <pc:spChg chg="mod">
          <ac:chgData name="Lauren Cook" userId="815fbe41-2a05-4602-ac13-98a917e4d5a0" providerId="ADAL" clId="{2219383D-9C38-4D0F-BD6B-0175EDEEBE61}" dt="2026-06-26T18:05:33.611" v="2528" actId="18245"/>
          <ac:spMkLst>
            <pc:docMk/>
            <pc:sldMk cId="2272475923" sldId="261"/>
            <ac:spMk id="13" creationId="{EBC4D27A-DAA5-B380-1775-CEAA25FC8DDF}"/>
          </ac:spMkLst>
        </pc:spChg>
        <pc:graphicFrameChg chg="del mod modGraphic">
          <ac:chgData name="Lauren Cook" userId="815fbe41-2a05-4602-ac13-98a917e4d5a0" providerId="ADAL" clId="{2219383D-9C38-4D0F-BD6B-0175EDEEBE61}" dt="2026-06-26T18:05:33.611" v="2528" actId="18245"/>
          <ac:graphicFrameMkLst>
            <pc:docMk/>
            <pc:sldMk cId="2272475923" sldId="261"/>
            <ac:graphicFrameMk id="6" creationId="{2EB502D7-CCE6-C605-A971-8DFD9E8E0BE9}"/>
          </ac:graphicFrameMkLst>
        </pc:graphicFrameChg>
      </pc:sldChg>
      <pc:sldChg chg="addSp delSp modSp mod">
        <pc:chgData name="Lauren Cook" userId="815fbe41-2a05-4602-ac13-98a917e4d5a0" providerId="ADAL" clId="{2219383D-9C38-4D0F-BD6B-0175EDEEBE61}" dt="2026-06-26T15:12:16.938" v="2433" actId="962"/>
        <pc:sldMkLst>
          <pc:docMk/>
          <pc:sldMk cId="2272475923" sldId="262"/>
        </pc:sldMkLst>
        <pc:spChg chg="mod">
          <ac:chgData name="Lauren Cook" userId="815fbe41-2a05-4602-ac13-98a917e4d5a0" providerId="ADAL" clId="{2219383D-9C38-4D0F-BD6B-0175EDEEBE61}" dt="2026-06-26T15:11:34.358" v="2287" actId="1076"/>
          <ac:spMkLst>
            <pc:docMk/>
            <pc:sldMk cId="2272475923" sldId="262"/>
            <ac:spMk id="2" creationId="{785351AD-63EB-325F-A48F-2B2DE225FAAF}"/>
          </ac:spMkLst>
        </pc:spChg>
        <pc:picChg chg="del">
          <ac:chgData name="Lauren Cook" userId="815fbe41-2a05-4602-ac13-98a917e4d5a0" providerId="ADAL" clId="{2219383D-9C38-4D0F-BD6B-0175EDEEBE61}" dt="2026-06-26T15:10:46.080" v="2274" actId="478"/>
          <ac:picMkLst>
            <pc:docMk/>
            <pc:sldMk cId="2272475923" sldId="262"/>
            <ac:picMk id="3" creationId="{D4186820-A919-176C-FECA-D63E63AA4BA8}"/>
          </ac:picMkLst>
        </pc:picChg>
        <pc:picChg chg="add mod">
          <ac:chgData name="Lauren Cook" userId="815fbe41-2a05-4602-ac13-98a917e4d5a0" providerId="ADAL" clId="{2219383D-9C38-4D0F-BD6B-0175EDEEBE61}" dt="2026-06-26T15:12:16.938" v="2433" actId="962"/>
          <ac:picMkLst>
            <pc:docMk/>
            <pc:sldMk cId="2272475923" sldId="262"/>
            <ac:picMk id="6" creationId="{5A779A8E-3169-EECB-8502-61B7757DBDA7}"/>
          </ac:picMkLst>
        </pc:picChg>
      </pc:sldChg>
      <pc:sldChg chg="modSp mod">
        <pc:chgData name="Lauren Cook" userId="815fbe41-2a05-4602-ac13-98a917e4d5a0" providerId="ADAL" clId="{2219383D-9C38-4D0F-BD6B-0175EDEEBE61}" dt="2026-06-26T15:12:58.727" v="2445" actId="962"/>
        <pc:sldMkLst>
          <pc:docMk/>
          <pc:sldMk cId="2272475923" sldId="263"/>
        </pc:sldMkLst>
        <pc:spChg chg="mod">
          <ac:chgData name="Lauren Cook" userId="815fbe41-2a05-4602-ac13-98a917e4d5a0" providerId="ADAL" clId="{2219383D-9C38-4D0F-BD6B-0175EDEEBE61}" dt="2026-06-26T15:12:46.639" v="2443" actId="1076"/>
          <ac:spMkLst>
            <pc:docMk/>
            <pc:sldMk cId="2272475923" sldId="263"/>
            <ac:spMk id="2" creationId="{EDD83907-EF72-ED78-ABE7-ABB8994411E4}"/>
          </ac:spMkLst>
        </pc:spChg>
        <pc:picChg chg="mod">
          <ac:chgData name="Lauren Cook" userId="815fbe41-2a05-4602-ac13-98a917e4d5a0" providerId="ADAL" clId="{2219383D-9C38-4D0F-BD6B-0175EDEEBE61}" dt="2026-06-26T15:12:58.727" v="2445" actId="962"/>
          <ac:picMkLst>
            <pc:docMk/>
            <pc:sldMk cId="2272475923" sldId="263"/>
            <ac:picMk id="3" creationId="{3C3CA485-98D8-00AB-C1C6-21D73C9993A6}"/>
          </ac:picMkLst>
        </pc:picChg>
      </pc:sldChg>
      <pc:sldChg chg="modSp mod">
        <pc:chgData name="Lauren Cook" userId="815fbe41-2a05-4602-ac13-98a917e4d5a0" providerId="ADAL" clId="{2219383D-9C38-4D0F-BD6B-0175EDEEBE61}" dt="2026-06-26T15:18:32.503" v="2526" actId="962"/>
        <pc:sldMkLst>
          <pc:docMk/>
          <pc:sldMk cId="798571206" sldId="264"/>
        </pc:sldMkLst>
        <pc:spChg chg="mod">
          <ac:chgData name="Lauren Cook" userId="815fbe41-2a05-4602-ac13-98a917e4d5a0" providerId="ADAL" clId="{2219383D-9C38-4D0F-BD6B-0175EDEEBE61}" dt="2026-06-26T15:18:18.400" v="2524" actId="1076"/>
          <ac:spMkLst>
            <pc:docMk/>
            <pc:sldMk cId="798571206" sldId="264"/>
            <ac:spMk id="10" creationId="{217E2750-D683-9EC9-AE07-0B1FDE716EF2}"/>
          </ac:spMkLst>
        </pc:spChg>
        <pc:picChg chg="mod">
          <ac:chgData name="Lauren Cook" userId="815fbe41-2a05-4602-ac13-98a917e4d5a0" providerId="ADAL" clId="{2219383D-9C38-4D0F-BD6B-0175EDEEBE61}" dt="2026-06-26T15:18:32.503" v="2526" actId="962"/>
          <ac:picMkLst>
            <pc:docMk/>
            <pc:sldMk cId="798571206" sldId="264"/>
            <ac:picMk id="2" creationId="{3ECB7169-2D5E-6C75-CF3A-0D3EE5E147C0}"/>
          </ac:picMkLst>
        </pc:picChg>
      </pc:sldChg>
      <pc:sldChg chg="addSp delSp modSp mod">
        <pc:chgData name="Lauren Cook" userId="815fbe41-2a05-4602-ac13-98a917e4d5a0" providerId="ADAL" clId="{2219383D-9C38-4D0F-BD6B-0175EDEEBE61}" dt="2026-06-26T14:48:11.948" v="701" actId="962"/>
        <pc:sldMkLst>
          <pc:docMk/>
          <pc:sldMk cId="1214954812" sldId="265"/>
        </pc:sldMkLst>
        <pc:spChg chg="mod">
          <ac:chgData name="Lauren Cook" userId="815fbe41-2a05-4602-ac13-98a917e4d5a0" providerId="ADAL" clId="{2219383D-9C38-4D0F-BD6B-0175EDEEBE61}" dt="2026-06-26T14:42:57.861" v="374" actId="1076"/>
          <ac:spMkLst>
            <pc:docMk/>
            <pc:sldMk cId="1214954812" sldId="265"/>
            <ac:spMk id="3" creationId="{A53C0CBC-B03C-69A4-5D9A-29221B247A33}"/>
          </ac:spMkLst>
        </pc:spChg>
        <pc:spChg chg="add del mod">
          <ac:chgData name="Lauren Cook" userId="815fbe41-2a05-4602-ac13-98a917e4d5a0" providerId="ADAL" clId="{2219383D-9C38-4D0F-BD6B-0175EDEEBE61}" dt="2026-06-26T14:42:03.391" v="366" actId="22"/>
          <ac:spMkLst>
            <pc:docMk/>
            <pc:sldMk cId="1214954812" sldId="265"/>
            <ac:spMk id="5" creationId="{95DB270F-8B35-F8B8-7B6B-2705F6F38C3D}"/>
          </ac:spMkLst>
        </pc:spChg>
        <pc:picChg chg="del">
          <ac:chgData name="Lauren Cook" userId="815fbe41-2a05-4602-ac13-98a917e4d5a0" providerId="ADAL" clId="{2219383D-9C38-4D0F-BD6B-0175EDEEBE61}" dt="2026-06-26T14:41:59.940" v="364" actId="478"/>
          <ac:picMkLst>
            <pc:docMk/>
            <pc:sldMk cId="1214954812" sldId="265"/>
            <ac:picMk id="7" creationId="{098AE861-F222-85F7-5B73-D103B4E6A13D}"/>
          </ac:picMkLst>
        </pc:picChg>
        <pc:picChg chg="add mod ord">
          <ac:chgData name="Lauren Cook" userId="815fbe41-2a05-4602-ac13-98a917e4d5a0" providerId="ADAL" clId="{2219383D-9C38-4D0F-BD6B-0175EDEEBE61}" dt="2026-06-26T14:48:11.948" v="701" actId="962"/>
          <ac:picMkLst>
            <pc:docMk/>
            <pc:sldMk cId="1214954812" sldId="265"/>
            <ac:picMk id="8" creationId="{AD33B6A5-7A4E-A278-F1CB-539672DBE5ED}"/>
          </ac:picMkLst>
        </pc:picChg>
      </pc:sldChg>
      <pc:sldChg chg="modSp mod">
        <pc:chgData name="Lauren Cook" userId="815fbe41-2a05-4602-ac13-98a917e4d5a0" providerId="ADAL" clId="{2219383D-9C38-4D0F-BD6B-0175EDEEBE61}" dt="2026-06-25T20:20:54.025" v="361" actId="14100"/>
        <pc:sldMkLst>
          <pc:docMk/>
          <pc:sldMk cId="4195945500" sldId="266"/>
        </pc:sldMkLst>
        <pc:spChg chg="mod">
          <ac:chgData name="Lauren Cook" userId="815fbe41-2a05-4602-ac13-98a917e4d5a0" providerId="ADAL" clId="{2219383D-9C38-4D0F-BD6B-0175EDEEBE61}" dt="2026-06-25T20:20:54.025" v="361" actId="14100"/>
          <ac:spMkLst>
            <pc:docMk/>
            <pc:sldMk cId="4195945500" sldId="266"/>
            <ac:spMk id="4" creationId="{EF316B09-AF22-EB45-4345-98C7FF9091D2}"/>
          </ac:spMkLst>
        </pc:spChg>
        <pc:picChg chg="mod">
          <ac:chgData name="Lauren Cook" userId="815fbe41-2a05-4602-ac13-98a917e4d5a0" providerId="ADAL" clId="{2219383D-9C38-4D0F-BD6B-0175EDEEBE61}" dt="2026-06-25T20:20:40.445" v="358" actId="1076"/>
          <ac:picMkLst>
            <pc:docMk/>
            <pc:sldMk cId="4195945500" sldId="266"/>
            <ac:picMk id="6" creationId="{1A12380D-FDEC-DB82-AB40-05C1D6ECE608}"/>
          </ac:picMkLst>
        </pc:picChg>
      </pc:sldChg>
      <pc:sldChg chg="modSp mod">
        <pc:chgData name="Lauren Cook" userId="815fbe41-2a05-4602-ac13-98a917e4d5a0" providerId="ADAL" clId="{2219383D-9C38-4D0F-BD6B-0175EDEEBE61}" dt="2026-06-26T14:51:03.349" v="1228" actId="962"/>
        <pc:sldMkLst>
          <pc:docMk/>
          <pc:sldMk cId="1238308787" sldId="267"/>
        </pc:sldMkLst>
        <pc:spChg chg="mod">
          <ac:chgData name="Lauren Cook" userId="815fbe41-2a05-4602-ac13-98a917e4d5a0" providerId="ADAL" clId="{2219383D-9C38-4D0F-BD6B-0175EDEEBE61}" dt="2026-06-26T14:49:03.317" v="703" actId="1076"/>
          <ac:spMkLst>
            <pc:docMk/>
            <pc:sldMk cId="1238308787" sldId="267"/>
            <ac:spMk id="3" creationId="{D8AAD4B1-4B9A-DC5F-E1DE-002276AF427A}"/>
          </ac:spMkLst>
        </pc:spChg>
        <pc:picChg chg="mod">
          <ac:chgData name="Lauren Cook" userId="815fbe41-2a05-4602-ac13-98a917e4d5a0" providerId="ADAL" clId="{2219383D-9C38-4D0F-BD6B-0175EDEEBE61}" dt="2026-06-26T14:51:03.349" v="1228" actId="962"/>
          <ac:picMkLst>
            <pc:docMk/>
            <pc:sldMk cId="1238308787" sldId="267"/>
            <ac:picMk id="5" creationId="{CFE92CFD-5572-14D7-ECF2-F6CC667D75D3}"/>
          </ac:picMkLst>
        </pc:picChg>
      </pc:sldChg>
      <pc:sldChg chg="modSp mod">
        <pc:chgData name="Lauren Cook" userId="815fbe41-2a05-4602-ac13-98a917e4d5a0" providerId="ADAL" clId="{2219383D-9C38-4D0F-BD6B-0175EDEEBE61}" dt="2026-06-26T18:15:14.816" v="2555" actId="732"/>
        <pc:sldMkLst>
          <pc:docMk/>
          <pc:sldMk cId="3074241318" sldId="268"/>
        </pc:sldMkLst>
        <pc:spChg chg="mod">
          <ac:chgData name="Lauren Cook" userId="815fbe41-2a05-4602-ac13-98a917e4d5a0" providerId="ADAL" clId="{2219383D-9C38-4D0F-BD6B-0175EDEEBE61}" dt="2026-06-26T14:53:24.755" v="1287" actId="1076"/>
          <ac:spMkLst>
            <pc:docMk/>
            <pc:sldMk cId="3074241318" sldId="268"/>
            <ac:spMk id="3" creationId="{30A4C74A-88CD-67C2-9F4D-E8676807423B}"/>
          </ac:spMkLst>
        </pc:spChg>
        <pc:picChg chg="mod modCrop">
          <ac:chgData name="Lauren Cook" userId="815fbe41-2a05-4602-ac13-98a917e4d5a0" providerId="ADAL" clId="{2219383D-9C38-4D0F-BD6B-0175EDEEBE61}" dt="2026-06-26T18:15:14.816" v="2555" actId="732"/>
          <ac:picMkLst>
            <pc:docMk/>
            <pc:sldMk cId="3074241318" sldId="268"/>
            <ac:picMk id="4" creationId="{2FE8A5A0-7C7E-71E3-57C0-EF395EC435D9}"/>
          </ac:picMkLst>
        </pc:picChg>
        <pc:picChg chg="mod">
          <ac:chgData name="Lauren Cook" userId="815fbe41-2a05-4602-ac13-98a917e4d5a0" providerId="ADAL" clId="{2219383D-9C38-4D0F-BD6B-0175EDEEBE61}" dt="2026-06-26T18:15:06.888" v="2554" actId="14100"/>
          <ac:picMkLst>
            <pc:docMk/>
            <pc:sldMk cId="3074241318" sldId="268"/>
            <ac:picMk id="5" creationId="{2B308FE9-BCEF-EC6B-1A4B-F0A54543F0C4}"/>
          </ac:picMkLst>
        </pc:picChg>
      </pc:sldChg>
      <pc:sldChg chg="modSp mod">
        <pc:chgData name="Lauren Cook" userId="815fbe41-2a05-4602-ac13-98a917e4d5a0" providerId="ADAL" clId="{2219383D-9C38-4D0F-BD6B-0175EDEEBE61}" dt="2026-06-26T15:01:21.568" v="2270" actId="962"/>
        <pc:sldMkLst>
          <pc:docMk/>
          <pc:sldMk cId="3991186780" sldId="269"/>
        </pc:sldMkLst>
        <pc:spChg chg="mod">
          <ac:chgData name="Lauren Cook" userId="815fbe41-2a05-4602-ac13-98a917e4d5a0" providerId="ADAL" clId="{2219383D-9C38-4D0F-BD6B-0175EDEEBE61}" dt="2026-06-26T14:56:30.941" v="1292" actId="1076"/>
          <ac:spMkLst>
            <pc:docMk/>
            <pc:sldMk cId="3991186780" sldId="269"/>
            <ac:spMk id="4" creationId="{FE487E85-DDE9-DB3A-F7C8-05D839D51EE8}"/>
          </ac:spMkLst>
        </pc:spChg>
        <pc:picChg chg="mod">
          <ac:chgData name="Lauren Cook" userId="815fbe41-2a05-4602-ac13-98a917e4d5a0" providerId="ADAL" clId="{2219383D-9C38-4D0F-BD6B-0175EDEEBE61}" dt="2026-06-26T15:01:21.568" v="2270" actId="962"/>
          <ac:picMkLst>
            <pc:docMk/>
            <pc:sldMk cId="3991186780" sldId="269"/>
            <ac:picMk id="6" creationId="{81300E85-52A1-13F8-F422-901E55EE227B}"/>
          </ac:picMkLst>
        </pc:picChg>
      </pc:sldChg>
      <pc:sldChg chg="modSp mod">
        <pc:chgData name="Lauren Cook" userId="815fbe41-2a05-4602-ac13-98a917e4d5a0" providerId="ADAL" clId="{2219383D-9C38-4D0F-BD6B-0175EDEEBE61}" dt="2026-06-26T18:18:50.950" v="2557" actId="962"/>
        <pc:sldMkLst>
          <pc:docMk/>
          <pc:sldMk cId="1024423338" sldId="270"/>
        </pc:sldMkLst>
        <pc:spChg chg="mod">
          <ac:chgData name="Lauren Cook" userId="815fbe41-2a05-4602-ac13-98a917e4d5a0" providerId="ADAL" clId="{2219383D-9C38-4D0F-BD6B-0175EDEEBE61}" dt="2026-06-26T15:13:49.839" v="2459" actId="962"/>
          <ac:spMkLst>
            <pc:docMk/>
            <pc:sldMk cId="1024423338" sldId="270"/>
            <ac:spMk id="7" creationId="{A5EA444F-EE89-0DE0-A286-BCA95C77B71F}"/>
          </ac:spMkLst>
        </pc:spChg>
        <pc:picChg chg="mod">
          <ac:chgData name="Lauren Cook" userId="815fbe41-2a05-4602-ac13-98a917e4d5a0" providerId="ADAL" clId="{2219383D-9C38-4D0F-BD6B-0175EDEEBE61}" dt="2026-06-26T18:18:50.950" v="2557" actId="962"/>
          <ac:picMkLst>
            <pc:docMk/>
            <pc:sldMk cId="1024423338" sldId="270"/>
            <ac:picMk id="8" creationId="{E12FAEB8-C37C-E7A3-C7A9-31ABB3E611F1}"/>
          </ac:picMkLst>
        </pc:picChg>
      </pc:sldChg>
      <pc:sldChg chg="modSp mod">
        <pc:chgData name="Lauren Cook" userId="815fbe41-2a05-4602-ac13-98a917e4d5a0" providerId="ADAL" clId="{2219383D-9C38-4D0F-BD6B-0175EDEEBE61}" dt="2026-06-26T18:20:18.359" v="2560" actId="14100"/>
        <pc:sldMkLst>
          <pc:docMk/>
          <pc:sldMk cId="2622838556" sldId="271"/>
        </pc:sldMkLst>
        <pc:spChg chg="mod">
          <ac:chgData name="Lauren Cook" userId="815fbe41-2a05-4602-ac13-98a917e4d5a0" providerId="ADAL" clId="{2219383D-9C38-4D0F-BD6B-0175EDEEBE61}" dt="2026-06-26T15:14:27.602" v="2467" actId="1076"/>
          <ac:spMkLst>
            <pc:docMk/>
            <pc:sldMk cId="2622838556" sldId="271"/>
            <ac:spMk id="4" creationId="{B4F2828A-3BD9-A008-8C90-B01693C6E37A}"/>
          </ac:spMkLst>
        </pc:spChg>
        <pc:picChg chg="mod">
          <ac:chgData name="Lauren Cook" userId="815fbe41-2a05-4602-ac13-98a917e4d5a0" providerId="ADAL" clId="{2219383D-9C38-4D0F-BD6B-0175EDEEBE61}" dt="2026-06-26T18:20:18.359" v="2560" actId="14100"/>
          <ac:picMkLst>
            <pc:docMk/>
            <pc:sldMk cId="2622838556" sldId="271"/>
            <ac:picMk id="5" creationId="{250D3249-FAB0-8515-D307-4BA458690530}"/>
          </ac:picMkLst>
        </pc:picChg>
      </pc:sldChg>
      <pc:sldChg chg="addSp delSp modSp mod">
        <pc:chgData name="Lauren Cook" userId="815fbe41-2a05-4602-ac13-98a917e4d5a0" providerId="ADAL" clId="{2219383D-9C38-4D0F-BD6B-0175EDEEBE61}" dt="2026-06-26T18:21:37.459" v="2562" actId="14100"/>
        <pc:sldMkLst>
          <pc:docMk/>
          <pc:sldMk cId="1200867840" sldId="272"/>
        </pc:sldMkLst>
        <pc:spChg chg="mod">
          <ac:chgData name="Lauren Cook" userId="815fbe41-2a05-4602-ac13-98a917e4d5a0" providerId="ADAL" clId="{2219383D-9C38-4D0F-BD6B-0175EDEEBE61}" dt="2026-06-26T15:16:19.883" v="2498" actId="1076"/>
          <ac:spMkLst>
            <pc:docMk/>
            <pc:sldMk cId="1200867840" sldId="272"/>
            <ac:spMk id="4" creationId="{78FA860E-5730-D425-C41D-B88DF3024107}"/>
          </ac:spMkLst>
        </pc:spChg>
        <pc:spChg chg="add del mod">
          <ac:chgData name="Lauren Cook" userId="815fbe41-2a05-4602-ac13-98a917e4d5a0" providerId="ADAL" clId="{2219383D-9C38-4D0F-BD6B-0175EDEEBE61}" dt="2026-06-26T15:15:53.189" v="2487"/>
          <ac:spMkLst>
            <pc:docMk/>
            <pc:sldMk cId="1200867840" sldId="272"/>
            <ac:spMk id="6" creationId="{14BE8121-01F3-3AC5-6AC1-C930D4DECA10}"/>
          </ac:spMkLst>
        </pc:spChg>
        <pc:picChg chg="del">
          <ac:chgData name="Lauren Cook" userId="815fbe41-2a05-4602-ac13-98a917e4d5a0" providerId="ADAL" clId="{2219383D-9C38-4D0F-BD6B-0175EDEEBE61}" dt="2026-06-26T15:15:43.118" v="2481" actId="478"/>
          <ac:picMkLst>
            <pc:docMk/>
            <pc:sldMk cId="1200867840" sldId="272"/>
            <ac:picMk id="5" creationId="{6E9A2314-B814-576A-1553-BB2397243134}"/>
          </ac:picMkLst>
        </pc:picChg>
        <pc:picChg chg="add del mod">
          <ac:chgData name="Lauren Cook" userId="815fbe41-2a05-4602-ac13-98a917e4d5a0" providerId="ADAL" clId="{2219383D-9C38-4D0F-BD6B-0175EDEEBE61}" dt="2026-06-26T15:15:50.576" v="2483" actId="478"/>
          <ac:picMkLst>
            <pc:docMk/>
            <pc:sldMk cId="1200867840" sldId="272"/>
            <ac:picMk id="7" creationId="{E60BCA00-C37A-C3B5-1306-15304A138FBF}"/>
          </ac:picMkLst>
        </pc:picChg>
        <pc:picChg chg="add mod">
          <ac:chgData name="Lauren Cook" userId="815fbe41-2a05-4602-ac13-98a917e4d5a0" providerId="ADAL" clId="{2219383D-9C38-4D0F-BD6B-0175EDEEBE61}" dt="2026-06-26T18:21:37.459" v="2562" actId="14100"/>
          <ac:picMkLst>
            <pc:docMk/>
            <pc:sldMk cId="1200867840" sldId="272"/>
            <ac:picMk id="8" creationId="{3750477E-F157-B2CC-86A6-212849442F7B}"/>
          </ac:picMkLst>
        </pc:picChg>
      </pc:sldChg>
      <pc:sldChg chg="addSp delSp modSp mod">
        <pc:chgData name="Lauren Cook" userId="815fbe41-2a05-4602-ac13-98a917e4d5a0" providerId="ADAL" clId="{2219383D-9C38-4D0F-BD6B-0175EDEEBE61}" dt="2026-06-26T18:20:59.019" v="2561" actId="14100"/>
        <pc:sldMkLst>
          <pc:docMk/>
          <pc:sldMk cId="1063972110" sldId="273"/>
        </pc:sldMkLst>
        <pc:spChg chg="mod">
          <ac:chgData name="Lauren Cook" userId="815fbe41-2a05-4602-ac13-98a917e4d5a0" providerId="ADAL" clId="{2219383D-9C38-4D0F-BD6B-0175EDEEBE61}" dt="2026-06-26T15:15:16.085" v="2478" actId="1076"/>
          <ac:spMkLst>
            <pc:docMk/>
            <pc:sldMk cId="1063972110" sldId="273"/>
            <ac:spMk id="3" creationId="{66FC3290-A6B1-9F9A-009D-77E66533719A}"/>
          </ac:spMkLst>
        </pc:spChg>
        <pc:picChg chg="del mod">
          <ac:chgData name="Lauren Cook" userId="815fbe41-2a05-4602-ac13-98a917e4d5a0" providerId="ADAL" clId="{2219383D-9C38-4D0F-BD6B-0175EDEEBE61}" dt="2026-06-26T15:14:58.982" v="2474" actId="478"/>
          <ac:picMkLst>
            <pc:docMk/>
            <pc:sldMk cId="1063972110" sldId="273"/>
            <ac:picMk id="4" creationId="{F30DCD40-414A-9C01-F1F4-2101EF601C5A}"/>
          </ac:picMkLst>
        </pc:picChg>
        <pc:picChg chg="add mod">
          <ac:chgData name="Lauren Cook" userId="815fbe41-2a05-4602-ac13-98a917e4d5a0" providerId="ADAL" clId="{2219383D-9C38-4D0F-BD6B-0175EDEEBE61}" dt="2026-06-26T18:20:59.019" v="2561" actId="14100"/>
          <ac:picMkLst>
            <pc:docMk/>
            <pc:sldMk cId="1063972110" sldId="273"/>
            <ac:picMk id="5" creationId="{0CFA51D1-5E3C-C1D7-7303-CDDD305ED03E}"/>
          </ac:picMkLst>
        </pc:picChg>
      </pc:sldChg>
      <pc:sldChg chg="modSp mod">
        <pc:chgData name="Lauren Cook" userId="815fbe41-2a05-4602-ac13-98a917e4d5a0" providerId="ADAL" clId="{2219383D-9C38-4D0F-BD6B-0175EDEEBE61}" dt="2026-06-26T15:17:50.841" v="2520" actId="1076"/>
        <pc:sldMkLst>
          <pc:docMk/>
          <pc:sldMk cId="3757885164" sldId="274"/>
        </pc:sldMkLst>
        <pc:spChg chg="mod">
          <ac:chgData name="Lauren Cook" userId="815fbe41-2a05-4602-ac13-98a917e4d5a0" providerId="ADAL" clId="{2219383D-9C38-4D0F-BD6B-0175EDEEBE61}" dt="2026-06-26T15:17:50.841" v="2520" actId="1076"/>
          <ac:spMkLst>
            <pc:docMk/>
            <pc:sldMk cId="3757885164" sldId="274"/>
            <ac:spMk id="4" creationId="{024BBAC4-44A5-A630-7FE0-6F8F839D51B6}"/>
          </ac:spMkLst>
        </pc:spChg>
        <pc:picChg chg="mod">
          <ac:chgData name="Lauren Cook" userId="815fbe41-2a05-4602-ac13-98a917e4d5a0" providerId="ADAL" clId="{2219383D-9C38-4D0F-BD6B-0175EDEEBE61}" dt="2026-06-26T15:17:34.554" v="2518" actId="1076"/>
          <ac:picMkLst>
            <pc:docMk/>
            <pc:sldMk cId="3757885164" sldId="274"/>
            <ac:picMk id="10" creationId="{16D403EF-AF62-95D4-DA3F-6A79D1B723F4}"/>
          </ac:picMkLst>
        </pc:picChg>
      </pc:sldChg>
      <pc:sldChg chg="modSp mod">
        <pc:chgData name="Lauren Cook" userId="815fbe41-2a05-4602-ac13-98a917e4d5a0" providerId="ADAL" clId="{2219383D-9C38-4D0F-BD6B-0175EDEEBE61}" dt="2026-06-26T15:17:02.031" v="2510" actId="1076"/>
        <pc:sldMkLst>
          <pc:docMk/>
          <pc:sldMk cId="853701431" sldId="275"/>
        </pc:sldMkLst>
        <pc:spChg chg="mod">
          <ac:chgData name="Lauren Cook" userId="815fbe41-2a05-4602-ac13-98a917e4d5a0" providerId="ADAL" clId="{2219383D-9C38-4D0F-BD6B-0175EDEEBE61}" dt="2026-06-26T15:17:02.031" v="2510" actId="1076"/>
          <ac:spMkLst>
            <pc:docMk/>
            <pc:sldMk cId="853701431" sldId="275"/>
            <ac:spMk id="3" creationId="{5E8154AB-256B-EEAA-31C5-7918F0FB2D6F}"/>
          </ac:spMkLst>
        </pc:spChg>
        <pc:picChg chg="mod">
          <ac:chgData name="Lauren Cook" userId="815fbe41-2a05-4602-ac13-98a917e4d5a0" providerId="ADAL" clId="{2219383D-9C38-4D0F-BD6B-0175EDEEBE61}" dt="2026-06-26T15:16:49.233" v="2506" actId="1076"/>
          <ac:picMkLst>
            <pc:docMk/>
            <pc:sldMk cId="853701431" sldId="275"/>
            <ac:picMk id="4" creationId="{6ED7FABA-EBE7-1364-A770-F5CD9476675E}"/>
          </ac:picMkLst>
        </pc:picChg>
      </pc:sldChg>
      <pc:sldChg chg="modSp mod">
        <pc:chgData name="Lauren Cook" userId="815fbe41-2a05-4602-ac13-98a917e4d5a0" providerId="ADAL" clId="{2219383D-9C38-4D0F-BD6B-0175EDEEBE61}" dt="2026-06-25T20:11:44.519" v="3" actId="404"/>
        <pc:sldMkLst>
          <pc:docMk/>
          <pc:sldMk cId="1615598074" sldId="276"/>
        </pc:sldMkLst>
        <pc:spChg chg="mod">
          <ac:chgData name="Lauren Cook" userId="815fbe41-2a05-4602-ac13-98a917e4d5a0" providerId="ADAL" clId="{2219383D-9C38-4D0F-BD6B-0175EDEEBE61}" dt="2026-06-25T20:11:44.519" v="3" actId="404"/>
          <ac:spMkLst>
            <pc:docMk/>
            <pc:sldMk cId="1615598074" sldId="276"/>
            <ac:spMk id="3" creationId="{38E15755-07C7-8610-2F46-325185E08E52}"/>
          </ac:spMkLst>
        </pc:spChg>
      </pc:sldChg>
      <pc:sldChg chg="delSp modSp mod">
        <pc:chgData name="Lauren Cook" userId="815fbe41-2a05-4602-ac13-98a917e4d5a0" providerId="ADAL" clId="{2219383D-9C38-4D0F-BD6B-0175EDEEBE61}" dt="2026-06-26T18:05:25.044" v="2527" actId="18245"/>
        <pc:sldMkLst>
          <pc:docMk/>
          <pc:sldMk cId="1181135877" sldId="277"/>
        </pc:sldMkLst>
        <pc:spChg chg="mod">
          <ac:chgData name="Lauren Cook" userId="815fbe41-2a05-4602-ac13-98a917e4d5a0" providerId="ADAL" clId="{2219383D-9C38-4D0F-BD6B-0175EDEEBE61}" dt="2026-06-26T18:05:25.044" v="2527" actId="18245"/>
          <ac:spMkLst>
            <pc:docMk/>
            <pc:sldMk cId="1181135877" sldId="277"/>
            <ac:spMk id="4" creationId="{48C62206-2DF0-211F-C2AE-D539B93CAB34}"/>
          </ac:spMkLst>
        </pc:spChg>
        <pc:spChg chg="mod">
          <ac:chgData name="Lauren Cook" userId="815fbe41-2a05-4602-ac13-98a917e4d5a0" providerId="ADAL" clId="{2219383D-9C38-4D0F-BD6B-0175EDEEBE61}" dt="2026-06-26T18:05:25.044" v="2527" actId="18245"/>
          <ac:spMkLst>
            <pc:docMk/>
            <pc:sldMk cId="1181135877" sldId="277"/>
            <ac:spMk id="6" creationId="{CDC56040-3902-C8FF-2E0C-D4FFE3B2BAD6}"/>
          </ac:spMkLst>
        </pc:spChg>
        <pc:spChg chg="mod">
          <ac:chgData name="Lauren Cook" userId="815fbe41-2a05-4602-ac13-98a917e4d5a0" providerId="ADAL" clId="{2219383D-9C38-4D0F-BD6B-0175EDEEBE61}" dt="2026-06-26T18:05:25.044" v="2527" actId="18245"/>
          <ac:spMkLst>
            <pc:docMk/>
            <pc:sldMk cId="1181135877" sldId="277"/>
            <ac:spMk id="7" creationId="{EF7CC4E3-4219-5C72-5613-41710F635463}"/>
          </ac:spMkLst>
        </pc:spChg>
        <pc:spChg chg="mod">
          <ac:chgData name="Lauren Cook" userId="815fbe41-2a05-4602-ac13-98a917e4d5a0" providerId="ADAL" clId="{2219383D-9C38-4D0F-BD6B-0175EDEEBE61}" dt="2026-06-26T18:05:25.044" v="2527" actId="18245"/>
          <ac:spMkLst>
            <pc:docMk/>
            <pc:sldMk cId="1181135877" sldId="277"/>
            <ac:spMk id="8" creationId="{9479509B-D71A-0A0D-9555-E13EE320B191}"/>
          </ac:spMkLst>
        </pc:spChg>
        <pc:grpChg chg="mod">
          <ac:chgData name="Lauren Cook" userId="815fbe41-2a05-4602-ac13-98a917e4d5a0" providerId="ADAL" clId="{2219383D-9C38-4D0F-BD6B-0175EDEEBE61}" dt="2026-06-26T18:05:25.044" v="2527" actId="18245"/>
          <ac:grpSpMkLst>
            <pc:docMk/>
            <pc:sldMk cId="1181135877" sldId="277"/>
            <ac:grpSpMk id="3" creationId="{BB11F255-B4DF-F8FC-8EE6-37AA11667571}"/>
          </ac:grpSpMkLst>
        </pc:grpChg>
        <pc:graphicFrameChg chg="del mod modGraphic">
          <ac:chgData name="Lauren Cook" userId="815fbe41-2a05-4602-ac13-98a917e4d5a0" providerId="ADAL" clId="{2219383D-9C38-4D0F-BD6B-0175EDEEBE61}" dt="2026-06-26T18:05:25.044" v="2527" actId="18245"/>
          <ac:graphicFrameMkLst>
            <pc:docMk/>
            <pc:sldMk cId="1181135877" sldId="277"/>
            <ac:graphicFrameMk id="5" creationId="{5D39A0AD-BCB0-8FA8-32A1-901983069B9B}"/>
          </ac:graphicFrameMkLst>
        </pc:graphicFrame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7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214641" y="590550"/>
            <a:ext cx="4714718" cy="2362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88392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44196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895353"/>
            <a:ext cx="42672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4812507"/>
            <a:ext cx="2133600" cy="273844"/>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1657351"/>
            <a:ext cx="3962400" cy="16764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3333751"/>
            <a:ext cx="39624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285750"/>
            <a:ext cx="1920240" cy="96012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2495550"/>
            <a:ext cx="2510028" cy="251002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9892" y="4247642"/>
            <a:ext cx="864108" cy="864108"/>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895350"/>
            <a:ext cx="88392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742951"/>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6" name="Picture 1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2" name="Picture 11"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4812507"/>
            <a:ext cx="2895600" cy="273844"/>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4812507"/>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search.cloud.commerce.tn.gov/" TargetMode="External"/><Relationship Id="rId2" Type="http://schemas.openxmlformats.org/officeDocument/2006/relationships/image" Target="../media/image6.svg"/><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4.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TN Board of Funeral Directors and Embalmers</a:t>
            </a:r>
          </a:p>
        </p:txBody>
      </p:sp>
      <p:sp>
        <p:nvSpPr>
          <p:cNvPr id="3" name="Text Placeholder 2"/>
          <p:cNvSpPr>
            <a:spLocks noGrp="1"/>
          </p:cNvSpPr>
          <p:nvPr>
            <p:ph type="body" sz="quarter" idx="12"/>
          </p:nvPr>
        </p:nvSpPr>
        <p:spPr/>
        <p:txBody>
          <a:bodyPr/>
          <a:lstStyle/>
          <a:p>
            <a:r>
              <a:rPr lang="en-US" dirty="0"/>
              <a:t>Funeral Director and Embalmer Renewals</a:t>
            </a:r>
          </a:p>
        </p:txBody>
      </p:sp>
      <p:sp>
        <p:nvSpPr>
          <p:cNvPr id="5" name="Text Placeholder 3">
            <a:extLst>
              <a:ext uri="{FF2B5EF4-FFF2-40B4-BE49-F238E27FC236}">
                <a16:creationId xmlns:a16="http://schemas.microsoft.com/office/drawing/2014/main" id="{A7B85772-A5F0-EDF6-80D5-30855DF8C90B}"/>
              </a:ext>
            </a:extLst>
          </p:cNvPr>
          <p:cNvSpPr>
            <a:spLocks noGrp="1"/>
          </p:cNvSpPr>
          <p:nvPr>
            <p:ph type="body" sz="quarter" idx="11"/>
          </p:nvPr>
        </p:nvSpPr>
        <p:spPr>
          <a:xfrm>
            <a:off x="0" y="4800600"/>
            <a:ext cx="9144000" cy="342900"/>
          </a:xfrm>
        </p:spPr>
        <p:txBody>
          <a:bodyPr/>
          <a:lstStyle/>
          <a:p>
            <a:r>
              <a:rPr lang="en-US" dirty="0"/>
              <a:t>July 2026</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DAE6C-625E-8441-4ACF-B5467DF5493B}"/>
              </a:ext>
            </a:extLst>
          </p:cNvPr>
          <p:cNvSpPr>
            <a:spLocks noGrp="1"/>
          </p:cNvSpPr>
          <p:nvPr>
            <p:ph type="title"/>
          </p:nvPr>
        </p:nvSpPr>
        <p:spPr/>
        <p:txBody>
          <a:bodyPr/>
          <a:lstStyle/>
          <a:p>
            <a:r>
              <a:rPr lang="en-US" dirty="0"/>
              <a:t>Step 4.2: Contact Information Continued</a:t>
            </a:r>
          </a:p>
        </p:txBody>
      </p:sp>
      <p:sp>
        <p:nvSpPr>
          <p:cNvPr id="3" name="Content Placeholder 2">
            <a:extLst>
              <a:ext uri="{FF2B5EF4-FFF2-40B4-BE49-F238E27FC236}">
                <a16:creationId xmlns:a16="http://schemas.microsoft.com/office/drawing/2014/main" id="{30A4C74A-88CD-67C2-9F4D-E8676807423B}"/>
              </a:ext>
            </a:extLst>
          </p:cNvPr>
          <p:cNvSpPr>
            <a:spLocks noGrp="1"/>
          </p:cNvSpPr>
          <p:nvPr>
            <p:ph idx="1"/>
          </p:nvPr>
        </p:nvSpPr>
        <p:spPr>
          <a:xfrm>
            <a:off x="152400" y="1047750"/>
            <a:ext cx="8839200" cy="533400"/>
          </a:xfrm>
        </p:spPr>
        <p:txBody>
          <a:bodyPr>
            <a:normAutofit/>
          </a:bodyPr>
          <a:lstStyle/>
          <a:p>
            <a:pPr marL="0" indent="0" algn="ctr">
              <a:buNone/>
            </a:pPr>
            <a:r>
              <a:rPr lang="en-US" sz="1600" dirty="0">
                <a:latin typeface="PermianSlabSerifTypeface" panose="02000000000000000000" pitchFamily="50" charset="0"/>
              </a:rPr>
              <a:t>Once all addresses are up to date, select </a:t>
            </a:r>
            <a:r>
              <a:rPr lang="en-US" sz="1600" b="1" dirty="0">
                <a:latin typeface="PermianSlabSerifTypeface" panose="02000000000000000000" pitchFamily="50" charset="0"/>
              </a:rPr>
              <a:t>Next</a:t>
            </a:r>
            <a:r>
              <a:rPr lang="en-US" sz="1600" dirty="0">
                <a:latin typeface="PermianSlabSerifTypeface" panose="02000000000000000000" pitchFamily="50" charset="0"/>
              </a:rPr>
              <a:t>.</a:t>
            </a:r>
            <a:endParaRPr lang="en-US" sz="1600" b="1" dirty="0">
              <a:latin typeface="PermianSlabSerifTypeface" panose="02000000000000000000" pitchFamily="50" charset="0"/>
            </a:endParaRPr>
          </a:p>
        </p:txBody>
      </p:sp>
      <p:pic>
        <p:nvPicPr>
          <p:cNvPr id="4" name="Picture 3" descr="Image of the Contact Information step where all addresses are up to date. Shows a blue check mark in a blue circle stating all requested data entered.">
            <a:extLst>
              <a:ext uri="{FF2B5EF4-FFF2-40B4-BE49-F238E27FC236}">
                <a16:creationId xmlns:a16="http://schemas.microsoft.com/office/drawing/2014/main" id="{2FE8A5A0-7C7E-71E3-57C0-EF395EC435D9}"/>
              </a:ext>
            </a:extLst>
          </p:cNvPr>
          <p:cNvPicPr>
            <a:picLocks noChangeAspect="1"/>
          </p:cNvPicPr>
          <p:nvPr/>
        </p:nvPicPr>
        <p:blipFill>
          <a:blip r:embed="rId2"/>
          <a:srcRect/>
          <a:stretch>
            <a:fillRect/>
          </a:stretch>
        </p:blipFill>
        <p:spPr>
          <a:xfrm>
            <a:off x="1905000" y="1657350"/>
            <a:ext cx="5334000" cy="1828800"/>
          </a:xfrm>
          <a:prstGeom prst="rect">
            <a:avLst/>
          </a:prstGeom>
        </p:spPr>
      </p:pic>
      <p:pic>
        <p:nvPicPr>
          <p:cNvPr id="5" name="Picture 4" descr="Image of the back and next buttons. Next button is blue and highlighted.">
            <a:extLst>
              <a:ext uri="{FF2B5EF4-FFF2-40B4-BE49-F238E27FC236}">
                <a16:creationId xmlns:a16="http://schemas.microsoft.com/office/drawing/2014/main" id="{2B308FE9-BCEF-EC6B-1A4B-F0A54543F0C4}"/>
              </a:ext>
            </a:extLst>
          </p:cNvPr>
          <p:cNvPicPr>
            <a:picLocks noChangeAspect="1"/>
          </p:cNvPicPr>
          <p:nvPr/>
        </p:nvPicPr>
        <p:blipFill>
          <a:blip r:embed="rId3"/>
          <a:stretch>
            <a:fillRect/>
          </a:stretch>
        </p:blipFill>
        <p:spPr>
          <a:xfrm>
            <a:off x="6634152" y="3514071"/>
            <a:ext cx="1409983" cy="629840"/>
          </a:xfrm>
          <a:prstGeom prst="rect">
            <a:avLst/>
          </a:prstGeom>
        </p:spPr>
      </p:pic>
    </p:spTree>
    <p:extLst>
      <p:ext uri="{BB962C8B-B14F-4D97-AF65-F5344CB8AC3E}">
        <p14:creationId xmlns:p14="http://schemas.microsoft.com/office/powerpoint/2010/main" val="3074241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36E76-C091-D849-1382-4709EFB9D11D}"/>
              </a:ext>
            </a:extLst>
          </p:cNvPr>
          <p:cNvSpPr>
            <a:spLocks noGrp="1"/>
          </p:cNvSpPr>
          <p:nvPr>
            <p:ph type="title"/>
          </p:nvPr>
        </p:nvSpPr>
        <p:spPr>
          <a:xfrm>
            <a:off x="152400" y="133352"/>
            <a:ext cx="8839200" cy="619125"/>
          </a:xfrm>
        </p:spPr>
        <p:txBody>
          <a:bodyPr anchor="ctr">
            <a:normAutofit/>
          </a:bodyPr>
          <a:lstStyle/>
          <a:p>
            <a:r>
              <a:rPr lang="en-US" dirty="0"/>
              <a:t>Step 5: Questions </a:t>
            </a:r>
          </a:p>
        </p:txBody>
      </p:sp>
      <p:sp>
        <p:nvSpPr>
          <p:cNvPr id="4" name="Content Placeholder 3">
            <a:extLst>
              <a:ext uri="{FF2B5EF4-FFF2-40B4-BE49-F238E27FC236}">
                <a16:creationId xmlns:a16="http://schemas.microsoft.com/office/drawing/2014/main" id="{FE487E85-DDE9-DB3A-F7C8-05D839D51EE8}"/>
              </a:ext>
            </a:extLst>
          </p:cNvPr>
          <p:cNvSpPr>
            <a:spLocks noGrp="1"/>
          </p:cNvSpPr>
          <p:nvPr>
            <p:ph idx="1"/>
          </p:nvPr>
        </p:nvSpPr>
        <p:spPr>
          <a:xfrm>
            <a:off x="76201" y="2145177"/>
            <a:ext cx="4419600" cy="1219197"/>
          </a:xfrm>
        </p:spPr>
        <p:txBody>
          <a:bodyPr>
            <a:normAutofit/>
          </a:bodyPr>
          <a:lstStyle/>
          <a:p>
            <a:pPr marL="0" indent="0">
              <a:buNone/>
            </a:pPr>
            <a:r>
              <a:rPr lang="en-US" sz="1600" dirty="0">
                <a:latin typeface="PermianSlabSerifTypeface" panose="02000000000000000000" pitchFamily="50" charset="0"/>
              </a:rPr>
              <a:t>Please </a:t>
            </a:r>
            <a:r>
              <a:rPr lang="en-US" sz="1600" b="1" dirty="0">
                <a:latin typeface="PermianSlabSerifTypeface" panose="02000000000000000000" pitchFamily="50" charset="0"/>
              </a:rPr>
              <a:t>answer all questions</a:t>
            </a:r>
            <a:r>
              <a:rPr lang="en-US" sz="1600" dirty="0">
                <a:latin typeface="PermianSlabSerifTypeface" panose="02000000000000000000" pitchFamily="50" charset="0"/>
              </a:rPr>
              <a:t>, including those marked with an </a:t>
            </a:r>
            <a:r>
              <a:rPr lang="en-US" sz="1600" i="1" dirty="0">
                <a:latin typeface="PermianSlabSerifTypeface" panose="02000000000000000000" pitchFamily="50" charset="0"/>
              </a:rPr>
              <a:t>asterisk (*</a:t>
            </a:r>
            <a:r>
              <a:rPr lang="en-US" sz="1600" dirty="0">
                <a:latin typeface="PermianSlabSerifTypeface" panose="02000000000000000000" pitchFamily="50" charset="0"/>
              </a:rPr>
              <a:t>), as these items are </a:t>
            </a:r>
            <a:r>
              <a:rPr lang="en-US" sz="1600" b="1" dirty="0">
                <a:latin typeface="PermianSlabSerifTypeface" panose="02000000000000000000" pitchFamily="50" charset="0"/>
              </a:rPr>
              <a:t>mandatory</a:t>
            </a:r>
            <a:r>
              <a:rPr lang="en-US" sz="1600" dirty="0">
                <a:latin typeface="PermianSlabSerifTypeface" panose="02000000000000000000" pitchFamily="50" charset="0"/>
              </a:rPr>
              <a:t>. Once all required fields are completed, select</a:t>
            </a:r>
            <a:r>
              <a:rPr lang="en-US" sz="1600" b="1" dirty="0">
                <a:latin typeface="PermianSlabSerifTypeface" panose="02000000000000000000" pitchFamily="50" charset="0"/>
              </a:rPr>
              <a:t> Next</a:t>
            </a:r>
            <a:r>
              <a:rPr lang="en-US" sz="1600" dirty="0">
                <a:latin typeface="PermianSlabSerifTypeface" panose="02000000000000000000" pitchFamily="50" charset="0"/>
              </a:rPr>
              <a:t> to continue.</a:t>
            </a:r>
          </a:p>
        </p:txBody>
      </p:sp>
      <p:pic>
        <p:nvPicPr>
          <p:cNvPr id="6" name="Content Placeholder 5" descr="Screen shot of the questions step of the application. Featuring questions asking if the licensee has been convicted or pled no contest to a felony since last renewal, if the licensee has had any disciplinary action taken against them since last renewal, certifying that at least five of the ten CEUs were attended in person, and list any other professional licenses held in another state with drop downs and textboxes under each question. Mandatory field is highlighted on the left with back and the next button highlighted in the lower right corner.">
            <a:extLst>
              <a:ext uri="{FF2B5EF4-FFF2-40B4-BE49-F238E27FC236}">
                <a16:creationId xmlns:a16="http://schemas.microsoft.com/office/drawing/2014/main" id="{81300E85-52A1-13F8-F422-901E55EE227B}"/>
              </a:ext>
            </a:extLst>
          </p:cNvPr>
          <p:cNvPicPr>
            <a:picLocks noGrp="1" noChangeAspect="1"/>
          </p:cNvPicPr>
          <p:nvPr>
            <p:ph idx="13"/>
          </p:nvPr>
        </p:nvPicPr>
        <p:blipFill>
          <a:blip r:embed="rId2"/>
          <a:stretch>
            <a:fillRect/>
          </a:stretch>
        </p:blipFill>
        <p:spPr>
          <a:xfrm>
            <a:off x="4648200" y="1463948"/>
            <a:ext cx="4267200" cy="2581656"/>
          </a:xfrm>
          <a:prstGeom prst="rect">
            <a:avLst/>
          </a:prstGeom>
          <a:noFill/>
        </p:spPr>
      </p:pic>
    </p:spTree>
    <p:extLst>
      <p:ext uri="{BB962C8B-B14F-4D97-AF65-F5344CB8AC3E}">
        <p14:creationId xmlns:p14="http://schemas.microsoft.com/office/powerpoint/2010/main" val="3991186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 6: Related Licenses Listing</a:t>
            </a:r>
          </a:p>
        </p:txBody>
      </p:sp>
      <p:sp>
        <p:nvSpPr>
          <p:cNvPr id="2" name="Content Placeholder 1">
            <a:extLst>
              <a:ext uri="{FF2B5EF4-FFF2-40B4-BE49-F238E27FC236}">
                <a16:creationId xmlns:a16="http://schemas.microsoft.com/office/drawing/2014/main" id="{785351AD-63EB-325F-A48F-2B2DE225FAAF}"/>
              </a:ext>
            </a:extLst>
          </p:cNvPr>
          <p:cNvSpPr>
            <a:spLocks noGrp="1"/>
          </p:cNvSpPr>
          <p:nvPr>
            <p:ph idx="1"/>
          </p:nvPr>
        </p:nvSpPr>
        <p:spPr>
          <a:xfrm>
            <a:off x="152400" y="1699389"/>
            <a:ext cx="3200400" cy="2057400"/>
          </a:xfrm>
        </p:spPr>
        <p:txBody>
          <a:bodyPr>
            <a:normAutofit/>
          </a:bodyPr>
          <a:lstStyle/>
          <a:p>
            <a:pPr marL="0" indent="0">
              <a:buNone/>
            </a:pPr>
            <a:r>
              <a:rPr lang="en-US" sz="1400" dirty="0">
                <a:latin typeface="PermianSlabSerifTypeface" panose="02000000000000000000" pitchFamily="50" charset="0"/>
              </a:rPr>
              <a:t>Please review the </a:t>
            </a:r>
            <a:r>
              <a:rPr lang="en-US" sz="1400" b="1" dirty="0">
                <a:latin typeface="PermianSlabSerifTypeface" panose="02000000000000000000" pitchFamily="50" charset="0"/>
              </a:rPr>
              <a:t>related licenses</a:t>
            </a:r>
            <a:r>
              <a:rPr lang="en-US" sz="1400" dirty="0">
                <a:latin typeface="PermianSlabSerifTypeface" panose="02000000000000000000" pitchFamily="50" charset="0"/>
              </a:rPr>
              <a:t>. If any information is incorrect, contact the Funeral Board via email at </a:t>
            </a:r>
            <a:r>
              <a:rPr lang="en-US" sz="1400" b="1" dirty="0">
                <a:latin typeface="PermianSlabSerifTypeface" panose="02000000000000000000" pitchFamily="50" charset="0"/>
              </a:rPr>
              <a:t>funeral.cemetery.board@tn.gov</a:t>
            </a:r>
            <a:r>
              <a:rPr lang="en-US" sz="1400" dirty="0">
                <a:latin typeface="PermianSlabSerifTypeface" panose="02000000000000000000" pitchFamily="50" charset="0"/>
              </a:rPr>
              <a:t>. Once you have verified the information, select</a:t>
            </a:r>
            <a:r>
              <a:rPr lang="en-US" sz="1400" b="1" dirty="0">
                <a:latin typeface="PermianSlabSerifTypeface" panose="02000000000000000000" pitchFamily="50" charset="0"/>
              </a:rPr>
              <a:t> Next</a:t>
            </a:r>
            <a:r>
              <a:rPr lang="en-US" sz="1400" dirty="0">
                <a:latin typeface="PermianSlabSerifTypeface" panose="02000000000000000000" pitchFamily="50" charset="0"/>
              </a:rPr>
              <a:t> to continue.</a:t>
            </a:r>
          </a:p>
        </p:txBody>
      </p:sp>
      <p:pic>
        <p:nvPicPr>
          <p:cNvPr id="6" name="Picture 5" descr="Screenshot of the related licenses listing step asking the licensee to verify any related licenses listed below and to contact the board if any changes need to be made. Back button and highlighted next button in lower right hand corner.">
            <a:extLst>
              <a:ext uri="{FF2B5EF4-FFF2-40B4-BE49-F238E27FC236}">
                <a16:creationId xmlns:a16="http://schemas.microsoft.com/office/drawing/2014/main" id="{5A779A8E-3169-EECB-8502-61B7757DBDA7}"/>
              </a:ext>
            </a:extLst>
          </p:cNvPr>
          <p:cNvPicPr>
            <a:picLocks noChangeAspect="1"/>
          </p:cNvPicPr>
          <p:nvPr/>
        </p:nvPicPr>
        <p:blipFill>
          <a:blip r:embed="rId2"/>
          <a:stretch>
            <a:fillRect/>
          </a:stretch>
        </p:blipFill>
        <p:spPr>
          <a:xfrm>
            <a:off x="3465270" y="971550"/>
            <a:ext cx="5602530" cy="3513079"/>
          </a:xfrm>
          <a:prstGeom prst="rect">
            <a:avLst/>
          </a:prstGeom>
        </p:spPr>
      </p:pic>
    </p:spTree>
    <p:extLst>
      <p:ext uri="{BB962C8B-B14F-4D97-AF65-F5344CB8AC3E}">
        <p14:creationId xmlns:p14="http://schemas.microsoft.com/office/powerpoint/2010/main" val="2272475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33352"/>
            <a:ext cx="8839200" cy="619125"/>
          </a:xfrm>
        </p:spPr>
        <p:txBody>
          <a:bodyPr anchor="ctr">
            <a:normAutofit/>
          </a:bodyPr>
          <a:lstStyle/>
          <a:p>
            <a:r>
              <a:rPr lang="en-US" dirty="0"/>
              <a:t>Step 7: Attachments </a:t>
            </a:r>
          </a:p>
        </p:txBody>
      </p:sp>
      <p:sp>
        <p:nvSpPr>
          <p:cNvPr id="2" name="Content Placeholder 1">
            <a:extLst>
              <a:ext uri="{FF2B5EF4-FFF2-40B4-BE49-F238E27FC236}">
                <a16:creationId xmlns:a16="http://schemas.microsoft.com/office/drawing/2014/main" id="{EDD83907-EF72-ED78-ABE7-ABB8994411E4}"/>
              </a:ext>
            </a:extLst>
          </p:cNvPr>
          <p:cNvSpPr>
            <a:spLocks noGrp="1"/>
          </p:cNvSpPr>
          <p:nvPr>
            <p:ph idx="1"/>
          </p:nvPr>
        </p:nvSpPr>
        <p:spPr>
          <a:xfrm>
            <a:off x="1143000" y="1049899"/>
            <a:ext cx="6858000" cy="914397"/>
          </a:xfrm>
        </p:spPr>
        <p:txBody>
          <a:bodyPr>
            <a:normAutofit/>
          </a:bodyPr>
          <a:lstStyle/>
          <a:p>
            <a:pPr marL="0" indent="0" algn="ctr">
              <a:buNone/>
            </a:pPr>
            <a:r>
              <a:rPr lang="en-US" sz="1600" dirty="0">
                <a:latin typeface="PermianSlabSerifTypeface" panose="02000000000000000000" pitchFamily="50" charset="0"/>
              </a:rPr>
              <a:t>If there are any</a:t>
            </a:r>
            <a:r>
              <a:rPr lang="en-US" sz="1600" b="1" dirty="0">
                <a:latin typeface="PermianSlabSerifTypeface" panose="02000000000000000000" pitchFamily="50" charset="0"/>
              </a:rPr>
              <a:t> additional documents </a:t>
            </a:r>
            <a:r>
              <a:rPr lang="en-US" sz="1600" dirty="0">
                <a:latin typeface="PermianSlabSerifTypeface" panose="02000000000000000000" pitchFamily="50" charset="0"/>
              </a:rPr>
              <a:t>related to the renewal, please upload them here, then select </a:t>
            </a:r>
            <a:r>
              <a:rPr lang="en-US" sz="1600" b="1" dirty="0">
                <a:latin typeface="PermianSlabSerifTypeface" panose="02000000000000000000" pitchFamily="50" charset="0"/>
              </a:rPr>
              <a:t>Finish </a:t>
            </a:r>
            <a:r>
              <a:rPr lang="en-US" sz="1600" dirty="0">
                <a:latin typeface="PermianSlabSerifTypeface" panose="02000000000000000000" pitchFamily="50" charset="0"/>
              </a:rPr>
              <a:t>to continue. </a:t>
            </a:r>
          </a:p>
        </p:txBody>
      </p:sp>
      <p:pic>
        <p:nvPicPr>
          <p:cNvPr id="3" name="Content Placeholder 2" descr="Screenshot of the File Attachments step of the application. Shows additional documents, upload button, the type of formats accepted, with a white back button a blue finish button in the lower right corner.">
            <a:extLst>
              <a:ext uri="{FF2B5EF4-FFF2-40B4-BE49-F238E27FC236}">
                <a16:creationId xmlns:a16="http://schemas.microsoft.com/office/drawing/2014/main" id="{3C3CA485-98D8-00AB-C1C6-21D73C9993A6}"/>
              </a:ext>
            </a:extLst>
          </p:cNvPr>
          <p:cNvPicPr>
            <a:picLocks noGrp="1" noChangeAspect="1"/>
          </p:cNvPicPr>
          <p:nvPr>
            <p:ph idx="13"/>
          </p:nvPr>
        </p:nvPicPr>
        <p:blipFill>
          <a:blip r:embed="rId2"/>
          <a:stretch>
            <a:fillRect/>
          </a:stretch>
        </p:blipFill>
        <p:spPr>
          <a:xfrm>
            <a:off x="1732179" y="2261718"/>
            <a:ext cx="5679643" cy="2144066"/>
          </a:xfrm>
          <a:prstGeom prst="rect">
            <a:avLst/>
          </a:prstGeom>
          <a:noFill/>
        </p:spPr>
      </p:pic>
    </p:spTree>
    <p:extLst>
      <p:ext uri="{BB962C8B-B14F-4D97-AF65-F5344CB8AC3E}">
        <p14:creationId xmlns:p14="http://schemas.microsoft.com/office/powerpoint/2010/main" val="227247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8A9512-186D-7F89-0A0D-6406F5E15F0E}"/>
              </a:ext>
            </a:extLst>
          </p:cNvPr>
          <p:cNvSpPr>
            <a:spLocks noGrp="1"/>
          </p:cNvSpPr>
          <p:nvPr>
            <p:ph type="title"/>
          </p:nvPr>
        </p:nvSpPr>
        <p:spPr>
          <a:xfrm>
            <a:off x="152400" y="133352"/>
            <a:ext cx="8839200" cy="619125"/>
          </a:xfrm>
        </p:spPr>
        <p:txBody>
          <a:bodyPr anchor="ctr">
            <a:normAutofit/>
          </a:bodyPr>
          <a:lstStyle/>
          <a:p>
            <a:r>
              <a:rPr lang="en-US" dirty="0"/>
              <a:t>Step 8: Summary/Attestation</a:t>
            </a:r>
          </a:p>
        </p:txBody>
      </p:sp>
      <p:sp>
        <p:nvSpPr>
          <p:cNvPr id="7" name="Content Placeholder 6" descr="Screen shot of the Summary/Attestation step where information can be reviewed and edited before affirming that all information and documentation submitted is true and accurate with a highlighted check box and blue submit button highlighted in the bottom right.">
            <a:extLst>
              <a:ext uri="{FF2B5EF4-FFF2-40B4-BE49-F238E27FC236}">
                <a16:creationId xmlns:a16="http://schemas.microsoft.com/office/drawing/2014/main" id="{A5EA444F-EE89-0DE0-A286-BCA95C77B71F}"/>
              </a:ext>
            </a:extLst>
          </p:cNvPr>
          <p:cNvSpPr>
            <a:spLocks noGrp="1"/>
          </p:cNvSpPr>
          <p:nvPr>
            <p:ph idx="1"/>
          </p:nvPr>
        </p:nvSpPr>
        <p:spPr>
          <a:xfrm>
            <a:off x="1219200" y="1324449"/>
            <a:ext cx="6705600" cy="990597"/>
          </a:xfrm>
        </p:spPr>
        <p:txBody>
          <a:bodyPr>
            <a:normAutofit/>
          </a:bodyPr>
          <a:lstStyle/>
          <a:p>
            <a:pPr marL="0" indent="0" algn="ctr">
              <a:buNone/>
            </a:pPr>
            <a:r>
              <a:rPr lang="en-US" sz="1600" dirty="0">
                <a:latin typeface="PermianSlabSerifTypeface" panose="02000000000000000000" pitchFamily="50" charset="0"/>
              </a:rPr>
              <a:t>Click the attestation checkbox to confirm the accuracy of all provided information and documentation, then select </a:t>
            </a:r>
            <a:r>
              <a:rPr lang="en-US" sz="1600" b="1" dirty="0">
                <a:latin typeface="PermianSlabSerifTypeface" panose="02000000000000000000" pitchFamily="50" charset="0"/>
              </a:rPr>
              <a:t>Submit</a:t>
            </a:r>
            <a:r>
              <a:rPr lang="en-US" sz="1600" dirty="0">
                <a:latin typeface="PermianSlabSerifTypeface" panose="02000000000000000000" pitchFamily="50" charset="0"/>
              </a:rPr>
              <a:t>.</a:t>
            </a:r>
          </a:p>
          <a:p>
            <a:pPr marL="0" indent="0">
              <a:buNone/>
            </a:pPr>
            <a:endParaRPr lang="en-US" dirty="0"/>
          </a:p>
        </p:txBody>
      </p:sp>
      <p:pic>
        <p:nvPicPr>
          <p:cNvPr id="8" name="Content Placeholder 7" descr="Screen shot of the Summary/Attestation step where information can be reviewed and edited before affirming that all information and documentation submitted is true and accurate with a highlighted check box and blue submit button highlighted in the bottom right.">
            <a:extLst>
              <a:ext uri="{FF2B5EF4-FFF2-40B4-BE49-F238E27FC236}">
                <a16:creationId xmlns:a16="http://schemas.microsoft.com/office/drawing/2014/main" id="{E12FAEB8-C37C-E7A3-C7A9-31ABB3E611F1}"/>
              </a:ext>
            </a:extLst>
          </p:cNvPr>
          <p:cNvPicPr>
            <a:picLocks noGrp="1" noChangeAspect="1"/>
          </p:cNvPicPr>
          <p:nvPr>
            <p:ph idx="13"/>
          </p:nvPr>
        </p:nvPicPr>
        <p:blipFill>
          <a:blip r:embed="rId2"/>
          <a:stretch>
            <a:fillRect/>
          </a:stretch>
        </p:blipFill>
        <p:spPr>
          <a:xfrm>
            <a:off x="1135816" y="2887018"/>
            <a:ext cx="6872368" cy="1150850"/>
          </a:xfrm>
          <a:prstGeom prst="rect">
            <a:avLst/>
          </a:prstGeom>
          <a:noFill/>
        </p:spPr>
      </p:pic>
    </p:spTree>
    <p:extLst>
      <p:ext uri="{BB962C8B-B14F-4D97-AF65-F5344CB8AC3E}">
        <p14:creationId xmlns:p14="http://schemas.microsoft.com/office/powerpoint/2010/main" val="1024423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16CA4-7FB5-68D0-334D-98AE7A488344}"/>
              </a:ext>
            </a:extLst>
          </p:cNvPr>
          <p:cNvSpPr>
            <a:spLocks noGrp="1"/>
          </p:cNvSpPr>
          <p:nvPr>
            <p:ph type="title"/>
          </p:nvPr>
        </p:nvSpPr>
        <p:spPr/>
        <p:txBody>
          <a:bodyPr/>
          <a:lstStyle/>
          <a:p>
            <a:r>
              <a:rPr lang="en-US" dirty="0"/>
              <a:t>Step 9: Transaction Successful – Pay Now</a:t>
            </a:r>
          </a:p>
        </p:txBody>
      </p:sp>
      <p:sp>
        <p:nvSpPr>
          <p:cNvPr id="4" name="Content Placeholder 3">
            <a:extLst>
              <a:ext uri="{FF2B5EF4-FFF2-40B4-BE49-F238E27FC236}">
                <a16:creationId xmlns:a16="http://schemas.microsoft.com/office/drawing/2014/main" id="{B4F2828A-3BD9-A008-8C90-B01693C6E37A}"/>
              </a:ext>
            </a:extLst>
          </p:cNvPr>
          <p:cNvSpPr>
            <a:spLocks noGrp="1"/>
          </p:cNvSpPr>
          <p:nvPr>
            <p:ph idx="1"/>
          </p:nvPr>
        </p:nvSpPr>
        <p:spPr>
          <a:xfrm>
            <a:off x="152400" y="1524089"/>
            <a:ext cx="8839200" cy="990600"/>
          </a:xfrm>
        </p:spPr>
        <p:txBody>
          <a:bodyPr/>
          <a:lstStyle/>
          <a:p>
            <a:pPr marL="0" indent="0" algn="ctr">
              <a:buNone/>
            </a:pPr>
            <a:r>
              <a:rPr lang="en-US" sz="1600" dirty="0">
                <a:latin typeface="PermianSlabSerifTypeface" panose="02000000000000000000" pitchFamily="50" charset="0"/>
              </a:rPr>
              <a:t>After your submission is successful, a confirmation message will appear displaying your </a:t>
            </a:r>
            <a:r>
              <a:rPr lang="en-US" sz="1600" b="1" dirty="0">
                <a:latin typeface="PermianSlabSerifTypeface" panose="02000000000000000000" pitchFamily="50" charset="0"/>
              </a:rPr>
              <a:t>application number</a:t>
            </a:r>
            <a:r>
              <a:rPr lang="en-US" sz="1600" dirty="0">
                <a:latin typeface="PermianSlabSerifTypeface" panose="02000000000000000000" pitchFamily="50" charset="0"/>
              </a:rPr>
              <a:t>. You will then be prompted to proceed with payment. When prompted, select </a:t>
            </a:r>
            <a:r>
              <a:rPr lang="en-US" sz="1600" b="1" dirty="0">
                <a:latin typeface="PermianSlabSerifTypeface" panose="02000000000000000000" pitchFamily="50" charset="0"/>
              </a:rPr>
              <a:t>Pay Now</a:t>
            </a:r>
            <a:r>
              <a:rPr lang="en-US" sz="1600" dirty="0">
                <a:latin typeface="PermianSlabSerifTypeface" panose="02000000000000000000" pitchFamily="50" charset="0"/>
              </a:rPr>
              <a:t> to continue.</a:t>
            </a:r>
          </a:p>
          <a:p>
            <a:pPr marL="0" indent="0">
              <a:buNone/>
            </a:pPr>
            <a:endParaRPr lang="en-US" dirty="0"/>
          </a:p>
          <a:p>
            <a:pPr marL="0" indent="0">
              <a:buNone/>
            </a:pPr>
            <a:endParaRPr lang="en-US" dirty="0"/>
          </a:p>
        </p:txBody>
      </p:sp>
      <p:pic>
        <p:nvPicPr>
          <p:cNvPr id="5" name="Picture 4" descr="Screen shot of the successful submission page buttons with grey home button, grey view summary button, and blue pay now button.">
            <a:extLst>
              <a:ext uri="{FF2B5EF4-FFF2-40B4-BE49-F238E27FC236}">
                <a16:creationId xmlns:a16="http://schemas.microsoft.com/office/drawing/2014/main" id="{250D3249-FAB0-8515-D307-4BA458690530}"/>
              </a:ext>
            </a:extLst>
          </p:cNvPr>
          <p:cNvPicPr>
            <a:picLocks noChangeAspect="1"/>
          </p:cNvPicPr>
          <p:nvPr/>
        </p:nvPicPr>
        <p:blipFill>
          <a:blip r:embed="rId2"/>
          <a:stretch>
            <a:fillRect/>
          </a:stretch>
        </p:blipFill>
        <p:spPr>
          <a:xfrm>
            <a:off x="3355264" y="3107129"/>
            <a:ext cx="2433473" cy="472380"/>
          </a:xfrm>
          <a:prstGeom prst="rect">
            <a:avLst/>
          </a:prstGeom>
        </p:spPr>
      </p:pic>
    </p:spTree>
    <p:extLst>
      <p:ext uri="{BB962C8B-B14F-4D97-AF65-F5344CB8AC3E}">
        <p14:creationId xmlns:p14="http://schemas.microsoft.com/office/powerpoint/2010/main" val="2622838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9433-3EF4-8782-EC65-A1A458182C28}"/>
              </a:ext>
            </a:extLst>
          </p:cNvPr>
          <p:cNvSpPr>
            <a:spLocks noGrp="1"/>
          </p:cNvSpPr>
          <p:nvPr>
            <p:ph type="title"/>
          </p:nvPr>
        </p:nvSpPr>
        <p:spPr/>
        <p:txBody>
          <a:bodyPr/>
          <a:lstStyle/>
          <a:p>
            <a:r>
              <a:rPr lang="en-US" dirty="0"/>
              <a:t>Step 10: Available Transactions </a:t>
            </a:r>
          </a:p>
        </p:txBody>
      </p:sp>
      <p:sp>
        <p:nvSpPr>
          <p:cNvPr id="3" name="Content Placeholder 2">
            <a:extLst>
              <a:ext uri="{FF2B5EF4-FFF2-40B4-BE49-F238E27FC236}">
                <a16:creationId xmlns:a16="http://schemas.microsoft.com/office/drawing/2014/main" id="{66FC3290-A6B1-9F9A-009D-77E66533719A}"/>
              </a:ext>
            </a:extLst>
          </p:cNvPr>
          <p:cNvSpPr>
            <a:spLocks noGrp="1"/>
          </p:cNvSpPr>
          <p:nvPr>
            <p:ph idx="1"/>
          </p:nvPr>
        </p:nvSpPr>
        <p:spPr>
          <a:xfrm>
            <a:off x="952499" y="1143175"/>
            <a:ext cx="7239000" cy="762000"/>
          </a:xfrm>
        </p:spPr>
        <p:txBody>
          <a:bodyPr>
            <a:normAutofit/>
          </a:bodyPr>
          <a:lstStyle/>
          <a:p>
            <a:pPr marL="0" indent="0" algn="ctr">
              <a:buNone/>
            </a:pPr>
            <a:r>
              <a:rPr lang="en-US" sz="1600" dirty="0">
                <a:latin typeface="PermianSlabSerifTypeface" panose="02000000000000000000" pitchFamily="50" charset="0"/>
              </a:rPr>
              <a:t>Select the specific transaction you intend to pay from the list provided, and then select </a:t>
            </a:r>
            <a:r>
              <a:rPr lang="en-US" sz="1600" b="1" dirty="0">
                <a:latin typeface="PermianSlabSerifTypeface" panose="02000000000000000000" pitchFamily="50" charset="0"/>
              </a:rPr>
              <a:t>Next</a:t>
            </a:r>
            <a:r>
              <a:rPr lang="en-US" sz="1600" dirty="0">
                <a:latin typeface="PermianSlabSerifTypeface" panose="02000000000000000000" pitchFamily="50" charset="0"/>
              </a:rPr>
              <a:t>. </a:t>
            </a:r>
          </a:p>
        </p:txBody>
      </p:sp>
      <p:pic>
        <p:nvPicPr>
          <p:cNvPr id="5" name="Content Placeholder 7" descr="Image of the transaction step for this application. Highlighted checkbox, what the fee is for, name and license number of the applicant, address of the applicant, the fee, with a cancel button and next button highlighted in the lower right corner.">
            <a:extLst>
              <a:ext uri="{FF2B5EF4-FFF2-40B4-BE49-F238E27FC236}">
                <a16:creationId xmlns:a16="http://schemas.microsoft.com/office/drawing/2014/main" id="{0CFA51D1-5E3C-C1D7-7303-CDDD305ED03E}"/>
              </a:ext>
            </a:extLst>
          </p:cNvPr>
          <p:cNvPicPr>
            <a:picLocks noChangeAspect="1"/>
          </p:cNvPicPr>
          <p:nvPr/>
        </p:nvPicPr>
        <p:blipFill>
          <a:blip r:embed="rId2"/>
          <a:stretch>
            <a:fillRect/>
          </a:stretch>
        </p:blipFill>
        <p:spPr>
          <a:xfrm>
            <a:off x="1732178" y="2357279"/>
            <a:ext cx="5679643" cy="1806582"/>
          </a:xfrm>
          <a:prstGeom prst="rect">
            <a:avLst/>
          </a:prstGeom>
        </p:spPr>
      </p:pic>
    </p:spTree>
    <p:extLst>
      <p:ext uri="{BB962C8B-B14F-4D97-AF65-F5344CB8AC3E}">
        <p14:creationId xmlns:p14="http://schemas.microsoft.com/office/powerpoint/2010/main" val="106397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02FC-D8F0-D4A8-440D-9CE62EE1C306}"/>
              </a:ext>
            </a:extLst>
          </p:cNvPr>
          <p:cNvSpPr>
            <a:spLocks noGrp="1"/>
          </p:cNvSpPr>
          <p:nvPr>
            <p:ph type="title"/>
          </p:nvPr>
        </p:nvSpPr>
        <p:spPr>
          <a:xfrm>
            <a:off x="152400" y="133352"/>
            <a:ext cx="8839200" cy="619125"/>
          </a:xfrm>
        </p:spPr>
        <p:txBody>
          <a:bodyPr anchor="ctr">
            <a:normAutofit/>
          </a:bodyPr>
          <a:lstStyle/>
          <a:p>
            <a:r>
              <a:rPr lang="en-US" dirty="0"/>
              <a:t>Step 11: Confirm Payment Details</a:t>
            </a:r>
          </a:p>
        </p:txBody>
      </p:sp>
      <p:sp>
        <p:nvSpPr>
          <p:cNvPr id="4" name="Content Placeholder 3">
            <a:extLst>
              <a:ext uri="{FF2B5EF4-FFF2-40B4-BE49-F238E27FC236}">
                <a16:creationId xmlns:a16="http://schemas.microsoft.com/office/drawing/2014/main" id="{78FA860E-5730-D425-C41D-B88DF3024107}"/>
              </a:ext>
            </a:extLst>
          </p:cNvPr>
          <p:cNvSpPr>
            <a:spLocks noGrp="1"/>
          </p:cNvSpPr>
          <p:nvPr>
            <p:ph idx="1"/>
          </p:nvPr>
        </p:nvSpPr>
        <p:spPr>
          <a:xfrm>
            <a:off x="173146" y="1276350"/>
            <a:ext cx="4419600" cy="685797"/>
          </a:xfrm>
        </p:spPr>
        <p:txBody>
          <a:bodyPr>
            <a:normAutofit/>
          </a:bodyPr>
          <a:lstStyle/>
          <a:p>
            <a:pPr marL="0" indent="0" algn="ctr">
              <a:buNone/>
            </a:pPr>
            <a:r>
              <a:rPr lang="en-US" sz="1600" dirty="0">
                <a:latin typeface="PermianSlabSerifTypeface" panose="02000000000000000000" pitchFamily="50" charset="0"/>
              </a:rPr>
              <a:t>Confirm the selected application is correct and click </a:t>
            </a:r>
            <a:r>
              <a:rPr lang="en-US" sz="1600" b="1" dirty="0">
                <a:latin typeface="PermianSlabSerifTypeface" panose="02000000000000000000" pitchFamily="50" charset="0"/>
              </a:rPr>
              <a:t>Next</a:t>
            </a:r>
            <a:r>
              <a:rPr lang="en-US" sz="1600" dirty="0">
                <a:latin typeface="PermianSlabSerifTypeface" panose="02000000000000000000" pitchFamily="50" charset="0"/>
              </a:rPr>
              <a:t>. </a:t>
            </a:r>
          </a:p>
        </p:txBody>
      </p:sp>
      <p:pic>
        <p:nvPicPr>
          <p:cNvPr id="8" name="Content Placeholder 9" descr="Image of the confirm payment details step for this application. Lists the date, what the fee is for, name and license number of the applicant, address of the applicant, the fee, with a cancel button, back button, and next button highlighted in the lower right corner.">
            <a:extLst>
              <a:ext uri="{FF2B5EF4-FFF2-40B4-BE49-F238E27FC236}">
                <a16:creationId xmlns:a16="http://schemas.microsoft.com/office/drawing/2014/main" id="{3750477E-F157-B2CC-86A6-212849442F7B}"/>
              </a:ext>
            </a:extLst>
          </p:cNvPr>
          <p:cNvPicPr>
            <a:picLocks noGrp="1" noChangeAspect="1"/>
          </p:cNvPicPr>
          <p:nvPr>
            <p:ph idx="13"/>
          </p:nvPr>
        </p:nvPicPr>
        <p:blipFill>
          <a:blip r:embed="rId2"/>
          <a:stretch>
            <a:fillRect/>
          </a:stretch>
        </p:blipFill>
        <p:spPr>
          <a:xfrm>
            <a:off x="3027975" y="2440085"/>
            <a:ext cx="5679643" cy="1938696"/>
          </a:xfrm>
          <a:prstGeom prst="rect">
            <a:avLst/>
          </a:prstGeom>
        </p:spPr>
      </p:pic>
    </p:spTree>
    <p:extLst>
      <p:ext uri="{BB962C8B-B14F-4D97-AF65-F5344CB8AC3E}">
        <p14:creationId xmlns:p14="http://schemas.microsoft.com/office/powerpoint/2010/main" val="1200867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C4AB6-3EE3-5CBA-F666-479A0E55FA40}"/>
              </a:ext>
            </a:extLst>
          </p:cNvPr>
          <p:cNvSpPr>
            <a:spLocks noGrp="1"/>
          </p:cNvSpPr>
          <p:nvPr>
            <p:ph type="title"/>
          </p:nvPr>
        </p:nvSpPr>
        <p:spPr>
          <a:xfrm>
            <a:off x="152400" y="133352"/>
            <a:ext cx="8839200" cy="619125"/>
          </a:xfrm>
        </p:spPr>
        <p:txBody>
          <a:bodyPr anchor="ctr">
            <a:normAutofit/>
          </a:bodyPr>
          <a:lstStyle/>
          <a:p>
            <a:r>
              <a:rPr lang="en-US" dirty="0"/>
              <a:t>Step 12: Select a Payment Type</a:t>
            </a:r>
          </a:p>
        </p:txBody>
      </p:sp>
      <p:sp>
        <p:nvSpPr>
          <p:cNvPr id="3" name="Content Placeholder 2">
            <a:extLst>
              <a:ext uri="{FF2B5EF4-FFF2-40B4-BE49-F238E27FC236}">
                <a16:creationId xmlns:a16="http://schemas.microsoft.com/office/drawing/2014/main" id="{5E8154AB-256B-EEAA-31C5-7918F0FB2D6F}"/>
              </a:ext>
            </a:extLst>
          </p:cNvPr>
          <p:cNvSpPr>
            <a:spLocks noGrp="1"/>
          </p:cNvSpPr>
          <p:nvPr>
            <p:ph idx="1"/>
          </p:nvPr>
        </p:nvSpPr>
        <p:spPr>
          <a:xfrm>
            <a:off x="1071372" y="1276350"/>
            <a:ext cx="7001256" cy="1066797"/>
          </a:xfrm>
        </p:spPr>
        <p:txBody>
          <a:bodyPr>
            <a:normAutofit/>
          </a:bodyPr>
          <a:lstStyle/>
          <a:p>
            <a:pPr marL="0" indent="0" algn="ctr">
              <a:buNone/>
            </a:pPr>
            <a:r>
              <a:rPr lang="en-US" sz="1600" dirty="0">
                <a:latin typeface="PermianSlabSerifTypeface" panose="02000000000000000000" pitchFamily="50" charset="0"/>
              </a:rPr>
              <a:t>Choose the appropriate payment type from the available options, then proceed by selecting </a:t>
            </a:r>
            <a:r>
              <a:rPr lang="en-US" sz="1600" b="1" dirty="0">
                <a:latin typeface="PermianSlabSerifTypeface" panose="02000000000000000000" pitchFamily="50" charset="0"/>
              </a:rPr>
              <a:t>Next</a:t>
            </a:r>
            <a:r>
              <a:rPr lang="en-US" sz="1600" dirty="0">
                <a:latin typeface="PermianSlabSerifTypeface" panose="02000000000000000000" pitchFamily="50" charset="0"/>
              </a:rPr>
              <a:t>.</a:t>
            </a:r>
          </a:p>
        </p:txBody>
      </p:sp>
      <p:pic>
        <p:nvPicPr>
          <p:cNvPr id="4" name="Content Placeholder 4" descr="Image of the select a payment type step listing American Express, Discover, MasterCard, PIN-less debit, and Visa options with radio buttons next to each option. Cancel, back, and next buttons in the lower right corner.">
            <a:extLst>
              <a:ext uri="{FF2B5EF4-FFF2-40B4-BE49-F238E27FC236}">
                <a16:creationId xmlns:a16="http://schemas.microsoft.com/office/drawing/2014/main" id="{6ED7FABA-EBE7-1364-A770-F5CD9476675E}"/>
              </a:ext>
            </a:extLst>
          </p:cNvPr>
          <p:cNvPicPr>
            <a:picLocks noGrp="1" noChangeAspect="1"/>
          </p:cNvPicPr>
          <p:nvPr>
            <p:ph idx="13"/>
          </p:nvPr>
        </p:nvPicPr>
        <p:blipFill>
          <a:blip r:embed="rId2"/>
          <a:stretch>
            <a:fillRect/>
          </a:stretch>
        </p:blipFill>
        <p:spPr>
          <a:xfrm>
            <a:off x="1990344" y="2486355"/>
            <a:ext cx="5163312" cy="1761792"/>
          </a:xfrm>
          <a:prstGeom prst="rect">
            <a:avLst/>
          </a:prstGeom>
          <a:noFill/>
        </p:spPr>
      </p:pic>
    </p:spTree>
    <p:extLst>
      <p:ext uri="{BB962C8B-B14F-4D97-AF65-F5344CB8AC3E}">
        <p14:creationId xmlns:p14="http://schemas.microsoft.com/office/powerpoint/2010/main" val="853701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D15C-8333-74B3-B9A7-353D2D8E2093}"/>
              </a:ext>
            </a:extLst>
          </p:cNvPr>
          <p:cNvSpPr>
            <a:spLocks noGrp="1"/>
          </p:cNvSpPr>
          <p:nvPr>
            <p:ph type="title"/>
          </p:nvPr>
        </p:nvSpPr>
        <p:spPr>
          <a:xfrm>
            <a:off x="152400" y="133352"/>
            <a:ext cx="8839200" cy="619125"/>
          </a:xfrm>
        </p:spPr>
        <p:txBody>
          <a:bodyPr anchor="ctr">
            <a:normAutofit/>
          </a:bodyPr>
          <a:lstStyle/>
          <a:p>
            <a:r>
              <a:rPr lang="en-US" dirty="0"/>
              <a:t>Step 13: Billing Information	</a:t>
            </a:r>
          </a:p>
        </p:txBody>
      </p:sp>
      <p:sp>
        <p:nvSpPr>
          <p:cNvPr id="4" name="Content Placeholder 3">
            <a:extLst>
              <a:ext uri="{FF2B5EF4-FFF2-40B4-BE49-F238E27FC236}">
                <a16:creationId xmlns:a16="http://schemas.microsoft.com/office/drawing/2014/main" id="{024BBAC4-44A5-A630-7FE0-6F8F839D51B6}"/>
              </a:ext>
            </a:extLst>
          </p:cNvPr>
          <p:cNvSpPr>
            <a:spLocks noGrp="1"/>
          </p:cNvSpPr>
          <p:nvPr>
            <p:ph idx="1"/>
          </p:nvPr>
        </p:nvSpPr>
        <p:spPr>
          <a:xfrm>
            <a:off x="157985" y="1123950"/>
            <a:ext cx="4419600" cy="685797"/>
          </a:xfrm>
        </p:spPr>
        <p:txBody>
          <a:bodyPr>
            <a:normAutofit/>
          </a:bodyPr>
          <a:lstStyle/>
          <a:p>
            <a:pPr marL="0" indent="0">
              <a:buNone/>
            </a:pPr>
            <a:r>
              <a:rPr lang="en-US" sz="1600" dirty="0">
                <a:latin typeface="PermianSlabSerifTypeface" panose="02000000000000000000" pitchFamily="50" charset="0"/>
              </a:rPr>
              <a:t>Provide all required billing information to complete the payment process.</a:t>
            </a:r>
          </a:p>
        </p:txBody>
      </p:sp>
      <p:pic>
        <p:nvPicPr>
          <p:cNvPr id="10" name="Content Placeholder 9" descr="Image of the billing information step of the application with required fields for name, mailing address, city, state, country, zip code, phone number, email address, card number, expiration month, expiration year, and CVV. Cancel, back, and finish buttons in lower right corner.">
            <a:extLst>
              <a:ext uri="{FF2B5EF4-FFF2-40B4-BE49-F238E27FC236}">
                <a16:creationId xmlns:a16="http://schemas.microsoft.com/office/drawing/2014/main" id="{16D403EF-AF62-95D4-DA3F-6A79D1B723F4}"/>
              </a:ext>
            </a:extLst>
          </p:cNvPr>
          <p:cNvPicPr>
            <a:picLocks noGrp="1" noChangeAspect="1"/>
          </p:cNvPicPr>
          <p:nvPr>
            <p:ph idx="13"/>
          </p:nvPr>
        </p:nvPicPr>
        <p:blipFill>
          <a:blip r:embed="rId2"/>
          <a:stretch>
            <a:fillRect/>
          </a:stretch>
        </p:blipFill>
        <p:spPr>
          <a:xfrm>
            <a:off x="3795574" y="1657350"/>
            <a:ext cx="5163312" cy="2840025"/>
          </a:xfrm>
          <a:prstGeom prst="rect">
            <a:avLst/>
          </a:prstGeom>
        </p:spPr>
      </p:pic>
    </p:spTree>
    <p:extLst>
      <p:ext uri="{BB962C8B-B14F-4D97-AF65-F5344CB8AC3E}">
        <p14:creationId xmlns:p14="http://schemas.microsoft.com/office/powerpoint/2010/main" val="3757885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E186A-77D8-497C-52D6-FBED95381D2A}"/>
              </a:ext>
            </a:extLst>
          </p:cNvPr>
          <p:cNvSpPr>
            <a:spLocks noGrp="1"/>
          </p:cNvSpPr>
          <p:nvPr>
            <p:ph type="title"/>
          </p:nvPr>
        </p:nvSpPr>
        <p:spPr/>
        <p:txBody>
          <a:bodyPr anchor="ctr">
            <a:noAutofit/>
          </a:bodyPr>
          <a:lstStyle/>
          <a:p>
            <a:r>
              <a:rPr lang="en-US" sz="2400" dirty="0"/>
              <a:t>Rule 0660-10-.03 - Continuing Education Requirements</a:t>
            </a:r>
          </a:p>
        </p:txBody>
      </p:sp>
      <p:sp>
        <p:nvSpPr>
          <p:cNvPr id="3" name="Content Placeholder 2">
            <a:extLst>
              <a:ext uri="{FF2B5EF4-FFF2-40B4-BE49-F238E27FC236}">
                <a16:creationId xmlns:a16="http://schemas.microsoft.com/office/drawing/2014/main" id="{38E15755-07C7-8610-2F46-325185E08E52}"/>
              </a:ext>
            </a:extLst>
          </p:cNvPr>
          <p:cNvSpPr>
            <a:spLocks noGrp="1"/>
          </p:cNvSpPr>
          <p:nvPr>
            <p:ph idx="1"/>
          </p:nvPr>
        </p:nvSpPr>
        <p:spPr/>
        <p:txBody>
          <a:bodyPr>
            <a:noAutofit/>
          </a:bodyPr>
          <a:lstStyle/>
          <a:p>
            <a:pPr marL="0" indent="0">
              <a:lnSpc>
                <a:spcPct val="90000"/>
              </a:lnSpc>
              <a:buNone/>
            </a:pPr>
            <a:r>
              <a:rPr lang="en-US" sz="1100" dirty="0">
                <a:latin typeface="PermianSlabSerifTypeface" panose="02000000000000000000" pitchFamily="50" charset="0"/>
              </a:rPr>
              <a:t>(1) As a prerequisite to license renewal, each licensee shall submit with the license renewal application satisfactory proof of having completed a minimum of ten (10) hours of continuing education coursework during the licensing period. Of the ten (10) hours of continuing education coursework, five (5) hours must be attended in person, which means it shall be completed in the physical presence of the provider of the coursework or is completed by the licensee through an interactive virtual program that requires participants to confirm their presence during the program through a two-way transfer of information between the licensee and provider’s point of origin. All coursework must be approved by the Board for credit to be awarded. A licensee may receive one (1) hour of continuing education credit per renewal period for in-person attendance of a regularly scheduled meeting of the Board. </a:t>
            </a:r>
            <a:br>
              <a:rPr lang="en-US" sz="1100" dirty="0">
                <a:latin typeface="PermianSlabSerifTypeface" panose="02000000000000000000" pitchFamily="50" charset="0"/>
              </a:rPr>
            </a:br>
            <a:br>
              <a:rPr lang="en-US" sz="1100" dirty="0">
                <a:latin typeface="PermianSlabSerifTypeface" panose="02000000000000000000" pitchFamily="50" charset="0"/>
              </a:rPr>
            </a:br>
            <a:r>
              <a:rPr lang="en-US" sz="1100" dirty="0">
                <a:latin typeface="PermianSlabSerifTypeface" panose="02000000000000000000" pitchFamily="50" charset="0"/>
              </a:rPr>
              <a:t>(2) Continuing education credit may be obtained by licensees through attendance at only those continuing education courses which have been approved by the Board. A licensee may not repeat the same continuing education course within consecutive renewal periods. </a:t>
            </a:r>
            <a:br>
              <a:rPr lang="en-US" sz="1100" dirty="0">
                <a:latin typeface="PermianSlabSerifTypeface" panose="02000000000000000000" pitchFamily="50" charset="0"/>
              </a:rPr>
            </a:br>
            <a:br>
              <a:rPr lang="en-US" sz="1100" dirty="0">
                <a:latin typeface="PermianSlabSerifTypeface" panose="02000000000000000000" pitchFamily="50" charset="0"/>
              </a:rPr>
            </a:br>
            <a:r>
              <a:rPr lang="en-US" sz="1100" dirty="0">
                <a:latin typeface="PermianSlabSerifTypeface" panose="02000000000000000000" pitchFamily="50" charset="0"/>
              </a:rPr>
              <a:t>(3) Licensees may not carry over continuing education hours from one licensing period to the next. </a:t>
            </a:r>
            <a:br>
              <a:rPr lang="en-US" sz="1100" dirty="0">
                <a:latin typeface="PermianSlabSerifTypeface" panose="02000000000000000000" pitchFamily="50" charset="0"/>
              </a:rPr>
            </a:br>
            <a:br>
              <a:rPr lang="en-US" sz="1100" dirty="0">
                <a:latin typeface="PermianSlabSerifTypeface" panose="02000000000000000000" pitchFamily="50" charset="0"/>
              </a:rPr>
            </a:br>
            <a:r>
              <a:rPr lang="en-US" sz="1100" dirty="0">
                <a:latin typeface="PermianSlabSerifTypeface" panose="02000000000000000000" pitchFamily="50" charset="0"/>
              </a:rPr>
              <a:t>(4) Except as provided in subsection (5), the requirements of this chapter do not apply to new licensees during the first licensing period. </a:t>
            </a:r>
            <a:br>
              <a:rPr lang="en-US" sz="1100" dirty="0">
                <a:latin typeface="PermianSlabSerifTypeface" panose="02000000000000000000" pitchFamily="50" charset="0"/>
              </a:rPr>
            </a:br>
            <a:br>
              <a:rPr lang="en-US" sz="1100" dirty="0">
                <a:latin typeface="PermianSlabSerifTypeface" panose="02000000000000000000" pitchFamily="50" charset="0"/>
              </a:rPr>
            </a:br>
            <a:r>
              <a:rPr lang="en-US" sz="1100" dirty="0">
                <a:latin typeface="PermianSlabSerifTypeface" panose="02000000000000000000" pitchFamily="50" charset="0"/>
              </a:rPr>
              <a:t>(5) A person required to reapply as for initial licensure by T.C.A. § 62-5-316(b), shall as a prerequisite to issuance of a new license, submit with the application satisfactory proof of having completed a minimum of ten (10) hours of continuing education coursework within ninety (90) days of the date of application. Of the ten (10) hours of continuing education coursework, five (5) hours must be attended in person, which means it shall be completed in the physical presence of the provider of the coursework or through an interactive virtual program that requires participants to confirm their presence during the program. </a:t>
            </a:r>
          </a:p>
        </p:txBody>
      </p:sp>
    </p:spTree>
    <p:extLst>
      <p:ext uri="{BB962C8B-B14F-4D97-AF65-F5344CB8AC3E}">
        <p14:creationId xmlns:p14="http://schemas.microsoft.com/office/powerpoint/2010/main" val="1615598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33352"/>
            <a:ext cx="8839200" cy="619125"/>
          </a:xfrm>
        </p:spPr>
        <p:txBody>
          <a:bodyPr anchor="ctr">
            <a:normAutofit/>
          </a:bodyPr>
          <a:lstStyle/>
          <a:p>
            <a:r>
              <a:rPr lang="en-US" dirty="0"/>
              <a:t>Final Step</a:t>
            </a:r>
          </a:p>
        </p:txBody>
      </p:sp>
      <p:sp>
        <p:nvSpPr>
          <p:cNvPr id="10" name="Content Placeholder 2">
            <a:extLst>
              <a:ext uri="{FF2B5EF4-FFF2-40B4-BE49-F238E27FC236}">
                <a16:creationId xmlns:a16="http://schemas.microsoft.com/office/drawing/2014/main" id="{217E2750-D683-9EC9-AE07-0B1FDE716EF2}"/>
              </a:ext>
            </a:extLst>
          </p:cNvPr>
          <p:cNvSpPr>
            <a:spLocks noGrp="1"/>
          </p:cNvSpPr>
          <p:nvPr>
            <p:ph idx="1"/>
          </p:nvPr>
        </p:nvSpPr>
        <p:spPr>
          <a:xfrm>
            <a:off x="163571" y="1916907"/>
            <a:ext cx="4419600" cy="1676397"/>
          </a:xfrm>
        </p:spPr>
        <p:txBody>
          <a:bodyPr>
            <a:normAutofit/>
          </a:bodyPr>
          <a:lstStyle/>
          <a:p>
            <a:pPr marL="0" indent="0">
              <a:buNone/>
            </a:pPr>
            <a:r>
              <a:rPr lang="en-US" sz="1600" dirty="0">
                <a:latin typeface="PermianSlabSerifTypeface" panose="02000000000000000000" pitchFamily="50" charset="0"/>
              </a:rPr>
              <a:t>Upon successful completion of the transaction, a confirmation message will be shown. The applicant will subsequently receive an email that includes the application summary as well as the online payment summary.</a:t>
            </a:r>
          </a:p>
        </p:txBody>
      </p:sp>
      <p:pic>
        <p:nvPicPr>
          <p:cNvPr id="2" name="Content Placeholder 4" descr="Successful payment submission page of the application featuring a cartoon thumbs up with a yellow star.">
            <a:extLst>
              <a:ext uri="{FF2B5EF4-FFF2-40B4-BE49-F238E27FC236}">
                <a16:creationId xmlns:a16="http://schemas.microsoft.com/office/drawing/2014/main" id="{3ECB7169-2D5E-6C75-CF3A-0D3EE5E147C0}"/>
              </a:ext>
            </a:extLst>
          </p:cNvPr>
          <p:cNvPicPr>
            <a:picLocks noGrp="1" noChangeAspect="1"/>
          </p:cNvPicPr>
          <p:nvPr>
            <p:ph idx="13"/>
          </p:nvPr>
        </p:nvPicPr>
        <p:blipFill>
          <a:blip r:embed="rId2"/>
          <a:stretch>
            <a:fillRect/>
          </a:stretch>
        </p:blipFill>
        <p:spPr>
          <a:xfrm>
            <a:off x="4648200" y="1717907"/>
            <a:ext cx="4267200" cy="2074398"/>
          </a:xfrm>
          <a:prstGeom prst="rect">
            <a:avLst/>
          </a:prstGeom>
          <a:noFill/>
        </p:spPr>
      </p:pic>
    </p:spTree>
    <p:extLst>
      <p:ext uri="{BB962C8B-B14F-4D97-AF65-F5344CB8AC3E}">
        <p14:creationId xmlns:p14="http://schemas.microsoft.com/office/powerpoint/2010/main" val="79857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7C7B2-FD4B-85DB-94B2-12A3A28B8835}"/>
              </a:ext>
            </a:extLst>
          </p:cNvPr>
          <p:cNvSpPr>
            <a:spLocks noGrp="1"/>
          </p:cNvSpPr>
          <p:nvPr>
            <p:ph type="title"/>
          </p:nvPr>
        </p:nvSpPr>
        <p:spPr>
          <a:xfrm>
            <a:off x="152400" y="133352"/>
            <a:ext cx="8839200" cy="619125"/>
          </a:xfrm>
        </p:spPr>
        <p:txBody>
          <a:bodyPr anchor="ctr">
            <a:normAutofit/>
          </a:bodyPr>
          <a:lstStyle/>
          <a:p>
            <a:r>
              <a:rPr lang="en-US" dirty="0"/>
              <a:t>To Check Continuing Education Credits </a:t>
            </a:r>
          </a:p>
        </p:txBody>
      </p:sp>
      <p:grpSp>
        <p:nvGrpSpPr>
          <p:cNvPr id="3" name="Group 2">
            <a:extLst>
              <a:ext uri="{FF2B5EF4-FFF2-40B4-BE49-F238E27FC236}">
                <a16:creationId xmlns:a16="http://schemas.microsoft.com/office/drawing/2014/main" id="{BB11F255-B4DF-F8FC-8EE6-37AA11667571}"/>
              </a:ext>
            </a:extLst>
          </p:cNvPr>
          <p:cNvGrpSpPr/>
          <p:nvPr/>
        </p:nvGrpSpPr>
        <p:grpSpPr>
          <a:xfrm>
            <a:off x="216562" y="1271063"/>
            <a:ext cx="8710875" cy="2967422"/>
            <a:chOff x="216562" y="1271063"/>
            <a:chExt cx="8710875" cy="2967422"/>
          </a:xfrm>
        </p:grpSpPr>
        <p:sp>
          <p:nvSpPr>
            <p:cNvPr id="4" name="Rectangle 3" descr="Marker">
              <a:extLst>
                <a:ext uri="{FF2B5EF4-FFF2-40B4-BE49-F238E27FC236}">
                  <a16:creationId xmlns:a16="http://schemas.microsoft.com/office/drawing/2014/main" id="{48C62206-2DF0-211F-C2AE-D539B93CAB34}"/>
                </a:ext>
              </a:extLst>
            </p:cNvPr>
            <p:cNvSpPr/>
            <p:nvPr/>
          </p:nvSpPr>
          <p:spPr>
            <a:xfrm>
              <a:off x="1317937" y="1271063"/>
              <a:ext cx="1802250" cy="180225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CDC56040-3902-C8FF-2E0C-D4FFE3B2BAD6}"/>
                </a:ext>
              </a:extLst>
            </p:cNvPr>
            <p:cNvSpPr/>
            <p:nvPr/>
          </p:nvSpPr>
          <p:spPr>
            <a:xfrm>
              <a:off x="216562" y="3518485"/>
              <a:ext cx="4005000" cy="720000"/>
            </a:xfrm>
            <a:custGeom>
              <a:avLst/>
              <a:gdLst>
                <a:gd name="csX0" fmla="*/ 0 w 4005000"/>
                <a:gd name="csY0" fmla="*/ 0 h 720000"/>
                <a:gd name="csX1" fmla="*/ 4005000 w 4005000"/>
                <a:gd name="csY1" fmla="*/ 0 h 720000"/>
                <a:gd name="csX2" fmla="*/ 4005000 w 4005000"/>
                <a:gd name="csY2" fmla="*/ 720000 h 720000"/>
                <a:gd name="csX3" fmla="*/ 0 w 4005000"/>
                <a:gd name="csY3" fmla="*/ 720000 h 720000"/>
                <a:gd name="csX4" fmla="*/ 0 w 4005000"/>
                <a:gd name="csY4" fmla="*/ 0 h 720000"/>
              </a:gdLst>
              <a:ahLst/>
              <a:cxnLst>
                <a:cxn ang="0">
                  <a:pos x="csX0" y="csY0"/>
                </a:cxn>
                <a:cxn ang="0">
                  <a:pos x="csX1" y="csY1"/>
                </a:cxn>
                <a:cxn ang="0">
                  <a:pos x="csX2" y="csY2"/>
                </a:cxn>
                <a:cxn ang="0">
                  <a:pos x="csX3" y="csY3"/>
                </a:cxn>
                <a:cxn ang="0">
                  <a:pos x="csX4" y="csY4"/>
                </a:cxn>
              </a:cxnLst>
              <a:rect l="l" t="t" r="r" b="b"/>
              <a:pathLst>
                <a:path w="4005000" h="720000">
                  <a:moveTo>
                    <a:pt x="0" y="0"/>
                  </a:moveTo>
                  <a:lnTo>
                    <a:pt x="4005000" y="0"/>
                  </a:lnTo>
                  <a:lnTo>
                    <a:pt x="400500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latin typeface="PermianSlabSerifTypeface" panose="02000000000000000000" pitchFamily="50" charset="0"/>
                </a:rPr>
                <a:t>Visit </a:t>
              </a:r>
              <a:r>
                <a:rPr lang="en-US" sz="1400" kern="1200" dirty="0">
                  <a:latin typeface="PermianSlabSerifTypeface" panose="02000000000000000000" pitchFamily="50" charset="0"/>
                  <a:hlinkClick r:id="rId3"/>
                </a:rPr>
                <a:t>verify.tn.gov</a:t>
              </a:r>
              <a:r>
                <a:rPr lang="en-US" sz="1400" kern="1200" dirty="0">
                  <a:latin typeface="PermianSlabSerifTypeface" panose="02000000000000000000" pitchFamily="50" charset="0"/>
                </a:rPr>
                <a:t>. </a:t>
              </a:r>
            </a:p>
          </p:txBody>
        </p:sp>
        <p:sp>
          <p:nvSpPr>
            <p:cNvPr id="7" name="Rectangle 6" descr="Books">
              <a:extLst>
                <a:ext uri="{FF2B5EF4-FFF2-40B4-BE49-F238E27FC236}">
                  <a16:creationId xmlns:a16="http://schemas.microsoft.com/office/drawing/2014/main" id="{EF7CC4E3-4219-5C72-5613-41710F635463}"/>
                </a:ext>
              </a:extLst>
            </p:cNvPr>
            <p:cNvSpPr/>
            <p:nvPr/>
          </p:nvSpPr>
          <p:spPr>
            <a:xfrm>
              <a:off x="6023812" y="1271063"/>
              <a:ext cx="1802250" cy="180225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9479509B-D71A-0A0D-9555-E13EE320B191}"/>
                </a:ext>
              </a:extLst>
            </p:cNvPr>
            <p:cNvSpPr/>
            <p:nvPr/>
          </p:nvSpPr>
          <p:spPr>
            <a:xfrm>
              <a:off x="4922437" y="3518485"/>
              <a:ext cx="4005000" cy="720000"/>
            </a:xfrm>
            <a:custGeom>
              <a:avLst/>
              <a:gdLst>
                <a:gd name="csX0" fmla="*/ 0 w 4005000"/>
                <a:gd name="csY0" fmla="*/ 0 h 720000"/>
                <a:gd name="csX1" fmla="*/ 4005000 w 4005000"/>
                <a:gd name="csY1" fmla="*/ 0 h 720000"/>
                <a:gd name="csX2" fmla="*/ 4005000 w 4005000"/>
                <a:gd name="csY2" fmla="*/ 720000 h 720000"/>
                <a:gd name="csX3" fmla="*/ 0 w 4005000"/>
                <a:gd name="csY3" fmla="*/ 720000 h 720000"/>
                <a:gd name="csX4" fmla="*/ 0 w 4005000"/>
                <a:gd name="csY4" fmla="*/ 0 h 720000"/>
              </a:gdLst>
              <a:ahLst/>
              <a:cxnLst>
                <a:cxn ang="0">
                  <a:pos x="csX0" y="csY0"/>
                </a:cxn>
                <a:cxn ang="0">
                  <a:pos x="csX1" y="csY1"/>
                </a:cxn>
                <a:cxn ang="0">
                  <a:pos x="csX2" y="csY2"/>
                </a:cxn>
                <a:cxn ang="0">
                  <a:pos x="csX3" y="csY3"/>
                </a:cxn>
                <a:cxn ang="0">
                  <a:pos x="csX4" y="csY4"/>
                </a:cxn>
              </a:cxnLst>
              <a:rect l="l" t="t" r="r" b="b"/>
              <a:pathLst>
                <a:path w="4005000" h="720000">
                  <a:moveTo>
                    <a:pt x="0" y="0"/>
                  </a:moveTo>
                  <a:lnTo>
                    <a:pt x="4005000" y="0"/>
                  </a:lnTo>
                  <a:lnTo>
                    <a:pt x="400500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latin typeface="PermianSlabSerifTypeface" panose="02000000000000000000" pitchFamily="50" charset="0"/>
                </a:rPr>
                <a:t>Enter the licensee information and select </a:t>
              </a:r>
              <a:r>
                <a:rPr lang="en-US" sz="1200" b="1" kern="1200" dirty="0">
                  <a:latin typeface="PermianSlabSerifTypeface" panose="02000000000000000000" pitchFamily="50" charset="0"/>
                </a:rPr>
                <a:t>Search</a:t>
              </a:r>
              <a:r>
                <a:rPr lang="en-US" sz="1200" kern="1200" dirty="0">
                  <a:latin typeface="PermianSlabSerifTypeface" panose="02000000000000000000" pitchFamily="50" charset="0"/>
                </a:rPr>
                <a:t>. Next, select </a:t>
              </a:r>
              <a:r>
                <a:rPr lang="en-US" sz="1200" b="1" kern="1200" dirty="0">
                  <a:latin typeface="PermianSlabSerifTypeface" panose="02000000000000000000" pitchFamily="50" charset="0"/>
                </a:rPr>
                <a:t>View</a:t>
              </a:r>
              <a:r>
                <a:rPr lang="en-US" sz="1200" kern="1200" dirty="0">
                  <a:latin typeface="PermianSlabSerifTypeface" panose="02000000000000000000" pitchFamily="50" charset="0"/>
                </a:rPr>
                <a:t>. Under </a:t>
              </a:r>
              <a:r>
                <a:rPr lang="en-US" sz="1200" b="1" kern="1200" dirty="0">
                  <a:latin typeface="PermianSlabSerifTypeface" panose="02000000000000000000" pitchFamily="50" charset="0"/>
                </a:rPr>
                <a:t>Continuing Education</a:t>
              </a:r>
              <a:r>
                <a:rPr lang="en-US" sz="1200" kern="1200" dirty="0">
                  <a:latin typeface="PermianSlabSerifTypeface" panose="02000000000000000000" pitchFamily="50" charset="0"/>
                </a:rPr>
                <a:t>, all your completed continuing education hours will be listed.</a:t>
              </a:r>
            </a:p>
          </p:txBody>
        </p:sp>
      </p:grpSp>
    </p:spTree>
    <p:extLst>
      <p:ext uri="{BB962C8B-B14F-4D97-AF65-F5344CB8AC3E}">
        <p14:creationId xmlns:p14="http://schemas.microsoft.com/office/powerpoint/2010/main" val="118113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Complete The Renewal </a:t>
            </a:r>
          </a:p>
        </p:txBody>
      </p:sp>
      <p:sp>
        <p:nvSpPr>
          <p:cNvPr id="5" name="Content Placeholder 4"/>
          <p:cNvSpPr>
            <a:spLocks noGrp="1"/>
          </p:cNvSpPr>
          <p:nvPr>
            <p:ph idx="1"/>
          </p:nvPr>
        </p:nvSpPr>
        <p:spPr/>
        <p:txBody>
          <a:bodyPr>
            <a:normAutofit/>
          </a:bodyPr>
          <a:lstStyle/>
          <a:p>
            <a:pPr marL="0" indent="0" algn="ctr">
              <a:buNone/>
            </a:pPr>
            <a:r>
              <a:rPr lang="en-US" sz="1600" dirty="0">
                <a:latin typeface="PermianSlabSerifTypeface" panose="02000000000000000000" pitchFamily="50" charset="0"/>
              </a:rPr>
              <a:t>Visit </a:t>
            </a:r>
            <a:r>
              <a:rPr lang="en-US" sz="1600" dirty="0">
                <a:latin typeface="PermianSlabSerifTypeface" panose="02000000000000000000" pitchFamily="50" charset="0"/>
                <a:hlinkClick r:id="rId2"/>
              </a:rPr>
              <a:t>https://access.cloud.commerce.tn.gov/portal/public</a:t>
            </a:r>
            <a:r>
              <a:rPr lang="en-US" sz="1600" dirty="0">
                <a:latin typeface="PermianSlabSerifTypeface" panose="02000000000000000000" pitchFamily="50" charset="0"/>
              </a:rPr>
              <a:t>. </a:t>
            </a:r>
          </a:p>
          <a:p>
            <a:pPr marL="0" indent="0" algn="ctr">
              <a:buNone/>
            </a:pPr>
            <a:endParaRPr lang="en-US" sz="1600" dirty="0">
              <a:latin typeface="PermianSlabSerifTypeface" panose="02000000000000000000" pitchFamily="50" charset="0"/>
            </a:endParaRPr>
          </a:p>
          <a:p>
            <a:pPr marL="0" indent="0" algn="ctr">
              <a:buNone/>
            </a:pPr>
            <a:r>
              <a:rPr lang="en-US" sz="1600" dirty="0">
                <a:latin typeface="PermianSlabSerifTypeface" panose="02000000000000000000" pitchFamily="50" charset="0"/>
              </a:rPr>
              <a:t>Select </a:t>
            </a:r>
            <a:r>
              <a:rPr lang="en-US" sz="1600" b="1" dirty="0">
                <a:latin typeface="PermianSlabSerifTypeface" panose="02000000000000000000" pitchFamily="50" charset="0"/>
              </a:rPr>
              <a:t>Sign In</a:t>
            </a:r>
            <a:r>
              <a:rPr lang="en-US" sz="1600" dirty="0">
                <a:latin typeface="PermianSlabSerifTypeface" panose="02000000000000000000" pitchFamily="50" charset="0"/>
              </a:rPr>
              <a:t>, located in the top right-hand corner.</a:t>
            </a:r>
          </a:p>
          <a:p>
            <a:pPr marL="0" indent="0" algn="ctr">
              <a:buNone/>
            </a:pPr>
            <a:endParaRPr lang="en-US" sz="1600" dirty="0">
              <a:latin typeface="PermianSlabSerifTypeface" panose="02000000000000000000" pitchFamily="50" charset="0"/>
            </a:endParaRPr>
          </a:p>
          <a:p>
            <a:pPr marL="0" indent="0" algn="ctr">
              <a:buNone/>
            </a:pPr>
            <a:r>
              <a:rPr lang="en-US" sz="1600" dirty="0">
                <a:latin typeface="PermianSlabSerifTypeface" panose="02000000000000000000" pitchFamily="50" charset="0"/>
              </a:rPr>
              <a:t>After logging in, locate the </a:t>
            </a:r>
            <a:r>
              <a:rPr lang="en-US" sz="1600" b="1" dirty="0">
                <a:latin typeface="PermianSlabSerifTypeface" panose="02000000000000000000" pitchFamily="50" charset="0"/>
              </a:rPr>
              <a:t>Attention Needed</a:t>
            </a:r>
            <a:r>
              <a:rPr lang="en-US" sz="1600" dirty="0">
                <a:latin typeface="PermianSlabSerifTypeface" panose="02000000000000000000" pitchFamily="50" charset="0"/>
              </a:rPr>
              <a:t> section; beneath it, select </a:t>
            </a:r>
            <a:r>
              <a:rPr lang="en-US" sz="1600" b="1" dirty="0">
                <a:latin typeface="PermianSlabSerifTypeface" panose="02000000000000000000" pitchFamily="50" charset="0"/>
              </a:rPr>
              <a:t>Renewals</a:t>
            </a:r>
            <a:r>
              <a:rPr lang="en-US" sz="1600" dirty="0">
                <a:latin typeface="PermianSlabSerifTypeface" panose="02000000000000000000" pitchFamily="50" charset="0"/>
              </a:rPr>
              <a:t>.</a:t>
            </a:r>
          </a:p>
        </p:txBody>
      </p:sp>
      <p:pic>
        <p:nvPicPr>
          <p:cNvPr id="2" name="Picture 1" descr="Image of the sign in bar at the top of the CORE website. Has three bars on the left with TN in a red square, Department of Commerce and Insurance next to that and Sign In highlighted on the right side.">
            <a:extLst>
              <a:ext uri="{FF2B5EF4-FFF2-40B4-BE49-F238E27FC236}">
                <a16:creationId xmlns:a16="http://schemas.microsoft.com/office/drawing/2014/main" id="{64AC096B-326E-EE08-8939-A2B7A23EAE34}"/>
              </a:ext>
            </a:extLst>
          </p:cNvPr>
          <p:cNvPicPr>
            <a:picLocks noChangeAspect="1"/>
          </p:cNvPicPr>
          <p:nvPr/>
        </p:nvPicPr>
        <p:blipFill>
          <a:blip r:embed="rId3"/>
          <a:stretch>
            <a:fillRect/>
          </a:stretch>
        </p:blipFill>
        <p:spPr>
          <a:xfrm>
            <a:off x="457200" y="1842372"/>
            <a:ext cx="8229600" cy="252939"/>
          </a:xfrm>
          <a:prstGeom prst="rect">
            <a:avLst/>
          </a:prstGeom>
        </p:spPr>
      </p:pic>
      <p:pic>
        <p:nvPicPr>
          <p:cNvPr id="6" name="Picture 5" descr="Image of the renewal reminder on the Quick Actions menu that reads attention needed, renewals, and the number of renewals available.">
            <a:extLst>
              <a:ext uri="{FF2B5EF4-FFF2-40B4-BE49-F238E27FC236}">
                <a16:creationId xmlns:a16="http://schemas.microsoft.com/office/drawing/2014/main" id="{95B10651-E2DC-81A6-A46C-9FFE2CCF1CE8}"/>
              </a:ext>
            </a:extLst>
          </p:cNvPr>
          <p:cNvPicPr>
            <a:picLocks noChangeAspect="1"/>
          </p:cNvPicPr>
          <p:nvPr/>
        </p:nvPicPr>
        <p:blipFill>
          <a:blip r:embed="rId4"/>
          <a:stretch>
            <a:fillRect/>
          </a:stretch>
        </p:blipFill>
        <p:spPr>
          <a:xfrm>
            <a:off x="3225324" y="2908375"/>
            <a:ext cx="2693353" cy="1304015"/>
          </a:xfrm>
          <a:prstGeom prst="rect">
            <a:avLst/>
          </a:prstGeom>
        </p:spPr>
      </p:pic>
    </p:spTree>
    <p:extLst>
      <p:ext uri="{BB962C8B-B14F-4D97-AF65-F5344CB8AC3E}">
        <p14:creationId xmlns:p14="http://schemas.microsoft.com/office/powerpoint/2010/main" val="1191946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3352"/>
            <a:ext cx="8839200" cy="619125"/>
          </a:xfrm>
        </p:spPr>
        <p:txBody>
          <a:bodyPr anchor="ctr">
            <a:normAutofit/>
          </a:bodyPr>
          <a:lstStyle/>
          <a:p>
            <a:r>
              <a:rPr lang="en-US" dirty="0"/>
              <a:t>Step 1: Renewals</a:t>
            </a:r>
          </a:p>
        </p:txBody>
      </p:sp>
      <p:sp>
        <p:nvSpPr>
          <p:cNvPr id="5" name="Content Placeholder 4"/>
          <p:cNvSpPr>
            <a:spLocks noGrp="1"/>
          </p:cNvSpPr>
          <p:nvPr>
            <p:ph idx="1"/>
          </p:nvPr>
        </p:nvSpPr>
        <p:spPr>
          <a:xfrm>
            <a:off x="152400" y="1687977"/>
            <a:ext cx="4114800" cy="2133597"/>
          </a:xfrm>
        </p:spPr>
        <p:txBody>
          <a:bodyPr>
            <a:normAutofit/>
          </a:bodyPr>
          <a:lstStyle/>
          <a:p>
            <a:pPr marL="0" indent="0">
              <a:buNone/>
            </a:pPr>
            <a:r>
              <a:rPr lang="en-US" sz="1600" dirty="0">
                <a:latin typeface="PermianSlabSerifTypeface" panose="02000000000000000000" pitchFamily="50" charset="0"/>
              </a:rPr>
              <a:t>Select </a:t>
            </a:r>
            <a:r>
              <a:rPr lang="en-US" sz="1600" b="1" dirty="0">
                <a:latin typeface="PermianSlabSerifTypeface" panose="02000000000000000000" pitchFamily="50" charset="0"/>
              </a:rPr>
              <a:t>Renew</a:t>
            </a:r>
            <a:r>
              <a:rPr lang="en-US" sz="1600" dirty="0">
                <a:latin typeface="PermianSlabSerifTypeface" panose="02000000000000000000" pitchFamily="50" charset="0"/>
              </a:rPr>
              <a:t> to initiate the renewal process and proceed through the guided prompts.</a:t>
            </a:r>
          </a:p>
          <a:p>
            <a:pPr marL="0" indent="0">
              <a:buNone/>
            </a:pPr>
            <a:endParaRPr lang="en-US" sz="1600" dirty="0">
              <a:latin typeface="PermianSlabSerifTypeface" panose="02000000000000000000" pitchFamily="50" charset="0"/>
            </a:endParaRPr>
          </a:p>
          <a:p>
            <a:pPr marL="0" indent="0">
              <a:buNone/>
            </a:pPr>
            <a:r>
              <a:rPr lang="en-US" sz="1600" dirty="0">
                <a:latin typeface="PermianSlabSerifTypeface" panose="02000000000000000000" pitchFamily="50" charset="0"/>
              </a:rPr>
              <a:t>When renewing multiple licenses, process each license individually, one (1) at a time.</a:t>
            </a:r>
          </a:p>
        </p:txBody>
      </p:sp>
      <p:pic>
        <p:nvPicPr>
          <p:cNvPr id="4" name="Picture 3" descr="Image of the initial renewal step to confirm the licenses to renew. Shows license number, rank, license expiration date, status, and licensee's address with a renew button highlighted in the lower right corner.">
            <a:extLst>
              <a:ext uri="{FF2B5EF4-FFF2-40B4-BE49-F238E27FC236}">
                <a16:creationId xmlns:a16="http://schemas.microsoft.com/office/drawing/2014/main" id="{506E207F-C63F-6C04-A0E2-647BDAA5BB16}"/>
              </a:ext>
            </a:extLst>
          </p:cNvPr>
          <p:cNvPicPr>
            <a:picLocks noGrp="1" noRot="1" noChangeAspect="1" noMove="1" noResize="1" noEditPoints="1" noAdjustHandles="1" noChangeArrowheads="1" noChangeShapeType="1" noCrop="1"/>
          </p:cNvPicPr>
          <p:nvPr/>
        </p:nvPicPr>
        <p:blipFill>
          <a:blip r:embed="rId2"/>
          <a:stretch>
            <a:fillRect/>
          </a:stretch>
        </p:blipFill>
        <p:spPr>
          <a:xfrm>
            <a:off x="4267200" y="1510887"/>
            <a:ext cx="4693920" cy="2487778"/>
          </a:xfrm>
          <a:prstGeom prst="rect">
            <a:avLst/>
          </a:prstGeom>
          <a:noFill/>
        </p:spPr>
      </p:pic>
      <p:sp>
        <p:nvSpPr>
          <p:cNvPr id="6" name="Rectangle 5">
            <a:extLst>
              <a:ext uri="{FF2B5EF4-FFF2-40B4-BE49-F238E27FC236}">
                <a16:creationId xmlns:a16="http://schemas.microsoft.com/office/drawing/2014/main" id="{3D218BCE-F074-30F0-2A7A-BEE3EAD78FD3}"/>
              </a:ext>
            </a:extLst>
          </p:cNvPr>
          <p:cNvSpPr>
            <a:spLocks noGrp="1" noRot="1" noMove="1" noResize="1" noEditPoints="1" noAdjustHandles="1" noChangeArrowheads="1" noChangeShapeType="1"/>
          </p:cNvSpPr>
          <p:nvPr/>
        </p:nvSpPr>
        <p:spPr>
          <a:xfrm>
            <a:off x="4343400" y="2017738"/>
            <a:ext cx="152400" cy="10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9AB1E-74C9-BFAC-8263-AFA48EA5E74A}"/>
              </a:ext>
            </a:extLst>
          </p:cNvPr>
          <p:cNvSpPr>
            <a:spLocks noGrp="1" noRot="1" noMove="1" noResize="1" noEditPoints="1" noAdjustHandles="1" noChangeArrowheads="1" noChangeShapeType="1"/>
          </p:cNvSpPr>
          <p:nvPr/>
        </p:nvSpPr>
        <p:spPr>
          <a:xfrm>
            <a:off x="4343400" y="3257550"/>
            <a:ext cx="152400" cy="10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183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A0D3-EBC3-7964-F62C-09FFDB7D326C}"/>
              </a:ext>
            </a:extLst>
          </p:cNvPr>
          <p:cNvSpPr>
            <a:spLocks noGrp="1"/>
          </p:cNvSpPr>
          <p:nvPr>
            <p:ph type="title"/>
          </p:nvPr>
        </p:nvSpPr>
        <p:spPr>
          <a:xfrm>
            <a:off x="152400" y="133352"/>
            <a:ext cx="8839200" cy="619125"/>
          </a:xfrm>
        </p:spPr>
        <p:txBody>
          <a:bodyPr anchor="ctr">
            <a:normAutofit/>
          </a:bodyPr>
          <a:lstStyle/>
          <a:p>
            <a:r>
              <a:rPr lang="en-US" dirty="0"/>
              <a:t>Step 2: Introduction </a:t>
            </a:r>
          </a:p>
        </p:txBody>
      </p:sp>
      <p:grpSp>
        <p:nvGrpSpPr>
          <p:cNvPr id="3" name="Group 2">
            <a:extLst>
              <a:ext uri="{FF2B5EF4-FFF2-40B4-BE49-F238E27FC236}">
                <a16:creationId xmlns:a16="http://schemas.microsoft.com/office/drawing/2014/main" id="{A86C8C9A-96C7-CDB3-71BD-CE1F74E7901E}"/>
              </a:ext>
            </a:extLst>
          </p:cNvPr>
          <p:cNvGrpSpPr/>
          <p:nvPr/>
        </p:nvGrpSpPr>
        <p:grpSpPr>
          <a:xfrm>
            <a:off x="152400" y="857759"/>
            <a:ext cx="8839200" cy="4170931"/>
            <a:chOff x="152400" y="857759"/>
            <a:chExt cx="8839200" cy="4170931"/>
          </a:xfrm>
        </p:grpSpPr>
        <p:sp>
          <p:nvSpPr>
            <p:cNvPr id="4" name="Rectangle: Rounded Corners 3">
              <a:extLst>
                <a:ext uri="{FF2B5EF4-FFF2-40B4-BE49-F238E27FC236}">
                  <a16:creationId xmlns:a16="http://schemas.microsoft.com/office/drawing/2014/main" id="{BDEBEE94-5FB5-1711-A907-DB39693956F4}"/>
                </a:ext>
              </a:extLst>
            </p:cNvPr>
            <p:cNvSpPr/>
            <p:nvPr/>
          </p:nvSpPr>
          <p:spPr>
            <a:xfrm>
              <a:off x="152400" y="857759"/>
              <a:ext cx="8839200" cy="1191694"/>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descr="Prayer Candle">
              <a:extLst>
                <a:ext uri="{FF2B5EF4-FFF2-40B4-BE49-F238E27FC236}">
                  <a16:creationId xmlns:a16="http://schemas.microsoft.com/office/drawing/2014/main" id="{7C7D0EE9-7BD6-47BC-272B-50A460868D43}"/>
                </a:ext>
              </a:extLst>
            </p:cNvPr>
            <p:cNvSpPr/>
            <p:nvPr/>
          </p:nvSpPr>
          <p:spPr>
            <a:xfrm>
              <a:off x="512887" y="1125890"/>
              <a:ext cx="655432" cy="6554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2BE2DAD4-5961-4BF3-B02B-E1B9B6725641}"/>
                </a:ext>
              </a:extLst>
            </p:cNvPr>
            <p:cNvSpPr/>
            <p:nvPr/>
          </p:nvSpPr>
          <p:spPr>
            <a:xfrm>
              <a:off x="1528807" y="857759"/>
              <a:ext cx="7462792" cy="1191694"/>
            </a:xfrm>
            <a:custGeom>
              <a:avLst/>
              <a:gdLst>
                <a:gd name="csX0" fmla="*/ 0 w 7462792"/>
                <a:gd name="csY0" fmla="*/ 0 h 1191694"/>
                <a:gd name="csX1" fmla="*/ 7462792 w 7462792"/>
                <a:gd name="csY1" fmla="*/ 0 h 1191694"/>
                <a:gd name="csX2" fmla="*/ 7462792 w 7462792"/>
                <a:gd name="csY2" fmla="*/ 1191694 h 1191694"/>
                <a:gd name="csX3" fmla="*/ 0 w 7462792"/>
                <a:gd name="csY3" fmla="*/ 1191694 h 1191694"/>
                <a:gd name="csX4" fmla="*/ 0 w 7462792"/>
                <a:gd name="csY4" fmla="*/ 0 h 1191694"/>
              </a:gdLst>
              <a:ahLst/>
              <a:cxnLst>
                <a:cxn ang="0">
                  <a:pos x="csX0" y="csY0"/>
                </a:cxn>
                <a:cxn ang="0">
                  <a:pos x="csX1" y="csY1"/>
                </a:cxn>
                <a:cxn ang="0">
                  <a:pos x="csX2" y="csY2"/>
                </a:cxn>
                <a:cxn ang="0">
                  <a:pos x="csX3" y="csY3"/>
                </a:cxn>
                <a:cxn ang="0">
                  <a:pos x="csX4" y="csY4"/>
                </a:cxn>
              </a:cxnLst>
              <a:rect l="l" t="t" r="r" b="b"/>
              <a:pathLst>
                <a:path w="7462792" h="1191694">
                  <a:moveTo>
                    <a:pt x="0" y="0"/>
                  </a:moveTo>
                  <a:lnTo>
                    <a:pt x="7462792" y="0"/>
                  </a:lnTo>
                  <a:lnTo>
                    <a:pt x="7462792" y="1191694"/>
                  </a:lnTo>
                  <a:lnTo>
                    <a:pt x="0" y="11916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121" tIns="126121" rIns="126121" bIns="126121" numCol="1" spcCol="1270" anchor="ctr" anchorCtr="0">
              <a:noAutofit/>
            </a:bodyPr>
            <a:lstStyle/>
            <a:p>
              <a:pPr marL="0" lvl="0" indent="0" algn="l" defTabSz="711200">
                <a:lnSpc>
                  <a:spcPct val="90000"/>
                </a:lnSpc>
                <a:spcBef>
                  <a:spcPct val="0"/>
                </a:spcBef>
                <a:spcAft>
                  <a:spcPct val="35000"/>
                </a:spcAft>
                <a:buNone/>
              </a:pPr>
              <a:r>
                <a:rPr lang="en-US" sz="1600" kern="1200" dirty="0">
                  <a:latin typeface="PermianSlabSerifTypeface" panose="02000000000000000000" pitchFamily="50" charset="0"/>
                </a:rPr>
                <a:t>These applications are for the renewal of a funeral director and embalmer license.</a:t>
              </a:r>
            </a:p>
          </p:txBody>
        </p:sp>
        <p:sp>
          <p:nvSpPr>
            <p:cNvPr id="8" name="Rectangle: Rounded Corners 7">
              <a:extLst>
                <a:ext uri="{FF2B5EF4-FFF2-40B4-BE49-F238E27FC236}">
                  <a16:creationId xmlns:a16="http://schemas.microsoft.com/office/drawing/2014/main" id="{EB2791D2-0C32-0888-EE0E-B4947714C22A}"/>
                </a:ext>
              </a:extLst>
            </p:cNvPr>
            <p:cNvSpPr/>
            <p:nvPr/>
          </p:nvSpPr>
          <p:spPr>
            <a:xfrm>
              <a:off x="152400" y="2347377"/>
              <a:ext cx="8839200" cy="1191694"/>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Money">
              <a:extLst>
                <a:ext uri="{FF2B5EF4-FFF2-40B4-BE49-F238E27FC236}">
                  <a16:creationId xmlns:a16="http://schemas.microsoft.com/office/drawing/2014/main" id="{97C44282-F076-F231-6FEA-974C2757D158}"/>
                </a:ext>
              </a:extLst>
            </p:cNvPr>
            <p:cNvSpPr/>
            <p:nvPr/>
          </p:nvSpPr>
          <p:spPr>
            <a:xfrm>
              <a:off x="512887" y="2615508"/>
              <a:ext cx="655432" cy="6554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A7C1EF24-EC69-2004-FDD1-5F9D92F81CCC}"/>
                </a:ext>
              </a:extLst>
            </p:cNvPr>
            <p:cNvSpPr/>
            <p:nvPr/>
          </p:nvSpPr>
          <p:spPr>
            <a:xfrm>
              <a:off x="1528807" y="2347377"/>
              <a:ext cx="7462792" cy="1191694"/>
            </a:xfrm>
            <a:custGeom>
              <a:avLst/>
              <a:gdLst>
                <a:gd name="csX0" fmla="*/ 0 w 7462792"/>
                <a:gd name="csY0" fmla="*/ 0 h 1191694"/>
                <a:gd name="csX1" fmla="*/ 7462792 w 7462792"/>
                <a:gd name="csY1" fmla="*/ 0 h 1191694"/>
                <a:gd name="csX2" fmla="*/ 7462792 w 7462792"/>
                <a:gd name="csY2" fmla="*/ 1191694 h 1191694"/>
                <a:gd name="csX3" fmla="*/ 0 w 7462792"/>
                <a:gd name="csY3" fmla="*/ 1191694 h 1191694"/>
                <a:gd name="csX4" fmla="*/ 0 w 7462792"/>
                <a:gd name="csY4" fmla="*/ 0 h 1191694"/>
              </a:gdLst>
              <a:ahLst/>
              <a:cxnLst>
                <a:cxn ang="0">
                  <a:pos x="csX0" y="csY0"/>
                </a:cxn>
                <a:cxn ang="0">
                  <a:pos x="csX1" y="csY1"/>
                </a:cxn>
                <a:cxn ang="0">
                  <a:pos x="csX2" y="csY2"/>
                </a:cxn>
                <a:cxn ang="0">
                  <a:pos x="csX3" y="csY3"/>
                </a:cxn>
                <a:cxn ang="0">
                  <a:pos x="csX4" y="csY4"/>
                </a:cxn>
              </a:cxnLst>
              <a:rect l="l" t="t" r="r" b="b"/>
              <a:pathLst>
                <a:path w="7462792" h="1191694">
                  <a:moveTo>
                    <a:pt x="0" y="0"/>
                  </a:moveTo>
                  <a:lnTo>
                    <a:pt x="7462792" y="0"/>
                  </a:lnTo>
                  <a:lnTo>
                    <a:pt x="7462792" y="1191694"/>
                  </a:lnTo>
                  <a:lnTo>
                    <a:pt x="0" y="11916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121" tIns="126121" rIns="126121" bIns="126121" numCol="1" spcCol="1270" anchor="ctr" anchorCtr="0">
              <a:noAutofit/>
            </a:bodyPr>
            <a:lstStyle/>
            <a:p>
              <a:pPr marL="0" lvl="0" indent="0" algn="l" defTabSz="711200">
                <a:lnSpc>
                  <a:spcPct val="90000"/>
                </a:lnSpc>
                <a:spcBef>
                  <a:spcPct val="0"/>
                </a:spcBef>
                <a:spcAft>
                  <a:spcPct val="35000"/>
                </a:spcAft>
                <a:buNone/>
              </a:pPr>
              <a:r>
                <a:rPr lang="en-US" sz="1600" kern="1200" dirty="0">
                  <a:latin typeface="PermianSlabSerifTypeface" panose="02000000000000000000" pitchFamily="50" charset="0"/>
                </a:rPr>
                <a:t>Renewal Fee: $375.00. Late Fee: $250.00.</a:t>
              </a:r>
            </a:p>
          </p:txBody>
        </p:sp>
        <p:sp>
          <p:nvSpPr>
            <p:cNvPr id="11" name="Rectangle: Rounded Corners 10">
              <a:extLst>
                <a:ext uri="{FF2B5EF4-FFF2-40B4-BE49-F238E27FC236}">
                  <a16:creationId xmlns:a16="http://schemas.microsoft.com/office/drawing/2014/main" id="{3E1CFBC5-D270-05A5-AAC0-D917345C2971}"/>
                </a:ext>
              </a:extLst>
            </p:cNvPr>
            <p:cNvSpPr/>
            <p:nvPr/>
          </p:nvSpPr>
          <p:spPr>
            <a:xfrm>
              <a:off x="152400" y="3836996"/>
              <a:ext cx="8839200" cy="1191694"/>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Diploma Roll">
              <a:extLst>
                <a:ext uri="{FF2B5EF4-FFF2-40B4-BE49-F238E27FC236}">
                  <a16:creationId xmlns:a16="http://schemas.microsoft.com/office/drawing/2014/main" id="{4A16CA44-DF7E-1BCC-107C-186C8CC122CC}"/>
                </a:ext>
              </a:extLst>
            </p:cNvPr>
            <p:cNvSpPr/>
            <p:nvPr/>
          </p:nvSpPr>
          <p:spPr>
            <a:xfrm>
              <a:off x="512887" y="4105127"/>
              <a:ext cx="655432" cy="65543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EBC4D27A-DAA5-B380-1775-CEAA25FC8DDF}"/>
                </a:ext>
              </a:extLst>
            </p:cNvPr>
            <p:cNvSpPr/>
            <p:nvPr/>
          </p:nvSpPr>
          <p:spPr>
            <a:xfrm>
              <a:off x="1528807" y="3836996"/>
              <a:ext cx="7462792" cy="1191694"/>
            </a:xfrm>
            <a:custGeom>
              <a:avLst/>
              <a:gdLst>
                <a:gd name="csX0" fmla="*/ 0 w 7462792"/>
                <a:gd name="csY0" fmla="*/ 0 h 1191694"/>
                <a:gd name="csX1" fmla="*/ 7462792 w 7462792"/>
                <a:gd name="csY1" fmla="*/ 0 h 1191694"/>
                <a:gd name="csX2" fmla="*/ 7462792 w 7462792"/>
                <a:gd name="csY2" fmla="*/ 1191694 h 1191694"/>
                <a:gd name="csX3" fmla="*/ 0 w 7462792"/>
                <a:gd name="csY3" fmla="*/ 1191694 h 1191694"/>
                <a:gd name="csX4" fmla="*/ 0 w 7462792"/>
                <a:gd name="csY4" fmla="*/ 0 h 1191694"/>
              </a:gdLst>
              <a:ahLst/>
              <a:cxnLst>
                <a:cxn ang="0">
                  <a:pos x="csX0" y="csY0"/>
                </a:cxn>
                <a:cxn ang="0">
                  <a:pos x="csX1" y="csY1"/>
                </a:cxn>
                <a:cxn ang="0">
                  <a:pos x="csX2" y="csY2"/>
                </a:cxn>
                <a:cxn ang="0">
                  <a:pos x="csX3" y="csY3"/>
                </a:cxn>
                <a:cxn ang="0">
                  <a:pos x="csX4" y="csY4"/>
                </a:cxn>
              </a:cxnLst>
              <a:rect l="l" t="t" r="r" b="b"/>
              <a:pathLst>
                <a:path w="7462792" h="1191694">
                  <a:moveTo>
                    <a:pt x="0" y="0"/>
                  </a:moveTo>
                  <a:lnTo>
                    <a:pt x="7462792" y="0"/>
                  </a:lnTo>
                  <a:lnTo>
                    <a:pt x="7462792" y="1191694"/>
                  </a:lnTo>
                  <a:lnTo>
                    <a:pt x="0" y="11916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121" tIns="126121" rIns="126121" bIns="126121" numCol="1" spcCol="1270" anchor="ctr" anchorCtr="0">
              <a:noAutofit/>
            </a:bodyPr>
            <a:lstStyle/>
            <a:p>
              <a:pPr marL="0" lvl="0" indent="0" algn="l" defTabSz="711200">
                <a:lnSpc>
                  <a:spcPct val="90000"/>
                </a:lnSpc>
                <a:spcBef>
                  <a:spcPct val="0"/>
                </a:spcBef>
                <a:spcAft>
                  <a:spcPct val="35000"/>
                </a:spcAft>
                <a:buNone/>
              </a:pPr>
              <a:r>
                <a:rPr lang="en-US" sz="1600" kern="1200" dirty="0">
                  <a:latin typeface="PermianSlabSerifTypeface" panose="02000000000000000000" pitchFamily="50" charset="0"/>
                </a:rPr>
                <a:t>Final processing of your application is subject to administrative review. Select </a:t>
              </a:r>
              <a:r>
                <a:rPr lang="en-US" sz="1600" b="1" kern="1200" dirty="0">
                  <a:latin typeface="PermianSlabSerifTypeface" panose="02000000000000000000" pitchFamily="50" charset="0"/>
                </a:rPr>
                <a:t>Next</a:t>
              </a:r>
              <a:r>
                <a:rPr lang="en-US" sz="1600" kern="1200" dirty="0">
                  <a:latin typeface="PermianSlabSerifTypeface" panose="02000000000000000000" pitchFamily="50" charset="0"/>
                </a:rPr>
                <a:t>.</a:t>
              </a:r>
            </a:p>
          </p:txBody>
        </p:sp>
      </p:grpSp>
    </p:spTree>
    <p:extLst>
      <p:ext uri="{BB962C8B-B14F-4D97-AF65-F5344CB8AC3E}">
        <p14:creationId xmlns:p14="http://schemas.microsoft.com/office/powerpoint/2010/main" val="227247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967E4-0FBC-008C-BD2C-48720898D061}"/>
              </a:ext>
            </a:extLst>
          </p:cNvPr>
          <p:cNvSpPr>
            <a:spLocks noGrp="1"/>
          </p:cNvSpPr>
          <p:nvPr>
            <p:ph type="title"/>
          </p:nvPr>
        </p:nvSpPr>
        <p:spPr>
          <a:xfrm>
            <a:off x="152400" y="133352"/>
            <a:ext cx="8839200" cy="619125"/>
          </a:xfrm>
        </p:spPr>
        <p:txBody>
          <a:bodyPr anchor="ctr">
            <a:normAutofit/>
          </a:bodyPr>
          <a:lstStyle/>
          <a:p>
            <a:r>
              <a:rPr lang="en-US" dirty="0"/>
              <a:t>Step 3: Name and Personal Details</a:t>
            </a:r>
          </a:p>
        </p:txBody>
      </p:sp>
      <p:sp>
        <p:nvSpPr>
          <p:cNvPr id="3" name="Content Placeholder 2">
            <a:extLst>
              <a:ext uri="{FF2B5EF4-FFF2-40B4-BE49-F238E27FC236}">
                <a16:creationId xmlns:a16="http://schemas.microsoft.com/office/drawing/2014/main" id="{A53C0CBC-B03C-69A4-5D9A-29221B247A33}"/>
              </a:ext>
            </a:extLst>
          </p:cNvPr>
          <p:cNvSpPr>
            <a:spLocks noGrp="1"/>
          </p:cNvSpPr>
          <p:nvPr>
            <p:ph idx="1"/>
          </p:nvPr>
        </p:nvSpPr>
        <p:spPr>
          <a:xfrm>
            <a:off x="152400" y="2114551"/>
            <a:ext cx="4419600" cy="914397"/>
          </a:xfrm>
        </p:spPr>
        <p:txBody>
          <a:bodyPr>
            <a:normAutofit/>
          </a:bodyPr>
          <a:lstStyle/>
          <a:p>
            <a:pPr marL="0" indent="0">
              <a:buNone/>
            </a:pPr>
            <a:r>
              <a:rPr lang="en-US" sz="1600" dirty="0">
                <a:latin typeface="PermianSlabSerifTypeface" panose="02000000000000000000" pitchFamily="50" charset="0"/>
              </a:rPr>
              <a:t>The information on this screen is fixed and cannot be changed. Continue by selecting </a:t>
            </a:r>
            <a:r>
              <a:rPr lang="en-US" sz="1600" b="1" dirty="0">
                <a:latin typeface="PermianSlabSerifTypeface" panose="02000000000000000000" pitchFamily="50" charset="0"/>
              </a:rPr>
              <a:t>Next</a:t>
            </a:r>
            <a:r>
              <a:rPr lang="en-US" sz="1600" dirty="0">
                <a:latin typeface="PermianSlabSerifTypeface" panose="02000000000000000000" pitchFamily="50" charset="0"/>
              </a:rPr>
              <a:t>.</a:t>
            </a:r>
          </a:p>
        </p:txBody>
      </p:sp>
      <p:pic>
        <p:nvPicPr>
          <p:cNvPr id="8" name="Content Placeholder 7" descr="Screen shot of the name and personal details step. Shows the title, first name, middle name, last name, suffix, doing business as name, social security number, birthdate, and race with greyed out text boxes. White back button and blue next button in the bottom right.">
            <a:extLst>
              <a:ext uri="{FF2B5EF4-FFF2-40B4-BE49-F238E27FC236}">
                <a16:creationId xmlns:a16="http://schemas.microsoft.com/office/drawing/2014/main" id="{AD33B6A5-7A4E-A278-F1CB-539672DBE5ED}"/>
              </a:ext>
            </a:extLst>
          </p:cNvPr>
          <p:cNvPicPr>
            <a:picLocks noGrp="1" noChangeAspect="1"/>
          </p:cNvPicPr>
          <p:nvPr>
            <p:ph idx="13"/>
          </p:nvPr>
        </p:nvPicPr>
        <p:blipFill>
          <a:blip r:embed="rId2"/>
          <a:stretch>
            <a:fillRect/>
          </a:stretch>
        </p:blipFill>
        <p:spPr>
          <a:xfrm>
            <a:off x="4876800" y="890398"/>
            <a:ext cx="4036135" cy="3719513"/>
          </a:xfrm>
          <a:prstGeom prst="rect">
            <a:avLst/>
          </a:prstGeom>
        </p:spPr>
      </p:pic>
    </p:spTree>
    <p:extLst>
      <p:ext uri="{BB962C8B-B14F-4D97-AF65-F5344CB8AC3E}">
        <p14:creationId xmlns:p14="http://schemas.microsoft.com/office/powerpoint/2010/main" val="121495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F46E-4C69-98EC-6ADD-9FC027893BBA}"/>
              </a:ext>
            </a:extLst>
          </p:cNvPr>
          <p:cNvSpPr>
            <a:spLocks noGrp="1"/>
          </p:cNvSpPr>
          <p:nvPr>
            <p:ph type="title"/>
          </p:nvPr>
        </p:nvSpPr>
        <p:spPr>
          <a:xfrm>
            <a:off x="152400" y="133352"/>
            <a:ext cx="8839200" cy="619125"/>
          </a:xfrm>
        </p:spPr>
        <p:txBody>
          <a:bodyPr anchor="ctr">
            <a:normAutofit/>
          </a:bodyPr>
          <a:lstStyle/>
          <a:p>
            <a:r>
              <a:rPr lang="en-US" dirty="0"/>
              <a:t>Step 4: Contact Information </a:t>
            </a:r>
          </a:p>
        </p:txBody>
      </p:sp>
      <p:sp>
        <p:nvSpPr>
          <p:cNvPr id="4" name="Content Placeholder 3">
            <a:extLst>
              <a:ext uri="{FF2B5EF4-FFF2-40B4-BE49-F238E27FC236}">
                <a16:creationId xmlns:a16="http://schemas.microsoft.com/office/drawing/2014/main" id="{EF316B09-AF22-EB45-4345-98C7FF9091D2}"/>
              </a:ext>
            </a:extLst>
          </p:cNvPr>
          <p:cNvSpPr>
            <a:spLocks noGrp="1"/>
          </p:cNvSpPr>
          <p:nvPr>
            <p:ph idx="1"/>
          </p:nvPr>
        </p:nvSpPr>
        <p:spPr>
          <a:xfrm>
            <a:off x="152400" y="1060739"/>
            <a:ext cx="4953000" cy="761997"/>
          </a:xfrm>
        </p:spPr>
        <p:txBody>
          <a:bodyPr>
            <a:normAutofit/>
          </a:bodyPr>
          <a:lstStyle/>
          <a:p>
            <a:pPr marL="0" indent="0">
              <a:buNone/>
            </a:pPr>
            <a:r>
              <a:rPr lang="en-US" sz="1600" dirty="0">
                <a:latin typeface="PermianSlabSerifTypeface" panose="02000000000000000000" pitchFamily="50" charset="0"/>
              </a:rPr>
              <a:t>In the Contact Info section, locate Action Needed and select </a:t>
            </a:r>
            <a:r>
              <a:rPr lang="en-US" sz="1600" b="1" dirty="0">
                <a:latin typeface="PermianSlabSerifTypeface" panose="02000000000000000000" pitchFamily="50" charset="0"/>
              </a:rPr>
              <a:t>Edit</a:t>
            </a:r>
            <a:r>
              <a:rPr lang="en-US" sz="1600" dirty="0">
                <a:latin typeface="PermianSlabSerifTypeface" panose="02000000000000000000" pitchFamily="50" charset="0"/>
              </a:rPr>
              <a:t> to continue.</a:t>
            </a:r>
          </a:p>
        </p:txBody>
      </p:sp>
      <p:pic>
        <p:nvPicPr>
          <p:cNvPr id="6" name="Picture 5" descr="Image of the Contact Information step where all addresses will appear and may need to be updated. Shows a Contact Info box saying address is out of date, please select edit to update with an edit button.">
            <a:extLst>
              <a:ext uri="{FF2B5EF4-FFF2-40B4-BE49-F238E27FC236}">
                <a16:creationId xmlns:a16="http://schemas.microsoft.com/office/drawing/2014/main" id="{1A12380D-FDEC-DB82-AB40-05C1D6ECE608}"/>
              </a:ext>
            </a:extLst>
          </p:cNvPr>
          <p:cNvPicPr>
            <a:picLocks noChangeAspect="1"/>
          </p:cNvPicPr>
          <p:nvPr/>
        </p:nvPicPr>
        <p:blipFill>
          <a:blip r:embed="rId2"/>
          <a:stretch>
            <a:fillRect/>
          </a:stretch>
        </p:blipFill>
        <p:spPr>
          <a:xfrm>
            <a:off x="2667000" y="2190750"/>
            <a:ext cx="6247607" cy="2155423"/>
          </a:xfrm>
          <a:prstGeom prst="rect">
            <a:avLst/>
          </a:prstGeom>
          <a:noFill/>
        </p:spPr>
      </p:pic>
    </p:spTree>
    <p:extLst>
      <p:ext uri="{BB962C8B-B14F-4D97-AF65-F5344CB8AC3E}">
        <p14:creationId xmlns:p14="http://schemas.microsoft.com/office/powerpoint/2010/main" val="419594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0C581-9EE7-A4EE-6D18-D66BB654775B}"/>
              </a:ext>
            </a:extLst>
          </p:cNvPr>
          <p:cNvSpPr>
            <a:spLocks noGrp="1"/>
          </p:cNvSpPr>
          <p:nvPr>
            <p:ph type="title"/>
          </p:nvPr>
        </p:nvSpPr>
        <p:spPr>
          <a:xfrm>
            <a:off x="152400" y="133352"/>
            <a:ext cx="8839200" cy="619125"/>
          </a:xfrm>
        </p:spPr>
        <p:txBody>
          <a:bodyPr anchor="ctr">
            <a:normAutofit/>
          </a:bodyPr>
          <a:lstStyle/>
          <a:p>
            <a:r>
              <a:rPr lang="en-US" dirty="0"/>
              <a:t>Step 4.1: Contact Information Continued</a:t>
            </a:r>
          </a:p>
        </p:txBody>
      </p:sp>
      <p:sp>
        <p:nvSpPr>
          <p:cNvPr id="3" name="Content Placeholder 2">
            <a:extLst>
              <a:ext uri="{FF2B5EF4-FFF2-40B4-BE49-F238E27FC236}">
                <a16:creationId xmlns:a16="http://schemas.microsoft.com/office/drawing/2014/main" id="{D8AAD4B1-4B9A-DC5F-E1DE-002276AF427A}"/>
              </a:ext>
            </a:extLst>
          </p:cNvPr>
          <p:cNvSpPr>
            <a:spLocks noGrp="1"/>
          </p:cNvSpPr>
          <p:nvPr>
            <p:ph idx="1"/>
          </p:nvPr>
        </p:nvSpPr>
        <p:spPr>
          <a:xfrm>
            <a:off x="115696" y="2068977"/>
            <a:ext cx="4419600" cy="1371597"/>
          </a:xfrm>
        </p:spPr>
        <p:txBody>
          <a:bodyPr>
            <a:normAutofit/>
          </a:bodyPr>
          <a:lstStyle/>
          <a:p>
            <a:pPr marL="0" indent="0">
              <a:buNone/>
            </a:pPr>
            <a:r>
              <a:rPr lang="en-US" sz="1600" dirty="0">
                <a:latin typeface="PermianSlabSerifTypeface" panose="02000000000000000000" pitchFamily="50" charset="0"/>
              </a:rPr>
              <a:t>After choosing Edit in the Contact Information box, complete all applicable fields. Enter your personal cell number and personal email address, then select </a:t>
            </a:r>
            <a:r>
              <a:rPr lang="en-US" sz="1600" b="1" dirty="0">
                <a:latin typeface="PermianSlabSerifTypeface" panose="02000000000000000000" pitchFamily="50" charset="0"/>
              </a:rPr>
              <a:t>Save</a:t>
            </a:r>
            <a:r>
              <a:rPr lang="en-US" sz="1600" dirty="0">
                <a:latin typeface="PermianSlabSerifTypeface" panose="02000000000000000000" pitchFamily="50" charset="0"/>
              </a:rPr>
              <a:t> to finalize your updates.</a:t>
            </a:r>
          </a:p>
        </p:txBody>
      </p:sp>
      <p:pic>
        <p:nvPicPr>
          <p:cNvPr id="5" name="Picture 4" descr="Image of part of the pop-out window for contact information showing address line 3, zip code search, city, state, zip code, county, country, phone number highlighted, extension, email highlighted, with cancel and save buttons.">
            <a:extLst>
              <a:ext uri="{FF2B5EF4-FFF2-40B4-BE49-F238E27FC236}">
                <a16:creationId xmlns:a16="http://schemas.microsoft.com/office/drawing/2014/main" id="{CFE92CFD-5572-14D7-ECF2-F6CC667D75D3}"/>
              </a:ext>
            </a:extLst>
          </p:cNvPr>
          <p:cNvPicPr>
            <a:picLocks noChangeAspect="1"/>
          </p:cNvPicPr>
          <p:nvPr/>
        </p:nvPicPr>
        <p:blipFill>
          <a:blip r:embed="rId2"/>
          <a:stretch>
            <a:fillRect/>
          </a:stretch>
        </p:blipFill>
        <p:spPr>
          <a:xfrm>
            <a:off x="4648200" y="1276350"/>
            <a:ext cx="4267200" cy="2837688"/>
          </a:xfrm>
          <a:prstGeom prst="rect">
            <a:avLst/>
          </a:prstGeom>
          <a:noFill/>
        </p:spPr>
      </p:pic>
    </p:spTree>
    <p:extLst>
      <p:ext uri="{BB962C8B-B14F-4D97-AF65-F5344CB8AC3E}">
        <p14:creationId xmlns:p14="http://schemas.microsoft.com/office/powerpoint/2010/main" val="123830878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A1F3F22E7E6948B86EEB409C4DA4D9" ma:contentTypeVersion="11" ma:contentTypeDescription="Create a new document." ma:contentTypeScope="" ma:versionID="141194092cb4add0f27d660377ca45cc">
  <xsd:schema xmlns:xsd="http://www.w3.org/2001/XMLSchema" xmlns:xs="http://www.w3.org/2001/XMLSchema" xmlns:p="http://schemas.microsoft.com/office/2006/metadata/properties" xmlns:ns2="3f54db86-9acf-473f-86cd-d372fb7dee81" xmlns:ns3="663787b2-79d3-48c9-9efc-72104f7b8c35" targetNamespace="http://schemas.microsoft.com/office/2006/metadata/properties" ma:root="true" ma:fieldsID="1069c8473700559311f3e33ec737fdeb" ns2:_="" ns3:_="">
    <xsd:import namespace="3f54db86-9acf-473f-86cd-d372fb7dee81"/>
    <xsd:import namespace="663787b2-79d3-48c9-9efc-72104f7b8c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Download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54db86-9acf-473f-86cd-d372fb7dee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ownloaded" ma:index="18" nillable="true" ma:displayName="Downloaded" ma:format="Dropdown" ma:internalName="Download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3787b2-79d3-48c9-9efc-72104f7b8c3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cb05d5-443a-4215-9084-e9ce810e208e}" ma:internalName="TaxCatchAll" ma:showField="CatchAllData" ma:web="663787b2-79d3-48c9-9efc-72104f7b8c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54db86-9acf-473f-86cd-d372fb7dee81">
      <Terms xmlns="http://schemas.microsoft.com/office/infopath/2007/PartnerControls"/>
    </lcf76f155ced4ddcb4097134ff3c332f>
    <TaxCatchAll xmlns="663787b2-79d3-48c9-9efc-72104f7b8c35" xsi:nil="true"/>
    <Downloaded xmlns="3f54db86-9acf-473f-86cd-d372fb7dee81" xsi:nil="true"/>
  </documentManagement>
</p:properties>
</file>

<file path=customXml/itemProps1.xml><?xml version="1.0" encoding="utf-8"?>
<ds:datastoreItem xmlns:ds="http://schemas.openxmlformats.org/officeDocument/2006/customXml" ds:itemID="{A6941C34-B64A-4B0A-ADDE-A0FCCDE5FEFF}">
  <ds:schemaRefs>
    <ds:schemaRef ds:uri="http://schemas.microsoft.com/sharepoint/v3/contenttype/forms"/>
  </ds:schemaRefs>
</ds:datastoreItem>
</file>

<file path=customXml/itemProps2.xml><?xml version="1.0" encoding="utf-8"?>
<ds:datastoreItem xmlns:ds="http://schemas.openxmlformats.org/officeDocument/2006/customXml" ds:itemID="{24D09B3E-1751-4049-8F59-B8385DDD1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54db86-9acf-473f-86cd-d372fb7dee81"/>
    <ds:schemaRef ds:uri="663787b2-79d3-48c9-9efc-72104f7b8c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44E963-FA06-4413-B6B0-0430C50C3D1D}">
  <ds:schemaRefs>
    <ds:schemaRef ds:uri="http://schemas.microsoft.com/office/2006/metadata/properties"/>
    <ds:schemaRef ds:uri="http://schemas.microsoft.com/office/infopath/2007/PartnerControls"/>
    <ds:schemaRef ds:uri="3f54db86-9acf-473f-86cd-d372fb7dee81"/>
    <ds:schemaRef ds:uri="663787b2-79d3-48c9-9efc-72104f7b8c35"/>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605</TotalTime>
  <Words>958</Words>
  <Application>Microsoft Office PowerPoint</Application>
  <PresentationFormat>On-screen Show (16:9)</PresentationFormat>
  <Paragraphs>50</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Open Sans</vt:lpstr>
      <vt:lpstr>PermianSlabSerifTypeface</vt:lpstr>
      <vt:lpstr>PowerPoint B</vt:lpstr>
      <vt:lpstr>TN Board of Funeral Directors and Embalmers</vt:lpstr>
      <vt:lpstr>Rule 0660-10-.03 - Continuing Education Requirements</vt:lpstr>
      <vt:lpstr>To Check Continuing Education Credits </vt:lpstr>
      <vt:lpstr>Where To Complete The Renewal </vt:lpstr>
      <vt:lpstr>Step 1: Renewals</vt:lpstr>
      <vt:lpstr>Step 2: Introduction </vt:lpstr>
      <vt:lpstr>Step 3: Name and Personal Details</vt:lpstr>
      <vt:lpstr>Step 4: Contact Information </vt:lpstr>
      <vt:lpstr>Step 4.1: Contact Information Continued</vt:lpstr>
      <vt:lpstr>Step 4.2: Contact Information Continued</vt:lpstr>
      <vt:lpstr>Step 5: Questions </vt:lpstr>
      <vt:lpstr>Step 6: Related Licenses Listing</vt:lpstr>
      <vt:lpstr>Step 7: Attachments </vt:lpstr>
      <vt:lpstr>Step 8: Summary/Attestation</vt:lpstr>
      <vt:lpstr>Step 9: Transaction Successful – Pay Now</vt:lpstr>
      <vt:lpstr>Step 10: Available Transactions </vt:lpstr>
      <vt:lpstr>Step 11: Confirm Payment Details</vt:lpstr>
      <vt:lpstr>Step 12: Select a Payment Type</vt:lpstr>
      <vt:lpstr>Step 13: Billing Information </vt:lpstr>
      <vt:lpstr>Final Step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TDCI PowerPoint B Widescreen</dc:title>
  <dc:subject/>
  <dc:creator>Lisa Bohannon</dc:creator>
  <cp:keywords/>
  <dc:description/>
  <cp:lastModifiedBy>Lauren Cook</cp:lastModifiedBy>
  <cp:revision>11</cp:revision>
  <dcterms:created xsi:type="dcterms:W3CDTF">2015-04-23T14:05:11Z</dcterms:created>
  <dcterms:modified xsi:type="dcterms:W3CDTF">2026-06-26T18:21:46Z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0x0101007DA1F3F22E7E6948B86EEB409C4DA4D9</vt:lpwstr>
  </property>
</Properties>
</file>