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9" r:id="rId7"/>
    <p:sldId id="260" r:id="rId8"/>
    <p:sldId id="276" r:id="rId9"/>
    <p:sldId id="262" r:id="rId10"/>
    <p:sldId id="266" r:id="rId11"/>
    <p:sldId id="265" r:id="rId12"/>
    <p:sldId id="263" r:id="rId13"/>
    <p:sldId id="268" r:id="rId14"/>
    <p:sldId id="270" r:id="rId15"/>
    <p:sldId id="269" r:id="rId16"/>
    <p:sldId id="271" r:id="rId17"/>
    <p:sldId id="267" r:id="rId18"/>
    <p:sldId id="272" r:id="rId19"/>
    <p:sldId id="273" r:id="rId20"/>
    <p:sldId id="274" r:id="rId21"/>
    <p:sldId id="275" r:id="rId2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3B69AB-9DB0-4B2C-9B79-06A7E608A13E}" v="41" dt="2026-06-26T17:51:41.1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118"/>
    <p:restoredTop sz="94683" autoAdjust="0"/>
  </p:normalViewPr>
  <p:slideViewPr>
    <p:cSldViewPr>
      <p:cViewPr varScale="1">
        <p:scale>
          <a:sx n="199" d="100"/>
          <a:sy n="199" d="100"/>
        </p:scale>
        <p:origin x="570"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 Cook" userId="815fbe41-2a05-4602-ac13-98a917e4d5a0" providerId="ADAL" clId="{2219383D-9C38-4D0F-BD6B-0175EDEEBE61}"/>
    <pc:docChg chg="undo redo custSel addSld delSld modSld">
      <pc:chgData name="Lauren Cook" userId="815fbe41-2a05-4602-ac13-98a917e4d5a0" providerId="ADAL" clId="{2219383D-9C38-4D0F-BD6B-0175EDEEBE61}" dt="2026-06-26T18:00:59.342" v="1053" actId="14100"/>
      <pc:docMkLst>
        <pc:docMk/>
      </pc:docMkLst>
      <pc:sldChg chg="modSp mod">
        <pc:chgData name="Lauren Cook" userId="815fbe41-2a05-4602-ac13-98a917e4d5a0" providerId="ADAL" clId="{2219383D-9C38-4D0F-BD6B-0175EDEEBE61}" dt="2026-06-25T19:37:06.968" v="0" actId="20577"/>
        <pc:sldMkLst>
          <pc:docMk/>
          <pc:sldMk cId="479260111" sldId="256"/>
        </pc:sldMkLst>
        <pc:spChg chg="mod">
          <ac:chgData name="Lauren Cook" userId="815fbe41-2a05-4602-ac13-98a917e4d5a0" providerId="ADAL" clId="{2219383D-9C38-4D0F-BD6B-0175EDEEBE61}" dt="2026-06-25T19:37:06.968" v="0" actId="20577"/>
          <ac:spMkLst>
            <pc:docMk/>
            <pc:sldMk cId="479260111" sldId="256"/>
            <ac:spMk id="5" creationId="{8F909474-2915-CE32-424F-775733A775EA}"/>
          </ac:spMkLst>
        </pc:spChg>
      </pc:sldChg>
      <pc:sldChg chg="modSp mod">
        <pc:chgData name="Lauren Cook" userId="815fbe41-2a05-4602-ac13-98a917e4d5a0" providerId="ADAL" clId="{2219383D-9C38-4D0F-BD6B-0175EDEEBE61}" dt="2026-06-25T19:39:50.008" v="7" actId="962"/>
        <pc:sldMkLst>
          <pc:docMk/>
          <pc:sldMk cId="2082183723" sldId="259"/>
        </pc:sldMkLst>
        <pc:spChg chg="mod">
          <ac:chgData name="Lauren Cook" userId="815fbe41-2a05-4602-ac13-98a917e4d5a0" providerId="ADAL" clId="{2219383D-9C38-4D0F-BD6B-0175EDEEBE61}" dt="2026-06-25T19:39:00.326" v="3" actId="20577"/>
          <ac:spMkLst>
            <pc:docMk/>
            <pc:sldMk cId="2082183723" sldId="259"/>
            <ac:spMk id="5" creationId="{00000000-0000-0000-0000-000000000000}"/>
          </ac:spMkLst>
        </pc:spChg>
        <pc:picChg chg="mod">
          <ac:chgData name="Lauren Cook" userId="815fbe41-2a05-4602-ac13-98a917e4d5a0" providerId="ADAL" clId="{2219383D-9C38-4D0F-BD6B-0175EDEEBE61}" dt="2026-06-25T19:39:28.118" v="5" actId="962"/>
          <ac:picMkLst>
            <pc:docMk/>
            <pc:sldMk cId="2082183723" sldId="259"/>
            <ac:picMk id="3" creationId="{94459F53-F542-07A4-99E1-12C7B4042EC6}"/>
          </ac:picMkLst>
        </pc:picChg>
        <pc:picChg chg="mod">
          <ac:chgData name="Lauren Cook" userId="815fbe41-2a05-4602-ac13-98a917e4d5a0" providerId="ADAL" clId="{2219383D-9C38-4D0F-BD6B-0175EDEEBE61}" dt="2026-06-25T19:39:50.008" v="7" actId="962"/>
          <ac:picMkLst>
            <pc:docMk/>
            <pc:sldMk cId="2082183723" sldId="259"/>
            <ac:picMk id="6" creationId="{55F634E8-176C-7030-C71E-610D724ADA2C}"/>
          </ac:picMkLst>
        </pc:picChg>
      </pc:sldChg>
      <pc:sldChg chg="addSp modSp mod">
        <pc:chgData name="Lauren Cook" userId="815fbe41-2a05-4602-ac13-98a917e4d5a0" providerId="ADAL" clId="{2219383D-9C38-4D0F-BD6B-0175EDEEBE61}" dt="2026-06-26T17:34:43.393" v="709" actId="962"/>
        <pc:sldMkLst>
          <pc:docMk/>
          <pc:sldMk cId="1191946917" sldId="260"/>
        </pc:sldMkLst>
        <pc:spChg chg="add mod">
          <ac:chgData name="Lauren Cook" userId="815fbe41-2a05-4602-ac13-98a917e4d5a0" providerId="ADAL" clId="{2219383D-9C38-4D0F-BD6B-0175EDEEBE61}" dt="2026-06-26T17:34:43.393" v="709" actId="962"/>
          <ac:spMkLst>
            <pc:docMk/>
            <pc:sldMk cId="1191946917" sldId="260"/>
            <ac:spMk id="2" creationId="{165E0804-39BB-6409-9E7D-D814ADA87740}"/>
          </ac:spMkLst>
        </pc:spChg>
        <pc:spChg chg="mod">
          <ac:chgData name="Lauren Cook" userId="815fbe41-2a05-4602-ac13-98a917e4d5a0" providerId="ADAL" clId="{2219383D-9C38-4D0F-BD6B-0175EDEEBE61}" dt="2026-06-25T19:40:21.585" v="12" actId="1076"/>
          <ac:spMkLst>
            <pc:docMk/>
            <pc:sldMk cId="1191946917" sldId="260"/>
            <ac:spMk id="5" creationId="{00000000-0000-0000-0000-000000000000}"/>
          </ac:spMkLst>
        </pc:spChg>
        <pc:picChg chg="mod">
          <ac:chgData name="Lauren Cook" userId="815fbe41-2a05-4602-ac13-98a917e4d5a0" providerId="ADAL" clId="{2219383D-9C38-4D0F-BD6B-0175EDEEBE61}" dt="2026-06-26T17:34:36.460" v="708" actId="34135"/>
          <ac:picMkLst>
            <pc:docMk/>
            <pc:sldMk cId="1191946917" sldId="260"/>
            <ac:picMk id="7" creationId="{26EA11A2-9357-94FE-3B1A-D13AA45F7A5B}"/>
          </ac:picMkLst>
        </pc:picChg>
      </pc:sldChg>
      <pc:sldChg chg="addSp delSp modSp del mod">
        <pc:chgData name="Lauren Cook" userId="815fbe41-2a05-4602-ac13-98a917e4d5a0" providerId="ADAL" clId="{2219383D-9C38-4D0F-BD6B-0175EDEEBE61}" dt="2026-06-26T17:52:12.882" v="902" actId="2696"/>
        <pc:sldMkLst>
          <pc:docMk/>
          <pc:sldMk cId="2272475923" sldId="261"/>
        </pc:sldMkLst>
        <pc:spChg chg="mod ord">
          <ac:chgData name="Lauren Cook" userId="815fbe41-2a05-4602-ac13-98a917e4d5a0" providerId="ADAL" clId="{2219383D-9C38-4D0F-BD6B-0175EDEEBE61}" dt="2026-06-26T17:49:25.616" v="855" actId="962"/>
          <ac:spMkLst>
            <pc:docMk/>
            <pc:sldMk cId="2272475923" sldId="261"/>
            <ac:spMk id="3" creationId="{C58360AF-351C-AFF0-423D-5EDED5E09876}"/>
          </ac:spMkLst>
        </pc:spChg>
        <pc:spChg chg="mod">
          <ac:chgData name="Lauren Cook" userId="815fbe41-2a05-4602-ac13-98a917e4d5a0" providerId="ADAL" clId="{2219383D-9C38-4D0F-BD6B-0175EDEEBE61}" dt="2026-06-26T17:45:47.678" v="844" actId="20577"/>
          <ac:spMkLst>
            <pc:docMk/>
            <pc:sldMk cId="2272475923" sldId="261"/>
            <ac:spMk id="5" creationId="{F3276CDF-12DC-69CF-4D05-436663B82E6C}"/>
          </ac:spMkLst>
        </pc:spChg>
        <pc:spChg chg="mod ord">
          <ac:chgData name="Lauren Cook" userId="815fbe41-2a05-4602-ac13-98a917e4d5a0" providerId="ADAL" clId="{2219383D-9C38-4D0F-BD6B-0175EDEEBE61}" dt="2026-06-26T17:45:44.472" v="842" actId="20577"/>
          <ac:spMkLst>
            <pc:docMk/>
            <pc:sldMk cId="2272475923" sldId="261"/>
            <ac:spMk id="6" creationId="{49CBA2F7-45FD-C0E9-699B-18948E295782}"/>
          </ac:spMkLst>
        </pc:spChg>
        <pc:grpChg chg="add del mod">
          <ac:chgData name="Lauren Cook" userId="815fbe41-2a05-4602-ac13-98a917e4d5a0" providerId="ADAL" clId="{2219383D-9C38-4D0F-BD6B-0175EDEEBE61}" dt="2026-06-26T17:48:50.100" v="854" actId="962"/>
          <ac:grpSpMkLst>
            <pc:docMk/>
            <pc:sldMk cId="2272475923" sldId="261"/>
            <ac:grpSpMk id="2" creationId="{66465D2C-AB24-9351-F5FC-975E08807917}"/>
          </ac:grpSpMkLst>
        </pc:grpChg>
        <pc:graphicFrameChg chg="add del mod modGraphic">
          <ac:chgData name="Lauren Cook" userId="815fbe41-2a05-4602-ac13-98a917e4d5a0" providerId="ADAL" clId="{2219383D-9C38-4D0F-BD6B-0175EDEEBE61}" dt="2026-06-26T17:45:31.665" v="830" actId="1032"/>
          <ac:graphicFrameMkLst>
            <pc:docMk/>
            <pc:sldMk cId="2272475923" sldId="261"/>
            <ac:graphicFrameMk id="7" creationId="{84CA6B18-FBCD-4E3B-A064-CDE7F883FCAC}"/>
          </ac:graphicFrameMkLst>
        </pc:graphicFrameChg>
        <pc:graphicFrameChg chg="del mod modGraphic">
          <ac:chgData name="Lauren Cook" userId="815fbe41-2a05-4602-ac13-98a917e4d5a0" providerId="ADAL" clId="{2219383D-9C38-4D0F-BD6B-0175EDEEBE61}" dt="2026-06-26T17:32:09.009" v="698" actId="18245"/>
          <ac:graphicFrameMkLst>
            <pc:docMk/>
            <pc:sldMk cId="2272475923" sldId="261"/>
            <ac:graphicFrameMk id="9" creationId="{24DA66F9-C8AD-F66F-97D0-9916AF05FBDF}"/>
          </ac:graphicFrameMkLst>
        </pc:graphicFrameChg>
      </pc:sldChg>
      <pc:sldChg chg="addSp delSp modSp mod">
        <pc:chgData name="Lauren Cook" userId="815fbe41-2a05-4602-ac13-98a917e4d5a0" providerId="ADAL" clId="{2219383D-9C38-4D0F-BD6B-0175EDEEBE61}" dt="2026-06-25T19:49:23.201" v="138" actId="962"/>
        <pc:sldMkLst>
          <pc:docMk/>
          <pc:sldMk cId="2272475923" sldId="262"/>
        </pc:sldMkLst>
        <pc:spChg chg="mod">
          <ac:chgData name="Lauren Cook" userId="815fbe41-2a05-4602-ac13-98a917e4d5a0" providerId="ADAL" clId="{2219383D-9C38-4D0F-BD6B-0175EDEEBE61}" dt="2026-06-25T19:48:34.386" v="46" actId="1076"/>
          <ac:spMkLst>
            <pc:docMk/>
            <pc:sldMk cId="2272475923" sldId="262"/>
            <ac:spMk id="2" creationId="{BB91D644-A800-E800-94F7-7EA261251DED}"/>
          </ac:spMkLst>
        </pc:spChg>
        <pc:spChg chg="add del mod">
          <ac:chgData name="Lauren Cook" userId="815fbe41-2a05-4602-ac13-98a917e4d5a0" providerId="ADAL" clId="{2219383D-9C38-4D0F-BD6B-0175EDEEBE61}" dt="2026-06-25T19:47:37.365" v="28" actId="22"/>
          <ac:spMkLst>
            <pc:docMk/>
            <pc:sldMk cId="2272475923" sldId="262"/>
            <ac:spMk id="5" creationId="{5A5FEEFE-7456-9DC9-14A2-A7F6C20262CE}"/>
          </ac:spMkLst>
        </pc:spChg>
        <pc:picChg chg="add mod ord">
          <ac:chgData name="Lauren Cook" userId="815fbe41-2a05-4602-ac13-98a917e4d5a0" providerId="ADAL" clId="{2219383D-9C38-4D0F-BD6B-0175EDEEBE61}" dt="2026-06-25T19:49:23.201" v="138" actId="962"/>
          <ac:picMkLst>
            <pc:docMk/>
            <pc:sldMk cId="2272475923" sldId="262"/>
            <ac:picMk id="7" creationId="{8E2FAF9E-942B-164F-BE76-7E70EA900270}"/>
          </ac:picMkLst>
        </pc:picChg>
        <pc:picChg chg="del">
          <ac:chgData name="Lauren Cook" userId="815fbe41-2a05-4602-ac13-98a917e4d5a0" providerId="ADAL" clId="{2219383D-9C38-4D0F-BD6B-0175EDEEBE61}" dt="2026-06-25T19:47:29.355" v="26" actId="478"/>
          <ac:picMkLst>
            <pc:docMk/>
            <pc:sldMk cId="2272475923" sldId="262"/>
            <ac:picMk id="8" creationId="{3F0C9A0C-3054-D996-33B2-8FE6309E7824}"/>
          </ac:picMkLst>
        </pc:picChg>
      </pc:sldChg>
      <pc:sldChg chg="modSp mod">
        <pc:chgData name="Lauren Cook" userId="815fbe41-2a05-4602-ac13-98a917e4d5a0" providerId="ADAL" clId="{2219383D-9C38-4D0F-BD6B-0175EDEEBE61}" dt="2026-06-26T17:56:51.994" v="1047" actId="962"/>
        <pc:sldMkLst>
          <pc:docMk/>
          <pc:sldMk cId="2272475923" sldId="263"/>
        </pc:sldMkLst>
        <pc:spChg chg="mod">
          <ac:chgData name="Lauren Cook" userId="815fbe41-2a05-4602-ac13-98a917e4d5a0" providerId="ADAL" clId="{2219383D-9C38-4D0F-BD6B-0175EDEEBE61}" dt="2026-06-25T19:52:48.546" v="173" actId="1076"/>
          <ac:spMkLst>
            <pc:docMk/>
            <pc:sldMk cId="2272475923" sldId="263"/>
            <ac:spMk id="3" creationId="{1F9F191D-B395-BEE8-42A1-B493BC695E69}"/>
          </ac:spMkLst>
        </pc:spChg>
        <pc:picChg chg="mod">
          <ac:chgData name="Lauren Cook" userId="815fbe41-2a05-4602-ac13-98a917e4d5a0" providerId="ADAL" clId="{2219383D-9C38-4D0F-BD6B-0175EDEEBE61}" dt="2026-06-26T17:56:51.994" v="1047" actId="962"/>
          <ac:picMkLst>
            <pc:docMk/>
            <pc:sldMk cId="2272475923" sldId="263"/>
            <ac:picMk id="7" creationId="{C5E5D0B4-36E4-3F31-9086-F4C5C78AADA1}"/>
          </ac:picMkLst>
        </pc:picChg>
      </pc:sldChg>
      <pc:sldChg chg="modSp mod">
        <pc:chgData name="Lauren Cook" userId="815fbe41-2a05-4602-ac13-98a917e4d5a0" providerId="ADAL" clId="{2219383D-9C38-4D0F-BD6B-0175EDEEBE61}" dt="2026-06-26T17:54:44.537" v="909" actId="14100"/>
        <pc:sldMkLst>
          <pc:docMk/>
          <pc:sldMk cId="1913341920" sldId="265"/>
        </pc:sldMkLst>
        <pc:spChg chg="mod">
          <ac:chgData name="Lauren Cook" userId="815fbe41-2a05-4602-ac13-98a917e4d5a0" providerId="ADAL" clId="{2219383D-9C38-4D0F-BD6B-0175EDEEBE61}" dt="2026-06-26T17:54:10.326" v="907" actId="20577"/>
          <ac:spMkLst>
            <pc:docMk/>
            <pc:sldMk cId="1913341920" sldId="265"/>
            <ac:spMk id="2" creationId="{4670F38E-9714-4402-9EAB-598FF6CCC4D9}"/>
          </ac:spMkLst>
        </pc:spChg>
        <pc:spChg chg="mod">
          <ac:chgData name="Lauren Cook" userId="815fbe41-2a05-4602-ac13-98a917e4d5a0" providerId="ADAL" clId="{2219383D-9C38-4D0F-BD6B-0175EDEEBE61}" dt="2026-06-25T19:51:23.973" v="160" actId="1076"/>
          <ac:spMkLst>
            <pc:docMk/>
            <pc:sldMk cId="1913341920" sldId="265"/>
            <ac:spMk id="4" creationId="{6F62742F-A425-2E80-D9AB-6921D0FF1287}"/>
          </ac:spMkLst>
        </pc:spChg>
        <pc:picChg chg="mod modCrop">
          <ac:chgData name="Lauren Cook" userId="815fbe41-2a05-4602-ac13-98a917e4d5a0" providerId="ADAL" clId="{2219383D-9C38-4D0F-BD6B-0175EDEEBE61}" dt="2026-06-25T19:51:51.935" v="163" actId="962"/>
          <ac:picMkLst>
            <pc:docMk/>
            <pc:sldMk cId="1913341920" sldId="265"/>
            <ac:picMk id="5" creationId="{60AE112D-48D0-EB1D-0A6B-A83AF88092D6}"/>
          </ac:picMkLst>
        </pc:picChg>
        <pc:picChg chg="mod">
          <ac:chgData name="Lauren Cook" userId="815fbe41-2a05-4602-ac13-98a917e4d5a0" providerId="ADAL" clId="{2219383D-9C38-4D0F-BD6B-0175EDEEBE61}" dt="2026-06-26T17:54:44.537" v="909" actId="14100"/>
          <ac:picMkLst>
            <pc:docMk/>
            <pc:sldMk cId="1913341920" sldId="265"/>
            <ac:picMk id="6" creationId="{2C5C1658-BAF9-67D2-B989-C9BF2E48ACF9}"/>
          </ac:picMkLst>
        </pc:picChg>
      </pc:sldChg>
      <pc:sldChg chg="delSp modSp mod">
        <pc:chgData name="Lauren Cook" userId="815fbe41-2a05-4602-ac13-98a917e4d5a0" providerId="ADAL" clId="{2219383D-9C38-4D0F-BD6B-0175EDEEBE61}" dt="2026-06-26T17:36:40.422" v="714" actId="962"/>
        <pc:sldMkLst>
          <pc:docMk/>
          <pc:sldMk cId="3199922084" sldId="266"/>
        </pc:sldMkLst>
        <pc:spChg chg="mod">
          <ac:chgData name="Lauren Cook" userId="815fbe41-2a05-4602-ac13-98a917e4d5a0" providerId="ADAL" clId="{2219383D-9C38-4D0F-BD6B-0175EDEEBE61}" dt="2026-06-26T17:32:16.120" v="699" actId="18245"/>
          <ac:spMkLst>
            <pc:docMk/>
            <pc:sldMk cId="3199922084" sldId="266"/>
            <ac:spMk id="5" creationId="{5CB45840-B2FB-BA28-E5E3-01938B7889A9}"/>
          </ac:spMkLst>
        </pc:spChg>
        <pc:spChg chg="mod">
          <ac:chgData name="Lauren Cook" userId="815fbe41-2a05-4602-ac13-98a917e4d5a0" providerId="ADAL" clId="{2219383D-9C38-4D0F-BD6B-0175EDEEBE61}" dt="2026-06-26T17:32:16.120" v="699" actId="18245"/>
          <ac:spMkLst>
            <pc:docMk/>
            <pc:sldMk cId="3199922084" sldId="266"/>
            <ac:spMk id="6" creationId="{F269D122-45DC-D725-8E31-23147BA557BA}"/>
          </ac:spMkLst>
        </pc:spChg>
        <pc:spChg chg="mod">
          <ac:chgData name="Lauren Cook" userId="815fbe41-2a05-4602-ac13-98a917e4d5a0" providerId="ADAL" clId="{2219383D-9C38-4D0F-BD6B-0175EDEEBE61}" dt="2026-06-26T17:32:16.120" v="699" actId="18245"/>
          <ac:spMkLst>
            <pc:docMk/>
            <pc:sldMk cId="3199922084" sldId="266"/>
            <ac:spMk id="7" creationId="{8BBD40B7-B488-B9E6-9089-570A3AF24C74}"/>
          </ac:spMkLst>
        </pc:spChg>
        <pc:spChg chg="mod">
          <ac:chgData name="Lauren Cook" userId="815fbe41-2a05-4602-ac13-98a917e4d5a0" providerId="ADAL" clId="{2219383D-9C38-4D0F-BD6B-0175EDEEBE61}" dt="2026-06-26T17:32:16.120" v="699" actId="18245"/>
          <ac:spMkLst>
            <pc:docMk/>
            <pc:sldMk cId="3199922084" sldId="266"/>
            <ac:spMk id="8" creationId="{0D8DDEE5-8C63-07CE-BA8A-B9E610982F4D}"/>
          </ac:spMkLst>
        </pc:spChg>
        <pc:spChg chg="mod">
          <ac:chgData name="Lauren Cook" userId="815fbe41-2a05-4602-ac13-98a917e4d5a0" providerId="ADAL" clId="{2219383D-9C38-4D0F-BD6B-0175EDEEBE61}" dt="2026-06-26T17:32:16.120" v="699" actId="18245"/>
          <ac:spMkLst>
            <pc:docMk/>
            <pc:sldMk cId="3199922084" sldId="266"/>
            <ac:spMk id="9" creationId="{649E8F39-8510-94F6-3D81-9E9BCC6C013C}"/>
          </ac:spMkLst>
        </pc:spChg>
        <pc:spChg chg="mod">
          <ac:chgData name="Lauren Cook" userId="815fbe41-2a05-4602-ac13-98a917e4d5a0" providerId="ADAL" clId="{2219383D-9C38-4D0F-BD6B-0175EDEEBE61}" dt="2026-06-26T17:32:16.120" v="699" actId="18245"/>
          <ac:spMkLst>
            <pc:docMk/>
            <pc:sldMk cId="3199922084" sldId="266"/>
            <ac:spMk id="10" creationId="{7C62A228-7747-5F9B-ED79-4C354E93BBAC}"/>
          </ac:spMkLst>
        </pc:spChg>
        <pc:grpChg chg="mod">
          <ac:chgData name="Lauren Cook" userId="815fbe41-2a05-4602-ac13-98a917e4d5a0" providerId="ADAL" clId="{2219383D-9C38-4D0F-BD6B-0175EDEEBE61}" dt="2026-06-26T17:36:40.422" v="714" actId="962"/>
          <ac:grpSpMkLst>
            <pc:docMk/>
            <pc:sldMk cId="3199922084" sldId="266"/>
            <ac:grpSpMk id="3" creationId="{FC05BF37-63A3-D0C1-056F-E4E7D8A52D85}"/>
          </ac:grpSpMkLst>
        </pc:grpChg>
        <pc:graphicFrameChg chg="del mod">
          <ac:chgData name="Lauren Cook" userId="815fbe41-2a05-4602-ac13-98a917e4d5a0" providerId="ADAL" clId="{2219383D-9C38-4D0F-BD6B-0175EDEEBE61}" dt="2026-06-26T17:32:16.120" v="699" actId="18245"/>
          <ac:graphicFrameMkLst>
            <pc:docMk/>
            <pc:sldMk cId="3199922084" sldId="266"/>
            <ac:graphicFrameMk id="4" creationId="{8DBA2224-D240-7063-B1D9-AFE405E6974E}"/>
          </ac:graphicFrameMkLst>
        </pc:graphicFrameChg>
      </pc:sldChg>
      <pc:sldChg chg="addSp delSp modSp mod">
        <pc:chgData name="Lauren Cook" userId="815fbe41-2a05-4602-ac13-98a917e4d5a0" providerId="ADAL" clId="{2219383D-9C38-4D0F-BD6B-0175EDEEBE61}" dt="2026-06-25T20:09:40.405" v="696" actId="962"/>
        <pc:sldMkLst>
          <pc:docMk/>
          <pc:sldMk cId="1179511920" sldId="267"/>
        </pc:sldMkLst>
        <pc:spChg chg="mod">
          <ac:chgData name="Lauren Cook" userId="815fbe41-2a05-4602-ac13-98a917e4d5a0" providerId="ADAL" clId="{2219383D-9C38-4D0F-BD6B-0175EDEEBE61}" dt="2026-06-25T20:09:17.763" v="675" actId="1076"/>
          <ac:spMkLst>
            <pc:docMk/>
            <pc:sldMk cId="1179511920" sldId="267"/>
            <ac:spMk id="4" creationId="{D4542931-A103-9E4F-0BFB-DD175476C8F7}"/>
          </ac:spMkLst>
        </pc:spChg>
        <pc:spChg chg="add del mod">
          <ac:chgData name="Lauren Cook" userId="815fbe41-2a05-4602-ac13-98a917e4d5a0" providerId="ADAL" clId="{2219383D-9C38-4D0F-BD6B-0175EDEEBE61}" dt="2026-06-25T20:08:56.623" v="665" actId="22"/>
          <ac:spMkLst>
            <pc:docMk/>
            <pc:sldMk cId="1179511920" sldId="267"/>
            <ac:spMk id="6" creationId="{C73731A3-196C-23EA-D50D-D1889AA08D48}"/>
          </ac:spMkLst>
        </pc:spChg>
        <pc:picChg chg="del">
          <ac:chgData name="Lauren Cook" userId="815fbe41-2a05-4602-ac13-98a917e4d5a0" providerId="ADAL" clId="{2219383D-9C38-4D0F-BD6B-0175EDEEBE61}" dt="2026-06-25T20:08:53.517" v="663" actId="478"/>
          <ac:picMkLst>
            <pc:docMk/>
            <pc:sldMk cId="1179511920" sldId="267"/>
            <ac:picMk id="3" creationId="{A8C492E2-F897-5B58-00E8-834D53787A41}"/>
          </ac:picMkLst>
        </pc:picChg>
        <pc:picChg chg="add mod ord">
          <ac:chgData name="Lauren Cook" userId="815fbe41-2a05-4602-ac13-98a917e4d5a0" providerId="ADAL" clId="{2219383D-9C38-4D0F-BD6B-0175EDEEBE61}" dt="2026-06-25T20:09:40.405" v="696" actId="962"/>
          <ac:picMkLst>
            <pc:docMk/>
            <pc:sldMk cId="1179511920" sldId="267"/>
            <ac:picMk id="8" creationId="{F1487EF9-C729-1BBD-44DC-767665EE555C}"/>
          </ac:picMkLst>
        </pc:picChg>
      </pc:sldChg>
      <pc:sldChg chg="addSp modSp mod">
        <pc:chgData name="Lauren Cook" userId="815fbe41-2a05-4602-ac13-98a917e4d5a0" providerId="ADAL" clId="{2219383D-9C38-4D0F-BD6B-0175EDEEBE61}" dt="2026-06-26T17:59:13.659" v="1051" actId="14100"/>
        <pc:sldMkLst>
          <pc:docMk/>
          <pc:sldMk cId="2446791901" sldId="268"/>
        </pc:sldMkLst>
        <pc:spChg chg="mod">
          <ac:chgData name="Lauren Cook" userId="815fbe41-2a05-4602-ac13-98a917e4d5a0" providerId="ADAL" clId="{2219383D-9C38-4D0F-BD6B-0175EDEEBE61}" dt="2026-06-25T19:55:51.746" v="529" actId="20577"/>
          <ac:spMkLst>
            <pc:docMk/>
            <pc:sldMk cId="2446791901" sldId="268"/>
            <ac:spMk id="4" creationId="{C40D6FB2-F8F4-112A-2EB1-2655FB518C5C}"/>
          </ac:spMkLst>
        </pc:spChg>
        <pc:picChg chg="mod ord modCrop">
          <ac:chgData name="Lauren Cook" userId="815fbe41-2a05-4602-ac13-98a917e4d5a0" providerId="ADAL" clId="{2219383D-9C38-4D0F-BD6B-0175EDEEBE61}" dt="2026-06-26T17:59:13.659" v="1051" actId="14100"/>
          <ac:picMkLst>
            <pc:docMk/>
            <pc:sldMk cId="2446791901" sldId="268"/>
            <ac:picMk id="5" creationId="{86D2527C-28DA-71C8-801A-193ADA2F0642}"/>
          </ac:picMkLst>
        </pc:picChg>
        <pc:picChg chg="add mod">
          <ac:chgData name="Lauren Cook" userId="815fbe41-2a05-4602-ac13-98a917e4d5a0" providerId="ADAL" clId="{2219383D-9C38-4D0F-BD6B-0175EDEEBE61}" dt="2026-06-26T17:59:11.666" v="1049" actId="14100"/>
          <ac:picMkLst>
            <pc:docMk/>
            <pc:sldMk cId="2446791901" sldId="268"/>
            <ac:picMk id="6" creationId="{43104603-A929-6D73-BB0F-C4413DB15ADC}"/>
          </ac:picMkLst>
        </pc:picChg>
      </pc:sldChg>
      <pc:sldChg chg="modSp mod">
        <pc:chgData name="Lauren Cook" userId="815fbe41-2a05-4602-ac13-98a917e4d5a0" providerId="ADAL" clId="{2219383D-9C38-4D0F-BD6B-0175EDEEBE61}" dt="2026-06-25T19:58:52.538" v="553" actId="962"/>
        <pc:sldMkLst>
          <pc:docMk/>
          <pc:sldMk cId="3600665886" sldId="269"/>
        </pc:sldMkLst>
        <pc:spChg chg="mod">
          <ac:chgData name="Lauren Cook" userId="815fbe41-2a05-4602-ac13-98a917e4d5a0" providerId="ADAL" clId="{2219383D-9C38-4D0F-BD6B-0175EDEEBE61}" dt="2026-06-25T19:58:40.585" v="551" actId="1076"/>
          <ac:spMkLst>
            <pc:docMk/>
            <pc:sldMk cId="3600665886" sldId="269"/>
            <ac:spMk id="4" creationId="{9B512E71-DA77-B804-A35A-9E64F803CB98}"/>
          </ac:spMkLst>
        </pc:spChg>
        <pc:picChg chg="mod">
          <ac:chgData name="Lauren Cook" userId="815fbe41-2a05-4602-ac13-98a917e4d5a0" providerId="ADAL" clId="{2219383D-9C38-4D0F-BD6B-0175EDEEBE61}" dt="2026-06-25T19:58:52.538" v="553" actId="962"/>
          <ac:picMkLst>
            <pc:docMk/>
            <pc:sldMk cId="3600665886" sldId="269"/>
            <ac:picMk id="6" creationId="{C605889E-FB27-348D-AF27-8E0BE51C57B3}"/>
          </ac:picMkLst>
        </pc:picChg>
      </pc:sldChg>
      <pc:sldChg chg="modSp mod">
        <pc:chgData name="Lauren Cook" userId="815fbe41-2a05-4602-ac13-98a917e4d5a0" providerId="ADAL" clId="{2219383D-9C38-4D0F-BD6B-0175EDEEBE61}" dt="2026-06-25T19:57:41.613" v="539" actId="962"/>
        <pc:sldMkLst>
          <pc:docMk/>
          <pc:sldMk cId="338146319" sldId="270"/>
        </pc:sldMkLst>
        <pc:spChg chg="mod">
          <ac:chgData name="Lauren Cook" userId="815fbe41-2a05-4602-ac13-98a917e4d5a0" providerId="ADAL" clId="{2219383D-9C38-4D0F-BD6B-0175EDEEBE61}" dt="2026-06-25T19:56:22.986" v="537" actId="14100"/>
          <ac:spMkLst>
            <pc:docMk/>
            <pc:sldMk cId="338146319" sldId="270"/>
            <ac:spMk id="3" creationId="{B843701D-8731-EFA3-53CB-381B640F5B05}"/>
          </ac:spMkLst>
        </pc:spChg>
        <pc:picChg chg="mod">
          <ac:chgData name="Lauren Cook" userId="815fbe41-2a05-4602-ac13-98a917e4d5a0" providerId="ADAL" clId="{2219383D-9C38-4D0F-BD6B-0175EDEEBE61}" dt="2026-06-25T19:57:41.613" v="539" actId="962"/>
          <ac:picMkLst>
            <pc:docMk/>
            <pc:sldMk cId="338146319" sldId="270"/>
            <ac:picMk id="4" creationId="{B5725FE4-0B9E-6400-7714-43A32F19C5E1}"/>
          </ac:picMkLst>
        </pc:picChg>
      </pc:sldChg>
      <pc:sldChg chg="modSp mod">
        <pc:chgData name="Lauren Cook" userId="815fbe41-2a05-4602-ac13-98a917e4d5a0" providerId="ADAL" clId="{2219383D-9C38-4D0F-BD6B-0175EDEEBE61}" dt="2026-06-26T18:00:59.342" v="1053" actId="14100"/>
        <pc:sldMkLst>
          <pc:docMk/>
          <pc:sldMk cId="1389222197" sldId="271"/>
        </pc:sldMkLst>
        <pc:spChg chg="mod">
          <ac:chgData name="Lauren Cook" userId="815fbe41-2a05-4602-ac13-98a917e4d5a0" providerId="ADAL" clId="{2219383D-9C38-4D0F-BD6B-0175EDEEBE61}" dt="2026-06-25T19:59:56.029" v="558" actId="1076"/>
          <ac:spMkLst>
            <pc:docMk/>
            <pc:sldMk cId="1389222197" sldId="271"/>
            <ac:spMk id="4" creationId="{5D6E1587-F849-95A6-A6D5-6DC0AC1D9EA5}"/>
          </ac:spMkLst>
        </pc:spChg>
        <pc:picChg chg="mod">
          <ac:chgData name="Lauren Cook" userId="815fbe41-2a05-4602-ac13-98a917e4d5a0" providerId="ADAL" clId="{2219383D-9C38-4D0F-BD6B-0175EDEEBE61}" dt="2026-06-26T18:00:59.342" v="1053" actId="14100"/>
          <ac:picMkLst>
            <pc:docMk/>
            <pc:sldMk cId="1389222197" sldId="271"/>
            <ac:picMk id="3" creationId="{64D0A508-6F96-0ED6-E3B3-FA2B9A090B8C}"/>
          </ac:picMkLst>
        </pc:picChg>
      </pc:sldChg>
      <pc:sldChg chg="addSp delSp modSp mod">
        <pc:chgData name="Lauren Cook" userId="815fbe41-2a05-4602-ac13-98a917e4d5a0" providerId="ADAL" clId="{2219383D-9C38-4D0F-BD6B-0175EDEEBE61}" dt="2026-06-25T20:07:03.190" v="660" actId="962"/>
        <pc:sldMkLst>
          <pc:docMk/>
          <pc:sldMk cId="1490511992" sldId="272"/>
        </pc:sldMkLst>
        <pc:spChg chg="mod">
          <ac:chgData name="Lauren Cook" userId="815fbe41-2a05-4602-ac13-98a917e4d5a0" providerId="ADAL" clId="{2219383D-9C38-4D0F-BD6B-0175EDEEBE61}" dt="2026-06-25T20:06:45.946" v="638" actId="1076"/>
          <ac:spMkLst>
            <pc:docMk/>
            <pc:sldMk cId="1490511992" sldId="272"/>
            <ac:spMk id="4" creationId="{99FBB7F9-5A52-61D2-F64E-9C184E15AC74}"/>
          </ac:spMkLst>
        </pc:spChg>
        <pc:spChg chg="add del mod">
          <ac:chgData name="Lauren Cook" userId="815fbe41-2a05-4602-ac13-98a917e4d5a0" providerId="ADAL" clId="{2219383D-9C38-4D0F-BD6B-0175EDEEBE61}" dt="2026-06-25T20:06:28.419" v="629" actId="22"/>
          <ac:spMkLst>
            <pc:docMk/>
            <pc:sldMk cId="1490511992" sldId="272"/>
            <ac:spMk id="5" creationId="{886797F3-96C8-7B88-9C1B-1BBDC42062F4}"/>
          </ac:spMkLst>
        </pc:spChg>
        <pc:picChg chg="add del mod">
          <ac:chgData name="Lauren Cook" userId="815fbe41-2a05-4602-ac13-98a917e4d5a0" providerId="ADAL" clId="{2219383D-9C38-4D0F-BD6B-0175EDEEBE61}" dt="2026-06-25T20:06:26.272" v="628" actId="478"/>
          <ac:picMkLst>
            <pc:docMk/>
            <pc:sldMk cId="1490511992" sldId="272"/>
            <ac:picMk id="7" creationId="{8A5367D5-5963-FB06-7B20-917BAD60FEF3}"/>
          </ac:picMkLst>
        </pc:picChg>
        <pc:picChg chg="del">
          <ac:chgData name="Lauren Cook" userId="815fbe41-2a05-4602-ac13-98a917e4d5a0" providerId="ADAL" clId="{2219383D-9C38-4D0F-BD6B-0175EDEEBE61}" dt="2026-06-25T20:06:15.342" v="621" actId="478"/>
          <ac:picMkLst>
            <pc:docMk/>
            <pc:sldMk cId="1490511992" sldId="272"/>
            <ac:picMk id="8" creationId="{49EFD4F0-0436-9D4D-3D17-5F1A7634545F}"/>
          </ac:picMkLst>
        </pc:picChg>
        <pc:picChg chg="add mod ord">
          <ac:chgData name="Lauren Cook" userId="815fbe41-2a05-4602-ac13-98a917e4d5a0" providerId="ADAL" clId="{2219383D-9C38-4D0F-BD6B-0175EDEEBE61}" dt="2026-06-25T20:07:03.190" v="660" actId="962"/>
          <ac:picMkLst>
            <pc:docMk/>
            <pc:sldMk cId="1490511992" sldId="272"/>
            <ac:picMk id="10" creationId="{143FF22C-799E-EC71-F7C5-6B6F727B988F}"/>
          </ac:picMkLst>
        </pc:picChg>
      </pc:sldChg>
      <pc:sldChg chg="modSp mod">
        <pc:chgData name="Lauren Cook" userId="815fbe41-2a05-4602-ac13-98a917e4d5a0" providerId="ADAL" clId="{2219383D-9C38-4D0F-BD6B-0175EDEEBE61}" dt="2026-06-25T20:01:59.089" v="601" actId="1076"/>
        <pc:sldMkLst>
          <pc:docMk/>
          <pc:sldMk cId="643021405" sldId="273"/>
        </pc:sldMkLst>
        <pc:spChg chg="mod">
          <ac:chgData name="Lauren Cook" userId="815fbe41-2a05-4602-ac13-98a917e4d5a0" providerId="ADAL" clId="{2219383D-9C38-4D0F-BD6B-0175EDEEBE61}" dt="2026-06-25T20:01:59.089" v="601" actId="1076"/>
          <ac:spMkLst>
            <pc:docMk/>
            <pc:sldMk cId="643021405" sldId="273"/>
            <ac:spMk id="9" creationId="{C8D536C8-AA9F-4F02-6D06-09943C5C7C23}"/>
          </ac:spMkLst>
        </pc:spChg>
        <pc:picChg chg="mod">
          <ac:chgData name="Lauren Cook" userId="815fbe41-2a05-4602-ac13-98a917e4d5a0" providerId="ADAL" clId="{2219383D-9C38-4D0F-BD6B-0175EDEEBE61}" dt="2026-06-25T20:01:47.262" v="597" actId="1076"/>
          <ac:picMkLst>
            <pc:docMk/>
            <pc:sldMk cId="643021405" sldId="273"/>
            <ac:picMk id="5" creationId="{E9E5BC39-AE89-3054-46A9-63A6D34736A7}"/>
          </ac:picMkLst>
        </pc:picChg>
      </pc:sldChg>
      <pc:sldChg chg="modSp mod">
        <pc:chgData name="Lauren Cook" userId="815fbe41-2a05-4602-ac13-98a917e4d5a0" providerId="ADAL" clId="{2219383D-9C38-4D0F-BD6B-0175EDEEBE61}" dt="2026-06-25T20:04:23.431" v="612" actId="1076"/>
        <pc:sldMkLst>
          <pc:docMk/>
          <pc:sldMk cId="1950581334" sldId="274"/>
        </pc:sldMkLst>
        <pc:spChg chg="mod">
          <ac:chgData name="Lauren Cook" userId="815fbe41-2a05-4602-ac13-98a917e4d5a0" providerId="ADAL" clId="{2219383D-9C38-4D0F-BD6B-0175EDEEBE61}" dt="2026-06-25T20:02:42.530" v="610" actId="14100"/>
          <ac:spMkLst>
            <pc:docMk/>
            <pc:sldMk cId="1950581334" sldId="274"/>
            <ac:spMk id="9" creationId="{061AC1F2-BC8B-BD97-C36A-19F5861C3B5D}"/>
          </ac:spMkLst>
        </pc:spChg>
        <pc:picChg chg="mod">
          <ac:chgData name="Lauren Cook" userId="815fbe41-2a05-4602-ac13-98a917e4d5a0" providerId="ADAL" clId="{2219383D-9C38-4D0F-BD6B-0175EDEEBE61}" dt="2026-06-25T20:04:23.431" v="612" actId="1076"/>
          <ac:picMkLst>
            <pc:docMk/>
            <pc:sldMk cId="1950581334" sldId="274"/>
            <ac:picMk id="6" creationId="{4A62DA62-8DD4-1412-9F9D-0C55448D6FD9}"/>
          </ac:picMkLst>
        </pc:picChg>
      </pc:sldChg>
      <pc:sldChg chg="modSp mod">
        <pc:chgData name="Lauren Cook" userId="815fbe41-2a05-4602-ac13-98a917e4d5a0" providerId="ADAL" clId="{2219383D-9C38-4D0F-BD6B-0175EDEEBE61}" dt="2026-06-25T20:04:50.080" v="618" actId="962"/>
        <pc:sldMkLst>
          <pc:docMk/>
          <pc:sldMk cId="1687735336" sldId="275"/>
        </pc:sldMkLst>
        <pc:spChg chg="mod">
          <ac:chgData name="Lauren Cook" userId="815fbe41-2a05-4602-ac13-98a917e4d5a0" providerId="ADAL" clId="{2219383D-9C38-4D0F-BD6B-0175EDEEBE61}" dt="2026-06-25T20:04:41.094" v="616" actId="1076"/>
          <ac:spMkLst>
            <pc:docMk/>
            <pc:sldMk cId="1687735336" sldId="275"/>
            <ac:spMk id="4" creationId="{A6828A8C-B94E-7A1C-3D46-B259CDA7EB22}"/>
          </ac:spMkLst>
        </pc:spChg>
        <pc:picChg chg="mod">
          <ac:chgData name="Lauren Cook" userId="815fbe41-2a05-4602-ac13-98a917e4d5a0" providerId="ADAL" clId="{2219383D-9C38-4D0F-BD6B-0175EDEEBE61}" dt="2026-06-25T20:04:50.080" v="618" actId="962"/>
          <ac:picMkLst>
            <pc:docMk/>
            <pc:sldMk cId="1687735336" sldId="275"/>
            <ac:picMk id="5" creationId="{519F15C8-AF57-FA3D-2386-441F022FF692}"/>
          </ac:picMkLst>
        </pc:picChg>
      </pc:sldChg>
      <pc:sldChg chg="addSp delSp modSp new mod">
        <pc:chgData name="Lauren Cook" userId="815fbe41-2a05-4602-ac13-98a917e4d5a0" providerId="ADAL" clId="{2219383D-9C38-4D0F-BD6B-0175EDEEBE61}" dt="2026-06-26T17:52:04.242" v="901" actId="1036"/>
        <pc:sldMkLst>
          <pc:docMk/>
          <pc:sldMk cId="834744871" sldId="276"/>
        </pc:sldMkLst>
        <pc:spChg chg="mod">
          <ac:chgData name="Lauren Cook" userId="815fbe41-2a05-4602-ac13-98a917e4d5a0" providerId="ADAL" clId="{2219383D-9C38-4D0F-BD6B-0175EDEEBE61}" dt="2026-06-26T17:50:49.295" v="857"/>
          <ac:spMkLst>
            <pc:docMk/>
            <pc:sldMk cId="834744871" sldId="276"/>
            <ac:spMk id="2" creationId="{27499E6D-E46A-4EAF-6CF2-A47EEE8C357A}"/>
          </ac:spMkLst>
        </pc:spChg>
        <pc:spChg chg="del mod">
          <ac:chgData name="Lauren Cook" userId="815fbe41-2a05-4602-ac13-98a917e4d5a0" providerId="ADAL" clId="{2219383D-9C38-4D0F-BD6B-0175EDEEBE61}" dt="2026-06-26T17:51:02.571" v="859"/>
          <ac:spMkLst>
            <pc:docMk/>
            <pc:sldMk cId="834744871" sldId="276"/>
            <ac:spMk id="3" creationId="{B1899E9B-5B30-048E-5707-45EB603CABF2}"/>
          </ac:spMkLst>
        </pc:spChg>
        <pc:spChg chg="add mod">
          <ac:chgData name="Lauren Cook" userId="815fbe41-2a05-4602-ac13-98a917e4d5a0" providerId="ADAL" clId="{2219383D-9C38-4D0F-BD6B-0175EDEEBE61}" dt="2026-06-26T17:51:55.895" v="896" actId="14100"/>
          <ac:spMkLst>
            <pc:docMk/>
            <pc:sldMk cId="834744871" sldId="276"/>
            <ac:spMk id="4" creationId="{38C2C19C-8ADA-DE7D-5E75-9D9881B26926}"/>
          </ac:spMkLst>
        </pc:spChg>
        <pc:spChg chg="add mod">
          <ac:chgData name="Lauren Cook" userId="815fbe41-2a05-4602-ac13-98a917e4d5a0" providerId="ADAL" clId="{2219383D-9C38-4D0F-BD6B-0175EDEEBE61}" dt="2026-06-26T17:52:04.242" v="901" actId="1036"/>
          <ac:spMkLst>
            <pc:docMk/>
            <pc:sldMk cId="834744871" sldId="276"/>
            <ac:spMk id="5" creationId="{E92DBCAA-645E-D0B0-B47B-B7EA6641231A}"/>
          </ac:spMkLst>
        </pc:spChg>
        <pc:spChg chg="add mod">
          <ac:chgData name="Lauren Cook" userId="815fbe41-2a05-4602-ac13-98a917e4d5a0" providerId="ADAL" clId="{2219383D-9C38-4D0F-BD6B-0175EDEEBE61}" dt="2026-06-26T17:51:44.527" v="892" actId="1035"/>
          <ac:spMkLst>
            <pc:docMk/>
            <pc:sldMk cId="834744871" sldId="276"/>
            <ac:spMk id="6" creationId="{9E2FF313-D156-0EA5-1D47-7A6DBB888017}"/>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2914650"/>
            <a:ext cx="9144000" cy="18859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3028953"/>
            <a:ext cx="8839200" cy="10667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sp>
        <p:nvSpPr>
          <p:cNvPr id="7" name="Text Placeholder 13"/>
          <p:cNvSpPr>
            <a:spLocks noGrp="1"/>
          </p:cNvSpPr>
          <p:nvPr>
            <p:ph type="body" sz="quarter" idx="12" hasCustomPrompt="1"/>
          </p:nvPr>
        </p:nvSpPr>
        <p:spPr>
          <a:xfrm>
            <a:off x="152400" y="4095751"/>
            <a:ext cx="8839200" cy="6096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4800600"/>
            <a:ext cx="9144000" cy="3429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6" name="Picture 5" descr="Tennessee Department of Commerce &amp; Insurance Logo"/>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214641" y="590550"/>
            <a:ext cx="4714718" cy="2362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5143500"/>
          </a:xfrm>
        </p:spPr>
        <p:txBody>
          <a:bodyPr/>
          <a:lstStyle>
            <a:lvl1pPr marL="0" indent="0">
              <a:buNone/>
              <a:defRPr/>
            </a:lvl1pPr>
          </a:lstStyle>
          <a:p>
            <a:r>
              <a:rPr lang="en-US"/>
              <a:t>Click icon to add picture</a:t>
            </a:r>
            <a:endParaRPr lang="en-US" dirty="0"/>
          </a:p>
        </p:txBody>
      </p:sp>
      <p:sp>
        <p:nvSpPr>
          <p:cNvPr id="10" name="Title 9"/>
          <p:cNvSpPr>
            <a:spLocks noGrp="1"/>
          </p:cNvSpPr>
          <p:nvPr>
            <p:ph type="title"/>
          </p:nvPr>
        </p:nvSpPr>
        <p:spPr>
          <a:xfrm>
            <a:off x="381000" y="1657351"/>
            <a:ext cx="3962400" cy="16764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4171950"/>
            <a:ext cx="4038600" cy="8382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3333751"/>
            <a:ext cx="3962400" cy="6096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6" name="Picture 5" descr="Tennessee Department of Commerce &amp; Insurance Logo"/>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285750"/>
            <a:ext cx="1920240" cy="960120"/>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3200400" y="2906078"/>
            <a:ext cx="5943600" cy="16802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ctrTitle"/>
          </p:nvPr>
        </p:nvSpPr>
        <p:spPr>
          <a:xfrm>
            <a:off x="3276600" y="2971800"/>
            <a:ext cx="5715000" cy="154305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pic>
        <p:nvPicPr>
          <p:cNvPr id="8" name="Picture 7" descr="Tennessee State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800" y="2495550"/>
            <a:ext cx="2510028" cy="2510028"/>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857250"/>
            <a:ext cx="8839200" cy="417195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Tennessee State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79892" y="4247642"/>
            <a:ext cx="864108" cy="864108"/>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0"/>
            <a:ext cx="8763000" cy="3718849"/>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p:cNvSpPr>
            <a:spLocks noGrp="1"/>
          </p:cNvSpPr>
          <p:nvPr>
            <p:ph type="ftr" sz="quarter" idx="11"/>
          </p:nvPr>
        </p:nvSpPr>
        <p:spPr>
          <a:xfrm>
            <a:off x="3124200" y="4812507"/>
            <a:ext cx="2895600" cy="273844"/>
          </a:xfrm>
          <a:prstGeom prst="rect">
            <a:avLst/>
          </a:prstGeo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2" name="Slide Number Placeholder 5"/>
          <p:cNvSpPr>
            <a:spLocks noGrp="1"/>
          </p:cNvSpPr>
          <p:nvPr>
            <p:ph type="sldNum" sz="quarter" idx="12"/>
          </p:nvPr>
        </p:nvSpPr>
        <p:spPr>
          <a:xfrm>
            <a:off x="6934200" y="4812507"/>
            <a:ext cx="2133600" cy="273844"/>
          </a:xfrm>
          <a:prstGeom prst="rect">
            <a:avLst/>
          </a:prstGeo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3" name="Picture 12" descr="Tennessee Department of Commerce &amp; Insurance Logo"/>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52400" y="4614200"/>
            <a:ext cx="1097280" cy="548640"/>
          </a:xfrm>
          <a:prstGeom prst="rect">
            <a:avLst/>
          </a:prstGeom>
        </p:spPr>
      </p:pic>
    </p:spTree>
    <p:extLst>
      <p:ext uri="{BB962C8B-B14F-4D97-AF65-F5344CB8AC3E}">
        <p14:creationId xmlns:p14="http://schemas.microsoft.com/office/powerpoint/2010/main" val="1377641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895350"/>
            <a:ext cx="8839200" cy="3718849"/>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1"/>
            <a:ext cx="9144000" cy="66675"/>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4"/>
          <p:cNvSpPr>
            <a:spLocks noGrp="1"/>
          </p:cNvSpPr>
          <p:nvPr>
            <p:ph type="ftr" sz="quarter" idx="11"/>
          </p:nvPr>
        </p:nvSpPr>
        <p:spPr>
          <a:xfrm>
            <a:off x="3124200" y="4812507"/>
            <a:ext cx="2895600" cy="273844"/>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2" name="Slide Number Placeholder 5"/>
          <p:cNvSpPr>
            <a:spLocks noGrp="1"/>
          </p:cNvSpPr>
          <p:nvPr>
            <p:ph type="sldNum" sz="quarter" idx="12"/>
          </p:nvPr>
        </p:nvSpPr>
        <p:spPr>
          <a:xfrm>
            <a:off x="6934200" y="4812507"/>
            <a:ext cx="2133600" cy="273844"/>
          </a:xfrm>
          <a:prstGeom prst="rect">
            <a:avLst/>
          </a:prstGeo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4" name="Picture 13" descr="Tennessee Department of Commerce &amp; Insurance Logo"/>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52400" y="4614200"/>
            <a:ext cx="1097280" cy="54864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152400" y="895350"/>
            <a:ext cx="8839200" cy="3718849"/>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742951"/>
            <a:ext cx="9144000" cy="66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4"/>
          <p:cNvSpPr>
            <a:spLocks noGrp="1"/>
          </p:cNvSpPr>
          <p:nvPr>
            <p:ph type="ftr" sz="quarter" idx="11"/>
          </p:nvPr>
        </p:nvSpPr>
        <p:spPr>
          <a:xfrm>
            <a:off x="3124200" y="4812507"/>
            <a:ext cx="2895600" cy="273844"/>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8" name="Slide Number Placeholder 5"/>
          <p:cNvSpPr>
            <a:spLocks noGrp="1"/>
          </p:cNvSpPr>
          <p:nvPr>
            <p:ph type="sldNum" sz="quarter" idx="12"/>
          </p:nvPr>
        </p:nvSpPr>
        <p:spPr>
          <a:xfrm>
            <a:off x="6934200" y="4812507"/>
            <a:ext cx="2133600" cy="273844"/>
          </a:xfrm>
          <a:prstGeom prst="rect">
            <a:avLst/>
          </a:prstGeo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6" name="Picture 15" descr="Tennessee Department of Commerce &amp; Insurance Logo"/>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52400" y="4614200"/>
            <a:ext cx="1097280" cy="54864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895350"/>
            <a:ext cx="8839200" cy="3718849"/>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1"/>
            <a:ext cx="9144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4"/>
          <p:cNvSpPr>
            <a:spLocks noGrp="1"/>
          </p:cNvSpPr>
          <p:nvPr>
            <p:ph type="ftr" sz="quarter" idx="11"/>
          </p:nvPr>
        </p:nvSpPr>
        <p:spPr>
          <a:xfrm>
            <a:off x="3124200" y="4812507"/>
            <a:ext cx="2895600" cy="273844"/>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2" name="Slide Number Placeholder 5"/>
          <p:cNvSpPr>
            <a:spLocks noGrp="1"/>
          </p:cNvSpPr>
          <p:nvPr>
            <p:ph type="sldNum" sz="quarter" idx="12"/>
          </p:nvPr>
        </p:nvSpPr>
        <p:spPr>
          <a:xfrm>
            <a:off x="6934200" y="4812507"/>
            <a:ext cx="2133600" cy="273844"/>
          </a:xfrm>
          <a:prstGeom prst="rect">
            <a:avLst/>
          </a:prstGeo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4" name="Picture 13" descr="Tennessee Department of Commerce &amp; Insurance Logo"/>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52400" y="4614200"/>
            <a:ext cx="1097280" cy="54864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895350"/>
            <a:ext cx="8839200" cy="3718849"/>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1"/>
            <a:ext cx="9144000" cy="66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4812507"/>
            <a:ext cx="2895600" cy="273844"/>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934200" y="4812507"/>
            <a:ext cx="2133600" cy="273844"/>
          </a:xfrm>
          <a:prstGeom prst="rect">
            <a:avLst/>
          </a:prstGeo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2" name="Picture 11" descr="Tennessee Department of Commerce &amp; Insurance Logo"/>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52400" y="4614200"/>
            <a:ext cx="1097280" cy="54864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895350"/>
            <a:ext cx="8839200" cy="3718849"/>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1"/>
            <a:ext cx="9144000" cy="66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4"/>
          <p:cNvSpPr>
            <a:spLocks noGrp="1"/>
          </p:cNvSpPr>
          <p:nvPr>
            <p:ph type="ftr" sz="quarter" idx="11"/>
          </p:nvPr>
        </p:nvSpPr>
        <p:spPr>
          <a:xfrm>
            <a:off x="3124200" y="4812507"/>
            <a:ext cx="2895600" cy="273844"/>
          </a:xfrm>
          <a:prstGeom prst="rect">
            <a:avLst/>
          </a:prstGeo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2" name="Slide Number Placeholder 5"/>
          <p:cNvSpPr>
            <a:spLocks noGrp="1"/>
          </p:cNvSpPr>
          <p:nvPr>
            <p:ph type="sldNum" sz="quarter" idx="12"/>
          </p:nvPr>
        </p:nvSpPr>
        <p:spPr>
          <a:xfrm>
            <a:off x="6934200" y="4812507"/>
            <a:ext cx="2133600" cy="273844"/>
          </a:xfrm>
          <a:prstGeom prst="rect">
            <a:avLst/>
          </a:prstGeo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4" name="Picture 13" descr="Tennessee Department of Commerce &amp; Insurance Logo"/>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52400" y="4614200"/>
            <a:ext cx="1097280" cy="54864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895353"/>
            <a:ext cx="8839200" cy="3718847"/>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1"/>
            <a:ext cx="9144000" cy="6667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11"/>
          </p:nvPr>
        </p:nvSpPr>
        <p:spPr>
          <a:xfrm>
            <a:off x="3124200" y="4812507"/>
            <a:ext cx="2895600" cy="273844"/>
          </a:xfrm>
          <a:prstGeom prst="rect">
            <a:avLst/>
          </a:prstGeo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934200" y="4812507"/>
            <a:ext cx="2133600" cy="273844"/>
          </a:xfrm>
          <a:prstGeom prst="rect">
            <a:avLst/>
          </a:prstGeo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3" name="Picture 12" descr="Tennessee Department of Commerce &amp; Insurance Logo"/>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52400" y="4614200"/>
            <a:ext cx="1097280" cy="54864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895353"/>
            <a:ext cx="4419600" cy="3718847"/>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648200" y="895353"/>
            <a:ext cx="4267200" cy="3718847"/>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0" y="742951"/>
            <a:ext cx="9144000" cy="66675"/>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4812507"/>
            <a:ext cx="2895600" cy="273844"/>
          </a:xfrm>
          <a:prstGeom prst="rect">
            <a:avLst/>
          </a:prstGeo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txBox="1">
            <a:spLocks/>
          </p:cNvSpPr>
          <p:nvPr userDrawn="1"/>
        </p:nvSpPr>
        <p:spPr>
          <a:xfrm>
            <a:off x="6934200" y="4812507"/>
            <a:ext cx="2133600" cy="273844"/>
          </a:xfrm>
          <a:prstGeom prst="rect">
            <a:avLst/>
          </a:prstGeom>
        </p:spPr>
        <p:txBody>
          <a:bodyPr anchor="b"/>
          <a:lstStyle>
            <a:defPPr>
              <a:defRPr lang="en-US"/>
            </a:defPPr>
            <a:lvl1pPr marL="0" algn="r" defTabSz="914400" rtl="0" eaLnBrk="1" latinLnBrk="0" hangingPunct="1">
              <a:defRPr sz="1000" i="1" kern="12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C76A076-0EB6-4ACF-BC93-AE169B35ECF5}" type="slidenum">
              <a:rPr lang="en-US" smtClean="0"/>
              <a:pPr/>
              <a:t>‹#›</a:t>
            </a:fld>
            <a:endParaRPr lang="en-US" dirty="0"/>
          </a:p>
        </p:txBody>
      </p:sp>
      <p:pic>
        <p:nvPicPr>
          <p:cNvPr id="13" name="Picture 12" descr="Tennessee Department of Commerce &amp; Insurance Logo"/>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52400" y="4614200"/>
            <a:ext cx="1097280" cy="54864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4"/>
          <p:cNvSpPr>
            <a:spLocks noGrp="1"/>
          </p:cNvSpPr>
          <p:nvPr>
            <p:ph type="ftr" sz="quarter" idx="3"/>
          </p:nvPr>
        </p:nvSpPr>
        <p:spPr>
          <a:xfrm>
            <a:off x="3124200" y="4812507"/>
            <a:ext cx="2895600" cy="273844"/>
          </a:xfrm>
          <a:prstGeom prst="rect">
            <a:avLst/>
          </a:prstGeom>
        </p:spPr>
        <p:txBody>
          <a:bodyPr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8" name="Slide Number Placeholder 5"/>
          <p:cNvSpPr>
            <a:spLocks noGrp="1"/>
          </p:cNvSpPr>
          <p:nvPr>
            <p:ph type="sldNum" sz="quarter" idx="4"/>
          </p:nvPr>
        </p:nvSpPr>
        <p:spPr>
          <a:xfrm>
            <a:off x="6934200" y="4812507"/>
            <a:ext cx="2133600" cy="273844"/>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9" r:id="rId5"/>
    <p:sldLayoutId id="2147483668" r:id="rId6"/>
    <p:sldLayoutId id="2147483665" r:id="rId7"/>
    <p:sldLayoutId id="2147483672" r:id="rId8"/>
    <p:sldLayoutId id="2147483673" r:id="rId9"/>
    <p:sldLayoutId id="2147483674" r:id="rId10"/>
    <p:sldLayoutId id="2147483671"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access.cloud.commerce.tn.gov/portal/public" TargetMode="Externa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TN Board of Funeral Directors and Embalmers</a:t>
            </a:r>
          </a:p>
        </p:txBody>
      </p:sp>
      <p:sp>
        <p:nvSpPr>
          <p:cNvPr id="3" name="Text Placeholder 2"/>
          <p:cNvSpPr>
            <a:spLocks noGrp="1"/>
          </p:cNvSpPr>
          <p:nvPr>
            <p:ph type="body" sz="quarter" idx="12"/>
          </p:nvPr>
        </p:nvSpPr>
        <p:spPr/>
        <p:txBody>
          <a:bodyPr/>
          <a:lstStyle/>
          <a:p>
            <a:r>
              <a:rPr lang="en-US" dirty="0"/>
              <a:t>Establishment Renewal</a:t>
            </a:r>
          </a:p>
        </p:txBody>
      </p:sp>
      <p:sp>
        <p:nvSpPr>
          <p:cNvPr id="5" name="Text Placeholder 3">
            <a:extLst>
              <a:ext uri="{FF2B5EF4-FFF2-40B4-BE49-F238E27FC236}">
                <a16:creationId xmlns:a16="http://schemas.microsoft.com/office/drawing/2014/main" id="{8F909474-2915-CE32-424F-775733A775EA}"/>
              </a:ext>
            </a:extLst>
          </p:cNvPr>
          <p:cNvSpPr>
            <a:spLocks noGrp="1"/>
          </p:cNvSpPr>
          <p:nvPr>
            <p:ph type="body" sz="quarter" idx="11"/>
          </p:nvPr>
        </p:nvSpPr>
        <p:spPr>
          <a:xfrm>
            <a:off x="0" y="4800600"/>
            <a:ext cx="9144000" cy="342900"/>
          </a:xfrm>
        </p:spPr>
        <p:txBody>
          <a:bodyPr/>
          <a:lstStyle/>
          <a:p>
            <a:r>
              <a:rPr lang="en-US" dirty="0"/>
              <a:t>July 2026</a:t>
            </a:r>
          </a:p>
        </p:txBody>
      </p:sp>
    </p:spTree>
    <p:extLst>
      <p:ext uri="{BB962C8B-B14F-4D97-AF65-F5344CB8AC3E}">
        <p14:creationId xmlns:p14="http://schemas.microsoft.com/office/powerpoint/2010/main" val="47926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657351"/>
            <a:ext cx="3962400" cy="1676400"/>
          </a:xfrm>
        </p:spPr>
        <p:txBody>
          <a:bodyPr anchor="ctr">
            <a:normAutofit/>
          </a:bodyPr>
          <a:lstStyle/>
          <a:p>
            <a:pPr>
              <a:lnSpc>
                <a:spcPct val="90000"/>
              </a:lnSpc>
            </a:pPr>
            <a:r>
              <a:rPr lang="en-US" sz="2800" dirty="0"/>
              <a:t>Tennessee Board of Funeral Directors and Embalmers Application Assistance</a:t>
            </a:r>
          </a:p>
        </p:txBody>
      </p:sp>
      <p:sp>
        <p:nvSpPr>
          <p:cNvPr id="5" name="Text Placeholder 4"/>
          <p:cNvSpPr>
            <a:spLocks noGrp="1"/>
          </p:cNvSpPr>
          <p:nvPr>
            <p:ph type="body" sz="quarter" idx="12"/>
          </p:nvPr>
        </p:nvSpPr>
        <p:spPr>
          <a:xfrm>
            <a:off x="381000" y="3333751"/>
            <a:ext cx="3962400" cy="609600"/>
          </a:xfrm>
        </p:spPr>
        <p:txBody>
          <a:bodyPr>
            <a:normAutofit fontScale="92500"/>
          </a:bodyPr>
          <a:lstStyle/>
          <a:p>
            <a:r>
              <a:rPr lang="en-US" dirty="0"/>
              <a:t>Establishment Renewal</a:t>
            </a:r>
          </a:p>
        </p:txBody>
      </p:sp>
      <p:pic>
        <p:nvPicPr>
          <p:cNvPr id="9" name="Picture Placeholder 8" descr="Closeup of flowers on top of a coffin">
            <a:extLst>
              <a:ext uri="{FF2B5EF4-FFF2-40B4-BE49-F238E27FC236}">
                <a16:creationId xmlns:a16="http://schemas.microsoft.com/office/drawing/2014/main" id="{947CB1B5-274B-D9B6-C0F0-74E954D3FE10}"/>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20333" r="20333"/>
          <a:stretch>
            <a:fillRect/>
          </a:stretch>
        </p:blipFill>
        <p:spPr>
          <a:xfrm>
            <a:off x="4572000" y="285750"/>
            <a:ext cx="4419600" cy="4495800"/>
          </a:xfrm>
          <a:noFill/>
        </p:spPr>
      </p:pic>
    </p:spTree>
    <p:extLst>
      <p:ext uri="{BB962C8B-B14F-4D97-AF65-F5344CB8AC3E}">
        <p14:creationId xmlns:p14="http://schemas.microsoft.com/office/powerpoint/2010/main" val="453275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To Complete The Renewal </a:t>
            </a:r>
          </a:p>
        </p:txBody>
      </p:sp>
      <p:sp>
        <p:nvSpPr>
          <p:cNvPr id="5" name="Content Placeholder 4"/>
          <p:cNvSpPr>
            <a:spLocks noGrp="1"/>
          </p:cNvSpPr>
          <p:nvPr>
            <p:ph idx="1"/>
          </p:nvPr>
        </p:nvSpPr>
        <p:spPr/>
        <p:txBody>
          <a:bodyPr/>
          <a:lstStyle/>
          <a:p>
            <a:pPr marL="0" indent="0" algn="ctr">
              <a:buNone/>
            </a:pPr>
            <a:endParaRPr lang="en-US" dirty="0"/>
          </a:p>
          <a:p>
            <a:pPr marL="0" indent="0" algn="ctr">
              <a:buNone/>
            </a:pPr>
            <a:r>
              <a:rPr lang="en-US" sz="1600" dirty="0">
                <a:latin typeface="PermianSlabSerifTypeface" panose="02000000000000000000" pitchFamily="50" charset="0"/>
              </a:rPr>
              <a:t>Visit </a:t>
            </a:r>
            <a:r>
              <a:rPr lang="en-US" sz="1600" dirty="0">
                <a:latin typeface="PermianSlabSerifTypeface" panose="02000000000000000000" pitchFamily="50" charset="0"/>
                <a:hlinkClick r:id="rId2"/>
              </a:rPr>
              <a:t>https://access.cloud.commerce.tn.gov/portal/public</a:t>
            </a:r>
            <a:r>
              <a:rPr lang="en-US" sz="1600" dirty="0">
                <a:latin typeface="PermianSlabSerifTypeface" panose="02000000000000000000" pitchFamily="50" charset="0"/>
              </a:rPr>
              <a:t>. </a:t>
            </a:r>
          </a:p>
          <a:p>
            <a:endParaRPr lang="en-US" sz="1600" dirty="0">
              <a:latin typeface="PermianSlabSerifTypeface" panose="02000000000000000000" pitchFamily="50" charset="0"/>
            </a:endParaRPr>
          </a:p>
          <a:p>
            <a:pPr marL="0" indent="0" algn="ctr">
              <a:buNone/>
            </a:pPr>
            <a:r>
              <a:rPr lang="en-US" sz="1600" dirty="0">
                <a:latin typeface="PermianSlabSerifTypeface" panose="02000000000000000000" pitchFamily="50" charset="0"/>
              </a:rPr>
              <a:t>Select </a:t>
            </a:r>
            <a:r>
              <a:rPr lang="en-US" sz="1600" b="1" dirty="0">
                <a:latin typeface="PermianSlabSerifTypeface" panose="02000000000000000000" pitchFamily="50" charset="0"/>
              </a:rPr>
              <a:t>Sign In</a:t>
            </a:r>
            <a:r>
              <a:rPr lang="en-US" sz="1600" dirty="0">
                <a:latin typeface="PermianSlabSerifTypeface" panose="02000000000000000000" pitchFamily="50" charset="0"/>
              </a:rPr>
              <a:t>, located in the top right-hand corner.</a:t>
            </a:r>
          </a:p>
          <a:p>
            <a:pPr marL="0" indent="0" algn="ctr">
              <a:buNone/>
            </a:pPr>
            <a:endParaRPr lang="en-US" sz="1600" dirty="0">
              <a:latin typeface="PermianSlabSerifTypeface" panose="02000000000000000000" pitchFamily="50" charset="0"/>
            </a:endParaRPr>
          </a:p>
          <a:p>
            <a:pPr marL="0" indent="0" algn="ctr">
              <a:buNone/>
            </a:pPr>
            <a:endParaRPr lang="en-US" sz="1600" dirty="0">
              <a:latin typeface="PermianSlabSerifTypeface" panose="02000000000000000000" pitchFamily="50" charset="0"/>
            </a:endParaRPr>
          </a:p>
          <a:p>
            <a:pPr marL="0" indent="0" algn="ctr">
              <a:buNone/>
            </a:pPr>
            <a:r>
              <a:rPr lang="en-US" sz="1600" dirty="0">
                <a:latin typeface="PermianSlabSerifTypeface" panose="02000000000000000000" pitchFamily="50" charset="0"/>
              </a:rPr>
              <a:t>After logging in, locate the </a:t>
            </a:r>
            <a:r>
              <a:rPr lang="en-US" sz="1600" b="1" dirty="0">
                <a:latin typeface="PermianSlabSerifTypeface" panose="02000000000000000000" pitchFamily="50" charset="0"/>
              </a:rPr>
              <a:t>Attention Needed</a:t>
            </a:r>
            <a:r>
              <a:rPr lang="en-US" sz="1600" dirty="0">
                <a:latin typeface="PermianSlabSerifTypeface" panose="02000000000000000000" pitchFamily="50" charset="0"/>
              </a:rPr>
              <a:t> section; beneath it, select </a:t>
            </a:r>
            <a:r>
              <a:rPr lang="en-US" sz="1600" b="1" dirty="0">
                <a:latin typeface="PermianSlabSerifTypeface" panose="02000000000000000000" pitchFamily="50" charset="0"/>
              </a:rPr>
              <a:t>Renewals</a:t>
            </a:r>
            <a:r>
              <a:rPr lang="en-US" sz="1600" dirty="0">
                <a:latin typeface="PermianSlabSerifTypeface" panose="02000000000000000000" pitchFamily="50" charset="0"/>
              </a:rPr>
              <a:t>.</a:t>
            </a:r>
          </a:p>
        </p:txBody>
      </p:sp>
      <p:pic>
        <p:nvPicPr>
          <p:cNvPr id="3" name="Picture 2" descr="Image of the sign in bar at the top of the CORE website. Has three bars on the left with TN in a red square, Department of Commerce and Insurance next to that and Sign In highlighted on the right side.">
            <a:extLst>
              <a:ext uri="{FF2B5EF4-FFF2-40B4-BE49-F238E27FC236}">
                <a16:creationId xmlns:a16="http://schemas.microsoft.com/office/drawing/2014/main" id="{94459F53-F542-07A4-99E1-12C7B4042EC6}"/>
              </a:ext>
            </a:extLst>
          </p:cNvPr>
          <p:cNvPicPr>
            <a:picLocks noChangeAspect="1"/>
          </p:cNvPicPr>
          <p:nvPr/>
        </p:nvPicPr>
        <p:blipFill>
          <a:blip r:embed="rId3"/>
          <a:stretch>
            <a:fillRect/>
          </a:stretch>
        </p:blipFill>
        <p:spPr>
          <a:xfrm>
            <a:off x="533400" y="2445280"/>
            <a:ext cx="8229600" cy="252939"/>
          </a:xfrm>
          <a:prstGeom prst="rect">
            <a:avLst/>
          </a:prstGeom>
        </p:spPr>
      </p:pic>
      <p:pic>
        <p:nvPicPr>
          <p:cNvPr id="6" name="Picture 5" descr="Image of the renewal reminder on the Quick Actions menu that reads attention needed, renewals, and the number of renewals available.">
            <a:extLst>
              <a:ext uri="{FF2B5EF4-FFF2-40B4-BE49-F238E27FC236}">
                <a16:creationId xmlns:a16="http://schemas.microsoft.com/office/drawing/2014/main" id="{55F634E8-176C-7030-C71E-610D724ADA2C}"/>
              </a:ext>
            </a:extLst>
          </p:cNvPr>
          <p:cNvPicPr>
            <a:picLocks noChangeAspect="1"/>
          </p:cNvPicPr>
          <p:nvPr/>
        </p:nvPicPr>
        <p:blipFill>
          <a:blip r:embed="rId4"/>
          <a:stretch>
            <a:fillRect/>
          </a:stretch>
        </p:blipFill>
        <p:spPr>
          <a:xfrm>
            <a:off x="3019208" y="3404355"/>
            <a:ext cx="3105583" cy="1209844"/>
          </a:xfrm>
          <a:prstGeom prst="rect">
            <a:avLst/>
          </a:prstGeom>
        </p:spPr>
      </p:pic>
    </p:spTree>
    <p:extLst>
      <p:ext uri="{BB962C8B-B14F-4D97-AF65-F5344CB8AC3E}">
        <p14:creationId xmlns:p14="http://schemas.microsoft.com/office/powerpoint/2010/main" val="2082183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Step 1: Renewals</a:t>
            </a:r>
          </a:p>
        </p:txBody>
      </p:sp>
      <p:sp>
        <p:nvSpPr>
          <p:cNvPr id="5" name="Content Placeholder 4"/>
          <p:cNvSpPr>
            <a:spLocks noGrp="1"/>
          </p:cNvSpPr>
          <p:nvPr>
            <p:ph idx="1"/>
          </p:nvPr>
        </p:nvSpPr>
        <p:spPr>
          <a:xfrm>
            <a:off x="152400" y="1352550"/>
            <a:ext cx="8839200" cy="619126"/>
          </a:xfrm>
        </p:spPr>
        <p:txBody>
          <a:bodyPr/>
          <a:lstStyle/>
          <a:p>
            <a:pPr marL="0" indent="0" algn="ctr">
              <a:buNone/>
            </a:pPr>
            <a:r>
              <a:rPr lang="en-US" sz="1600" dirty="0">
                <a:latin typeface="PermianSlabSerifTypeface" panose="02000000000000000000" pitchFamily="50" charset="0"/>
              </a:rPr>
              <a:t>Start the renewal by selecting </a:t>
            </a:r>
            <a:r>
              <a:rPr lang="en-US" sz="1600" b="1" dirty="0">
                <a:latin typeface="PermianSlabSerifTypeface" panose="02000000000000000000" pitchFamily="50" charset="0"/>
              </a:rPr>
              <a:t>Renew </a:t>
            </a:r>
            <a:r>
              <a:rPr lang="en-US" sz="1600" dirty="0">
                <a:latin typeface="PermianSlabSerifTypeface" panose="02000000000000000000" pitchFamily="50" charset="0"/>
              </a:rPr>
              <a:t>and follow the prompts to proceed.</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7" name="Picture 6" descr="Image of the initial renewal step to confirm this is the license to renew. Shows license number, rank, license expiration date, status, and licensee's address with a renew button highlighted in the lower right corner.">
            <a:extLst>
              <a:ext uri="{FF2B5EF4-FFF2-40B4-BE49-F238E27FC236}">
                <a16:creationId xmlns:a16="http://schemas.microsoft.com/office/drawing/2014/main" id="{26EA11A2-9357-94FE-3B1A-D13AA45F7A5B}"/>
              </a:ext>
            </a:extLst>
          </p:cNvPr>
          <p:cNvPicPr>
            <a:picLocks noGrp="1" noRot="1" noChangeAspect="1" noMove="1" noResize="1" noEditPoints="1" noAdjustHandles="1" noChangeArrowheads="1" noChangeShapeType="1" noCrop="1"/>
          </p:cNvPicPr>
          <p:nvPr/>
        </p:nvPicPr>
        <p:blipFill>
          <a:blip r:embed="rId2"/>
          <a:stretch>
            <a:fillRect/>
          </a:stretch>
        </p:blipFill>
        <p:spPr>
          <a:xfrm>
            <a:off x="419100" y="2266950"/>
            <a:ext cx="8305800" cy="2286000"/>
          </a:xfrm>
          <a:prstGeom prst="rect">
            <a:avLst/>
          </a:prstGeom>
        </p:spPr>
      </p:pic>
      <p:sp>
        <p:nvSpPr>
          <p:cNvPr id="2" name="Rectangle 1">
            <a:extLst>
              <a:ext uri="{FF2B5EF4-FFF2-40B4-BE49-F238E27FC236}">
                <a16:creationId xmlns:a16="http://schemas.microsoft.com/office/drawing/2014/main" id="{165E0804-39BB-6409-9E7D-D814ADA877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510540" y="3105150"/>
            <a:ext cx="25146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1946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9E6D-E46A-4EAF-6CF2-A47EEE8C357A}"/>
              </a:ext>
            </a:extLst>
          </p:cNvPr>
          <p:cNvSpPr>
            <a:spLocks noGrp="1"/>
          </p:cNvSpPr>
          <p:nvPr>
            <p:ph type="title"/>
          </p:nvPr>
        </p:nvSpPr>
        <p:spPr/>
        <p:txBody>
          <a:bodyPr/>
          <a:lstStyle/>
          <a:p>
            <a:r>
              <a:rPr lang="en-US" dirty="0"/>
              <a:t>Step 2: Introduction </a:t>
            </a:r>
          </a:p>
        </p:txBody>
      </p:sp>
      <p:sp>
        <p:nvSpPr>
          <p:cNvPr id="4" name="Content Placeholder 3">
            <a:extLst>
              <a:ext uri="{FF2B5EF4-FFF2-40B4-BE49-F238E27FC236}">
                <a16:creationId xmlns:a16="http://schemas.microsoft.com/office/drawing/2014/main" id="{38C2C19C-8ADA-DE7D-5E75-9D9881B26926}"/>
              </a:ext>
              <a:ext uri="{C183D7F6-B498-43B3-948B-1728B52AA6E4}">
                <adec:decorative xmlns:adec="http://schemas.microsoft.com/office/drawing/2017/decorative" val="1"/>
              </a:ext>
            </a:extLst>
          </p:cNvPr>
          <p:cNvSpPr>
            <a:spLocks noGrp="1"/>
          </p:cNvSpPr>
          <p:nvPr>
            <p:ph idx="1"/>
          </p:nvPr>
        </p:nvSpPr>
        <p:spPr>
          <a:xfrm>
            <a:off x="152400" y="960533"/>
            <a:ext cx="8839200" cy="1303666"/>
          </a:xfrm>
          <a:custGeom>
            <a:avLst/>
            <a:gdLst>
              <a:gd name="csX0" fmla="*/ 0 w 8839200"/>
              <a:gd name="csY0" fmla="*/ 495013 h 1413393"/>
              <a:gd name="csX1" fmla="*/ 4242926 w 8839200"/>
              <a:gd name="csY1" fmla="*/ 495013 h 1413393"/>
              <a:gd name="csX2" fmla="*/ 4242926 w 8839200"/>
              <a:gd name="csY2" fmla="*/ 353348 h 1413393"/>
              <a:gd name="csX3" fmla="*/ 4066252 w 8839200"/>
              <a:gd name="csY3" fmla="*/ 353348 h 1413393"/>
              <a:gd name="csX4" fmla="*/ 4419600 w 8839200"/>
              <a:gd name="csY4" fmla="*/ 0 h 1413393"/>
              <a:gd name="csX5" fmla="*/ 4772948 w 8839200"/>
              <a:gd name="csY5" fmla="*/ 353348 h 1413393"/>
              <a:gd name="csX6" fmla="*/ 4596274 w 8839200"/>
              <a:gd name="csY6" fmla="*/ 353348 h 1413393"/>
              <a:gd name="csX7" fmla="*/ 4596274 w 8839200"/>
              <a:gd name="csY7" fmla="*/ 495013 h 1413393"/>
              <a:gd name="csX8" fmla="*/ 8839200 w 8839200"/>
              <a:gd name="csY8" fmla="*/ 495013 h 1413393"/>
              <a:gd name="csX9" fmla="*/ 8839200 w 8839200"/>
              <a:gd name="csY9" fmla="*/ 1413393 h 1413393"/>
              <a:gd name="csX10" fmla="*/ 0 w 8839200"/>
              <a:gd name="csY10" fmla="*/ 1413393 h 1413393"/>
              <a:gd name="csX11" fmla="*/ 0 w 8839200"/>
              <a:gd name="csY11" fmla="*/ 495013 h 1413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839200" h="1413393">
                <a:moveTo>
                  <a:pt x="8839200" y="918380"/>
                </a:moveTo>
                <a:lnTo>
                  <a:pt x="4596274" y="918380"/>
                </a:lnTo>
                <a:lnTo>
                  <a:pt x="4596274" y="1060045"/>
                </a:lnTo>
                <a:lnTo>
                  <a:pt x="4772948" y="1060045"/>
                </a:lnTo>
                <a:lnTo>
                  <a:pt x="4419600" y="1413392"/>
                </a:lnTo>
                <a:lnTo>
                  <a:pt x="4066252" y="1060045"/>
                </a:lnTo>
                <a:lnTo>
                  <a:pt x="4242926" y="1060045"/>
                </a:lnTo>
                <a:lnTo>
                  <a:pt x="4242926" y="918380"/>
                </a:lnTo>
                <a:lnTo>
                  <a:pt x="0" y="918380"/>
                </a:lnTo>
                <a:lnTo>
                  <a:pt x="0" y="1"/>
                </a:lnTo>
                <a:lnTo>
                  <a:pt x="8839200" y="1"/>
                </a:lnTo>
                <a:lnTo>
                  <a:pt x="8839200" y="91838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791" tIns="113793" rIns="113792" bIns="608805" numCol="1" spcCol="1270" anchor="ctr" anchorCtr="0">
            <a:noAutofit/>
          </a:bodyPr>
          <a:lstStyle/>
          <a:p>
            <a:pPr marL="0" lvl="0" indent="0" algn="ctr" defTabSz="711200">
              <a:lnSpc>
                <a:spcPct val="90000"/>
              </a:lnSpc>
              <a:spcBef>
                <a:spcPct val="0"/>
              </a:spcBef>
              <a:spcAft>
                <a:spcPct val="35000"/>
              </a:spcAft>
              <a:buNone/>
            </a:pPr>
            <a:r>
              <a:rPr lang="en-US" sz="1600" dirty="0">
                <a:solidFill>
                  <a:schemeClr val="tx2"/>
                </a:solidFill>
                <a:latin typeface="PermianSlabSerifTypeface" panose="02000000000000000000" pitchFamily="50" charset="0"/>
              </a:rPr>
              <a:t>This application is for the renewal of an establishment license.</a:t>
            </a:r>
          </a:p>
        </p:txBody>
      </p:sp>
      <p:sp>
        <p:nvSpPr>
          <p:cNvPr id="5" name="Freeform: Shape 4">
            <a:extLst>
              <a:ext uri="{FF2B5EF4-FFF2-40B4-BE49-F238E27FC236}">
                <a16:creationId xmlns:a16="http://schemas.microsoft.com/office/drawing/2014/main" id="{E92DBCAA-645E-D0B0-B47B-B7EA6641231A}"/>
              </a:ext>
              <a:ext uri="{C183D7F6-B498-43B3-948B-1728B52AA6E4}">
                <adec:decorative xmlns:adec="http://schemas.microsoft.com/office/drawing/2017/decorative" val="1"/>
              </a:ext>
            </a:extLst>
          </p:cNvPr>
          <p:cNvSpPr/>
          <p:nvPr/>
        </p:nvSpPr>
        <p:spPr>
          <a:xfrm>
            <a:off x="180327" y="2353646"/>
            <a:ext cx="8839200" cy="1284904"/>
          </a:xfrm>
          <a:custGeom>
            <a:avLst/>
            <a:gdLst>
              <a:gd name="csX0" fmla="*/ 0 w 8839200"/>
              <a:gd name="csY0" fmla="*/ 495013 h 1413393"/>
              <a:gd name="csX1" fmla="*/ 4242926 w 8839200"/>
              <a:gd name="csY1" fmla="*/ 495013 h 1413393"/>
              <a:gd name="csX2" fmla="*/ 4242926 w 8839200"/>
              <a:gd name="csY2" fmla="*/ 353348 h 1413393"/>
              <a:gd name="csX3" fmla="*/ 4066252 w 8839200"/>
              <a:gd name="csY3" fmla="*/ 353348 h 1413393"/>
              <a:gd name="csX4" fmla="*/ 4419600 w 8839200"/>
              <a:gd name="csY4" fmla="*/ 0 h 1413393"/>
              <a:gd name="csX5" fmla="*/ 4772948 w 8839200"/>
              <a:gd name="csY5" fmla="*/ 353348 h 1413393"/>
              <a:gd name="csX6" fmla="*/ 4596274 w 8839200"/>
              <a:gd name="csY6" fmla="*/ 353348 h 1413393"/>
              <a:gd name="csX7" fmla="*/ 4596274 w 8839200"/>
              <a:gd name="csY7" fmla="*/ 495013 h 1413393"/>
              <a:gd name="csX8" fmla="*/ 8839200 w 8839200"/>
              <a:gd name="csY8" fmla="*/ 495013 h 1413393"/>
              <a:gd name="csX9" fmla="*/ 8839200 w 8839200"/>
              <a:gd name="csY9" fmla="*/ 1413393 h 1413393"/>
              <a:gd name="csX10" fmla="*/ 0 w 8839200"/>
              <a:gd name="csY10" fmla="*/ 1413393 h 1413393"/>
              <a:gd name="csX11" fmla="*/ 0 w 8839200"/>
              <a:gd name="csY11" fmla="*/ 495013 h 1413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839200" h="1413393">
                <a:moveTo>
                  <a:pt x="8839200" y="918380"/>
                </a:moveTo>
                <a:lnTo>
                  <a:pt x="4596274" y="918380"/>
                </a:lnTo>
                <a:lnTo>
                  <a:pt x="4596274" y="1060045"/>
                </a:lnTo>
                <a:lnTo>
                  <a:pt x="4772948" y="1060045"/>
                </a:lnTo>
                <a:lnTo>
                  <a:pt x="4419600" y="1413392"/>
                </a:lnTo>
                <a:lnTo>
                  <a:pt x="4066252" y="1060045"/>
                </a:lnTo>
                <a:lnTo>
                  <a:pt x="4242926" y="1060045"/>
                </a:lnTo>
                <a:lnTo>
                  <a:pt x="4242926" y="918380"/>
                </a:lnTo>
                <a:lnTo>
                  <a:pt x="0" y="918380"/>
                </a:lnTo>
                <a:lnTo>
                  <a:pt x="0" y="1"/>
                </a:lnTo>
                <a:lnTo>
                  <a:pt x="8839200" y="1"/>
                </a:lnTo>
                <a:lnTo>
                  <a:pt x="8839200" y="91838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792" tIns="113793" rIns="113792" bIns="608804" numCol="1" spcCol="1270" anchor="ctr" anchorCtr="0">
            <a:noAutofit/>
          </a:bodyPr>
          <a:lstStyle/>
          <a:p>
            <a:pPr lvl="0" algn="ctr" defTabSz="711200">
              <a:lnSpc>
                <a:spcPct val="90000"/>
              </a:lnSpc>
              <a:spcBef>
                <a:spcPct val="0"/>
              </a:spcBef>
              <a:spcAft>
                <a:spcPct val="35000"/>
              </a:spcAft>
            </a:pPr>
            <a:r>
              <a:rPr lang="en-US" sz="1600" dirty="0">
                <a:solidFill>
                  <a:schemeClr val="tx2"/>
                </a:solidFill>
                <a:latin typeface="PermianSlabSerifTypeface" panose="02000000000000000000" pitchFamily="50" charset="0"/>
              </a:rPr>
              <a:t>Renewal Fee: $1,150.00. Late Fee: $250.00.</a:t>
            </a:r>
          </a:p>
        </p:txBody>
      </p:sp>
      <p:sp>
        <p:nvSpPr>
          <p:cNvPr id="6" name="Freeform: Shape 6">
            <a:extLst>
              <a:ext uri="{FF2B5EF4-FFF2-40B4-BE49-F238E27FC236}">
                <a16:creationId xmlns:a16="http://schemas.microsoft.com/office/drawing/2014/main" id="{9E2FF313-D156-0EA5-1D47-7A6DBB888017}"/>
              </a:ext>
              <a:ext uri="{C183D7F6-B498-43B3-948B-1728B52AA6E4}">
                <adec:decorative xmlns:adec="http://schemas.microsoft.com/office/drawing/2017/decorative" val="1"/>
              </a:ext>
            </a:extLst>
          </p:cNvPr>
          <p:cNvSpPr/>
          <p:nvPr/>
        </p:nvSpPr>
        <p:spPr>
          <a:xfrm>
            <a:off x="180327" y="3638550"/>
            <a:ext cx="8839200" cy="918981"/>
          </a:xfrm>
          <a:custGeom>
            <a:avLst/>
            <a:gdLst>
              <a:gd name="csX0" fmla="*/ 0 w 8839200"/>
              <a:gd name="csY0" fmla="*/ 0 h 918981"/>
              <a:gd name="csX1" fmla="*/ 8839200 w 8839200"/>
              <a:gd name="csY1" fmla="*/ 0 h 918981"/>
              <a:gd name="csX2" fmla="*/ 8839200 w 8839200"/>
              <a:gd name="csY2" fmla="*/ 918981 h 918981"/>
              <a:gd name="csX3" fmla="*/ 0 w 8839200"/>
              <a:gd name="csY3" fmla="*/ 918981 h 918981"/>
              <a:gd name="csX4" fmla="*/ 0 w 8839200"/>
              <a:gd name="csY4" fmla="*/ 0 h 918981"/>
            </a:gdLst>
            <a:ahLst/>
            <a:cxnLst>
              <a:cxn ang="0">
                <a:pos x="csX0" y="csY0"/>
              </a:cxn>
              <a:cxn ang="0">
                <a:pos x="csX1" y="csY1"/>
              </a:cxn>
              <a:cxn ang="0">
                <a:pos x="csX2" y="csY2"/>
              </a:cxn>
              <a:cxn ang="0">
                <a:pos x="csX3" y="csY3"/>
              </a:cxn>
              <a:cxn ang="0">
                <a:pos x="csX4" y="csY4"/>
              </a:cxn>
            </a:cxnLst>
            <a:rect l="l" t="t" r="r" b="b"/>
            <a:pathLst>
              <a:path w="8839200" h="918981">
                <a:moveTo>
                  <a:pt x="0" y="0"/>
                </a:moveTo>
                <a:lnTo>
                  <a:pt x="8839200" y="0"/>
                </a:lnTo>
                <a:lnTo>
                  <a:pt x="8839200" y="918981"/>
                </a:lnTo>
                <a:lnTo>
                  <a:pt x="0" y="918981"/>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dirty="0">
                <a:solidFill>
                  <a:schemeClr val="tx2"/>
                </a:solidFill>
                <a:latin typeface="PermianSlabSerifTypeface" panose="02000000000000000000" pitchFamily="50" charset="0"/>
              </a:rPr>
              <a:t>Final processing of your application is subject to administrative review. Select Next. </a:t>
            </a:r>
          </a:p>
        </p:txBody>
      </p:sp>
    </p:spTree>
    <p:extLst>
      <p:ext uri="{BB962C8B-B14F-4D97-AF65-F5344CB8AC3E}">
        <p14:creationId xmlns:p14="http://schemas.microsoft.com/office/powerpoint/2010/main" val="834744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133352"/>
            <a:ext cx="8839200" cy="619125"/>
          </a:xfrm>
        </p:spPr>
        <p:txBody>
          <a:bodyPr anchor="ctr">
            <a:normAutofit/>
          </a:bodyPr>
          <a:lstStyle/>
          <a:p>
            <a:r>
              <a:rPr lang="en-US" dirty="0"/>
              <a:t>Step 3: Name and Organizational Details</a:t>
            </a:r>
          </a:p>
        </p:txBody>
      </p:sp>
      <p:sp>
        <p:nvSpPr>
          <p:cNvPr id="2" name="Content Placeholder 1">
            <a:extLst>
              <a:ext uri="{FF2B5EF4-FFF2-40B4-BE49-F238E27FC236}">
                <a16:creationId xmlns:a16="http://schemas.microsoft.com/office/drawing/2014/main" id="{BB91D644-A800-E800-94F7-7EA261251DED}"/>
              </a:ext>
            </a:extLst>
          </p:cNvPr>
          <p:cNvSpPr>
            <a:spLocks noGrp="1"/>
          </p:cNvSpPr>
          <p:nvPr>
            <p:ph idx="1"/>
          </p:nvPr>
        </p:nvSpPr>
        <p:spPr>
          <a:xfrm>
            <a:off x="152400" y="2268568"/>
            <a:ext cx="3505200" cy="914400"/>
          </a:xfrm>
        </p:spPr>
        <p:txBody>
          <a:bodyPr>
            <a:normAutofit/>
          </a:bodyPr>
          <a:lstStyle/>
          <a:p>
            <a:pPr marL="0" indent="0">
              <a:buNone/>
            </a:pPr>
            <a:r>
              <a:rPr lang="en-US" sz="1600" dirty="0">
                <a:latin typeface="PermianSlabSerifTypeface" panose="02000000000000000000" pitchFamily="50" charset="0"/>
              </a:rPr>
              <a:t>The information on this screen is fixed and cannot be changed. Continue by selecting </a:t>
            </a:r>
            <a:r>
              <a:rPr lang="en-US" sz="1600" b="1" dirty="0">
                <a:latin typeface="PermianSlabSerifTypeface" panose="02000000000000000000" pitchFamily="50" charset="0"/>
              </a:rPr>
              <a:t>Next</a:t>
            </a:r>
            <a:r>
              <a:rPr lang="en-US" sz="1600" dirty="0">
                <a:latin typeface="PermianSlabSerifTypeface" panose="02000000000000000000" pitchFamily="50" charset="0"/>
              </a:rPr>
              <a:t>.</a:t>
            </a:r>
          </a:p>
        </p:txBody>
      </p:sp>
      <p:pic>
        <p:nvPicPr>
          <p:cNvPr id="7" name="Content Placeholder 6" descr="Screen shot of the name and organizational details step. Shows the organization name, doing business as name, tax number, and entity type with greyed out text boxes. White back button and blue highlighted next button in the bottom right.">
            <a:extLst>
              <a:ext uri="{FF2B5EF4-FFF2-40B4-BE49-F238E27FC236}">
                <a16:creationId xmlns:a16="http://schemas.microsoft.com/office/drawing/2014/main" id="{8E2FAF9E-942B-164F-BE76-7E70EA900270}"/>
              </a:ext>
            </a:extLst>
          </p:cNvPr>
          <p:cNvPicPr>
            <a:picLocks noGrp="1" noChangeAspect="1"/>
          </p:cNvPicPr>
          <p:nvPr>
            <p:ph idx="13"/>
          </p:nvPr>
        </p:nvPicPr>
        <p:blipFill>
          <a:blip r:embed="rId2"/>
          <a:stretch>
            <a:fillRect/>
          </a:stretch>
        </p:blipFill>
        <p:spPr>
          <a:xfrm>
            <a:off x="3733800" y="1355786"/>
            <a:ext cx="5163312" cy="2739964"/>
          </a:xfrm>
          <a:prstGeom prst="rect">
            <a:avLst/>
          </a:prstGeom>
        </p:spPr>
      </p:pic>
    </p:spTree>
    <p:extLst>
      <p:ext uri="{BB962C8B-B14F-4D97-AF65-F5344CB8AC3E}">
        <p14:creationId xmlns:p14="http://schemas.microsoft.com/office/powerpoint/2010/main" val="2272475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07B0-0E7E-7D3B-5D18-E0BA586C2A48}"/>
              </a:ext>
            </a:extLst>
          </p:cNvPr>
          <p:cNvSpPr>
            <a:spLocks noGrp="1"/>
          </p:cNvSpPr>
          <p:nvPr>
            <p:ph type="title"/>
          </p:nvPr>
        </p:nvSpPr>
        <p:spPr/>
        <p:txBody>
          <a:bodyPr anchor="ctr">
            <a:normAutofit/>
          </a:bodyPr>
          <a:lstStyle/>
          <a:p>
            <a:r>
              <a:rPr lang="en-US" dirty="0"/>
              <a:t>Step 4: Contact Information </a:t>
            </a:r>
          </a:p>
        </p:txBody>
      </p:sp>
      <p:grpSp>
        <p:nvGrpSpPr>
          <p:cNvPr id="3" name="Group 2">
            <a:extLst>
              <a:ext uri="{FF2B5EF4-FFF2-40B4-BE49-F238E27FC236}">
                <a16:creationId xmlns:a16="http://schemas.microsoft.com/office/drawing/2014/main" id="{FC05BF37-63A3-D0C1-056F-E4E7D8A52D85}"/>
              </a:ext>
              <a:ext uri="{C183D7F6-B498-43B3-948B-1728B52AA6E4}">
                <adec:decorative xmlns:adec="http://schemas.microsoft.com/office/drawing/2017/decorative" val="1"/>
              </a:ext>
            </a:extLst>
          </p:cNvPr>
          <p:cNvGrpSpPr/>
          <p:nvPr/>
        </p:nvGrpSpPr>
        <p:grpSpPr>
          <a:xfrm>
            <a:off x="152400" y="1499770"/>
            <a:ext cx="8839200" cy="2510671"/>
            <a:chOff x="152400" y="1499770"/>
            <a:chExt cx="8839200" cy="2510671"/>
          </a:xfrm>
        </p:grpSpPr>
        <p:sp>
          <p:nvSpPr>
            <p:cNvPr id="5" name="Rectangle: Rounded Corners 4">
              <a:extLst>
                <a:ext uri="{FF2B5EF4-FFF2-40B4-BE49-F238E27FC236}">
                  <a16:creationId xmlns:a16="http://schemas.microsoft.com/office/drawing/2014/main" id="{5CB45840-B2FB-BA28-E5E3-01938B7889A9}"/>
                </a:ext>
              </a:extLst>
            </p:cNvPr>
            <p:cNvSpPr/>
            <p:nvPr/>
          </p:nvSpPr>
          <p:spPr>
            <a:xfrm>
              <a:off x="152400" y="1499770"/>
              <a:ext cx="8839200" cy="1115853"/>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 name="Rectangle 5" descr="Envelope">
              <a:extLst>
                <a:ext uri="{FF2B5EF4-FFF2-40B4-BE49-F238E27FC236}">
                  <a16:creationId xmlns:a16="http://schemas.microsoft.com/office/drawing/2014/main" id="{F269D122-45DC-D725-8E31-23147BA557BA}"/>
                </a:ext>
              </a:extLst>
            </p:cNvPr>
            <p:cNvSpPr/>
            <p:nvPr/>
          </p:nvSpPr>
          <p:spPr>
            <a:xfrm>
              <a:off x="489945" y="1750837"/>
              <a:ext cx="613719" cy="613719"/>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7" name="Freeform: Shape 6">
              <a:extLst>
                <a:ext uri="{FF2B5EF4-FFF2-40B4-BE49-F238E27FC236}">
                  <a16:creationId xmlns:a16="http://schemas.microsoft.com/office/drawing/2014/main" id="{8BBD40B7-B488-B9E6-9089-570A3AF24C74}"/>
                </a:ext>
              </a:extLst>
            </p:cNvPr>
            <p:cNvSpPr/>
            <p:nvPr/>
          </p:nvSpPr>
          <p:spPr>
            <a:xfrm>
              <a:off x="1441211" y="1499770"/>
              <a:ext cx="7550388" cy="1115853"/>
            </a:xfrm>
            <a:custGeom>
              <a:avLst/>
              <a:gdLst>
                <a:gd name="csX0" fmla="*/ 0 w 7550388"/>
                <a:gd name="csY0" fmla="*/ 0 h 1115853"/>
                <a:gd name="csX1" fmla="*/ 7550388 w 7550388"/>
                <a:gd name="csY1" fmla="*/ 0 h 1115853"/>
                <a:gd name="csX2" fmla="*/ 7550388 w 7550388"/>
                <a:gd name="csY2" fmla="*/ 1115853 h 1115853"/>
                <a:gd name="csX3" fmla="*/ 0 w 7550388"/>
                <a:gd name="csY3" fmla="*/ 1115853 h 1115853"/>
                <a:gd name="csX4" fmla="*/ 0 w 7550388"/>
                <a:gd name="csY4" fmla="*/ 0 h 1115853"/>
              </a:gdLst>
              <a:ahLst/>
              <a:cxnLst>
                <a:cxn ang="0">
                  <a:pos x="csX0" y="csY0"/>
                </a:cxn>
                <a:cxn ang="0">
                  <a:pos x="csX1" y="csY1"/>
                </a:cxn>
                <a:cxn ang="0">
                  <a:pos x="csX2" y="csY2"/>
                </a:cxn>
                <a:cxn ang="0">
                  <a:pos x="csX3" y="csY3"/>
                </a:cxn>
                <a:cxn ang="0">
                  <a:pos x="csX4" y="csY4"/>
                </a:cxn>
              </a:cxnLst>
              <a:rect l="l" t="t" r="r" b="b"/>
              <a:pathLst>
                <a:path w="7550388" h="1115853">
                  <a:moveTo>
                    <a:pt x="0" y="0"/>
                  </a:moveTo>
                  <a:lnTo>
                    <a:pt x="7550388" y="0"/>
                  </a:lnTo>
                  <a:lnTo>
                    <a:pt x="7550388" y="1115853"/>
                  </a:lnTo>
                  <a:lnTo>
                    <a:pt x="0" y="111585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8095" tIns="118095" rIns="118095" bIns="118095" numCol="1" spcCol="1270" anchor="ctr" anchorCtr="0">
              <a:noAutofit/>
            </a:bodyPr>
            <a:lstStyle/>
            <a:p>
              <a:pPr marL="0" lvl="0" indent="0" algn="l" defTabSz="711200">
                <a:lnSpc>
                  <a:spcPct val="100000"/>
                </a:lnSpc>
                <a:spcBef>
                  <a:spcPct val="0"/>
                </a:spcBef>
                <a:spcAft>
                  <a:spcPct val="35000"/>
                </a:spcAft>
                <a:buNone/>
              </a:pPr>
              <a:r>
                <a:rPr lang="en-US" sz="1600" kern="1200" dirty="0">
                  <a:latin typeface="PermianSlabSerifTypeface" panose="02000000000000000000" pitchFamily="50" charset="0"/>
                </a:rPr>
                <a:t>Under contact information, please review the contact information section, which includes the </a:t>
              </a:r>
              <a:r>
                <a:rPr lang="en-US" sz="1600" b="1" kern="1200" dirty="0">
                  <a:latin typeface="PermianSlabSerifTypeface" panose="02000000000000000000" pitchFamily="50" charset="0"/>
                </a:rPr>
                <a:t>Main Address</a:t>
              </a:r>
              <a:r>
                <a:rPr lang="en-US" sz="1600" kern="1200" dirty="0">
                  <a:latin typeface="PermianSlabSerifTypeface" panose="02000000000000000000" pitchFamily="50" charset="0"/>
                </a:rPr>
                <a:t>, </a:t>
              </a:r>
              <a:r>
                <a:rPr lang="en-US" sz="1600" b="1" kern="1200" dirty="0">
                  <a:latin typeface="PermianSlabSerifTypeface" panose="02000000000000000000" pitchFamily="50" charset="0"/>
                </a:rPr>
                <a:t>Owner Address</a:t>
              </a:r>
              <a:r>
                <a:rPr lang="en-US" sz="1600" kern="1200" dirty="0">
                  <a:latin typeface="PermianSlabSerifTypeface" panose="02000000000000000000" pitchFamily="50" charset="0"/>
                </a:rPr>
                <a:t>, </a:t>
              </a:r>
              <a:r>
                <a:rPr lang="en-US" sz="1600" b="1" kern="1200" dirty="0">
                  <a:latin typeface="PermianSlabSerifTypeface" panose="02000000000000000000" pitchFamily="50" charset="0"/>
                </a:rPr>
                <a:t>Mailing Address</a:t>
              </a:r>
              <a:r>
                <a:rPr lang="en-US" sz="1600" kern="1200" dirty="0">
                  <a:latin typeface="PermianSlabSerifTypeface" panose="02000000000000000000" pitchFamily="50" charset="0"/>
                </a:rPr>
                <a:t>, and </a:t>
              </a:r>
              <a:r>
                <a:rPr lang="en-US" sz="1600" b="1" kern="1200" dirty="0">
                  <a:latin typeface="PermianSlabSerifTypeface" panose="02000000000000000000" pitchFamily="50" charset="0"/>
                </a:rPr>
                <a:t>Business Address</a:t>
              </a:r>
              <a:r>
                <a:rPr lang="en-US" sz="1600" kern="1200" dirty="0">
                  <a:latin typeface="PermianSlabSerifTypeface" panose="02000000000000000000" pitchFamily="50" charset="0"/>
                </a:rPr>
                <a:t>.</a:t>
              </a:r>
            </a:p>
          </p:txBody>
        </p:sp>
        <p:sp>
          <p:nvSpPr>
            <p:cNvPr id="8" name="Rectangle: Rounded Corners 7">
              <a:extLst>
                <a:ext uri="{FF2B5EF4-FFF2-40B4-BE49-F238E27FC236}">
                  <a16:creationId xmlns:a16="http://schemas.microsoft.com/office/drawing/2014/main" id="{0D8DDEE5-8C63-07CE-BA8A-B9E610982F4D}"/>
                </a:ext>
              </a:extLst>
            </p:cNvPr>
            <p:cNvSpPr/>
            <p:nvPr/>
          </p:nvSpPr>
          <p:spPr>
            <a:xfrm>
              <a:off x="152400" y="2894588"/>
              <a:ext cx="8839200" cy="1115853"/>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Rectangle 8" descr="Marker">
              <a:extLst>
                <a:ext uri="{FF2B5EF4-FFF2-40B4-BE49-F238E27FC236}">
                  <a16:creationId xmlns:a16="http://schemas.microsoft.com/office/drawing/2014/main" id="{649E8F39-8510-94F6-3D81-9E9BCC6C013C}"/>
                </a:ext>
              </a:extLst>
            </p:cNvPr>
            <p:cNvSpPr/>
            <p:nvPr/>
          </p:nvSpPr>
          <p:spPr>
            <a:xfrm>
              <a:off x="489945" y="3145655"/>
              <a:ext cx="613719" cy="613719"/>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0" name="Freeform: Shape 9">
              <a:extLst>
                <a:ext uri="{FF2B5EF4-FFF2-40B4-BE49-F238E27FC236}">
                  <a16:creationId xmlns:a16="http://schemas.microsoft.com/office/drawing/2014/main" id="{7C62A228-7747-5F9B-ED79-4C354E93BBAC}"/>
                </a:ext>
              </a:extLst>
            </p:cNvPr>
            <p:cNvSpPr/>
            <p:nvPr/>
          </p:nvSpPr>
          <p:spPr>
            <a:xfrm>
              <a:off x="1441211" y="2894588"/>
              <a:ext cx="7550388" cy="1115853"/>
            </a:xfrm>
            <a:custGeom>
              <a:avLst/>
              <a:gdLst>
                <a:gd name="csX0" fmla="*/ 0 w 7550388"/>
                <a:gd name="csY0" fmla="*/ 0 h 1115853"/>
                <a:gd name="csX1" fmla="*/ 7550388 w 7550388"/>
                <a:gd name="csY1" fmla="*/ 0 h 1115853"/>
                <a:gd name="csX2" fmla="*/ 7550388 w 7550388"/>
                <a:gd name="csY2" fmla="*/ 1115853 h 1115853"/>
                <a:gd name="csX3" fmla="*/ 0 w 7550388"/>
                <a:gd name="csY3" fmla="*/ 1115853 h 1115853"/>
                <a:gd name="csX4" fmla="*/ 0 w 7550388"/>
                <a:gd name="csY4" fmla="*/ 0 h 1115853"/>
              </a:gdLst>
              <a:ahLst/>
              <a:cxnLst>
                <a:cxn ang="0">
                  <a:pos x="csX0" y="csY0"/>
                </a:cxn>
                <a:cxn ang="0">
                  <a:pos x="csX1" y="csY1"/>
                </a:cxn>
                <a:cxn ang="0">
                  <a:pos x="csX2" y="csY2"/>
                </a:cxn>
                <a:cxn ang="0">
                  <a:pos x="csX3" y="csY3"/>
                </a:cxn>
                <a:cxn ang="0">
                  <a:pos x="csX4" y="csY4"/>
                </a:cxn>
              </a:cxnLst>
              <a:rect l="l" t="t" r="r" b="b"/>
              <a:pathLst>
                <a:path w="7550388" h="1115853">
                  <a:moveTo>
                    <a:pt x="0" y="0"/>
                  </a:moveTo>
                  <a:lnTo>
                    <a:pt x="7550388" y="0"/>
                  </a:lnTo>
                  <a:lnTo>
                    <a:pt x="7550388" y="1115853"/>
                  </a:lnTo>
                  <a:lnTo>
                    <a:pt x="0" y="111585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8095" tIns="118095" rIns="118095" bIns="118095" numCol="1" spcCol="1270" anchor="ctr" anchorCtr="0">
              <a:noAutofit/>
            </a:bodyPr>
            <a:lstStyle/>
            <a:p>
              <a:pPr marL="0" lvl="0" indent="0" algn="l" defTabSz="711200">
                <a:lnSpc>
                  <a:spcPct val="100000"/>
                </a:lnSpc>
                <a:spcBef>
                  <a:spcPct val="0"/>
                </a:spcBef>
                <a:spcAft>
                  <a:spcPct val="35000"/>
                </a:spcAft>
                <a:buNone/>
              </a:pPr>
              <a:r>
                <a:rPr lang="en-US" sz="1600" kern="1200" dirty="0">
                  <a:latin typeface="PermianSlabSerifTypeface" panose="02000000000000000000" pitchFamily="50" charset="0"/>
                </a:rPr>
                <a:t>The </a:t>
              </a:r>
              <a:r>
                <a:rPr lang="en-US" sz="1600" b="1" kern="1200" dirty="0">
                  <a:latin typeface="PermianSlabSerifTypeface" panose="02000000000000000000" pitchFamily="50" charset="0"/>
                </a:rPr>
                <a:t>main address</a:t>
              </a:r>
              <a:r>
                <a:rPr lang="en-US" sz="1600" kern="1200" dirty="0">
                  <a:latin typeface="PermianSlabSerifTypeface" panose="02000000000000000000" pitchFamily="50" charset="0"/>
                </a:rPr>
                <a:t>, </a:t>
              </a:r>
              <a:r>
                <a:rPr lang="en-US" sz="1600" b="1" kern="1200" dirty="0">
                  <a:latin typeface="PermianSlabSerifTypeface" panose="02000000000000000000" pitchFamily="50" charset="0"/>
                </a:rPr>
                <a:t>mailing address</a:t>
              </a:r>
              <a:r>
                <a:rPr lang="en-US" sz="1600" kern="1200" dirty="0">
                  <a:latin typeface="PermianSlabSerifTypeface" panose="02000000000000000000" pitchFamily="50" charset="0"/>
                </a:rPr>
                <a:t>, and </a:t>
              </a:r>
              <a:r>
                <a:rPr lang="en-US" sz="1600" b="1" kern="1200" dirty="0">
                  <a:latin typeface="PermianSlabSerifTypeface" panose="02000000000000000000" pitchFamily="50" charset="0"/>
                </a:rPr>
                <a:t>business address</a:t>
              </a:r>
              <a:r>
                <a:rPr lang="en-US" sz="1600" kern="1200" dirty="0">
                  <a:latin typeface="PermianSlabSerifTypeface" panose="02000000000000000000" pitchFamily="50" charset="0"/>
                </a:rPr>
                <a:t> must reflect the physical and operational details of the establishment and </a:t>
              </a:r>
              <a:r>
                <a:rPr lang="en-US" sz="1600" b="1" kern="1200" dirty="0">
                  <a:latin typeface="PermianSlabSerifTypeface" panose="02000000000000000000" pitchFamily="50" charset="0"/>
                </a:rPr>
                <a:t>cannot be replaced with a corporate mailing address</a:t>
              </a:r>
              <a:r>
                <a:rPr lang="en-US" sz="1600" kern="1200" dirty="0">
                  <a:latin typeface="PermianSlabSerifTypeface" panose="02000000000000000000" pitchFamily="50" charset="0"/>
                </a:rPr>
                <a:t>.</a:t>
              </a:r>
            </a:p>
          </p:txBody>
        </p:sp>
      </p:grpSp>
    </p:spTree>
    <p:extLst>
      <p:ext uri="{BB962C8B-B14F-4D97-AF65-F5344CB8AC3E}">
        <p14:creationId xmlns:p14="http://schemas.microsoft.com/office/powerpoint/2010/main" val="3199922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0F38E-9714-4402-9EAB-598FF6CCC4D9}"/>
              </a:ext>
            </a:extLst>
          </p:cNvPr>
          <p:cNvSpPr>
            <a:spLocks noGrp="1"/>
          </p:cNvSpPr>
          <p:nvPr>
            <p:ph type="title"/>
          </p:nvPr>
        </p:nvSpPr>
        <p:spPr/>
        <p:txBody>
          <a:bodyPr/>
          <a:lstStyle/>
          <a:p>
            <a:r>
              <a:rPr lang="en-US" dirty="0"/>
              <a:t>Step 5: Contact Information Continued</a:t>
            </a:r>
          </a:p>
        </p:txBody>
      </p:sp>
      <p:sp>
        <p:nvSpPr>
          <p:cNvPr id="4" name="Content Placeholder 3">
            <a:extLst>
              <a:ext uri="{FF2B5EF4-FFF2-40B4-BE49-F238E27FC236}">
                <a16:creationId xmlns:a16="http://schemas.microsoft.com/office/drawing/2014/main" id="{6F62742F-A425-2E80-D9AB-6921D0FF1287}"/>
              </a:ext>
            </a:extLst>
          </p:cNvPr>
          <p:cNvSpPr>
            <a:spLocks noGrp="1"/>
          </p:cNvSpPr>
          <p:nvPr>
            <p:ph idx="1"/>
          </p:nvPr>
        </p:nvSpPr>
        <p:spPr>
          <a:xfrm>
            <a:off x="152400" y="1114542"/>
            <a:ext cx="8839200" cy="619126"/>
          </a:xfrm>
        </p:spPr>
        <p:txBody>
          <a:bodyPr>
            <a:normAutofit/>
          </a:bodyPr>
          <a:lstStyle/>
          <a:p>
            <a:pPr marL="0" indent="0" algn="ctr">
              <a:buNone/>
            </a:pPr>
            <a:r>
              <a:rPr lang="en-US" sz="1600" dirty="0">
                <a:latin typeface="PermianSlabSerifTypeface" panose="02000000000000000000" pitchFamily="50" charset="0"/>
              </a:rPr>
              <a:t>Once you have reviewed all addresses on file, select </a:t>
            </a:r>
            <a:r>
              <a:rPr lang="en-US" sz="1600" b="1" dirty="0">
                <a:latin typeface="PermianSlabSerifTypeface" panose="02000000000000000000" pitchFamily="50" charset="0"/>
              </a:rPr>
              <a:t>Next.</a:t>
            </a:r>
            <a:endParaRPr lang="en-US" sz="1600" dirty="0">
              <a:latin typeface="PermianSlabSerifTypeface" panose="02000000000000000000" pitchFamily="50" charset="0"/>
            </a:endParaRPr>
          </a:p>
        </p:txBody>
      </p:sp>
      <p:pic>
        <p:nvPicPr>
          <p:cNvPr id="5" name="Picture 4" descr="Image of the Contact Information step where all addresses are up to date. Shows a blue check mark in a blue circle stating all requested data entered.">
            <a:extLst>
              <a:ext uri="{FF2B5EF4-FFF2-40B4-BE49-F238E27FC236}">
                <a16:creationId xmlns:a16="http://schemas.microsoft.com/office/drawing/2014/main" id="{60AE112D-48D0-EB1D-0A6B-A83AF88092D6}"/>
              </a:ext>
            </a:extLst>
          </p:cNvPr>
          <p:cNvPicPr>
            <a:picLocks noChangeAspect="1"/>
          </p:cNvPicPr>
          <p:nvPr/>
        </p:nvPicPr>
        <p:blipFill>
          <a:blip r:embed="rId2"/>
          <a:srcRect/>
          <a:stretch>
            <a:fillRect/>
          </a:stretch>
        </p:blipFill>
        <p:spPr>
          <a:xfrm>
            <a:off x="1905000" y="1896714"/>
            <a:ext cx="5334000" cy="1828800"/>
          </a:xfrm>
          <a:prstGeom prst="rect">
            <a:avLst/>
          </a:prstGeom>
        </p:spPr>
      </p:pic>
      <p:pic>
        <p:nvPicPr>
          <p:cNvPr id="6" name="Picture 5" descr="Image of the back and next buttons. Next button is blue and highlighted.">
            <a:extLst>
              <a:ext uri="{FF2B5EF4-FFF2-40B4-BE49-F238E27FC236}">
                <a16:creationId xmlns:a16="http://schemas.microsoft.com/office/drawing/2014/main" id="{2C5C1658-BAF9-67D2-B989-C9BF2E48ACF9}"/>
              </a:ext>
            </a:extLst>
          </p:cNvPr>
          <p:cNvPicPr>
            <a:picLocks noChangeAspect="1"/>
          </p:cNvPicPr>
          <p:nvPr/>
        </p:nvPicPr>
        <p:blipFill>
          <a:blip r:embed="rId3"/>
          <a:stretch>
            <a:fillRect/>
          </a:stretch>
        </p:blipFill>
        <p:spPr>
          <a:xfrm>
            <a:off x="5725453" y="3405079"/>
            <a:ext cx="1550981" cy="692824"/>
          </a:xfrm>
          <a:prstGeom prst="rect">
            <a:avLst/>
          </a:prstGeom>
        </p:spPr>
      </p:pic>
    </p:spTree>
    <p:extLst>
      <p:ext uri="{BB962C8B-B14F-4D97-AF65-F5344CB8AC3E}">
        <p14:creationId xmlns:p14="http://schemas.microsoft.com/office/powerpoint/2010/main" val="1913341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88539-3BA6-68E5-CB11-CC19692B0297}"/>
              </a:ext>
            </a:extLst>
          </p:cNvPr>
          <p:cNvSpPr>
            <a:spLocks noGrp="1"/>
          </p:cNvSpPr>
          <p:nvPr>
            <p:ph type="title"/>
          </p:nvPr>
        </p:nvSpPr>
        <p:spPr>
          <a:xfrm>
            <a:off x="152400" y="133352"/>
            <a:ext cx="8839200" cy="619125"/>
          </a:xfrm>
        </p:spPr>
        <p:txBody>
          <a:bodyPr anchor="ctr">
            <a:normAutofit/>
          </a:bodyPr>
          <a:lstStyle/>
          <a:p>
            <a:r>
              <a:rPr lang="en-US" dirty="0"/>
              <a:t>Step 6: Questions</a:t>
            </a:r>
          </a:p>
        </p:txBody>
      </p:sp>
      <p:sp>
        <p:nvSpPr>
          <p:cNvPr id="3" name="Content Placeholder 2">
            <a:extLst>
              <a:ext uri="{FF2B5EF4-FFF2-40B4-BE49-F238E27FC236}">
                <a16:creationId xmlns:a16="http://schemas.microsoft.com/office/drawing/2014/main" id="{1F9F191D-B395-BEE8-42A1-B493BC695E69}"/>
              </a:ext>
            </a:extLst>
          </p:cNvPr>
          <p:cNvSpPr>
            <a:spLocks noGrp="1"/>
          </p:cNvSpPr>
          <p:nvPr>
            <p:ph idx="1"/>
          </p:nvPr>
        </p:nvSpPr>
        <p:spPr>
          <a:xfrm>
            <a:off x="152400" y="1840459"/>
            <a:ext cx="3810000" cy="1676397"/>
          </a:xfrm>
        </p:spPr>
        <p:txBody>
          <a:bodyPr>
            <a:normAutofit/>
          </a:bodyPr>
          <a:lstStyle/>
          <a:p>
            <a:pPr marL="0" indent="0">
              <a:buNone/>
            </a:pPr>
            <a:r>
              <a:rPr lang="en-US" sz="1600" dirty="0">
                <a:latin typeface="PermianSlabSerifTypeface" panose="02000000000000000000" pitchFamily="50" charset="0"/>
              </a:rPr>
              <a:t>Please </a:t>
            </a:r>
            <a:r>
              <a:rPr lang="en-US" sz="1600" b="1" dirty="0">
                <a:latin typeface="PermianSlabSerifTypeface" panose="02000000000000000000" pitchFamily="50" charset="0"/>
              </a:rPr>
              <a:t>answer all questions</a:t>
            </a:r>
            <a:r>
              <a:rPr lang="en-US" sz="1600" dirty="0">
                <a:latin typeface="PermianSlabSerifTypeface" panose="02000000000000000000" pitchFamily="50" charset="0"/>
              </a:rPr>
              <a:t>, including those marked with an </a:t>
            </a:r>
            <a:r>
              <a:rPr lang="en-US" sz="1600" i="1" dirty="0">
                <a:latin typeface="PermianSlabSerifTypeface" panose="02000000000000000000" pitchFamily="50" charset="0"/>
              </a:rPr>
              <a:t>asterisk (*</a:t>
            </a:r>
            <a:r>
              <a:rPr lang="en-US" sz="1600" dirty="0">
                <a:latin typeface="PermianSlabSerifTypeface" panose="02000000000000000000" pitchFamily="50" charset="0"/>
              </a:rPr>
              <a:t>), as these items are </a:t>
            </a:r>
            <a:r>
              <a:rPr lang="en-US" sz="1600" b="1" dirty="0">
                <a:latin typeface="PermianSlabSerifTypeface" panose="02000000000000000000" pitchFamily="50" charset="0"/>
              </a:rPr>
              <a:t>mandatory</a:t>
            </a:r>
            <a:r>
              <a:rPr lang="en-US" sz="1600" dirty="0">
                <a:latin typeface="PermianSlabSerifTypeface" panose="02000000000000000000" pitchFamily="50" charset="0"/>
              </a:rPr>
              <a:t>. Once all required fields are completed, select</a:t>
            </a:r>
            <a:r>
              <a:rPr lang="en-US" sz="1600" b="1" dirty="0">
                <a:latin typeface="PermianSlabSerifTypeface" panose="02000000000000000000" pitchFamily="50" charset="0"/>
              </a:rPr>
              <a:t> Next</a:t>
            </a:r>
            <a:r>
              <a:rPr lang="en-US" sz="1600" dirty="0">
                <a:latin typeface="PermianSlabSerifTypeface" panose="02000000000000000000" pitchFamily="50" charset="0"/>
              </a:rPr>
              <a:t> to continue.</a:t>
            </a:r>
          </a:p>
        </p:txBody>
      </p:sp>
      <p:pic>
        <p:nvPicPr>
          <p:cNvPr id="7" name="Picture 6" descr="Screen shot of the questions step of the application. Featuring questions asking if the establilshment has been disciplined since the last renewal, with drop down menu, if the ownership is a company, is it registered with the Secretary of State, with a text box, if the company is active with the Secretary of State, with a drop down menu, the control number with the secretary of state, with a text box, and any other state the seller holds a license in, with a text box. Mandatory field is highlighted on the left with back and the next button highlighted in the lower right corner.">
            <a:extLst>
              <a:ext uri="{FF2B5EF4-FFF2-40B4-BE49-F238E27FC236}">
                <a16:creationId xmlns:a16="http://schemas.microsoft.com/office/drawing/2014/main" id="{C5E5D0B4-36E4-3F31-9086-F4C5C78AADA1}"/>
              </a:ext>
            </a:extLst>
          </p:cNvPr>
          <p:cNvPicPr>
            <a:picLocks noChangeAspect="1"/>
          </p:cNvPicPr>
          <p:nvPr/>
        </p:nvPicPr>
        <p:blipFill>
          <a:blip r:embed="rId2"/>
          <a:stretch>
            <a:fillRect/>
          </a:stretch>
        </p:blipFill>
        <p:spPr>
          <a:xfrm>
            <a:off x="3810000" y="1136119"/>
            <a:ext cx="5163312" cy="3085079"/>
          </a:xfrm>
          <a:prstGeom prst="rect">
            <a:avLst/>
          </a:prstGeom>
          <a:noFill/>
        </p:spPr>
      </p:pic>
    </p:spTree>
    <p:extLst>
      <p:ext uri="{BB962C8B-B14F-4D97-AF65-F5344CB8AC3E}">
        <p14:creationId xmlns:p14="http://schemas.microsoft.com/office/powerpoint/2010/main" val="2272475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27A09-4478-0C8F-8EA4-F6FA37094E76}"/>
              </a:ext>
            </a:extLst>
          </p:cNvPr>
          <p:cNvSpPr>
            <a:spLocks noGrp="1"/>
          </p:cNvSpPr>
          <p:nvPr>
            <p:ph type="title"/>
          </p:nvPr>
        </p:nvSpPr>
        <p:spPr/>
        <p:txBody>
          <a:bodyPr/>
          <a:lstStyle/>
          <a:p>
            <a:r>
              <a:rPr lang="en-US" dirty="0"/>
              <a:t>Step 7: Related Licenses Listing</a:t>
            </a:r>
          </a:p>
        </p:txBody>
      </p:sp>
      <p:sp>
        <p:nvSpPr>
          <p:cNvPr id="4" name="Content Placeholder 3">
            <a:extLst>
              <a:ext uri="{FF2B5EF4-FFF2-40B4-BE49-F238E27FC236}">
                <a16:creationId xmlns:a16="http://schemas.microsoft.com/office/drawing/2014/main" id="{C40D6FB2-F8F4-112A-2EB1-2655FB518C5C}"/>
              </a:ext>
            </a:extLst>
          </p:cNvPr>
          <p:cNvSpPr>
            <a:spLocks noGrp="1"/>
          </p:cNvSpPr>
          <p:nvPr>
            <p:ph idx="1"/>
          </p:nvPr>
        </p:nvSpPr>
        <p:spPr>
          <a:xfrm>
            <a:off x="152400" y="895351"/>
            <a:ext cx="8839200" cy="914400"/>
          </a:xfrm>
        </p:spPr>
        <p:txBody>
          <a:bodyPr>
            <a:normAutofit/>
          </a:bodyPr>
          <a:lstStyle/>
          <a:p>
            <a:pPr marL="0" indent="0">
              <a:buNone/>
            </a:pPr>
            <a:r>
              <a:rPr lang="en-US" sz="1600" dirty="0">
                <a:latin typeface="PermianSlabSerifTypeface" panose="02000000000000000000" pitchFamily="50" charset="0"/>
              </a:rPr>
              <a:t>Please review the </a:t>
            </a:r>
            <a:r>
              <a:rPr lang="en-US" sz="1600" b="1" dirty="0">
                <a:latin typeface="PermianSlabSerifTypeface" panose="02000000000000000000" pitchFamily="50" charset="0"/>
              </a:rPr>
              <a:t>related licenses</a:t>
            </a:r>
            <a:r>
              <a:rPr lang="en-US" sz="1600" dirty="0">
                <a:latin typeface="PermianSlabSerifTypeface" panose="02000000000000000000" pitchFamily="50" charset="0"/>
              </a:rPr>
              <a:t>. If any information is incorrect, contact the Funeral Board via email at </a:t>
            </a:r>
            <a:r>
              <a:rPr lang="en-US" sz="1600" b="1" dirty="0">
                <a:latin typeface="PermianSlabSerifTypeface" panose="02000000000000000000" pitchFamily="50" charset="0"/>
              </a:rPr>
              <a:t>funeral.cemetery.board@tn.gov</a:t>
            </a:r>
            <a:r>
              <a:rPr lang="en-US" sz="1600" dirty="0">
                <a:latin typeface="PermianSlabSerifTypeface" panose="02000000000000000000" pitchFamily="50" charset="0"/>
              </a:rPr>
              <a:t>. Once you have verified the information, select</a:t>
            </a:r>
            <a:r>
              <a:rPr lang="en-US" sz="1600" b="1" dirty="0">
                <a:latin typeface="PermianSlabSerifTypeface" panose="02000000000000000000" pitchFamily="50" charset="0"/>
              </a:rPr>
              <a:t> Next</a:t>
            </a:r>
            <a:r>
              <a:rPr lang="en-US" sz="1600" dirty="0">
                <a:latin typeface="PermianSlabSerifTypeface" panose="02000000000000000000" pitchFamily="50" charset="0"/>
              </a:rPr>
              <a:t> to continue.</a:t>
            </a:r>
          </a:p>
        </p:txBody>
      </p:sp>
      <p:pic>
        <p:nvPicPr>
          <p:cNvPr id="6" name="Picture 5" descr="Screenshot of the related licenses listing step asking the licensee to verify any related licenses listed below and to contact the board if any changes need to be made.">
            <a:extLst>
              <a:ext uri="{FF2B5EF4-FFF2-40B4-BE49-F238E27FC236}">
                <a16:creationId xmlns:a16="http://schemas.microsoft.com/office/drawing/2014/main" id="{43104603-A929-6D73-BB0F-C4413DB15ADC}"/>
              </a:ext>
            </a:extLst>
          </p:cNvPr>
          <p:cNvPicPr>
            <a:picLocks noChangeAspect="1"/>
          </p:cNvPicPr>
          <p:nvPr/>
        </p:nvPicPr>
        <p:blipFill>
          <a:blip r:embed="rId2"/>
          <a:stretch>
            <a:fillRect/>
          </a:stretch>
        </p:blipFill>
        <p:spPr>
          <a:xfrm>
            <a:off x="1136988" y="2163605"/>
            <a:ext cx="6870023" cy="1404188"/>
          </a:xfrm>
          <a:prstGeom prst="rect">
            <a:avLst/>
          </a:prstGeom>
        </p:spPr>
      </p:pic>
      <p:pic>
        <p:nvPicPr>
          <p:cNvPr id="5" name="Picture 4" descr="Image of the back and next buttons. Next button is blue and highlighted.">
            <a:extLst>
              <a:ext uri="{FF2B5EF4-FFF2-40B4-BE49-F238E27FC236}">
                <a16:creationId xmlns:a16="http://schemas.microsoft.com/office/drawing/2014/main" id="{86D2527C-28DA-71C8-801A-193ADA2F0642}"/>
              </a:ext>
            </a:extLst>
          </p:cNvPr>
          <p:cNvPicPr>
            <a:picLocks noChangeAspect="1"/>
          </p:cNvPicPr>
          <p:nvPr/>
        </p:nvPicPr>
        <p:blipFill>
          <a:blip r:embed="rId3"/>
          <a:srcRect r="4014"/>
          <a:stretch>
            <a:fillRect/>
          </a:stretch>
        </p:blipFill>
        <p:spPr>
          <a:xfrm>
            <a:off x="7267024" y="3779713"/>
            <a:ext cx="1322479" cy="614095"/>
          </a:xfrm>
          <a:prstGeom prst="rect">
            <a:avLst/>
          </a:prstGeom>
        </p:spPr>
      </p:pic>
    </p:spTree>
    <p:extLst>
      <p:ext uri="{BB962C8B-B14F-4D97-AF65-F5344CB8AC3E}">
        <p14:creationId xmlns:p14="http://schemas.microsoft.com/office/powerpoint/2010/main" val="2446791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BE8CD-1978-F548-2925-EB770DD1D425}"/>
              </a:ext>
            </a:extLst>
          </p:cNvPr>
          <p:cNvSpPr>
            <a:spLocks noGrp="1"/>
          </p:cNvSpPr>
          <p:nvPr>
            <p:ph type="title"/>
          </p:nvPr>
        </p:nvSpPr>
        <p:spPr>
          <a:xfrm>
            <a:off x="152400" y="133352"/>
            <a:ext cx="8839200" cy="619125"/>
          </a:xfrm>
        </p:spPr>
        <p:txBody>
          <a:bodyPr anchor="ctr">
            <a:normAutofit/>
          </a:bodyPr>
          <a:lstStyle/>
          <a:p>
            <a:r>
              <a:rPr lang="en-US" dirty="0"/>
              <a:t>Step 8: Attachments </a:t>
            </a:r>
          </a:p>
        </p:txBody>
      </p:sp>
      <p:sp>
        <p:nvSpPr>
          <p:cNvPr id="3" name="Content Placeholder 2">
            <a:extLst>
              <a:ext uri="{FF2B5EF4-FFF2-40B4-BE49-F238E27FC236}">
                <a16:creationId xmlns:a16="http://schemas.microsoft.com/office/drawing/2014/main" id="{B843701D-8731-EFA3-53CB-381B640F5B05}"/>
              </a:ext>
            </a:extLst>
          </p:cNvPr>
          <p:cNvSpPr>
            <a:spLocks noGrp="1"/>
          </p:cNvSpPr>
          <p:nvPr>
            <p:ph idx="1"/>
          </p:nvPr>
        </p:nvSpPr>
        <p:spPr>
          <a:xfrm>
            <a:off x="152400" y="895353"/>
            <a:ext cx="4419600" cy="914397"/>
          </a:xfrm>
        </p:spPr>
        <p:txBody>
          <a:bodyPr>
            <a:normAutofit/>
          </a:bodyPr>
          <a:lstStyle/>
          <a:p>
            <a:pPr marL="0" indent="0">
              <a:buNone/>
            </a:pPr>
            <a:r>
              <a:rPr lang="en-US" sz="1600" dirty="0">
                <a:latin typeface="PermianSlabSerifTypeface" panose="02000000000000000000" pitchFamily="50" charset="0"/>
              </a:rPr>
              <a:t>If there are any additional documents related to the renewal, please upload them here, then select </a:t>
            </a:r>
            <a:r>
              <a:rPr lang="en-US" sz="1600" b="1" dirty="0">
                <a:latin typeface="PermianSlabSerifTypeface" panose="02000000000000000000" pitchFamily="50" charset="0"/>
              </a:rPr>
              <a:t>Finish </a:t>
            </a:r>
            <a:r>
              <a:rPr lang="en-US" sz="1600" dirty="0">
                <a:latin typeface="PermianSlabSerifTypeface" panose="02000000000000000000" pitchFamily="50" charset="0"/>
              </a:rPr>
              <a:t>to continue. </a:t>
            </a:r>
          </a:p>
        </p:txBody>
      </p:sp>
      <p:pic>
        <p:nvPicPr>
          <p:cNvPr id="4" name="Picture 3" descr="Screenshot of the File Attachments step of the application. Shows additional documents, upload button, the type of formats accepted, with a white back button a blue finish button in the lower right corner.">
            <a:extLst>
              <a:ext uri="{FF2B5EF4-FFF2-40B4-BE49-F238E27FC236}">
                <a16:creationId xmlns:a16="http://schemas.microsoft.com/office/drawing/2014/main" id="{B5725FE4-0B9E-6400-7714-43A32F19C5E1}"/>
              </a:ext>
            </a:extLst>
          </p:cNvPr>
          <p:cNvPicPr>
            <a:picLocks noChangeAspect="1"/>
          </p:cNvPicPr>
          <p:nvPr/>
        </p:nvPicPr>
        <p:blipFill>
          <a:blip r:embed="rId2"/>
          <a:stretch>
            <a:fillRect/>
          </a:stretch>
        </p:blipFill>
        <p:spPr>
          <a:xfrm>
            <a:off x="2459218" y="1931147"/>
            <a:ext cx="6247607" cy="2358473"/>
          </a:xfrm>
          <a:prstGeom prst="rect">
            <a:avLst/>
          </a:prstGeom>
          <a:noFill/>
        </p:spPr>
      </p:pic>
    </p:spTree>
    <p:extLst>
      <p:ext uri="{BB962C8B-B14F-4D97-AF65-F5344CB8AC3E}">
        <p14:creationId xmlns:p14="http://schemas.microsoft.com/office/powerpoint/2010/main" val="338146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D78FE-72E3-3137-05D2-BADD072197FA}"/>
              </a:ext>
            </a:extLst>
          </p:cNvPr>
          <p:cNvSpPr>
            <a:spLocks noGrp="1"/>
          </p:cNvSpPr>
          <p:nvPr>
            <p:ph type="title"/>
          </p:nvPr>
        </p:nvSpPr>
        <p:spPr>
          <a:xfrm>
            <a:off x="152400" y="133352"/>
            <a:ext cx="8839200" cy="619125"/>
          </a:xfrm>
        </p:spPr>
        <p:txBody>
          <a:bodyPr anchor="ctr">
            <a:normAutofit/>
          </a:bodyPr>
          <a:lstStyle/>
          <a:p>
            <a:r>
              <a:rPr lang="en-US" dirty="0"/>
              <a:t>Step 9: Summary/Attestation </a:t>
            </a:r>
          </a:p>
        </p:txBody>
      </p:sp>
      <p:sp>
        <p:nvSpPr>
          <p:cNvPr id="4" name="Content Placeholder 3">
            <a:extLst>
              <a:ext uri="{FF2B5EF4-FFF2-40B4-BE49-F238E27FC236}">
                <a16:creationId xmlns:a16="http://schemas.microsoft.com/office/drawing/2014/main" id="{9B512E71-DA77-B804-A35A-9E64F803CB98}"/>
              </a:ext>
            </a:extLst>
          </p:cNvPr>
          <p:cNvSpPr>
            <a:spLocks noGrp="1"/>
          </p:cNvSpPr>
          <p:nvPr>
            <p:ph idx="1"/>
          </p:nvPr>
        </p:nvSpPr>
        <p:spPr>
          <a:xfrm>
            <a:off x="990600" y="1733551"/>
            <a:ext cx="7162800" cy="761997"/>
          </a:xfrm>
        </p:spPr>
        <p:txBody>
          <a:bodyPr>
            <a:normAutofit/>
          </a:bodyPr>
          <a:lstStyle/>
          <a:p>
            <a:pPr marL="0" indent="0" algn="ctr">
              <a:buNone/>
            </a:pPr>
            <a:r>
              <a:rPr lang="en-US" sz="1600" dirty="0">
                <a:latin typeface="PermianSlabSerifTypeface" panose="02000000000000000000" pitchFamily="50" charset="0"/>
              </a:rPr>
              <a:t>Click the attestation check mark to confirm the accuracy of all provided information and documentation, then select </a:t>
            </a:r>
            <a:r>
              <a:rPr lang="en-US" sz="1600" b="1" dirty="0">
                <a:latin typeface="PermianSlabSerifTypeface" panose="02000000000000000000" pitchFamily="50" charset="0"/>
              </a:rPr>
              <a:t>Submit</a:t>
            </a:r>
            <a:r>
              <a:rPr lang="en-US" sz="1600" dirty="0">
                <a:latin typeface="PermianSlabSerifTypeface" panose="02000000000000000000" pitchFamily="50" charset="0"/>
              </a:rPr>
              <a:t>.</a:t>
            </a:r>
          </a:p>
        </p:txBody>
      </p:sp>
      <p:pic>
        <p:nvPicPr>
          <p:cNvPr id="6" name="Picture 5" descr="Screen shot of the Summary/Attestation step where information can be reviewed and edited before affirming that all information and documentation submitted is true and accurate with a highlighted check box and blue submit button highlighted in the bottom right.">
            <a:extLst>
              <a:ext uri="{FF2B5EF4-FFF2-40B4-BE49-F238E27FC236}">
                <a16:creationId xmlns:a16="http://schemas.microsoft.com/office/drawing/2014/main" id="{C605889E-FB27-348D-AF27-8E0BE51C57B3}"/>
              </a:ext>
            </a:extLst>
          </p:cNvPr>
          <p:cNvPicPr>
            <a:picLocks noChangeAspect="1"/>
          </p:cNvPicPr>
          <p:nvPr/>
        </p:nvPicPr>
        <p:blipFill>
          <a:blip r:embed="rId2"/>
          <a:stretch>
            <a:fillRect/>
          </a:stretch>
        </p:blipFill>
        <p:spPr>
          <a:xfrm>
            <a:off x="1135816" y="3028950"/>
            <a:ext cx="6872368" cy="1151120"/>
          </a:xfrm>
          <a:prstGeom prst="rect">
            <a:avLst/>
          </a:prstGeom>
          <a:noFill/>
        </p:spPr>
      </p:pic>
    </p:spTree>
    <p:extLst>
      <p:ext uri="{BB962C8B-B14F-4D97-AF65-F5344CB8AC3E}">
        <p14:creationId xmlns:p14="http://schemas.microsoft.com/office/powerpoint/2010/main" val="3600665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26112-86EC-D483-87F8-A1266CA1EB8F}"/>
              </a:ext>
            </a:extLst>
          </p:cNvPr>
          <p:cNvSpPr>
            <a:spLocks noGrp="1"/>
          </p:cNvSpPr>
          <p:nvPr>
            <p:ph type="title"/>
          </p:nvPr>
        </p:nvSpPr>
        <p:spPr/>
        <p:txBody>
          <a:bodyPr/>
          <a:lstStyle/>
          <a:p>
            <a:r>
              <a:rPr lang="en-US" dirty="0"/>
              <a:t>Step 10: Transaction Successful – Pay Now</a:t>
            </a:r>
          </a:p>
        </p:txBody>
      </p:sp>
      <p:sp>
        <p:nvSpPr>
          <p:cNvPr id="4" name="Content Placeholder 3">
            <a:extLst>
              <a:ext uri="{FF2B5EF4-FFF2-40B4-BE49-F238E27FC236}">
                <a16:creationId xmlns:a16="http://schemas.microsoft.com/office/drawing/2014/main" id="{5D6E1587-F849-95A6-A6D5-6DC0AC1D9EA5}"/>
              </a:ext>
            </a:extLst>
          </p:cNvPr>
          <p:cNvSpPr>
            <a:spLocks noGrp="1"/>
          </p:cNvSpPr>
          <p:nvPr>
            <p:ph idx="1"/>
          </p:nvPr>
        </p:nvSpPr>
        <p:spPr>
          <a:xfrm>
            <a:off x="152400" y="1352550"/>
            <a:ext cx="8839200" cy="1143000"/>
          </a:xfrm>
        </p:spPr>
        <p:txBody>
          <a:bodyPr>
            <a:normAutofit/>
          </a:bodyPr>
          <a:lstStyle/>
          <a:p>
            <a:pPr marL="0" indent="0" algn="ctr">
              <a:buNone/>
            </a:pPr>
            <a:r>
              <a:rPr lang="en-US" sz="1600" dirty="0">
                <a:latin typeface="PermianSlabSerifTypeface" panose="02000000000000000000" pitchFamily="50" charset="0"/>
              </a:rPr>
              <a:t>After your submission is successful, a confirmation message will appear displaying your </a:t>
            </a:r>
            <a:r>
              <a:rPr lang="en-US" sz="1600" b="1" dirty="0">
                <a:latin typeface="PermianSlabSerifTypeface" panose="02000000000000000000" pitchFamily="50" charset="0"/>
              </a:rPr>
              <a:t>application number</a:t>
            </a:r>
            <a:r>
              <a:rPr lang="en-US" sz="1600" dirty="0">
                <a:latin typeface="PermianSlabSerifTypeface" panose="02000000000000000000" pitchFamily="50" charset="0"/>
              </a:rPr>
              <a:t>. You will then be prompted to proceed with payment. When prompted, select </a:t>
            </a:r>
            <a:r>
              <a:rPr lang="en-US" sz="1600" b="1" dirty="0">
                <a:latin typeface="PermianSlabSerifTypeface" panose="02000000000000000000" pitchFamily="50" charset="0"/>
              </a:rPr>
              <a:t>Pay Now</a:t>
            </a:r>
            <a:r>
              <a:rPr lang="en-US" sz="1600" dirty="0">
                <a:latin typeface="PermianSlabSerifTypeface" panose="02000000000000000000" pitchFamily="50" charset="0"/>
              </a:rPr>
              <a:t> to continue.</a:t>
            </a:r>
          </a:p>
        </p:txBody>
      </p:sp>
      <p:pic>
        <p:nvPicPr>
          <p:cNvPr id="3" name="Picture 2" descr="Screen shot of the successful submission page buttons with grey home button, grey view summary button, and blue pay now button.">
            <a:extLst>
              <a:ext uri="{FF2B5EF4-FFF2-40B4-BE49-F238E27FC236}">
                <a16:creationId xmlns:a16="http://schemas.microsoft.com/office/drawing/2014/main" id="{64D0A508-6F96-0ED6-E3B3-FA2B9A090B8C}"/>
              </a:ext>
            </a:extLst>
          </p:cNvPr>
          <p:cNvPicPr>
            <a:picLocks noChangeAspect="1"/>
          </p:cNvPicPr>
          <p:nvPr/>
        </p:nvPicPr>
        <p:blipFill>
          <a:blip r:embed="rId2"/>
          <a:stretch>
            <a:fillRect/>
          </a:stretch>
        </p:blipFill>
        <p:spPr>
          <a:xfrm>
            <a:off x="3298340" y="3107129"/>
            <a:ext cx="2433473" cy="472380"/>
          </a:xfrm>
          <a:prstGeom prst="rect">
            <a:avLst/>
          </a:prstGeom>
        </p:spPr>
      </p:pic>
    </p:spTree>
    <p:extLst>
      <p:ext uri="{BB962C8B-B14F-4D97-AF65-F5344CB8AC3E}">
        <p14:creationId xmlns:p14="http://schemas.microsoft.com/office/powerpoint/2010/main" val="1389222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366B5-763D-BA6D-057C-4875A3409845}"/>
              </a:ext>
            </a:extLst>
          </p:cNvPr>
          <p:cNvSpPr>
            <a:spLocks noGrp="1"/>
          </p:cNvSpPr>
          <p:nvPr>
            <p:ph type="title"/>
          </p:nvPr>
        </p:nvSpPr>
        <p:spPr>
          <a:xfrm>
            <a:off x="152400" y="133352"/>
            <a:ext cx="8839200" cy="619125"/>
          </a:xfrm>
        </p:spPr>
        <p:txBody>
          <a:bodyPr anchor="ctr">
            <a:normAutofit/>
          </a:bodyPr>
          <a:lstStyle/>
          <a:p>
            <a:r>
              <a:rPr lang="en-US" dirty="0"/>
              <a:t>Step 11: Available Transactions </a:t>
            </a:r>
          </a:p>
        </p:txBody>
      </p:sp>
      <p:sp>
        <p:nvSpPr>
          <p:cNvPr id="4" name="Content Placeholder 3">
            <a:extLst>
              <a:ext uri="{FF2B5EF4-FFF2-40B4-BE49-F238E27FC236}">
                <a16:creationId xmlns:a16="http://schemas.microsoft.com/office/drawing/2014/main" id="{D4542931-A103-9E4F-0BFB-DD175476C8F7}"/>
              </a:ext>
            </a:extLst>
          </p:cNvPr>
          <p:cNvSpPr>
            <a:spLocks noGrp="1"/>
          </p:cNvSpPr>
          <p:nvPr>
            <p:ph idx="1"/>
          </p:nvPr>
        </p:nvSpPr>
        <p:spPr>
          <a:xfrm>
            <a:off x="1496291" y="1176340"/>
            <a:ext cx="6151418" cy="990597"/>
          </a:xfrm>
        </p:spPr>
        <p:txBody>
          <a:bodyPr>
            <a:normAutofit/>
          </a:bodyPr>
          <a:lstStyle/>
          <a:p>
            <a:pPr marL="0" indent="0" algn="ctr">
              <a:buNone/>
            </a:pPr>
            <a:r>
              <a:rPr lang="en-US" sz="1600" dirty="0">
                <a:latin typeface="PermianSlabSerifTypeface" panose="02000000000000000000" pitchFamily="50" charset="0"/>
              </a:rPr>
              <a:t>Select the specific transaction you intend to pay from the list provided, and then select Next.</a:t>
            </a:r>
          </a:p>
        </p:txBody>
      </p:sp>
      <p:pic>
        <p:nvPicPr>
          <p:cNvPr id="8" name="Content Placeholder 7" descr="Image of the transaction step for this application. Highlighted checkbox, what the fee is for, name and license number of the applicant, address of the applicant, the fee, with a cancel button and next button highlighted in the lower right corner.">
            <a:extLst>
              <a:ext uri="{FF2B5EF4-FFF2-40B4-BE49-F238E27FC236}">
                <a16:creationId xmlns:a16="http://schemas.microsoft.com/office/drawing/2014/main" id="{F1487EF9-C729-1BBD-44DC-767665EE555C}"/>
              </a:ext>
            </a:extLst>
          </p:cNvPr>
          <p:cNvPicPr>
            <a:picLocks noGrp="1" noChangeAspect="1"/>
          </p:cNvPicPr>
          <p:nvPr>
            <p:ph idx="13"/>
          </p:nvPr>
        </p:nvPicPr>
        <p:blipFill>
          <a:blip r:embed="rId2"/>
          <a:stretch>
            <a:fillRect/>
          </a:stretch>
        </p:blipFill>
        <p:spPr>
          <a:xfrm>
            <a:off x="1448196" y="2266950"/>
            <a:ext cx="6247607" cy="1987240"/>
          </a:xfrm>
          <a:prstGeom prst="rect">
            <a:avLst/>
          </a:prstGeom>
        </p:spPr>
      </p:pic>
    </p:spTree>
    <p:extLst>
      <p:ext uri="{BB962C8B-B14F-4D97-AF65-F5344CB8AC3E}">
        <p14:creationId xmlns:p14="http://schemas.microsoft.com/office/powerpoint/2010/main" val="1179511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91B7C-DD78-3A0E-A6C2-2176C25F87D5}"/>
              </a:ext>
            </a:extLst>
          </p:cNvPr>
          <p:cNvSpPr>
            <a:spLocks noGrp="1"/>
          </p:cNvSpPr>
          <p:nvPr>
            <p:ph type="title"/>
          </p:nvPr>
        </p:nvSpPr>
        <p:spPr>
          <a:xfrm>
            <a:off x="152400" y="133352"/>
            <a:ext cx="8839200" cy="619125"/>
          </a:xfrm>
        </p:spPr>
        <p:txBody>
          <a:bodyPr anchor="ctr">
            <a:normAutofit/>
          </a:bodyPr>
          <a:lstStyle/>
          <a:p>
            <a:r>
              <a:rPr lang="en-US" dirty="0"/>
              <a:t>Step 12: Confirm Payment Details</a:t>
            </a:r>
          </a:p>
        </p:txBody>
      </p:sp>
      <p:sp>
        <p:nvSpPr>
          <p:cNvPr id="4" name="Content Placeholder 3">
            <a:extLst>
              <a:ext uri="{FF2B5EF4-FFF2-40B4-BE49-F238E27FC236}">
                <a16:creationId xmlns:a16="http://schemas.microsoft.com/office/drawing/2014/main" id="{99FBB7F9-5A52-61D2-F64E-9C184E15AC74}"/>
              </a:ext>
            </a:extLst>
          </p:cNvPr>
          <p:cNvSpPr>
            <a:spLocks noGrp="1"/>
          </p:cNvSpPr>
          <p:nvPr>
            <p:ph idx="1"/>
          </p:nvPr>
        </p:nvSpPr>
        <p:spPr>
          <a:xfrm>
            <a:off x="187036" y="1200150"/>
            <a:ext cx="4419600" cy="761997"/>
          </a:xfrm>
        </p:spPr>
        <p:txBody>
          <a:bodyPr>
            <a:normAutofit/>
          </a:bodyPr>
          <a:lstStyle/>
          <a:p>
            <a:pPr marL="0" indent="0" algn="ctr">
              <a:buNone/>
            </a:pPr>
            <a:r>
              <a:rPr lang="en-US" sz="1600" dirty="0">
                <a:latin typeface="PermianSlabSerifTypeface" panose="02000000000000000000" pitchFamily="50" charset="0"/>
              </a:rPr>
              <a:t>Confirm the selected application is correct and click </a:t>
            </a:r>
            <a:r>
              <a:rPr lang="en-US" sz="1600" b="1" dirty="0">
                <a:latin typeface="PermianSlabSerifTypeface" panose="02000000000000000000" pitchFamily="50" charset="0"/>
              </a:rPr>
              <a:t>Next</a:t>
            </a:r>
            <a:r>
              <a:rPr lang="en-US" sz="1600" dirty="0">
                <a:latin typeface="PermianSlabSerifTypeface" panose="02000000000000000000" pitchFamily="50" charset="0"/>
              </a:rPr>
              <a:t>. </a:t>
            </a:r>
          </a:p>
        </p:txBody>
      </p:sp>
      <p:pic>
        <p:nvPicPr>
          <p:cNvPr id="10" name="Content Placeholder 9" descr="Image of the confirm payment details step for this application. Lists the date, what the fee is for, name and license number of the applicant, address of the applicant, the fee, with a cancel button, back button, and next button highlighted in the lower right corner.">
            <a:extLst>
              <a:ext uri="{FF2B5EF4-FFF2-40B4-BE49-F238E27FC236}">
                <a16:creationId xmlns:a16="http://schemas.microsoft.com/office/drawing/2014/main" id="{143FF22C-799E-EC71-F7C5-6B6F727B988F}"/>
              </a:ext>
            </a:extLst>
          </p:cNvPr>
          <p:cNvPicPr>
            <a:picLocks noGrp="1" noChangeAspect="1"/>
          </p:cNvPicPr>
          <p:nvPr>
            <p:ph idx="13"/>
          </p:nvPr>
        </p:nvPicPr>
        <p:blipFill>
          <a:blip r:embed="rId2"/>
          <a:stretch>
            <a:fillRect/>
          </a:stretch>
        </p:blipFill>
        <p:spPr>
          <a:xfrm>
            <a:off x="3200400" y="2419350"/>
            <a:ext cx="5679643" cy="1938696"/>
          </a:xfrm>
          <a:prstGeom prst="rect">
            <a:avLst/>
          </a:prstGeom>
        </p:spPr>
      </p:pic>
    </p:spTree>
    <p:extLst>
      <p:ext uri="{BB962C8B-B14F-4D97-AF65-F5344CB8AC3E}">
        <p14:creationId xmlns:p14="http://schemas.microsoft.com/office/powerpoint/2010/main" val="1490511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13EF8-3FF4-42EE-4054-1FCAE94F6449}"/>
              </a:ext>
            </a:extLst>
          </p:cNvPr>
          <p:cNvSpPr>
            <a:spLocks noGrp="1"/>
          </p:cNvSpPr>
          <p:nvPr>
            <p:ph type="title"/>
          </p:nvPr>
        </p:nvSpPr>
        <p:spPr>
          <a:xfrm>
            <a:off x="152400" y="133352"/>
            <a:ext cx="8839200" cy="619125"/>
          </a:xfrm>
        </p:spPr>
        <p:txBody>
          <a:bodyPr anchor="ctr">
            <a:normAutofit/>
          </a:bodyPr>
          <a:lstStyle/>
          <a:p>
            <a:r>
              <a:rPr lang="en-US" dirty="0"/>
              <a:t>Step 13: Select a Payment Type</a:t>
            </a:r>
          </a:p>
        </p:txBody>
      </p:sp>
      <p:sp>
        <p:nvSpPr>
          <p:cNvPr id="9" name="Content Placeholder 2">
            <a:extLst>
              <a:ext uri="{FF2B5EF4-FFF2-40B4-BE49-F238E27FC236}">
                <a16:creationId xmlns:a16="http://schemas.microsoft.com/office/drawing/2014/main" id="{C8D536C8-AA9F-4F02-6D06-09943C5C7C23}"/>
              </a:ext>
            </a:extLst>
          </p:cNvPr>
          <p:cNvSpPr>
            <a:spLocks noGrp="1"/>
          </p:cNvSpPr>
          <p:nvPr>
            <p:ph idx="1"/>
          </p:nvPr>
        </p:nvSpPr>
        <p:spPr>
          <a:xfrm>
            <a:off x="990599" y="1123950"/>
            <a:ext cx="7162800" cy="914397"/>
          </a:xfrm>
        </p:spPr>
        <p:txBody>
          <a:bodyPr>
            <a:normAutofit/>
          </a:bodyPr>
          <a:lstStyle/>
          <a:p>
            <a:pPr marL="0" indent="0" algn="ctr">
              <a:buNone/>
            </a:pPr>
            <a:r>
              <a:rPr lang="en-US" sz="1600" dirty="0">
                <a:latin typeface="PermianSlabSerifTypeface" panose="02000000000000000000" pitchFamily="50" charset="0"/>
              </a:rPr>
              <a:t>Choose the appropriate payment type from the available options, then proceed by selecting </a:t>
            </a:r>
            <a:r>
              <a:rPr lang="en-US" sz="1600" b="1" dirty="0">
                <a:latin typeface="PermianSlabSerifTypeface" panose="02000000000000000000" pitchFamily="50" charset="0"/>
              </a:rPr>
              <a:t>Next</a:t>
            </a:r>
            <a:r>
              <a:rPr lang="en-US" sz="1600" dirty="0">
                <a:latin typeface="PermianSlabSerifTypeface" panose="02000000000000000000" pitchFamily="50" charset="0"/>
              </a:rPr>
              <a:t>.</a:t>
            </a:r>
          </a:p>
        </p:txBody>
      </p:sp>
      <p:pic>
        <p:nvPicPr>
          <p:cNvPr id="5" name="Content Placeholder 4" descr="Image of the select a payment type step listing American Express, Discover, MasterCard, PIN-less debit, and Visa options with radio buttons next to each option. Cancel, back, and next buttons in the lower right corner.">
            <a:extLst>
              <a:ext uri="{FF2B5EF4-FFF2-40B4-BE49-F238E27FC236}">
                <a16:creationId xmlns:a16="http://schemas.microsoft.com/office/drawing/2014/main" id="{E9E5BC39-AE89-3054-46A9-63A6D34736A7}"/>
              </a:ext>
            </a:extLst>
          </p:cNvPr>
          <p:cNvPicPr>
            <a:picLocks noGrp="1" noChangeAspect="1"/>
          </p:cNvPicPr>
          <p:nvPr>
            <p:ph idx="13"/>
          </p:nvPr>
        </p:nvPicPr>
        <p:blipFill>
          <a:blip r:embed="rId2"/>
          <a:stretch>
            <a:fillRect/>
          </a:stretch>
        </p:blipFill>
        <p:spPr>
          <a:xfrm>
            <a:off x="1448196" y="2190750"/>
            <a:ext cx="6247607" cy="2131768"/>
          </a:xfrm>
          <a:prstGeom prst="rect">
            <a:avLst/>
          </a:prstGeom>
          <a:noFill/>
        </p:spPr>
      </p:pic>
    </p:spTree>
    <p:extLst>
      <p:ext uri="{BB962C8B-B14F-4D97-AF65-F5344CB8AC3E}">
        <p14:creationId xmlns:p14="http://schemas.microsoft.com/office/powerpoint/2010/main" val="643021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D838F-3AFB-5D80-7696-14A37DC9B317}"/>
              </a:ext>
            </a:extLst>
          </p:cNvPr>
          <p:cNvSpPr>
            <a:spLocks noGrp="1"/>
          </p:cNvSpPr>
          <p:nvPr>
            <p:ph type="title"/>
          </p:nvPr>
        </p:nvSpPr>
        <p:spPr>
          <a:xfrm>
            <a:off x="152400" y="133352"/>
            <a:ext cx="8839200" cy="619125"/>
          </a:xfrm>
        </p:spPr>
        <p:txBody>
          <a:bodyPr anchor="ctr">
            <a:normAutofit/>
          </a:bodyPr>
          <a:lstStyle/>
          <a:p>
            <a:r>
              <a:rPr lang="en-US" dirty="0"/>
              <a:t>Step 14: Billing Information	</a:t>
            </a:r>
          </a:p>
        </p:txBody>
      </p:sp>
      <p:sp>
        <p:nvSpPr>
          <p:cNvPr id="9" name="Content Placeholder 2">
            <a:extLst>
              <a:ext uri="{FF2B5EF4-FFF2-40B4-BE49-F238E27FC236}">
                <a16:creationId xmlns:a16="http://schemas.microsoft.com/office/drawing/2014/main" id="{061AC1F2-BC8B-BD97-C36A-19F5861C3B5D}"/>
              </a:ext>
            </a:extLst>
          </p:cNvPr>
          <p:cNvSpPr>
            <a:spLocks noGrp="1"/>
          </p:cNvSpPr>
          <p:nvPr>
            <p:ph idx="1"/>
          </p:nvPr>
        </p:nvSpPr>
        <p:spPr>
          <a:xfrm>
            <a:off x="152400" y="895353"/>
            <a:ext cx="4419600" cy="761997"/>
          </a:xfrm>
        </p:spPr>
        <p:txBody>
          <a:bodyPr>
            <a:normAutofit/>
          </a:bodyPr>
          <a:lstStyle/>
          <a:p>
            <a:pPr marL="0" indent="0">
              <a:buNone/>
            </a:pPr>
            <a:r>
              <a:rPr lang="en-US" sz="1600" dirty="0">
                <a:latin typeface="PermianSlabSerifTypeface" panose="02000000000000000000" pitchFamily="50" charset="0"/>
              </a:rPr>
              <a:t>Provide all required billing information to complete the payment process.</a:t>
            </a:r>
          </a:p>
        </p:txBody>
      </p:sp>
      <p:pic>
        <p:nvPicPr>
          <p:cNvPr id="6" name="Content Placeholder 5" descr="Image of the billing information step of the application with required fields for name, mailing address, city, state, country, zip code, phone number, email address, card number, expiration month, expiration year, and CVV. Cancel, back, and finish buttons in lower right corner.">
            <a:extLst>
              <a:ext uri="{FF2B5EF4-FFF2-40B4-BE49-F238E27FC236}">
                <a16:creationId xmlns:a16="http://schemas.microsoft.com/office/drawing/2014/main" id="{4A62DA62-8DD4-1412-9F9D-0C55448D6FD9}"/>
              </a:ext>
            </a:extLst>
          </p:cNvPr>
          <p:cNvPicPr>
            <a:picLocks noGrp="1" noChangeAspect="1"/>
          </p:cNvPicPr>
          <p:nvPr>
            <p:ph idx="13"/>
          </p:nvPr>
        </p:nvPicPr>
        <p:blipFill>
          <a:blip r:embed="rId2"/>
          <a:stretch>
            <a:fillRect/>
          </a:stretch>
        </p:blipFill>
        <p:spPr>
          <a:xfrm>
            <a:off x="3311957" y="1352550"/>
            <a:ext cx="5679643" cy="3158328"/>
          </a:xfrm>
          <a:prstGeom prst="rect">
            <a:avLst/>
          </a:prstGeom>
        </p:spPr>
      </p:pic>
    </p:spTree>
    <p:extLst>
      <p:ext uri="{BB962C8B-B14F-4D97-AF65-F5344CB8AC3E}">
        <p14:creationId xmlns:p14="http://schemas.microsoft.com/office/powerpoint/2010/main" val="1950581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E5A93-45FF-F865-8169-E964D70738D0}"/>
              </a:ext>
            </a:extLst>
          </p:cNvPr>
          <p:cNvSpPr>
            <a:spLocks noGrp="1"/>
          </p:cNvSpPr>
          <p:nvPr>
            <p:ph type="title"/>
          </p:nvPr>
        </p:nvSpPr>
        <p:spPr>
          <a:xfrm>
            <a:off x="152400" y="133352"/>
            <a:ext cx="8839200" cy="619125"/>
          </a:xfrm>
        </p:spPr>
        <p:txBody>
          <a:bodyPr anchor="ctr">
            <a:normAutofit/>
          </a:bodyPr>
          <a:lstStyle/>
          <a:p>
            <a:r>
              <a:rPr lang="en-US" dirty="0"/>
              <a:t>Final Step</a:t>
            </a:r>
          </a:p>
        </p:txBody>
      </p:sp>
      <p:sp>
        <p:nvSpPr>
          <p:cNvPr id="4" name="Content Placeholder 3">
            <a:extLst>
              <a:ext uri="{FF2B5EF4-FFF2-40B4-BE49-F238E27FC236}">
                <a16:creationId xmlns:a16="http://schemas.microsoft.com/office/drawing/2014/main" id="{A6828A8C-B94E-7A1C-3D46-B259CDA7EB22}"/>
              </a:ext>
            </a:extLst>
          </p:cNvPr>
          <p:cNvSpPr>
            <a:spLocks noGrp="1"/>
          </p:cNvSpPr>
          <p:nvPr>
            <p:ph idx="1"/>
          </p:nvPr>
        </p:nvSpPr>
        <p:spPr>
          <a:xfrm>
            <a:off x="214745" y="1916907"/>
            <a:ext cx="4419600" cy="1676397"/>
          </a:xfrm>
        </p:spPr>
        <p:txBody>
          <a:bodyPr>
            <a:normAutofit/>
          </a:bodyPr>
          <a:lstStyle/>
          <a:p>
            <a:pPr marL="0" indent="0">
              <a:buNone/>
            </a:pPr>
            <a:r>
              <a:rPr lang="en-US" sz="1600" dirty="0">
                <a:latin typeface="PermianSlabSerifTypeface" panose="02000000000000000000" pitchFamily="50" charset="0"/>
              </a:rPr>
              <a:t>Upon successful completion of the transaction, a confirmation message will be shown. The applicant will subsequently receive an email that includes the application summary as well as the online payment summary.</a:t>
            </a:r>
          </a:p>
          <a:p>
            <a:pPr marL="0" indent="0">
              <a:buNone/>
            </a:pPr>
            <a:endParaRPr lang="en-US" dirty="0"/>
          </a:p>
        </p:txBody>
      </p:sp>
      <p:pic>
        <p:nvPicPr>
          <p:cNvPr id="5" name="Content Placeholder 4" descr="Successful payment submission page of the application featuring a cartoon thumbs up with a yellow star.">
            <a:extLst>
              <a:ext uri="{FF2B5EF4-FFF2-40B4-BE49-F238E27FC236}">
                <a16:creationId xmlns:a16="http://schemas.microsoft.com/office/drawing/2014/main" id="{519F15C8-AF57-FA3D-2386-441F022FF692}"/>
              </a:ext>
            </a:extLst>
          </p:cNvPr>
          <p:cNvPicPr>
            <a:picLocks noGrp="1" noChangeAspect="1"/>
          </p:cNvPicPr>
          <p:nvPr>
            <p:ph idx="13"/>
          </p:nvPr>
        </p:nvPicPr>
        <p:blipFill>
          <a:blip r:embed="rId2"/>
          <a:stretch>
            <a:fillRect/>
          </a:stretch>
        </p:blipFill>
        <p:spPr>
          <a:xfrm>
            <a:off x="4648200" y="1717907"/>
            <a:ext cx="4267200" cy="2074398"/>
          </a:xfrm>
          <a:prstGeom prst="rect">
            <a:avLst/>
          </a:prstGeom>
          <a:noFill/>
        </p:spPr>
      </p:pic>
    </p:spTree>
    <p:extLst>
      <p:ext uri="{BB962C8B-B14F-4D97-AF65-F5344CB8AC3E}">
        <p14:creationId xmlns:p14="http://schemas.microsoft.com/office/powerpoint/2010/main" val="1687735336"/>
      </p:ext>
    </p:extLst>
  </p:cSld>
  <p:clrMapOvr>
    <a:masterClrMapping/>
  </p:clrMapOvr>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f54db86-9acf-473f-86cd-d372fb7dee81">
      <Terms xmlns="http://schemas.microsoft.com/office/infopath/2007/PartnerControls"/>
    </lcf76f155ced4ddcb4097134ff3c332f>
    <TaxCatchAll xmlns="663787b2-79d3-48c9-9efc-72104f7b8c35" xsi:nil="true"/>
    <Downloaded xmlns="3f54db86-9acf-473f-86cd-d372fb7dee8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DA1F3F22E7E6948B86EEB409C4DA4D9" ma:contentTypeVersion="11" ma:contentTypeDescription="Create a new document." ma:contentTypeScope="" ma:versionID="141194092cb4add0f27d660377ca45cc">
  <xsd:schema xmlns:xsd="http://www.w3.org/2001/XMLSchema" xmlns:xs="http://www.w3.org/2001/XMLSchema" xmlns:p="http://schemas.microsoft.com/office/2006/metadata/properties" xmlns:ns2="3f54db86-9acf-473f-86cd-d372fb7dee81" xmlns:ns3="663787b2-79d3-48c9-9efc-72104f7b8c35" targetNamespace="http://schemas.microsoft.com/office/2006/metadata/properties" ma:root="true" ma:fieldsID="1069c8473700559311f3e33ec737fdeb" ns2:_="" ns3:_="">
    <xsd:import namespace="3f54db86-9acf-473f-86cd-d372fb7dee81"/>
    <xsd:import namespace="663787b2-79d3-48c9-9efc-72104f7b8c3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Download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54db86-9acf-473f-86cd-d372fb7dee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ec6819c-d561-498f-ad6b-029f1b52bec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Downloaded" ma:index="18" nillable="true" ma:displayName="Downloaded" ma:format="Dropdown" ma:internalName="Downloade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3787b2-79d3-48c9-9efc-72104f7b8c3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cb05d5-443a-4215-9084-e9ce810e208e}" ma:internalName="TaxCatchAll" ma:showField="CatchAllData" ma:web="663787b2-79d3-48c9-9efc-72104f7b8c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44E963-FA06-4413-B6B0-0430C50C3D1D}">
  <ds:schemaRefs>
    <ds:schemaRef ds:uri="http://schemas.microsoft.com/office/2006/metadata/properties"/>
    <ds:schemaRef ds:uri="http://schemas.microsoft.com/office/infopath/2007/PartnerControls"/>
    <ds:schemaRef ds:uri="3f54db86-9acf-473f-86cd-d372fb7dee81"/>
    <ds:schemaRef ds:uri="663787b2-79d3-48c9-9efc-72104f7b8c35"/>
  </ds:schemaRefs>
</ds:datastoreItem>
</file>

<file path=customXml/itemProps2.xml><?xml version="1.0" encoding="utf-8"?>
<ds:datastoreItem xmlns:ds="http://schemas.openxmlformats.org/officeDocument/2006/customXml" ds:itemID="{A6941C34-B64A-4B0A-ADDE-A0FCCDE5FEFF}">
  <ds:schemaRefs>
    <ds:schemaRef ds:uri="http://schemas.microsoft.com/sharepoint/v3/contenttype/forms"/>
  </ds:schemaRefs>
</ds:datastoreItem>
</file>

<file path=customXml/itemProps3.xml><?xml version="1.0" encoding="utf-8"?>
<ds:datastoreItem xmlns:ds="http://schemas.openxmlformats.org/officeDocument/2006/customXml" ds:itemID="{24D09B3E-1751-4049-8F59-B8385DDD10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54db86-9acf-473f-86cd-d372fb7dee81"/>
    <ds:schemaRef ds:uri="663787b2-79d3-48c9-9efc-72104f7b8c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345bebf-0d71-4337-9281-24b941616c36}" enabled="0" method="" siteId="{f345bebf-0d71-4337-9281-24b941616c36}" removed="1"/>
</clbl:labelList>
</file>

<file path=docProps/app.xml><?xml version="1.0" encoding="utf-8"?>
<Properties xmlns="http://schemas.openxmlformats.org/officeDocument/2006/extended-properties" xmlns:vt="http://schemas.openxmlformats.org/officeDocument/2006/docPropsVTypes">
  <Template/>
  <TotalTime>528</TotalTime>
  <Words>524</Words>
  <Application>Microsoft Office PowerPoint</Application>
  <PresentationFormat>On-screen Show (16:9)</PresentationFormat>
  <Paragraphs>48</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Open Sans</vt:lpstr>
      <vt:lpstr>PermianSlabSerifTypeface</vt:lpstr>
      <vt:lpstr>PowerPoint B</vt:lpstr>
      <vt:lpstr>TN Board of Funeral Directors and Embalmers</vt:lpstr>
      <vt:lpstr>Tennessee Board of Funeral Directors and Embalmers Application Assistance</vt:lpstr>
      <vt:lpstr>Where To Complete The Renewal </vt:lpstr>
      <vt:lpstr>Step 1: Renewals</vt:lpstr>
      <vt:lpstr>Step 2: Introduction </vt:lpstr>
      <vt:lpstr>Step 3: Name and Organizational Details</vt:lpstr>
      <vt:lpstr>Step 4: Contact Information </vt:lpstr>
      <vt:lpstr>Step 5: Contact Information Continued</vt:lpstr>
      <vt:lpstr>Step 6: Questions</vt:lpstr>
      <vt:lpstr>Step 7: Related Licenses Listing</vt:lpstr>
      <vt:lpstr>Step 8: Attachments </vt:lpstr>
      <vt:lpstr>Step 9: Summary/Attestation </vt:lpstr>
      <vt:lpstr>Step 10: Transaction Successful – Pay Now</vt:lpstr>
      <vt:lpstr>Step 11: Available Transactions </vt:lpstr>
      <vt:lpstr>Step 12: Confirm Payment Details</vt:lpstr>
      <vt:lpstr>Step 13: Select a Payment Type</vt:lpstr>
      <vt:lpstr>Step 14: Billing Information </vt:lpstr>
      <vt:lpstr>Final Step</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TDCI PowerPoint B Widescreen</dc:title>
  <dc:subject/>
  <dc:creator>Lisa Bohannon</dc:creator>
  <cp:keywords/>
  <dc:description/>
  <cp:lastModifiedBy>Lauren Cook</cp:lastModifiedBy>
  <cp:revision>11</cp:revision>
  <dcterms:created xsi:type="dcterms:W3CDTF">2015-04-23T14:05:11Z</dcterms:created>
  <dcterms:modified xsi:type="dcterms:W3CDTF">2026-06-26T18:01:09Z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0x0101007DA1F3F22E7E6948B86EEB409C4DA4D9</vt:lpwstr>
  </property>
</Properties>
</file>