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75" r:id="rId5"/>
    <p:sldId id="274" r:id="rId6"/>
    <p:sldId id="271"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073"/>
    <a:srgbClr val="EE3524"/>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p:cViewPr varScale="1">
        <p:scale>
          <a:sx n="150" d="100"/>
          <a:sy n="150" d="100"/>
        </p:scale>
        <p:origin x="144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ok" userId="815fbe41-2a05-4602-ac13-98a917e4d5a0" providerId="ADAL" clId="{2219383D-9C38-4D0F-BD6B-0175EDEEBE61}"/>
    <pc:docChg chg="modSld">
      <pc:chgData name="Lauren Cook" userId="815fbe41-2a05-4602-ac13-98a917e4d5a0" providerId="ADAL" clId="{2219383D-9C38-4D0F-BD6B-0175EDEEBE61}" dt="2026-06-05T18:56:23.576" v="255" actId="1076"/>
      <pc:docMkLst>
        <pc:docMk/>
      </pc:docMkLst>
      <pc:sldChg chg="modSp mod">
        <pc:chgData name="Lauren Cook" userId="815fbe41-2a05-4602-ac13-98a917e4d5a0" providerId="ADAL" clId="{2219383D-9C38-4D0F-BD6B-0175EDEEBE61}" dt="2026-06-05T18:54:52.303" v="230" actId="1076"/>
        <pc:sldMkLst>
          <pc:docMk/>
          <pc:sldMk cId="1191946917" sldId="260"/>
        </pc:sldMkLst>
        <pc:picChg chg="mod">
          <ac:chgData name="Lauren Cook" userId="815fbe41-2a05-4602-ac13-98a917e4d5a0" providerId="ADAL" clId="{2219383D-9C38-4D0F-BD6B-0175EDEEBE61}" dt="2026-06-05T18:54:52.303" v="230" actId="1076"/>
          <ac:picMkLst>
            <pc:docMk/>
            <pc:sldMk cId="1191946917" sldId="260"/>
            <ac:picMk id="9" creationId="{B926377E-665B-388F-39ED-7FBB3769561D}"/>
          </ac:picMkLst>
        </pc:picChg>
      </pc:sldChg>
      <pc:sldChg chg="modSp mod">
        <pc:chgData name="Lauren Cook" userId="815fbe41-2a05-4602-ac13-98a917e4d5a0" providerId="ADAL" clId="{2219383D-9C38-4D0F-BD6B-0175EDEEBE61}" dt="2026-06-05T18:55:44.213" v="242" actId="1076"/>
        <pc:sldMkLst>
          <pc:docMk/>
          <pc:sldMk cId="2272475923" sldId="262"/>
        </pc:sldMkLst>
        <pc:spChg chg="mod">
          <ac:chgData name="Lauren Cook" userId="815fbe41-2a05-4602-ac13-98a917e4d5a0" providerId="ADAL" clId="{2219383D-9C38-4D0F-BD6B-0175EDEEBE61}" dt="2026-06-05T18:55:44.213" v="242" actId="1076"/>
          <ac:spMkLst>
            <pc:docMk/>
            <pc:sldMk cId="2272475923" sldId="262"/>
            <ac:spMk id="2" creationId="{C139A96D-3CB5-F73F-B817-B59C44784D80}"/>
          </ac:spMkLst>
        </pc:spChg>
        <pc:spChg chg="mod">
          <ac:chgData name="Lauren Cook" userId="815fbe41-2a05-4602-ac13-98a917e4d5a0" providerId="ADAL" clId="{2219383D-9C38-4D0F-BD6B-0175EDEEBE61}" dt="2026-06-05T18:55:35.847" v="240" actId="404"/>
          <ac:spMkLst>
            <pc:docMk/>
            <pc:sldMk cId="2272475923" sldId="262"/>
            <ac:spMk id="8" creationId="{A5052D2B-B7A8-8610-D044-F4A9D7C77EFB}"/>
          </ac:spMkLst>
        </pc:spChg>
      </pc:sldChg>
      <pc:sldChg chg="modSp mod">
        <pc:chgData name="Lauren Cook" userId="815fbe41-2a05-4602-ac13-98a917e4d5a0" providerId="ADAL" clId="{2219383D-9C38-4D0F-BD6B-0175EDEEBE61}" dt="2026-06-05T18:56:23.576" v="255" actId="1076"/>
        <pc:sldMkLst>
          <pc:docMk/>
          <pc:sldMk cId="4272424087" sldId="274"/>
        </pc:sldMkLst>
        <pc:spChg chg="mod">
          <ac:chgData name="Lauren Cook" userId="815fbe41-2a05-4602-ac13-98a917e4d5a0" providerId="ADAL" clId="{2219383D-9C38-4D0F-BD6B-0175EDEEBE61}" dt="2026-06-05T18:56:23.576" v="255" actId="1076"/>
          <ac:spMkLst>
            <pc:docMk/>
            <pc:sldMk cId="4272424087" sldId="274"/>
            <ac:spMk id="3" creationId="{32B4D754-C154-B17A-39F1-13657A5C21B7}"/>
          </ac:spMkLst>
        </pc:spChg>
      </pc:sldChg>
      <pc:sldChg chg="modSp mod">
        <pc:chgData name="Lauren Cook" userId="815fbe41-2a05-4602-ac13-98a917e4d5a0" providerId="ADAL" clId="{2219383D-9C38-4D0F-BD6B-0175EDEEBE61}" dt="2026-06-05T18:56:05.764" v="254" actId="20577"/>
        <pc:sldMkLst>
          <pc:docMk/>
          <pc:sldMk cId="1902938893" sldId="275"/>
        </pc:sldMkLst>
        <pc:spChg chg="mod">
          <ac:chgData name="Lauren Cook" userId="815fbe41-2a05-4602-ac13-98a917e4d5a0" providerId="ADAL" clId="{2219383D-9C38-4D0F-BD6B-0175EDEEBE61}" dt="2026-06-05T18:55:53.551" v="244" actId="20577"/>
          <ac:spMkLst>
            <pc:docMk/>
            <pc:sldMk cId="1902938893" sldId="275"/>
            <ac:spMk id="4" creationId="{9674D8A1-F460-2C4E-1C7F-D41C9CD89A64}"/>
          </ac:spMkLst>
        </pc:spChg>
        <pc:spChg chg="mod">
          <ac:chgData name="Lauren Cook" userId="815fbe41-2a05-4602-ac13-98a917e4d5a0" providerId="ADAL" clId="{2219383D-9C38-4D0F-BD6B-0175EDEEBE61}" dt="2026-06-05T18:55:56.595" v="248" actId="20577"/>
          <ac:spMkLst>
            <pc:docMk/>
            <pc:sldMk cId="1902938893" sldId="275"/>
            <ac:spMk id="5" creationId="{A5278F54-3D6E-F1E6-79EA-F5F6DA489732}"/>
          </ac:spMkLst>
        </pc:spChg>
        <pc:spChg chg="mod">
          <ac:chgData name="Lauren Cook" userId="815fbe41-2a05-4602-ac13-98a917e4d5a0" providerId="ADAL" clId="{2219383D-9C38-4D0F-BD6B-0175EDEEBE61}" dt="2026-06-05T18:55:59.295" v="250" actId="20577"/>
          <ac:spMkLst>
            <pc:docMk/>
            <pc:sldMk cId="1902938893" sldId="275"/>
            <ac:spMk id="6" creationId="{19658816-0C91-410D-FE09-324D109CCD3F}"/>
          </ac:spMkLst>
        </pc:spChg>
        <pc:spChg chg="mod">
          <ac:chgData name="Lauren Cook" userId="815fbe41-2a05-4602-ac13-98a917e4d5a0" providerId="ADAL" clId="{2219383D-9C38-4D0F-BD6B-0175EDEEBE61}" dt="2026-06-05T18:56:02.557" v="252" actId="20577"/>
          <ac:spMkLst>
            <pc:docMk/>
            <pc:sldMk cId="1902938893" sldId="275"/>
            <ac:spMk id="7" creationId="{10C980D6-9498-5F33-5CED-18EB264C337E}"/>
          </ac:spMkLst>
        </pc:spChg>
        <pc:spChg chg="mod">
          <ac:chgData name="Lauren Cook" userId="815fbe41-2a05-4602-ac13-98a917e4d5a0" providerId="ADAL" clId="{2219383D-9C38-4D0F-BD6B-0175EDEEBE61}" dt="2026-06-05T18:56:05.764" v="254" actId="20577"/>
          <ac:spMkLst>
            <pc:docMk/>
            <pc:sldMk cId="1902938893" sldId="275"/>
            <ac:spMk id="8" creationId="{2E432652-696E-B856-6911-6FA445279F8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143000"/>
            <a:ext cx="54864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4"/>
            <a:ext cx="88392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1"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4"/>
            <a:ext cx="44196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648200" y="1193804"/>
            <a:ext cx="42672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5"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txBox="1">
            <a:spLocks/>
          </p:cNvSpPr>
          <p:nvPr userDrawn="1"/>
        </p:nvSpPr>
        <p:spPr>
          <a:xfrm>
            <a:off x="6934200" y="6416675"/>
            <a:ext cx="2133600" cy="365125"/>
          </a:xfrm>
          <a:prstGeom prst="rect">
            <a:avLst/>
          </a:prstGeom>
        </p:spPr>
        <p:txBody>
          <a:bodyPr anchor="b"/>
          <a:lstStyle>
            <a:defPPr>
              <a:defRPr lang="en-US"/>
            </a:defPPr>
            <a:lvl1pPr marL="0" algn="r" defTabSz="914400" rtl="0" eaLnBrk="1" latinLnBrk="0" hangingPunct="1">
              <a:defRPr sz="1000" i="1"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81000"/>
            <a:ext cx="256032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7764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3"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3124200" y="6416675"/>
            <a:ext cx="2895600" cy="365125"/>
          </a:xfrm>
          <a:prstGeom prst="rect">
            <a:avLst/>
          </a:prstGeom>
        </p:spPr>
        <p:txBody>
          <a:bodyPr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p:cNvSpPr>
            <a:spLocks noGrp="1"/>
          </p:cNvSpPr>
          <p:nvPr>
            <p:ph type="sldNum" sz="quarter" idx="4"/>
          </p:nvPr>
        </p:nvSpPr>
        <p:spPr>
          <a:xfrm>
            <a:off x="6934200" y="6416675"/>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cess.cloud.commerce.tn.gov/portal/publi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Collections Application Assistance</a:t>
            </a:r>
          </a:p>
        </p:txBody>
      </p:sp>
      <p:sp>
        <p:nvSpPr>
          <p:cNvPr id="5" name="Text Placeholder 4"/>
          <p:cNvSpPr>
            <a:spLocks noGrp="1"/>
          </p:cNvSpPr>
          <p:nvPr>
            <p:ph type="body" sz="quarter" idx="12"/>
          </p:nvPr>
        </p:nvSpPr>
        <p:spPr/>
        <p:txBody>
          <a:bodyPr anchor="ctr">
            <a:normAutofit fontScale="85000" lnSpcReduction="20000"/>
          </a:bodyPr>
          <a:lstStyle/>
          <a:p>
            <a:endParaRPr lang="en-US" dirty="0">
              <a:solidFill>
                <a:schemeClr val="tx1"/>
              </a:solidFill>
            </a:endParaRPr>
          </a:p>
          <a:p>
            <a:r>
              <a:rPr lang="en-US" dirty="0">
                <a:solidFill>
                  <a:schemeClr val="tx1"/>
                </a:solidFill>
              </a:rPr>
              <a:t>Surety Bond Attachment</a:t>
            </a:r>
          </a:p>
          <a:p>
            <a:endParaRPr lang="en-US" dirty="0">
              <a:solidFill>
                <a:schemeClr val="tx1"/>
              </a:solidFill>
            </a:endParaRPr>
          </a:p>
          <a:p>
            <a:endParaRPr lang="en-US" dirty="0">
              <a:solidFill>
                <a:schemeClr val="tx1"/>
              </a:solidFill>
            </a:endParaRPr>
          </a:p>
        </p:txBody>
      </p:sp>
      <p:pic>
        <p:nvPicPr>
          <p:cNvPr id="8" name="Picture 7" descr="Cartoon graphic of a man in a suit and tie wearing a headset.&#10;">
            <a:extLst>
              <a:ext uri="{FF2B5EF4-FFF2-40B4-BE49-F238E27FC236}">
                <a16:creationId xmlns:a16="http://schemas.microsoft.com/office/drawing/2014/main" id="{DBC5BC37-3FA4-EBD8-447B-A8853D5FF2C6}"/>
              </a:ext>
              <a:ext uri="{C183D7F6-B498-43B3-948B-1728B52AA6E4}">
                <adec:decorative xmlns:adec="http://schemas.microsoft.com/office/drawing/2017/decorative" val="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69" b="94922" l="9961" r="89844">
                        <a14:foregroundMark x1="60840" y1="8203" x2="49316" y2="5469"/>
                        <a14:foregroundMark x1="20703" y1="90527" x2="46777" y2="90820"/>
                        <a14:foregroundMark x1="46777" y1="90820" x2="78809" y2="90234"/>
                        <a14:foregroundMark x1="13867" y1="94629" x2="29492" y2="94922"/>
                        <a14:foregroundMark x1="41992" y1="66504" x2="50684" y2="77148"/>
                        <a14:foregroundMark x1="61914" y1="66016" x2="46387" y2="81836"/>
                        <a14:foregroundMark x1="38770" y1="64648" x2="53809" y2="75000"/>
                        <a14:foregroundMark x1="53809" y1="75000" x2="59180" y2="76660"/>
                        <a14:foregroundMark x1="59180" y1="65137" x2="43652" y2="78809"/>
                        <a14:foregroundMark x1="40137" y1="7617" x2="34668" y2="11230"/>
                      </a14:backgroundRemoval>
                    </a14:imgEffect>
                  </a14:imgLayer>
                </a14:imgProps>
              </a:ext>
            </a:extLst>
          </a:blip>
          <a:stretch>
            <a:fillRect/>
          </a:stretch>
        </p:blipFill>
        <p:spPr>
          <a:xfrm>
            <a:off x="5257800" y="1371600"/>
            <a:ext cx="3352800" cy="3352800"/>
          </a:xfrm>
          <a:prstGeom prst="rect">
            <a:avLst/>
          </a:prstGeom>
        </p:spPr>
      </p:pic>
    </p:spTree>
    <p:extLst>
      <p:ext uri="{BB962C8B-B14F-4D97-AF65-F5344CB8AC3E}">
        <p14:creationId xmlns:p14="http://schemas.microsoft.com/office/powerpoint/2010/main" val="45327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Apply</a:t>
            </a:r>
          </a:p>
        </p:txBody>
      </p:sp>
      <p:sp>
        <p:nvSpPr>
          <p:cNvPr id="2" name="Content Placeholder 1">
            <a:extLst>
              <a:ext uri="{FF2B5EF4-FFF2-40B4-BE49-F238E27FC236}">
                <a16:creationId xmlns:a16="http://schemas.microsoft.com/office/drawing/2014/main" id="{C67D7E54-7BF9-6600-8A6D-372863C70788}"/>
              </a:ext>
            </a:extLst>
          </p:cNvPr>
          <p:cNvSpPr txBox="1">
            <a:spLocks noGrp="1"/>
          </p:cNvSpPr>
          <p:nvPr>
            <p:ph idx="1"/>
          </p:nvPr>
        </p:nvSpPr>
        <p:spPr>
          <a:xfrm>
            <a:off x="395696" y="1828800"/>
            <a:ext cx="8352608" cy="904863"/>
          </a:xfrm>
          <a:prstGeom prst="rect">
            <a:avLst/>
          </a:prstGeom>
          <a:noFill/>
        </p:spPr>
        <p:txBody>
          <a:bodyPr wrap="none" rtlCol="0">
            <a:spAutoFit/>
          </a:bodyPr>
          <a:lstStyle/>
          <a:p>
            <a:pPr marL="0" indent="0" algn="ctr">
              <a:buNone/>
            </a:pPr>
            <a:r>
              <a:rPr lang="en-US" sz="2400" dirty="0">
                <a:latin typeface="PermianSlabSerifTypeface" panose="02000000000000000000" pitchFamily="50" charset="0"/>
              </a:rPr>
              <a:t>Visit </a:t>
            </a:r>
            <a:r>
              <a:rPr lang="en-US" sz="2400" dirty="0">
                <a:solidFill>
                  <a:srgbClr val="0022A1"/>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https://access.cloud.commerce.tn.gov/portal/public</a:t>
            </a:r>
            <a:endParaRPr lang="en-US" sz="2400" dirty="0">
              <a:solidFill>
                <a:srgbClr val="0022A1"/>
              </a:solidFill>
              <a:latin typeface="PermianSlabSerifTypeface" panose="02000000000000000000" pitchFamily="50" charset="0"/>
            </a:endParaRPr>
          </a:p>
          <a:p>
            <a:pPr algn="ctr"/>
            <a:endParaRPr lang="en-US" sz="2400" dirty="0">
              <a:latin typeface="PermianSlabSerifTypeface" panose="02000000000000000000" pitchFamily="50" charset="0"/>
            </a:endParaRPr>
          </a:p>
        </p:txBody>
      </p:sp>
      <p:sp>
        <p:nvSpPr>
          <p:cNvPr id="6" name="TextBox 5">
            <a:extLst>
              <a:ext uri="{FF2B5EF4-FFF2-40B4-BE49-F238E27FC236}">
                <a16:creationId xmlns:a16="http://schemas.microsoft.com/office/drawing/2014/main" id="{7003CA37-413A-6326-DEB8-642CC8286909}"/>
              </a:ext>
            </a:extLst>
          </p:cNvPr>
          <p:cNvSpPr txBox="1"/>
          <p:nvPr/>
        </p:nvSpPr>
        <p:spPr>
          <a:xfrm>
            <a:off x="395696" y="2733663"/>
            <a:ext cx="8352608" cy="307777"/>
          </a:xfrm>
          <a:prstGeom prst="rect">
            <a:avLst/>
          </a:prstGeom>
          <a:noFill/>
        </p:spPr>
        <p:txBody>
          <a:bodyPr wrap="square" rtlCol="0">
            <a:spAutoFit/>
          </a:bodyPr>
          <a:lstStyle/>
          <a:p>
            <a:pPr algn="ctr"/>
            <a:r>
              <a:rPr lang="en-US" sz="1400" dirty="0">
                <a:solidFill>
                  <a:schemeClr val="tx1"/>
                </a:solidFill>
                <a:latin typeface="PermianSlabSerifTypeface" panose="02000000000000000000" pitchFamily="50" charset="0"/>
              </a:rPr>
              <a:t>Select Update License or Permit and select the Surety Bond Attachment Application.</a:t>
            </a:r>
          </a:p>
        </p:txBody>
      </p:sp>
      <p:pic>
        <p:nvPicPr>
          <p:cNvPr id="9" name="Picture 8" descr="Graphical representation of the update license or permit tile on the quick actions menu, a pencil and card with the words update license or permit below. &#10;">
            <a:extLst>
              <a:ext uri="{FF2B5EF4-FFF2-40B4-BE49-F238E27FC236}">
                <a16:creationId xmlns:a16="http://schemas.microsoft.com/office/drawing/2014/main" id="{B926377E-665B-388F-39ED-7FBB3769561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448050" y="3429000"/>
            <a:ext cx="2247900" cy="2286000"/>
          </a:xfrm>
          <a:prstGeom prst="rect">
            <a:avLst/>
          </a:prstGeom>
        </p:spPr>
      </p:pic>
    </p:spTree>
    <p:extLst>
      <p:ext uri="{BB962C8B-B14F-4D97-AF65-F5344CB8AC3E}">
        <p14:creationId xmlns:p14="http://schemas.microsoft.com/office/powerpoint/2010/main" val="11919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0"/>
              </a:ext>
            </a:extLst>
          </p:cNvPr>
          <p:cNvSpPr>
            <a:spLocks noGrp="1"/>
          </p:cNvSpPr>
          <p:nvPr>
            <p:ph type="title"/>
          </p:nvPr>
        </p:nvSpPr>
        <p:spPr/>
        <p:txBody>
          <a:bodyPr/>
          <a:lstStyle/>
          <a:p>
            <a:r>
              <a:rPr lang="en-US" dirty="0"/>
              <a:t>Application Introduction </a:t>
            </a:r>
          </a:p>
        </p:txBody>
      </p:sp>
      <p:sp>
        <p:nvSpPr>
          <p:cNvPr id="8" name="TextBox 7">
            <a:extLst>
              <a:ext uri="{FF2B5EF4-FFF2-40B4-BE49-F238E27FC236}">
                <a16:creationId xmlns:a16="http://schemas.microsoft.com/office/drawing/2014/main" id="{A5052D2B-B7A8-8610-D044-F4A9D7C77EFB}"/>
              </a:ext>
            </a:extLst>
          </p:cNvPr>
          <p:cNvSpPr txBox="1"/>
          <p:nvPr/>
        </p:nvSpPr>
        <p:spPr>
          <a:xfrm>
            <a:off x="159588" y="1828800"/>
            <a:ext cx="8832012" cy="1631216"/>
          </a:xfrm>
          <a:prstGeom prst="rect">
            <a:avLst/>
          </a:prstGeom>
          <a:solidFill>
            <a:srgbClr val="6E7073"/>
          </a:solidFill>
        </p:spPr>
        <p:txBody>
          <a:bodyPr wrap="square" rtlCol="0">
            <a:spAutoFit/>
          </a:bodyPr>
          <a:lstStyle/>
          <a:p>
            <a:endParaRPr lang="en-US"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This application is for a collection agency that has an expired or soon to expire surety bond.</a:t>
            </a:r>
          </a:p>
          <a:p>
            <a:endParaRPr lang="en-US"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There is no fee associated with this request.</a:t>
            </a:r>
          </a:p>
          <a:p>
            <a:endParaRPr lang="en-US" sz="1600" dirty="0">
              <a:solidFill>
                <a:schemeClr val="bg1"/>
              </a:solidFill>
              <a:latin typeface="PermianSlabSerifTypeface" panose="02000000000000000000" pitchFamily="50" charset="0"/>
            </a:endParaRPr>
          </a:p>
        </p:txBody>
      </p:sp>
      <p:sp>
        <p:nvSpPr>
          <p:cNvPr id="2" name="TextBox 1">
            <a:extLst>
              <a:ext uri="{FF2B5EF4-FFF2-40B4-BE49-F238E27FC236}">
                <a16:creationId xmlns:a16="http://schemas.microsoft.com/office/drawing/2014/main" id="{C139A96D-3CB5-F73F-B817-B59C44784D80}"/>
              </a:ext>
            </a:extLst>
          </p:cNvPr>
          <p:cNvSpPr txBox="1"/>
          <p:nvPr/>
        </p:nvSpPr>
        <p:spPr>
          <a:xfrm>
            <a:off x="159588" y="3453666"/>
            <a:ext cx="8832012" cy="1138773"/>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Required Attachments:</a:t>
            </a: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Proof of the renewed or extended bond</a:t>
            </a:r>
          </a:p>
          <a:p>
            <a:r>
              <a:rPr lang="en-US" dirty="0">
                <a:solidFill>
                  <a:schemeClr val="bg1"/>
                </a:solidFill>
                <a:latin typeface="PermianSlabSerifTypeface" panose="02000000000000000000" pitchFamily="50" charset="0"/>
              </a:rPr>
              <a:t> </a:t>
            </a:r>
          </a:p>
        </p:txBody>
      </p:sp>
    </p:spTree>
    <p:extLst>
      <p:ext uri="{BB962C8B-B14F-4D97-AF65-F5344CB8AC3E}">
        <p14:creationId xmlns:p14="http://schemas.microsoft.com/office/powerpoint/2010/main" val="227247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EDD0-0084-3E06-AA4C-49D9C654C7FC}"/>
              </a:ext>
            </a:extLst>
          </p:cNvPr>
          <p:cNvSpPr>
            <a:spLocks noGrp="1"/>
          </p:cNvSpPr>
          <p:nvPr>
            <p:ph type="title"/>
          </p:nvPr>
        </p:nvSpPr>
        <p:spPr/>
        <p:txBody>
          <a:bodyPr/>
          <a:lstStyle/>
          <a:p>
            <a:r>
              <a:rPr lang="en-US" dirty="0"/>
              <a:t>Surety Details</a:t>
            </a:r>
          </a:p>
        </p:txBody>
      </p:sp>
      <p:sp>
        <p:nvSpPr>
          <p:cNvPr id="9" name="TextBox 8">
            <a:extLst>
              <a:ext uri="{FF2B5EF4-FFF2-40B4-BE49-F238E27FC236}">
                <a16:creationId xmlns:a16="http://schemas.microsoft.com/office/drawing/2014/main" id="{8A000711-7F11-2D7E-3732-F2BEEFA5CD74}"/>
              </a:ext>
            </a:extLst>
          </p:cNvPr>
          <p:cNvSpPr txBox="1"/>
          <p:nvPr/>
        </p:nvSpPr>
        <p:spPr>
          <a:xfrm>
            <a:off x="826872" y="1317028"/>
            <a:ext cx="3745128" cy="369332"/>
          </a:xfrm>
          <a:prstGeom prst="rect">
            <a:avLst/>
          </a:prstGeom>
          <a:noFill/>
        </p:spPr>
        <p:txBody>
          <a:bodyPr wrap="none" rtlCol="0">
            <a:spAutoFit/>
          </a:bodyPr>
          <a:lstStyle/>
          <a:p>
            <a:r>
              <a:rPr lang="en-US" dirty="0">
                <a:latin typeface="PermianSlabSerifTypeface" panose="02000000000000000000" pitchFamily="50" charset="0"/>
              </a:rPr>
              <a:t>Enter the following information:</a:t>
            </a:r>
          </a:p>
        </p:txBody>
      </p:sp>
      <p:sp>
        <p:nvSpPr>
          <p:cNvPr id="4" name="TextBox 3">
            <a:extLst>
              <a:ext uri="{FF2B5EF4-FFF2-40B4-BE49-F238E27FC236}">
                <a16:creationId xmlns:a16="http://schemas.microsoft.com/office/drawing/2014/main" id="{9674D8A1-F460-2C4E-1C7F-D41C9CD89A64}"/>
              </a:ext>
            </a:extLst>
          </p:cNvPr>
          <p:cNvSpPr txBox="1"/>
          <p:nvPr/>
        </p:nvSpPr>
        <p:spPr>
          <a:xfrm>
            <a:off x="2743200" y="1905000"/>
            <a:ext cx="6400800"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Bond Type</a:t>
            </a:r>
          </a:p>
          <a:p>
            <a:endParaRPr lang="en-US" sz="1600" dirty="0">
              <a:solidFill>
                <a:schemeClr val="bg1"/>
              </a:solidFill>
              <a:latin typeface="PermianSlabSerifTypeface" panose="02000000000000000000" pitchFamily="50" charset="0"/>
            </a:endParaRPr>
          </a:p>
        </p:txBody>
      </p:sp>
      <p:sp>
        <p:nvSpPr>
          <p:cNvPr id="5" name="TextBox 4">
            <a:extLst>
              <a:ext uri="{FF2B5EF4-FFF2-40B4-BE49-F238E27FC236}">
                <a16:creationId xmlns:a16="http://schemas.microsoft.com/office/drawing/2014/main" id="{A5278F54-3D6E-F1E6-79EA-F5F6DA489732}"/>
              </a:ext>
            </a:extLst>
          </p:cNvPr>
          <p:cNvSpPr txBox="1"/>
          <p:nvPr/>
        </p:nvSpPr>
        <p:spPr>
          <a:xfrm>
            <a:off x="3581400" y="2711613"/>
            <a:ext cx="5562600" cy="830997"/>
          </a:xfrm>
          <a:prstGeom prst="rect">
            <a:avLst/>
          </a:prstGeom>
          <a:solidFill>
            <a:srgbClr val="6E7073"/>
          </a:solidFill>
        </p:spPr>
        <p:txBody>
          <a:bodyPr wrap="square">
            <a:spAutoFit/>
          </a:bodyPr>
          <a:lstStyle/>
          <a:p>
            <a:pPr algn="ctr"/>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Bond Number</a:t>
            </a:r>
          </a:p>
          <a:p>
            <a:endParaRPr lang="en-US" sz="1600" dirty="0">
              <a:solidFill>
                <a:schemeClr val="bg1"/>
              </a:solidFill>
              <a:latin typeface="PermianSlabSerifTypeface" panose="02000000000000000000" pitchFamily="50" charset="0"/>
            </a:endParaRPr>
          </a:p>
        </p:txBody>
      </p:sp>
      <p:sp>
        <p:nvSpPr>
          <p:cNvPr id="6" name="TextBox 5">
            <a:extLst>
              <a:ext uri="{FF2B5EF4-FFF2-40B4-BE49-F238E27FC236}">
                <a16:creationId xmlns:a16="http://schemas.microsoft.com/office/drawing/2014/main" id="{19658816-0C91-410D-FE09-324D109CCD3F}"/>
              </a:ext>
            </a:extLst>
          </p:cNvPr>
          <p:cNvSpPr txBox="1"/>
          <p:nvPr/>
        </p:nvSpPr>
        <p:spPr>
          <a:xfrm>
            <a:off x="4572000" y="3542494"/>
            <a:ext cx="4572000"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Bond Amount</a:t>
            </a:r>
          </a:p>
          <a:p>
            <a:endParaRPr lang="en-US" sz="1600" dirty="0">
              <a:solidFill>
                <a:schemeClr val="bg1"/>
              </a:solidFill>
              <a:latin typeface="PermianSlabSerifTypeface" panose="02000000000000000000" pitchFamily="50" charset="0"/>
            </a:endParaRPr>
          </a:p>
        </p:txBody>
      </p:sp>
      <p:sp>
        <p:nvSpPr>
          <p:cNvPr id="7" name="TextBox 6">
            <a:extLst>
              <a:ext uri="{FF2B5EF4-FFF2-40B4-BE49-F238E27FC236}">
                <a16:creationId xmlns:a16="http://schemas.microsoft.com/office/drawing/2014/main" id="{10C980D6-9498-5F33-5CED-18EB264C337E}"/>
              </a:ext>
            </a:extLst>
          </p:cNvPr>
          <p:cNvSpPr txBox="1"/>
          <p:nvPr/>
        </p:nvSpPr>
        <p:spPr>
          <a:xfrm>
            <a:off x="5334000" y="4373491"/>
            <a:ext cx="3810000" cy="830997"/>
          </a:xfrm>
          <a:prstGeom prst="rect">
            <a:avLst/>
          </a:prstGeom>
          <a:solidFill>
            <a:srgbClr val="6E7073"/>
          </a:solidFill>
        </p:spPr>
        <p:txBody>
          <a:bodyPr wrap="square">
            <a:spAutoFit/>
          </a:bodyPr>
          <a:lstStyle/>
          <a:p>
            <a:pPr algn="ctr"/>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Bond Effective Date</a:t>
            </a:r>
          </a:p>
          <a:p>
            <a:endParaRPr lang="en-US" sz="1600" dirty="0">
              <a:solidFill>
                <a:schemeClr val="bg1"/>
              </a:solidFill>
              <a:latin typeface="PermianSlabSerifTypeface" panose="02000000000000000000" pitchFamily="50" charset="0"/>
            </a:endParaRPr>
          </a:p>
        </p:txBody>
      </p:sp>
      <p:sp>
        <p:nvSpPr>
          <p:cNvPr id="8" name="TextBox 7">
            <a:extLst>
              <a:ext uri="{FF2B5EF4-FFF2-40B4-BE49-F238E27FC236}">
                <a16:creationId xmlns:a16="http://schemas.microsoft.com/office/drawing/2014/main" id="{2E432652-696E-B856-6911-6FA445279F84}"/>
              </a:ext>
            </a:extLst>
          </p:cNvPr>
          <p:cNvSpPr txBox="1"/>
          <p:nvPr/>
        </p:nvSpPr>
        <p:spPr>
          <a:xfrm>
            <a:off x="6248400" y="5193378"/>
            <a:ext cx="2895600"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Bond Expiration Date</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190293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2F96-9D41-427E-6474-242FFE79D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E30AC-E99D-C90C-BBBC-126E854C3F44}"/>
              </a:ext>
            </a:extLst>
          </p:cNvPr>
          <p:cNvSpPr>
            <a:spLocks noGrp="1"/>
          </p:cNvSpPr>
          <p:nvPr>
            <p:ph type="title"/>
          </p:nvPr>
        </p:nvSpPr>
        <p:spPr/>
        <p:txBody>
          <a:bodyPr/>
          <a:lstStyle/>
          <a:p>
            <a:r>
              <a:rPr lang="en-US" dirty="0"/>
              <a:t>File Attachments</a:t>
            </a:r>
          </a:p>
        </p:txBody>
      </p:sp>
      <p:sp>
        <p:nvSpPr>
          <p:cNvPr id="3" name="TextBox 2">
            <a:extLst>
              <a:ext uri="{FF2B5EF4-FFF2-40B4-BE49-F238E27FC236}">
                <a16:creationId xmlns:a16="http://schemas.microsoft.com/office/drawing/2014/main" id="{32B4D754-C154-B17A-39F1-13657A5C21B7}"/>
              </a:ext>
            </a:extLst>
          </p:cNvPr>
          <p:cNvSpPr txBox="1"/>
          <p:nvPr/>
        </p:nvSpPr>
        <p:spPr>
          <a:xfrm>
            <a:off x="533400" y="1371600"/>
            <a:ext cx="8153400" cy="1077218"/>
          </a:xfrm>
          <a:prstGeom prst="rect">
            <a:avLst/>
          </a:prstGeom>
          <a:solidFill>
            <a:srgbClr val="EE3524"/>
          </a:solidFill>
        </p:spPr>
        <p:txBody>
          <a:bodyPr wrap="square" rtlCol="0">
            <a:spAutoFit/>
          </a:bodyPr>
          <a:lstStyle/>
          <a:p>
            <a:r>
              <a:rPr lang="en-US" sz="1600" dirty="0">
                <a:solidFill>
                  <a:schemeClr val="bg1"/>
                </a:solidFill>
                <a:latin typeface="PermianSlabSerifTypeface" panose="02000000000000000000" pitchFamily="50" charset="0"/>
              </a:rPr>
              <a:t>Required Documents:</a:t>
            </a:r>
          </a:p>
          <a:p>
            <a:endParaRPr lang="en-US" sz="1600" dirty="0">
              <a:solidFill>
                <a:schemeClr val="bg1"/>
              </a:solidFill>
              <a:latin typeface="PermianSlabSerifTypeface" panose="02000000000000000000" pitchFamily="50" charset="0"/>
            </a:endParaRP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Surety Bond</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27242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E4FB-4293-B879-11AE-661072FB3FFC}"/>
              </a:ext>
            </a:extLst>
          </p:cNvPr>
          <p:cNvSpPr>
            <a:spLocks noGrp="1"/>
          </p:cNvSpPr>
          <p:nvPr>
            <p:ph type="title"/>
          </p:nvPr>
        </p:nvSpPr>
        <p:spPr/>
        <p:txBody>
          <a:bodyPr/>
          <a:lstStyle/>
          <a:p>
            <a:r>
              <a:rPr lang="en-US" dirty="0"/>
              <a:t>Summary</a:t>
            </a:r>
          </a:p>
        </p:txBody>
      </p:sp>
      <p:sp>
        <p:nvSpPr>
          <p:cNvPr id="4" name="TextBox 3">
            <a:extLst>
              <a:ext uri="{FF2B5EF4-FFF2-40B4-BE49-F238E27FC236}">
                <a16:creationId xmlns:a16="http://schemas.microsoft.com/office/drawing/2014/main" id="{0A99BE4B-032B-C375-4B08-B12E8420B057}"/>
              </a:ext>
            </a:extLst>
          </p:cNvPr>
          <p:cNvSpPr txBox="1"/>
          <p:nvPr/>
        </p:nvSpPr>
        <p:spPr>
          <a:xfrm>
            <a:off x="-4313" y="1063823"/>
            <a:ext cx="9144000" cy="1323439"/>
          </a:xfrm>
          <a:prstGeom prst="rect">
            <a:avLst/>
          </a:prstGeom>
          <a:solidFill>
            <a:srgbClr val="EE3524"/>
          </a:solidFill>
        </p:spPr>
        <p:txBody>
          <a:bodyPr wrap="square" rtlCol="0">
            <a:spAutoFit/>
          </a:bodyPr>
          <a:lstStyle/>
          <a:p>
            <a:endParaRPr lang="en-US" sz="2000" dirty="0">
              <a:solidFill>
                <a:schemeClr val="bg1"/>
              </a:solidFill>
              <a:latin typeface="PermianSlabSerifTypeface" panose="02000000000000000000" pitchFamily="50" charset="0"/>
            </a:endParaRPr>
          </a:p>
          <a:p>
            <a:pPr algn="ctr"/>
            <a:r>
              <a:rPr lang="en-US" sz="2000" dirty="0">
                <a:solidFill>
                  <a:schemeClr val="bg1"/>
                </a:solidFill>
                <a:latin typeface="PermianSlabSerifTypeface" panose="02000000000000000000" pitchFamily="50" charset="0"/>
              </a:rPr>
              <a:t>View a summary of the information you provided.  Click the pencil icon to make necessary changes.  Click Submit when complete.</a:t>
            </a:r>
          </a:p>
          <a:p>
            <a:endParaRPr lang="en-US" sz="2000" dirty="0">
              <a:solidFill>
                <a:schemeClr val="bg1"/>
              </a:solidFill>
              <a:latin typeface="PermianSlabSerifTypeface" panose="02000000000000000000" pitchFamily="50" charset="0"/>
            </a:endParaRPr>
          </a:p>
        </p:txBody>
      </p:sp>
      <p:sp>
        <p:nvSpPr>
          <p:cNvPr id="5" name="TextBox 4">
            <a:extLst>
              <a:ext uri="{FF2B5EF4-FFF2-40B4-BE49-F238E27FC236}">
                <a16:creationId xmlns:a16="http://schemas.microsoft.com/office/drawing/2014/main" id="{E15F45A1-B1D2-C5A9-D36B-5E05CE323D09}"/>
              </a:ext>
            </a:extLst>
          </p:cNvPr>
          <p:cNvSpPr txBox="1"/>
          <p:nvPr/>
        </p:nvSpPr>
        <p:spPr>
          <a:xfrm>
            <a:off x="452887" y="2855201"/>
            <a:ext cx="8229600" cy="738664"/>
          </a:xfrm>
          <a:prstGeom prst="rect">
            <a:avLst/>
          </a:prstGeom>
          <a:noFill/>
          <a:ln w="22225">
            <a:solidFill>
              <a:srgbClr val="174A7C"/>
            </a:solidFill>
          </a:ln>
        </p:spPr>
        <p:txBody>
          <a:bodyPr wrap="square">
            <a:spAutoFit/>
          </a:bodyPr>
          <a:lstStyle/>
          <a:p>
            <a:r>
              <a:rPr lang="en-US" sz="1400" dirty="0">
                <a:latin typeface="PermianSlabSerifTypeface" panose="02000000000000000000" pitchFamily="50" charset="0"/>
              </a:rPr>
              <a:t>You must agree to a statement that the information and documentation provided is accurate and true to the best of your ability, and that you understand that providing false information may result in the denial, suspension, or revocation of any license, certificate, or permit issued. </a:t>
            </a:r>
          </a:p>
        </p:txBody>
      </p:sp>
      <p:sp>
        <p:nvSpPr>
          <p:cNvPr id="6" name="TextBox 5">
            <a:extLst>
              <a:ext uri="{FF2B5EF4-FFF2-40B4-BE49-F238E27FC236}">
                <a16:creationId xmlns:a16="http://schemas.microsoft.com/office/drawing/2014/main" id="{47F6ECB4-BEAF-D179-688D-44E1FA9B4394}"/>
              </a:ext>
            </a:extLst>
          </p:cNvPr>
          <p:cNvSpPr txBox="1"/>
          <p:nvPr/>
        </p:nvSpPr>
        <p:spPr>
          <a:xfrm>
            <a:off x="0" y="4162961"/>
            <a:ext cx="9139687" cy="1323439"/>
          </a:xfrm>
          <a:prstGeom prst="rect">
            <a:avLst/>
          </a:prstGeom>
          <a:solidFill>
            <a:srgbClr val="EE3524"/>
          </a:solidFill>
        </p:spPr>
        <p:txBody>
          <a:bodyPr wrap="square" rtlCol="0">
            <a:spAutoFit/>
          </a:bodyPr>
          <a:lstStyle/>
          <a:p>
            <a:endParaRPr lang="en-US" sz="2000" dirty="0">
              <a:solidFill>
                <a:schemeClr val="bg1"/>
              </a:solidFill>
              <a:latin typeface="PermianSlabSerifTypeface" panose="02000000000000000000" pitchFamily="50" charset="0"/>
            </a:endParaRPr>
          </a:p>
          <a:p>
            <a:pPr algn="ctr"/>
            <a:r>
              <a:rPr lang="en-US" sz="2000" dirty="0">
                <a:solidFill>
                  <a:schemeClr val="bg1"/>
                </a:solidFill>
                <a:latin typeface="PermianSlabSerifTypeface" panose="02000000000000000000" pitchFamily="50" charset="0"/>
              </a:rPr>
              <a:t>You will see a notification that your application has been submitted successfully.  </a:t>
            </a:r>
          </a:p>
          <a:p>
            <a:endParaRPr lang="en-US" sz="20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16893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1A3F-F70A-BAD6-3203-9FE336B560E7}"/>
              </a:ext>
            </a:extLst>
          </p:cNvPr>
          <p:cNvSpPr>
            <a:spLocks noGrp="1"/>
          </p:cNvSpPr>
          <p:nvPr>
            <p:ph type="title"/>
          </p:nvPr>
        </p:nvSpPr>
        <p:spPr/>
        <p:txBody>
          <a:bodyPr/>
          <a:lstStyle/>
          <a:p>
            <a:r>
              <a:rPr lang="en-US" dirty="0"/>
              <a:t>Check your Email</a:t>
            </a:r>
          </a:p>
        </p:txBody>
      </p:sp>
      <p:sp>
        <p:nvSpPr>
          <p:cNvPr id="4" name="TextBox 3">
            <a:extLst>
              <a:ext uri="{FF2B5EF4-FFF2-40B4-BE49-F238E27FC236}">
                <a16:creationId xmlns:a16="http://schemas.microsoft.com/office/drawing/2014/main" id="{A4FABE1D-3756-6A40-343A-6AB416183CDB}"/>
              </a:ext>
            </a:extLst>
          </p:cNvPr>
          <p:cNvSpPr txBox="1"/>
          <p:nvPr/>
        </p:nvSpPr>
        <p:spPr>
          <a:xfrm>
            <a:off x="0" y="1055180"/>
            <a:ext cx="9144000" cy="1477328"/>
          </a:xfrm>
          <a:prstGeom prst="rect">
            <a:avLst/>
          </a:prstGeom>
          <a:solidFill>
            <a:srgbClr val="EE3524"/>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Your application submission is complete.  </a:t>
            </a:r>
          </a:p>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Check your email for summaries of your application.</a:t>
            </a:r>
          </a:p>
          <a:p>
            <a:pPr algn="ctr"/>
            <a:endParaRPr lang="en-US"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314937641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885</TotalTime>
  <Words>215</Words>
  <Application>Microsoft Office PowerPoint</Application>
  <PresentationFormat>On-screen Show (4:3)</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Open Sans</vt:lpstr>
      <vt:lpstr>PermianSlabSerifTypeface</vt:lpstr>
      <vt:lpstr>PowerPoint B</vt:lpstr>
      <vt:lpstr>Collections Application Assistance</vt:lpstr>
      <vt:lpstr>Where to Apply</vt:lpstr>
      <vt:lpstr>Application Introduction </vt:lpstr>
      <vt:lpstr>Surety Details</vt:lpstr>
      <vt:lpstr>File Attachments</vt:lpstr>
      <vt:lpstr>Summary</vt:lpstr>
      <vt:lpstr>Check your Email</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Lauren Cook</cp:lastModifiedBy>
  <cp:revision>17</cp:revision>
  <dcterms:created xsi:type="dcterms:W3CDTF">2015-04-23T14:05:11Z</dcterms:created>
  <dcterms:modified xsi:type="dcterms:W3CDTF">2026-06-05T18:56:34Z</dcterms:modified>
</cp:coreProperties>
</file>