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87" r:id="rId3"/>
    <p:sldId id="260" r:id="rId4"/>
    <p:sldId id="279" r:id="rId5"/>
    <p:sldId id="280" r:id="rId6"/>
    <p:sldId id="281" r:id="rId7"/>
    <p:sldId id="282" r:id="rId8"/>
    <p:sldId id="270" r:id="rId9"/>
    <p:sldId id="286" r:id="rId10"/>
    <p:sldId id="274" r:id="rId11"/>
    <p:sldId id="275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B00"/>
    <a:srgbClr val="1B365D"/>
    <a:srgbClr val="E8E8E8"/>
    <a:srgbClr val="3D3D3D"/>
    <a:srgbClr val="BF1E1E"/>
    <a:srgbClr val="75787B"/>
    <a:srgbClr val="C52222"/>
    <a:srgbClr val="E0E0E0"/>
    <a:srgbClr val="FF0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a Manan" userId="1c58f5db-9dd9-418d-b1d1-109b944a7330" providerId="ADAL" clId="{C4891EF8-0F2D-4B24-949A-DBDBDB7244A5}"/>
    <pc:docChg chg="undo custSel modSld">
      <pc:chgData name="Hanaa Manan" userId="1c58f5db-9dd9-418d-b1d1-109b944a7330" providerId="ADAL" clId="{C4891EF8-0F2D-4B24-949A-DBDBDB7244A5}" dt="2026-06-17T20:44:39.646" v="168" actId="962"/>
      <pc:docMkLst>
        <pc:docMk/>
      </pc:docMkLst>
      <pc:sldChg chg="modSp mod">
        <pc:chgData name="Hanaa Manan" userId="1c58f5db-9dd9-418d-b1d1-109b944a7330" providerId="ADAL" clId="{C4891EF8-0F2D-4B24-949A-DBDBDB7244A5}" dt="2026-06-16T16:30:29.439" v="1" actId="962"/>
        <pc:sldMkLst>
          <pc:docMk/>
          <pc:sldMk cId="1191946917" sldId="260"/>
        </pc:sldMkLst>
        <pc:picChg chg="mod">
          <ac:chgData name="Hanaa Manan" userId="1c58f5db-9dd9-418d-b1d1-109b944a7330" providerId="ADAL" clId="{C4891EF8-0F2D-4B24-949A-DBDBDB7244A5}" dt="2026-06-16T16:30:29.439" v="1" actId="962"/>
          <ac:picMkLst>
            <pc:docMk/>
            <pc:sldMk cId="1191946917" sldId="260"/>
            <ac:picMk id="6" creationId="{98A1154D-5E4A-952E-0E8C-407B4CFFBFC9}"/>
          </ac:picMkLst>
        </pc:picChg>
      </pc:sldChg>
      <pc:sldChg chg="addSp modSp mod">
        <pc:chgData name="Hanaa Manan" userId="1c58f5db-9dd9-418d-b1d1-109b944a7330" providerId="ADAL" clId="{C4891EF8-0F2D-4B24-949A-DBDBDB7244A5}" dt="2026-06-16T16:35:51.937" v="16" actId="962"/>
        <pc:sldMkLst>
          <pc:docMk/>
          <pc:sldMk cId="4282143489" sldId="270"/>
        </pc:sldMkLst>
        <pc:picChg chg="mod">
          <ac:chgData name="Hanaa Manan" userId="1c58f5db-9dd9-418d-b1d1-109b944a7330" providerId="ADAL" clId="{C4891EF8-0F2D-4B24-949A-DBDBDB7244A5}" dt="2026-06-16T16:35:06.712" v="13" actId="962"/>
          <ac:picMkLst>
            <pc:docMk/>
            <pc:sldMk cId="4282143489" sldId="270"/>
            <ac:picMk id="2" creationId="{448998F6-FB3D-EF92-28DF-4B58ACDE1AAE}"/>
          </ac:picMkLst>
        </pc:picChg>
        <pc:picChg chg="mod">
          <ac:chgData name="Hanaa Manan" userId="1c58f5db-9dd9-418d-b1d1-109b944a7330" providerId="ADAL" clId="{C4891EF8-0F2D-4B24-949A-DBDBDB7244A5}" dt="2026-06-16T16:35:51.937" v="16" actId="962"/>
          <ac:picMkLst>
            <pc:docMk/>
            <pc:sldMk cId="4282143489" sldId="270"/>
            <ac:picMk id="5" creationId="{464DEB2A-57CF-21A7-F818-977E1C7B5591}"/>
          </ac:picMkLst>
        </pc:picChg>
      </pc:sldChg>
      <pc:sldChg chg="modSp mod">
        <pc:chgData name="Hanaa Manan" userId="1c58f5db-9dd9-418d-b1d1-109b944a7330" providerId="ADAL" clId="{C4891EF8-0F2D-4B24-949A-DBDBDB7244A5}" dt="2026-06-16T16:36:24.511" v="18" actId="962"/>
        <pc:sldMkLst>
          <pc:docMk/>
          <pc:sldMk cId="1747005247" sldId="274"/>
        </pc:sldMkLst>
        <pc:picChg chg="mod">
          <ac:chgData name="Hanaa Manan" userId="1c58f5db-9dd9-418d-b1d1-109b944a7330" providerId="ADAL" clId="{C4891EF8-0F2D-4B24-949A-DBDBDB7244A5}" dt="2026-06-16T16:36:24.511" v="18" actId="962"/>
          <ac:picMkLst>
            <pc:docMk/>
            <pc:sldMk cId="1747005247" sldId="274"/>
            <ac:picMk id="6" creationId="{21C2DB07-FC4E-5677-4576-27A983DC2834}"/>
          </ac:picMkLst>
        </pc:picChg>
      </pc:sldChg>
      <pc:sldChg chg="addSp modSp mod">
        <pc:chgData name="Hanaa Manan" userId="1c58f5db-9dd9-418d-b1d1-109b944a7330" providerId="ADAL" clId="{C4891EF8-0F2D-4B24-949A-DBDBDB7244A5}" dt="2026-06-17T20:44:39.646" v="168" actId="962"/>
        <pc:sldMkLst>
          <pc:docMk/>
          <pc:sldMk cId="3592303985" sldId="275"/>
        </pc:sldMkLst>
        <pc:spChg chg="add mod">
          <ac:chgData name="Hanaa Manan" userId="1c58f5db-9dd9-418d-b1d1-109b944a7330" providerId="ADAL" clId="{C4891EF8-0F2D-4B24-949A-DBDBDB7244A5}" dt="2026-06-17T20:42:05.064" v="142" actId="14100"/>
          <ac:spMkLst>
            <pc:docMk/>
            <pc:sldMk cId="3592303985" sldId="275"/>
            <ac:spMk id="8" creationId="{75BAD62E-C6F0-C44F-A162-D3C800CDD790}"/>
          </ac:spMkLst>
        </pc:spChg>
        <pc:picChg chg="mod">
          <ac:chgData name="Hanaa Manan" userId="1c58f5db-9dd9-418d-b1d1-109b944a7330" providerId="ADAL" clId="{C4891EF8-0F2D-4B24-949A-DBDBDB7244A5}" dt="2026-06-17T20:44:39.646" v="168" actId="962"/>
          <ac:picMkLst>
            <pc:docMk/>
            <pc:sldMk cId="3592303985" sldId="275"/>
            <ac:picMk id="2" creationId="{FA1331AC-6758-374D-3A28-86FB537A8AF9}"/>
          </ac:picMkLst>
        </pc:picChg>
      </pc:sldChg>
      <pc:sldChg chg="modSp mod">
        <pc:chgData name="Hanaa Manan" userId="1c58f5db-9dd9-418d-b1d1-109b944a7330" providerId="ADAL" clId="{C4891EF8-0F2D-4B24-949A-DBDBDB7244A5}" dt="2026-06-16T16:36:45.293" v="19" actId="13244"/>
        <pc:sldMkLst>
          <pc:docMk/>
          <pc:sldMk cId="853723009" sldId="278"/>
        </pc:sldMkLst>
        <pc:spChg chg="ord">
          <ac:chgData name="Hanaa Manan" userId="1c58f5db-9dd9-418d-b1d1-109b944a7330" providerId="ADAL" clId="{C4891EF8-0F2D-4B24-949A-DBDBDB7244A5}" dt="2026-06-16T16:36:45.293" v="19" actId="13244"/>
          <ac:spMkLst>
            <pc:docMk/>
            <pc:sldMk cId="853723009" sldId="278"/>
            <ac:spMk id="10" creationId="{3657DAC9-6DF7-00E3-3F1A-5DF759DF8507}"/>
          </ac:spMkLst>
        </pc:spChg>
      </pc:sldChg>
      <pc:sldChg chg="modSp mod">
        <pc:chgData name="Hanaa Manan" userId="1c58f5db-9dd9-418d-b1d1-109b944a7330" providerId="ADAL" clId="{C4891EF8-0F2D-4B24-949A-DBDBDB7244A5}" dt="2026-06-17T20:33:51.039" v="134" actId="255"/>
        <pc:sldMkLst>
          <pc:docMk/>
          <pc:sldMk cId="1403915473" sldId="279"/>
        </pc:sldMkLst>
        <pc:spChg chg="mod">
          <ac:chgData name="Hanaa Manan" userId="1c58f5db-9dd9-418d-b1d1-109b944a7330" providerId="ADAL" clId="{C4891EF8-0F2D-4B24-949A-DBDBDB7244A5}" dt="2026-06-17T20:33:51.039" v="134" actId="255"/>
          <ac:spMkLst>
            <pc:docMk/>
            <pc:sldMk cId="1403915473" sldId="279"/>
            <ac:spMk id="3" creationId="{FCF1130E-E0A7-FE5C-29CD-E5FC3E157C40}"/>
          </ac:spMkLst>
        </pc:spChg>
        <pc:picChg chg="mod">
          <ac:chgData name="Hanaa Manan" userId="1c58f5db-9dd9-418d-b1d1-109b944a7330" providerId="ADAL" clId="{C4891EF8-0F2D-4B24-949A-DBDBDB7244A5}" dt="2026-06-16T16:31:15.193" v="3" actId="962"/>
          <ac:picMkLst>
            <pc:docMk/>
            <pc:sldMk cId="1403915473" sldId="279"/>
            <ac:picMk id="5" creationId="{CED6C1F6-CF29-1F8B-C3D0-67D3AB8864E2}"/>
          </ac:picMkLst>
        </pc:picChg>
      </pc:sldChg>
      <pc:sldChg chg="modSp mod">
        <pc:chgData name="Hanaa Manan" userId="1c58f5db-9dd9-418d-b1d1-109b944a7330" providerId="ADAL" clId="{C4891EF8-0F2D-4B24-949A-DBDBDB7244A5}" dt="2026-06-16T16:31:44.948" v="5" actId="962"/>
        <pc:sldMkLst>
          <pc:docMk/>
          <pc:sldMk cId="2602192186" sldId="280"/>
        </pc:sldMkLst>
        <pc:picChg chg="mod">
          <ac:chgData name="Hanaa Manan" userId="1c58f5db-9dd9-418d-b1d1-109b944a7330" providerId="ADAL" clId="{C4891EF8-0F2D-4B24-949A-DBDBDB7244A5}" dt="2026-06-16T16:31:44.948" v="5" actId="962"/>
          <ac:picMkLst>
            <pc:docMk/>
            <pc:sldMk cId="2602192186" sldId="280"/>
            <ac:picMk id="7" creationId="{79EF0F85-6E7F-E87E-A53E-89918D529732}"/>
          </ac:picMkLst>
        </pc:picChg>
      </pc:sldChg>
      <pc:sldChg chg="modSp mod">
        <pc:chgData name="Hanaa Manan" userId="1c58f5db-9dd9-418d-b1d1-109b944a7330" providerId="ADAL" clId="{C4891EF8-0F2D-4B24-949A-DBDBDB7244A5}" dt="2026-06-16T16:33:19.291" v="7" actId="962"/>
        <pc:sldMkLst>
          <pc:docMk/>
          <pc:sldMk cId="3174070764" sldId="281"/>
        </pc:sldMkLst>
        <pc:picChg chg="mod">
          <ac:chgData name="Hanaa Manan" userId="1c58f5db-9dd9-418d-b1d1-109b944a7330" providerId="ADAL" clId="{C4891EF8-0F2D-4B24-949A-DBDBDB7244A5}" dt="2026-06-16T16:33:19.291" v="7" actId="962"/>
          <ac:picMkLst>
            <pc:docMk/>
            <pc:sldMk cId="3174070764" sldId="281"/>
            <ac:picMk id="5" creationId="{06EA3214-AA32-6BF0-5259-E221878B4873}"/>
          </ac:picMkLst>
        </pc:picChg>
      </pc:sldChg>
      <pc:sldChg chg="modSp mod">
        <pc:chgData name="Hanaa Manan" userId="1c58f5db-9dd9-418d-b1d1-109b944a7330" providerId="ADAL" clId="{C4891EF8-0F2D-4B24-949A-DBDBDB7244A5}" dt="2026-06-16T16:34:27.077" v="11" actId="962"/>
        <pc:sldMkLst>
          <pc:docMk/>
          <pc:sldMk cId="2902131877" sldId="282"/>
        </pc:sldMkLst>
        <pc:picChg chg="mod">
          <ac:chgData name="Hanaa Manan" userId="1c58f5db-9dd9-418d-b1d1-109b944a7330" providerId="ADAL" clId="{C4891EF8-0F2D-4B24-949A-DBDBDB7244A5}" dt="2026-06-16T16:33:50.944" v="9" actId="962"/>
          <ac:picMkLst>
            <pc:docMk/>
            <pc:sldMk cId="2902131877" sldId="282"/>
            <ac:picMk id="6" creationId="{10ACFFC4-5FDC-C469-B5BC-18AC15E5C644}"/>
          </ac:picMkLst>
        </pc:picChg>
        <pc:picChg chg="mod">
          <ac:chgData name="Hanaa Manan" userId="1c58f5db-9dd9-418d-b1d1-109b944a7330" providerId="ADAL" clId="{C4891EF8-0F2D-4B24-949A-DBDBDB7244A5}" dt="2026-06-16T16:34:27.077" v="11" actId="962"/>
          <ac:picMkLst>
            <pc:docMk/>
            <pc:sldMk cId="2902131877" sldId="282"/>
            <ac:picMk id="9" creationId="{1DCFB900-E6E2-91AE-85DE-E959ADAC03C1}"/>
          </ac:picMkLst>
        </pc:picChg>
      </pc:sldChg>
      <pc:sldChg chg="addSp modSp mod">
        <pc:chgData name="Hanaa Manan" userId="1c58f5db-9dd9-418d-b1d1-109b944a7330" providerId="ADAL" clId="{C4891EF8-0F2D-4B24-949A-DBDBDB7244A5}" dt="2026-06-17T20:35:16.714" v="138" actId="962"/>
        <pc:sldMkLst>
          <pc:docMk/>
          <pc:sldMk cId="1923449728" sldId="286"/>
        </pc:sldMkLst>
        <pc:picChg chg="mod">
          <ac:chgData name="Hanaa Manan" userId="1c58f5db-9dd9-418d-b1d1-109b944a7330" providerId="ADAL" clId="{C4891EF8-0F2D-4B24-949A-DBDBDB7244A5}" dt="2026-06-17T20:35:16.714" v="138" actId="962"/>
          <ac:picMkLst>
            <pc:docMk/>
            <pc:sldMk cId="1923449728" sldId="286"/>
            <ac:picMk id="7" creationId="{9B9DBE38-300F-D356-D514-0CC98B04E480}"/>
          </ac:picMkLst>
        </pc:picChg>
      </pc:sldChg>
    </pc:docChg>
  </pc:docChgLst>
  <pc:docChgLst>
    <pc:chgData name="Lauren Cook" userId="815fbe41-2a05-4602-ac13-98a917e4d5a0" providerId="ADAL" clId="{2219383D-9C38-4D0F-BD6B-0175EDEEBE61}"/>
    <pc:docChg chg="undo custSel modSld">
      <pc:chgData name="Lauren Cook" userId="815fbe41-2a05-4602-ac13-98a917e4d5a0" providerId="ADAL" clId="{2219383D-9C38-4D0F-BD6B-0175EDEEBE61}" dt="2026-07-01T16:12:31.493" v="217" actId="20577"/>
      <pc:docMkLst>
        <pc:docMk/>
      </pc:docMkLst>
      <pc:sldChg chg="modSp mod">
        <pc:chgData name="Lauren Cook" userId="815fbe41-2a05-4602-ac13-98a917e4d5a0" providerId="ADAL" clId="{2219383D-9C38-4D0F-BD6B-0175EDEEBE61}" dt="2026-06-24T20:32:32.541" v="131" actId="20577"/>
        <pc:sldMkLst>
          <pc:docMk/>
          <pc:sldMk cId="1191946917" sldId="260"/>
        </pc:sldMkLst>
        <pc:spChg chg="mod">
          <ac:chgData name="Lauren Cook" userId="815fbe41-2a05-4602-ac13-98a917e4d5a0" providerId="ADAL" clId="{2219383D-9C38-4D0F-BD6B-0175EDEEBE61}" dt="2026-06-24T20:32:32.541" v="131" actId="20577"/>
          <ac:spMkLst>
            <pc:docMk/>
            <pc:sldMk cId="1191946917" sldId="260"/>
            <ac:spMk id="3" creationId="{0789B8BB-6B82-1480-D845-3A9EAAEAB2F5}"/>
          </ac:spMkLst>
        </pc:spChg>
      </pc:sldChg>
      <pc:sldChg chg="addSp delSp modSp mod">
        <pc:chgData name="Lauren Cook" userId="815fbe41-2a05-4602-ac13-98a917e4d5a0" providerId="ADAL" clId="{2219383D-9C38-4D0F-BD6B-0175EDEEBE61}" dt="2026-06-24T20:28:15.715" v="108" actId="14100"/>
        <pc:sldMkLst>
          <pc:docMk/>
          <pc:sldMk cId="1747005247" sldId="274"/>
        </pc:sldMkLst>
        <pc:spChg chg="mod">
          <ac:chgData name="Lauren Cook" userId="815fbe41-2a05-4602-ac13-98a917e4d5a0" providerId="ADAL" clId="{2219383D-9C38-4D0F-BD6B-0175EDEEBE61}" dt="2026-06-24T20:28:15.715" v="108" actId="14100"/>
          <ac:spMkLst>
            <pc:docMk/>
            <pc:sldMk cId="1747005247" sldId="274"/>
            <ac:spMk id="3" creationId="{5361355B-BDED-21BA-1075-DC757CBE5F75}"/>
          </ac:spMkLst>
        </pc:spChg>
      </pc:sldChg>
      <pc:sldChg chg="modSp mod">
        <pc:chgData name="Lauren Cook" userId="815fbe41-2a05-4602-ac13-98a917e4d5a0" providerId="ADAL" clId="{2219383D-9C38-4D0F-BD6B-0175EDEEBE61}" dt="2026-06-24T20:29:17.246" v="115" actId="1076"/>
        <pc:sldMkLst>
          <pc:docMk/>
          <pc:sldMk cId="3592303985" sldId="275"/>
        </pc:sldMkLst>
        <pc:spChg chg="mod">
          <ac:chgData name="Lauren Cook" userId="815fbe41-2a05-4602-ac13-98a917e4d5a0" providerId="ADAL" clId="{2219383D-9C38-4D0F-BD6B-0175EDEEBE61}" dt="2026-06-24T20:29:17.246" v="115" actId="1076"/>
          <ac:spMkLst>
            <pc:docMk/>
            <pc:sldMk cId="3592303985" sldId="275"/>
            <ac:spMk id="3" creationId="{C6A422ED-95E1-0F09-A1AB-1193286A89F2}"/>
          </ac:spMkLst>
        </pc:spChg>
      </pc:sldChg>
      <pc:sldChg chg="addSp delSp modSp mod">
        <pc:chgData name="Lauren Cook" userId="815fbe41-2a05-4602-ac13-98a917e4d5a0" providerId="ADAL" clId="{2219383D-9C38-4D0F-BD6B-0175EDEEBE61}" dt="2026-07-01T16:12:31.493" v="217" actId="20577"/>
        <pc:sldMkLst>
          <pc:docMk/>
          <pc:sldMk cId="853723009" sldId="278"/>
        </pc:sldMkLst>
        <pc:spChg chg="mod">
          <ac:chgData name="Lauren Cook" userId="815fbe41-2a05-4602-ac13-98a917e4d5a0" providerId="ADAL" clId="{2219383D-9C38-4D0F-BD6B-0175EDEEBE61}" dt="2026-06-24T20:30:22.465" v="124" actId="1076"/>
          <ac:spMkLst>
            <pc:docMk/>
            <pc:sldMk cId="853723009" sldId="278"/>
            <ac:spMk id="6" creationId="{5A8C0E7E-766B-BD48-4747-7255E640AC12}"/>
          </ac:spMkLst>
        </pc:spChg>
        <pc:spChg chg="mod ord">
          <ac:chgData name="Lauren Cook" userId="815fbe41-2a05-4602-ac13-98a917e4d5a0" providerId="ADAL" clId="{2219383D-9C38-4D0F-BD6B-0175EDEEBE61}" dt="2026-07-01T16:12:31.493" v="217" actId="20577"/>
          <ac:spMkLst>
            <pc:docMk/>
            <pc:sldMk cId="853723009" sldId="278"/>
            <ac:spMk id="10" creationId="{3657DAC9-6DF7-00E3-3F1A-5DF759DF8507}"/>
          </ac:spMkLst>
        </pc:spChg>
        <pc:picChg chg="add mod">
          <ac:chgData name="Lauren Cook" userId="815fbe41-2a05-4602-ac13-98a917e4d5a0" providerId="ADAL" clId="{2219383D-9C38-4D0F-BD6B-0175EDEEBE61}" dt="2026-06-24T20:30:25.308" v="125" actId="1076"/>
          <ac:picMkLst>
            <pc:docMk/>
            <pc:sldMk cId="853723009" sldId="278"/>
            <ac:picMk id="2" creationId="{212ECD42-7DBA-F673-29EC-D978F007F401}"/>
          </ac:picMkLst>
        </pc:picChg>
      </pc:sldChg>
      <pc:sldChg chg="modSp mod">
        <pc:chgData name="Lauren Cook" userId="815fbe41-2a05-4602-ac13-98a917e4d5a0" providerId="ADAL" clId="{2219383D-9C38-4D0F-BD6B-0175EDEEBE61}" dt="2026-06-24T20:34:44.161" v="143" actId="1076"/>
        <pc:sldMkLst>
          <pc:docMk/>
          <pc:sldMk cId="1403915473" sldId="279"/>
        </pc:sldMkLst>
        <pc:spChg chg="mod">
          <ac:chgData name="Lauren Cook" userId="815fbe41-2a05-4602-ac13-98a917e4d5a0" providerId="ADAL" clId="{2219383D-9C38-4D0F-BD6B-0175EDEEBE61}" dt="2026-06-24T20:34:44.161" v="143" actId="1076"/>
          <ac:spMkLst>
            <pc:docMk/>
            <pc:sldMk cId="1403915473" sldId="279"/>
            <ac:spMk id="3" creationId="{FCF1130E-E0A7-FE5C-29CD-E5FC3E157C40}"/>
          </ac:spMkLst>
        </pc:spChg>
      </pc:sldChg>
      <pc:sldChg chg="modSp mod">
        <pc:chgData name="Lauren Cook" userId="815fbe41-2a05-4602-ac13-98a917e4d5a0" providerId="ADAL" clId="{2219383D-9C38-4D0F-BD6B-0175EDEEBE61}" dt="2026-06-24T20:25:06.940" v="59" actId="1076"/>
        <pc:sldMkLst>
          <pc:docMk/>
          <pc:sldMk cId="2602192186" sldId="280"/>
        </pc:sldMkLst>
        <pc:spChg chg="mod">
          <ac:chgData name="Lauren Cook" userId="815fbe41-2a05-4602-ac13-98a917e4d5a0" providerId="ADAL" clId="{2219383D-9C38-4D0F-BD6B-0175EDEEBE61}" dt="2026-06-24T20:25:06.940" v="59" actId="1076"/>
          <ac:spMkLst>
            <pc:docMk/>
            <pc:sldMk cId="2602192186" sldId="280"/>
            <ac:spMk id="3" creationId="{8E6ADE6E-9E07-DDDA-301A-74CF11659BE2}"/>
          </ac:spMkLst>
        </pc:spChg>
        <pc:picChg chg="mod">
          <ac:chgData name="Lauren Cook" userId="815fbe41-2a05-4602-ac13-98a917e4d5a0" providerId="ADAL" clId="{2219383D-9C38-4D0F-BD6B-0175EDEEBE61}" dt="2026-06-24T20:25:02.497" v="58" actId="1076"/>
          <ac:picMkLst>
            <pc:docMk/>
            <pc:sldMk cId="2602192186" sldId="280"/>
            <ac:picMk id="7" creationId="{79EF0F85-6E7F-E87E-A53E-89918D529732}"/>
          </ac:picMkLst>
        </pc:picChg>
      </pc:sldChg>
      <pc:sldChg chg="modSp mod">
        <pc:chgData name="Lauren Cook" userId="815fbe41-2a05-4602-ac13-98a917e4d5a0" providerId="ADAL" clId="{2219383D-9C38-4D0F-BD6B-0175EDEEBE61}" dt="2026-06-24T20:25:46.853" v="68" actId="115"/>
        <pc:sldMkLst>
          <pc:docMk/>
          <pc:sldMk cId="3174070764" sldId="281"/>
        </pc:sldMkLst>
        <pc:spChg chg="mod">
          <ac:chgData name="Lauren Cook" userId="815fbe41-2a05-4602-ac13-98a917e4d5a0" providerId="ADAL" clId="{2219383D-9C38-4D0F-BD6B-0175EDEEBE61}" dt="2026-06-24T20:25:46.853" v="68" actId="115"/>
          <ac:spMkLst>
            <pc:docMk/>
            <pc:sldMk cId="3174070764" sldId="281"/>
            <ac:spMk id="3" creationId="{34EF7D34-59A8-E5EF-5318-4E216B6B3AC0}"/>
          </ac:spMkLst>
        </pc:spChg>
      </pc:sldChg>
      <pc:sldChg chg="modSp mod">
        <pc:chgData name="Lauren Cook" userId="815fbe41-2a05-4602-ac13-98a917e4d5a0" providerId="ADAL" clId="{2219383D-9C38-4D0F-BD6B-0175EDEEBE61}" dt="2026-06-24T20:27:43.147" v="106" actId="1076"/>
        <pc:sldMkLst>
          <pc:docMk/>
          <pc:sldMk cId="1923449728" sldId="286"/>
        </pc:sldMkLst>
        <pc:spChg chg="mod">
          <ac:chgData name="Lauren Cook" userId="815fbe41-2a05-4602-ac13-98a917e4d5a0" providerId="ADAL" clId="{2219383D-9C38-4D0F-BD6B-0175EDEEBE61}" dt="2026-06-24T20:27:43.147" v="106" actId="1076"/>
          <ac:spMkLst>
            <pc:docMk/>
            <pc:sldMk cId="1923449728" sldId="286"/>
            <ac:spMk id="3" creationId="{6BE436BF-F02A-B3A7-5C2E-8CF711BD2255}"/>
          </ac:spMkLst>
        </pc:spChg>
        <pc:picChg chg="mod">
          <ac:chgData name="Lauren Cook" userId="815fbe41-2a05-4602-ac13-98a917e4d5a0" providerId="ADAL" clId="{2219383D-9C38-4D0F-BD6B-0175EDEEBE61}" dt="2026-06-24T20:27:00.369" v="93" actId="1037"/>
          <ac:picMkLst>
            <pc:docMk/>
            <pc:sldMk cId="1923449728" sldId="286"/>
            <ac:picMk id="7" creationId="{9B9DBE38-300F-D356-D514-0CC98B04E4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AABC-EFCF-81C3-2F05-C4B0D9525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D5DF9-01D4-111F-CC96-D56AA0FE9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D4608-5229-AF79-0C54-B2819898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CB593-554F-C25C-85C5-179FD10C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868E8-7DF2-37EF-B2F0-8F5F6158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6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BD88-230E-AF83-C869-7159928C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DC3B7-439F-BB4F-5724-48A71959D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95231-EBEF-8B7B-4AD4-106DBE52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C903F-F850-F884-6653-92C503E3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7D955-FA08-54B5-00C7-A670DE2F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7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87ADA6-44DE-8979-95F0-6A78097B1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C8327-638E-FFF9-5282-4249F995B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637CB-EFC1-82D1-A0C8-D7D2EFDC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679E7-6CFF-5329-9548-DEBE3A8D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62340-5AFE-B637-EAC6-01459278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7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12192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4038604"/>
            <a:ext cx="117856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200" y="5461001"/>
            <a:ext cx="117856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12192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 |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914563"/>
            <a:ext cx="6299197" cy="1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12192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4038604"/>
            <a:ext cx="117856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200" y="5461001"/>
            <a:ext cx="117856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12192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 |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914563"/>
            <a:ext cx="6299197" cy="1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5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8000" y="2209801"/>
            <a:ext cx="52832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5562600"/>
            <a:ext cx="53848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4445001"/>
            <a:ext cx="52832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670592"/>
            <a:ext cx="3179001" cy="6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3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54400" y="3874770"/>
            <a:ext cx="8737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0" y="3874770"/>
            <a:ext cx="8432800" cy="224028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6" y="3868420"/>
            <a:ext cx="2839368" cy="2252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23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117856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965" y="6064018"/>
            <a:ext cx="808568" cy="6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11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11785600" cy="5009266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10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62936"/>
            <a:ext cx="11785600" cy="50092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81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1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DAAE8-A6DA-E042-1B64-C0886408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52E82-C9A5-D6F1-E732-359D43981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6139A-C136-A833-D3D2-A8E433D8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6D201-2EC4-FB6B-6DFD-6C5494C7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7CB62-F56E-212B-2872-B6379BC6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3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40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28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75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75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75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75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11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95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65229"/>
            <a:ext cx="57912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6096000" y="1174754"/>
            <a:ext cx="57912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9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684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157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998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676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13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5645-B419-18F7-785C-91232C5E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48DA-C381-21DF-7D0C-D24322E40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D03B9-E854-B49B-94DD-3205A3FC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7ACAD-7332-100F-4E87-0F65E9E8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88556-39B2-591B-4F5B-0D896A07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3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539-B618-8161-00E0-173B5041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01300-1FF8-EB75-B079-C0F44119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D4E9E-281A-A7C8-46F8-CD5178047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E3D53-B9E8-A472-B5B6-4909E58C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760D1-1D9B-33C8-AB1F-50FD2E06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E76AD-F1A7-3DAD-6D8F-3F611C5E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4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797A-670C-EB83-82FF-B9A39FAD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74A02-7D53-B9BB-9793-B8C2502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C9302-E407-B5BD-B097-4FD736205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98A02-4A09-6A64-D0DD-3A8326D57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B22CB-6721-F805-BFB1-068C901B2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E2370-47E1-F75C-DB55-0F2716F0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C04DB-18EC-DBF6-E9F4-FD63A390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638C6-1C53-8372-10DF-B0226505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2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A35-324E-C804-6351-C1D4AF78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553B0-717B-13FC-B552-BCF6720B4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847D4-5DEA-3B76-097C-D2A17DE7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03663-E022-5099-8554-AFD5CC7C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1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1F7CD-E5E0-3301-2894-EBF14742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92E6F-F346-CAD8-C19C-26BF446A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099B2-3166-2668-F22F-37E7056D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1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E0EB-C3B9-9A9E-3EBE-DF3A59B8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7C6C1-906A-7530-8F9B-C22F942B7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84C46-16C7-0999-73EE-3A2530AC0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F3075-471A-3EA7-D045-E40D529A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198AC-8F13-8A90-66F7-1DE5121C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46C4E-F945-BF3E-5659-674CA0F2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3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39C-C798-B374-D4EF-4123B4E0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7FB4F-97E1-A1E3-9707-B2B66F665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9C898-CD88-489B-2739-4A89E1B83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F0699-85B4-A6A7-5EC5-3C117715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27A4F-F2AB-1B8A-F250-EE0B3EFE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AEB8E-EB2E-E028-E74A-F507C556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F3790-20A5-9CE0-494A-46BFBEC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09DDB-E065-3132-8B41-3721918B6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B797F-209D-A468-7A13-67F41532D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79137-1D5D-C203-69D4-43190CC5D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B64A-E88B-5CBC-D073-69BF0AD19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5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350004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2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n.gov/commerce/regboards/pps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Private.Protective@tn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re.tn.gov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DETECTION SERVICES LICENSING</a:t>
            </a:r>
            <a:br>
              <a:rPr lang="en-US" dirty="0"/>
            </a:br>
            <a:r>
              <a:rPr lang="en-US" dirty="0"/>
              <a:t>Private Protective Services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2F352-BBD6-77FE-D59E-D4E1BFDDB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PermianSlabSerifTypeface"/>
              </a:rPr>
              <a:t>Unarmed Security Guard Renewal Application </a:t>
            </a:r>
            <a:endParaRPr lang="en-US" b="1" dirty="0">
              <a:latin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63184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AC4B3-7078-C482-EBFC-1AAC33053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2ECB92-8E67-071E-D74A-5E32094980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9: Paying for the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422ED-95E1-0F09-A1AB-1193286A89F2}"/>
              </a:ext>
            </a:extLst>
          </p:cNvPr>
          <p:cNvSpPr txBox="1">
            <a:spLocks/>
          </p:cNvSpPr>
          <p:nvPr/>
        </p:nvSpPr>
        <p:spPr>
          <a:xfrm>
            <a:off x="467265" y="2172013"/>
            <a:ext cx="4552207" cy="2923877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After submitting your application: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Select the </a:t>
            </a:r>
            <a:r>
              <a:rPr lang="en-US" sz="1600" dirty="0">
                <a:solidFill>
                  <a:srgbClr val="BF0B00"/>
                </a:solidFill>
                <a:latin typeface="PermianSlabSerifTypeface" panose="02000000000000000000" pitchFamily="50" charset="0"/>
              </a:rPr>
              <a:t>“Pay Now”</a:t>
            </a:r>
            <a:r>
              <a:rPr lang="en-US" sz="16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 button or the shopping cart icon in the top-right corner of the screen</a:t>
            </a:r>
            <a:r>
              <a:rPr lang="en-US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Select your application and follow the on-screen prompts to pay the amount due. </a:t>
            </a:r>
          </a:p>
          <a:p>
            <a:endParaRPr lang="en-US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pPr algn="ctr"/>
            <a:r>
              <a:rPr lang="en-US" sz="1600" i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 </a:t>
            </a:r>
            <a:r>
              <a:rPr lang="en-US" sz="1600" i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Your application will NOT be processed until the application fee is received</a:t>
            </a:r>
            <a:r>
              <a:rPr lang="en-US" sz="1600" i="1" dirty="0">
                <a:solidFill>
                  <a:srgbClr val="3D3D3D"/>
                </a:solidFill>
                <a:latin typeface="PermianSlabSerifTypeface" panose="02000000000000000000" pitchFamily="50" charset="0"/>
              </a:rPr>
              <a:t>. </a:t>
            </a:r>
            <a:endParaRPr lang="en-US" sz="1600" i="1" dirty="0">
              <a:solidFill>
                <a:srgbClr val="C00000"/>
              </a:solidFill>
              <a:latin typeface="PermianSlabSerifTypeface" panose="02000000000000000000" pitchFamily="50" charset="0"/>
            </a:endParaRPr>
          </a:p>
        </p:txBody>
      </p:sp>
      <p:pic>
        <p:nvPicPr>
          <p:cNvPr id="2" name="Picture 1" descr="A confirmation page showing a blue checkmark and text stating the transaction was successful with application number , Home, View Summary, and Pay Now icons.">
            <a:extLst>
              <a:ext uri="{FF2B5EF4-FFF2-40B4-BE49-F238E27FC236}">
                <a16:creationId xmlns:a16="http://schemas.microsoft.com/office/drawing/2014/main" id="{FA1331AC-6758-374D-3A28-86FB537A8A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9072" y="1241980"/>
            <a:ext cx="5716306" cy="2588516"/>
          </a:xfrm>
          <a:prstGeom prst="rect">
            <a:avLst/>
          </a:prstGeom>
          <a:ln w="12700">
            <a:solidFill>
              <a:srgbClr val="1B365D"/>
            </a:solidFill>
          </a:ln>
        </p:spPr>
      </p:pic>
      <p:pic>
        <p:nvPicPr>
          <p:cNvPr id="6" name="Picture 5" descr="Screenshot of the Available Transactions page showing a table for selecting transactions to pay, with the Finish button highlighted.">
            <a:extLst>
              <a:ext uri="{FF2B5EF4-FFF2-40B4-BE49-F238E27FC236}">
                <a16:creationId xmlns:a16="http://schemas.microsoft.com/office/drawing/2014/main" id="{75B8BAE7-37DF-B529-78AA-7964A2D87E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25" y="4069174"/>
            <a:ext cx="5943600" cy="1828800"/>
          </a:xfrm>
          <a:prstGeom prst="rect">
            <a:avLst/>
          </a:prstGeom>
          <a:ln w="19050">
            <a:solidFill>
              <a:srgbClr val="284178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875BBC-4076-BC2A-9B8B-2E0C33A0A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44744" y="5113242"/>
            <a:ext cx="409575" cy="393595"/>
          </a:xfrm>
          <a:prstGeom prst="ellipse">
            <a:avLst/>
          </a:prstGeom>
          <a:noFill/>
          <a:ln w="19050">
            <a:solidFill>
              <a:srgbClr val="BF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980AEA-3BF8-9B9E-AB07-6A78942DC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4910" y="3499945"/>
            <a:ext cx="512380" cy="268014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BAD62E-C6F0-C44F-A162-D3C800CDD790}"/>
              </a:ext>
            </a:extLst>
          </p:cNvPr>
          <p:cNvSpPr/>
          <p:nvPr/>
        </p:nvSpPr>
        <p:spPr>
          <a:xfrm>
            <a:off x="8486255" y="3195484"/>
            <a:ext cx="234958" cy="1625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0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73D24-2E50-D07E-FC47-6A23810CA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A5877A-1DF3-3364-927A-156DA347C9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10: Wait for Further Correspondence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27B607-3072-9139-4673-8F442700EB81}"/>
              </a:ext>
            </a:extLst>
          </p:cNvPr>
          <p:cNvSpPr txBox="1">
            <a:spLocks/>
          </p:cNvSpPr>
          <p:nvPr/>
        </p:nvSpPr>
        <p:spPr>
          <a:xfrm>
            <a:off x="1207710" y="2182505"/>
            <a:ext cx="4102100" cy="2492990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If additional information is needed, you will receive an email or letter outlining the steps required to complete your application. </a:t>
            </a: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If an email or letter is not received, you can assume your application is progressing in the licensing process. </a:t>
            </a:r>
          </a:p>
          <a:p>
            <a:pPr algn="ctr"/>
            <a:endParaRPr lang="en-US" sz="16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Reminder</a:t>
            </a:r>
            <a:r>
              <a:rPr lang="en-US" sz="1400" i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: </a:t>
            </a:r>
            <a:r>
              <a:rPr lang="en-US" sz="1400" i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Monitor the mail and email address associated with your account, including spam or junk folders.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706996-9560-B2A3-5648-8C5335DB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5544" y="1809750"/>
            <a:ext cx="3695700" cy="3491056"/>
          </a:xfrm>
          <a:prstGeom prst="rect">
            <a:avLst/>
          </a:prstGeom>
          <a:solidFill>
            <a:srgbClr val="284178">
              <a:alpha val="76000"/>
            </a:srgbClr>
          </a:solidFill>
          <a:ln w="19050">
            <a:solidFill>
              <a:srgbClr val="2841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BA038D-5AB2-E5EA-8C82-4BD6D9F4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76" y="1809750"/>
            <a:ext cx="3491056" cy="34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9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13F7D-C89D-9896-2B9E-7A5505C66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78F0B1-98BB-E64A-94F0-99F62A06D5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2" name="Picture 2" descr="Smiling face of a man wearing a security guard uniform">
            <a:hlinkClick r:id="rId2"/>
            <a:extLst>
              <a:ext uri="{FF2B5EF4-FFF2-40B4-BE49-F238E27FC236}">
                <a16:creationId xmlns:a16="http://schemas.microsoft.com/office/drawing/2014/main" id="{212ECD42-7DBA-F673-29EC-D978F007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12" y="1750641"/>
            <a:ext cx="4364713" cy="29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8C0E7E-766B-BD48-4747-7255E640AC12}"/>
              </a:ext>
            </a:extLst>
          </p:cNvPr>
          <p:cNvSpPr txBox="1"/>
          <p:nvPr/>
        </p:nvSpPr>
        <p:spPr>
          <a:xfrm>
            <a:off x="1649243" y="4748599"/>
            <a:ext cx="3802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For more information or assistance, please visit the website by clicking the image above.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7DAC9-6DF7-00E3-3F1A-5DF759DF8507}"/>
              </a:ext>
            </a:extLst>
          </p:cNvPr>
          <p:cNvSpPr txBox="1"/>
          <p:nvPr/>
        </p:nvSpPr>
        <p:spPr>
          <a:xfrm>
            <a:off x="6550723" y="2250791"/>
            <a:ext cx="48102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Email:</a:t>
            </a:r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 </a:t>
            </a:r>
            <a:r>
              <a:rPr lang="en-US" sz="1400" b="1" u="sng" dirty="0">
                <a:solidFill>
                  <a:srgbClr val="1B365D"/>
                </a:solidFill>
                <a:latin typeface="PermianSlabSerifTypeface" panose="020000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Private.Protective@tn.gov</a:t>
            </a:r>
            <a:endParaRPr lang="en-US" sz="1400" b="1" u="sng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r>
              <a:rPr lang="en-US" sz="1400" b="1" u="sng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Customer Service Phone</a:t>
            </a:r>
            <a:r>
              <a:rPr lang="en-US" sz="1400" b="1">
                <a:solidFill>
                  <a:srgbClr val="284178"/>
                </a:solidFill>
                <a:latin typeface="PermianSlabSerifTypeface" panose="02000000000000000000" pitchFamily="50" charset="0"/>
              </a:rPr>
              <a:t>: </a:t>
            </a:r>
            <a:r>
              <a:rPr lang="en-US" sz="1400">
                <a:solidFill>
                  <a:srgbClr val="284178"/>
                </a:solidFill>
                <a:latin typeface="PermianSlabSerifTypeface" panose="02000000000000000000" pitchFamily="50" charset="0"/>
              </a:rPr>
              <a:t>615-741-6382</a:t>
            </a:r>
            <a:endParaRPr lang="en-US" sz="1400" dirty="0">
              <a:solidFill>
                <a:srgbClr val="284178"/>
              </a:solidFill>
              <a:latin typeface="PermianSlabSerifTypeface" panose="02000000000000000000" pitchFamily="50" charset="0"/>
            </a:endParaRPr>
          </a:p>
          <a:p>
            <a:endParaRPr lang="en-US" sz="1400" b="1" dirty="0">
              <a:solidFill>
                <a:srgbClr val="284178"/>
              </a:solidFill>
              <a:latin typeface="PermianSlabSerifTypeface" panose="02000000000000000000" pitchFamily="50" charset="0"/>
            </a:endParaRPr>
          </a:p>
          <a:p>
            <a:r>
              <a:rPr lang="en-US" sz="1400" b="1" u="sng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Address</a:t>
            </a:r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: </a:t>
            </a:r>
          </a:p>
          <a:p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Tennessee Department of Commerce and Insurance</a:t>
            </a:r>
          </a:p>
          <a:p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Detection Services Licensing Program</a:t>
            </a:r>
          </a:p>
          <a:p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Private Protective Services</a:t>
            </a:r>
          </a:p>
          <a:p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Davy Crockett Tower, 10</a:t>
            </a:r>
            <a:r>
              <a:rPr lang="en-US" sz="1400" baseline="300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th</a:t>
            </a:r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 Floor </a:t>
            </a:r>
          </a:p>
          <a:p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500 James Robertson Parkway</a:t>
            </a:r>
          </a:p>
          <a:p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Nashville, TN 37243</a:t>
            </a:r>
          </a:p>
        </p:txBody>
      </p:sp>
    </p:spTree>
    <p:extLst>
      <p:ext uri="{BB962C8B-B14F-4D97-AF65-F5344CB8AC3E}">
        <p14:creationId xmlns:p14="http://schemas.microsoft.com/office/powerpoint/2010/main" val="85372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1: Application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9B8BB-6B82-1480-D845-3A9EAAEAB2F5}"/>
              </a:ext>
            </a:extLst>
          </p:cNvPr>
          <p:cNvSpPr txBox="1">
            <a:spLocks/>
          </p:cNvSpPr>
          <p:nvPr/>
        </p:nvSpPr>
        <p:spPr>
          <a:xfrm>
            <a:off x="2548166" y="2045138"/>
            <a:ext cx="7095666" cy="954107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Sign into your account via </a:t>
            </a: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  <a:hlinkClick r:id="rId2"/>
              </a:rPr>
              <a:t>https://core.tn.gov</a:t>
            </a: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. </a:t>
            </a:r>
            <a:endParaRPr lang="en-US" sz="1400" dirty="0">
              <a:solidFill>
                <a:srgbClr val="000000"/>
              </a:solidFill>
              <a:latin typeface="PermianSlabSerifTypeface" panose="02000000000000000000" pitchFamily="50" charset="0"/>
              <a:ea typeface="Calibri"/>
              <a:cs typeface="Calibri"/>
            </a:endParaRPr>
          </a:p>
          <a:p>
            <a:endParaRPr lang="en-US" sz="1400" dirty="0">
              <a:solidFill>
                <a:srgbClr val="002060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Navigate to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“My Licenses or Permits”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 on the Quick Actions Menu.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Beside the license you would like to renew, click the arrow under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“Actions”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</a:p>
        </p:txBody>
      </p:sp>
      <p:pic>
        <p:nvPicPr>
          <p:cNvPr id="6" name="Picture 5" descr="Credentials table showing an Unarmed Security Guard/Officer entry with credential number, name, address, and status displayed, and a right‑arrow icon in the Actions column">
            <a:extLst>
              <a:ext uri="{FF2B5EF4-FFF2-40B4-BE49-F238E27FC236}">
                <a16:creationId xmlns:a16="http://schemas.microsoft.com/office/drawing/2014/main" id="{98A1154D-5E4A-952E-0E8C-407B4CFF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87" y="4041081"/>
            <a:ext cx="10574225" cy="167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4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410E6-7410-518A-91B1-F33D2DC2B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A209DD-074A-BC26-DBB9-4A65F6C4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1130E-E0A7-FE5C-29CD-E5FC3E157C40}"/>
              </a:ext>
            </a:extLst>
          </p:cNvPr>
          <p:cNvSpPr txBox="1">
            <a:spLocks/>
          </p:cNvSpPr>
          <p:nvPr/>
        </p:nvSpPr>
        <p:spPr>
          <a:xfrm>
            <a:off x="633320" y="2129244"/>
            <a:ext cx="3873396" cy="2739211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Confirm that you have all required documentation before continuing the application process. </a:t>
            </a:r>
          </a:p>
          <a:p>
            <a:endParaRPr lang="en-US" sz="14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Renewal Requirements:</a:t>
            </a:r>
          </a:p>
          <a:p>
            <a:endParaRPr lang="en-US" sz="14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Two (2) hours of refresher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Color photo.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Dallas’s Law training if applicable.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Fee: $50</a:t>
            </a:r>
          </a:p>
          <a:p>
            <a:endParaRPr lang="en-US" sz="16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r>
              <a:rPr lang="en-US" sz="16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Select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“Next”</a:t>
            </a:r>
            <a:r>
              <a:rPr lang="en-US" sz="16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  <a:endParaRPr lang="en-US" sz="1400" i="1" dirty="0">
              <a:solidFill>
                <a:schemeClr val="tx2"/>
              </a:solidFill>
              <a:latin typeface="PermianSlabSerifTypeface" panose="02000000000000000000" pitchFamily="50" charset="0"/>
            </a:endParaRPr>
          </a:p>
        </p:txBody>
      </p:sp>
      <p:pic>
        <p:nvPicPr>
          <p:cNvPr id="5" name="Picture 4" descr="Introduction page listing renewal requirements including two hours of refresher training, Dallas’s Law training if applicable, and a front‑facing color photo with a clear background. Renewal fees are shown, and the Next button is circled at the bottom right">
            <a:extLst>
              <a:ext uri="{FF2B5EF4-FFF2-40B4-BE49-F238E27FC236}">
                <a16:creationId xmlns:a16="http://schemas.microsoft.com/office/drawing/2014/main" id="{CED6C1F6-CF29-1F8B-C3D0-67D3AB88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951" y="1608707"/>
            <a:ext cx="6818499" cy="37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1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9F66F-D42F-0554-531E-DC29103BB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423191-8D4F-D4C0-7EEB-4B39EA27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Name &amp; Personal Details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ADE6E-9E07-DDDA-301A-74CF11659BE2}"/>
              </a:ext>
            </a:extLst>
          </p:cNvPr>
          <p:cNvSpPr txBox="1">
            <a:spLocks/>
          </p:cNvSpPr>
          <p:nvPr/>
        </p:nvSpPr>
        <p:spPr>
          <a:xfrm>
            <a:off x="578495" y="3146229"/>
            <a:ext cx="4620957" cy="954107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Review your personal information to make sure everything is correct.</a:t>
            </a:r>
          </a:p>
          <a:p>
            <a:endParaRPr lang="en-US" sz="1400" dirty="0">
              <a:solidFill>
                <a:srgbClr val="1B365D"/>
              </a:solidFill>
              <a:latin typeface="PermianSlabSerifTypeface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Click 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"Next" </a:t>
            </a: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if there are no changes.</a:t>
            </a:r>
          </a:p>
        </p:txBody>
      </p:sp>
      <p:pic>
        <p:nvPicPr>
          <p:cNvPr id="7" name="Picture 6" descr="Name and Personal Details page showing prefilled information fields for title, name, Social Security Number, birthdate, and race, with the Next button circled at the bottom right.">
            <a:extLst>
              <a:ext uri="{FF2B5EF4-FFF2-40B4-BE49-F238E27FC236}">
                <a16:creationId xmlns:a16="http://schemas.microsoft.com/office/drawing/2014/main" id="{79EF0F85-6E7F-E87E-A53E-89918D529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602" y="1281231"/>
            <a:ext cx="5129056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9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C772E-96E1-B3DC-6338-8B3BB102A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C036DE-A9B2-9E37-CA20-55768F7238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Contact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F7D34-59A8-E5EF-5318-4E216B6B3AC0}"/>
              </a:ext>
            </a:extLst>
          </p:cNvPr>
          <p:cNvSpPr txBox="1">
            <a:spLocks/>
          </p:cNvSpPr>
          <p:nvPr/>
        </p:nvSpPr>
        <p:spPr>
          <a:xfrm>
            <a:off x="293991" y="1875185"/>
            <a:ext cx="4620957" cy="3539430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Verify your Contact Information.</a:t>
            </a:r>
          </a:p>
          <a:p>
            <a:endParaRPr lang="en-US" sz="1400" i="1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r>
              <a:rPr lang="en-US" sz="1400" i="1" dirty="0">
                <a:solidFill>
                  <a:srgbClr val="C00000"/>
                </a:solidFill>
                <a:latin typeface="PermianSlabSerifTypeface"/>
              </a:rPr>
              <a:t>Note</a:t>
            </a:r>
            <a:r>
              <a:rPr lang="en-US" sz="1400" i="1" dirty="0">
                <a:solidFill>
                  <a:srgbClr val="1B365D"/>
                </a:solidFill>
                <a:latin typeface="PermianSlabSerifTypeface"/>
              </a:rPr>
              <a:t>: You will NOT  be able to edit address information in this application.</a:t>
            </a:r>
          </a:p>
          <a:p>
            <a:endParaRPr lang="en-US" sz="1400" dirty="0">
              <a:latin typeface="PermianSlabSerifTypeface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Steps on how to change your address are below.</a:t>
            </a:r>
          </a:p>
          <a:p>
            <a:endParaRPr lang="en-US" sz="1400" dirty="0">
              <a:solidFill>
                <a:srgbClr val="1B365D"/>
              </a:solidFill>
              <a:latin typeface="PermianSlabSerifTypeface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To update your address:</a:t>
            </a:r>
            <a:endParaRPr lang="en-US" sz="1400" dirty="0">
              <a:latin typeface="PermianSlabSerifTypeface"/>
            </a:endParaRPr>
          </a:p>
          <a:p>
            <a:endParaRPr lang="en-US" sz="1400" dirty="0">
              <a:latin typeface="PermianSlabSerifTypefac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Return to your  home page, click on </a:t>
            </a:r>
            <a:r>
              <a:rPr lang="en-US" sz="1400" dirty="0">
                <a:solidFill>
                  <a:srgbClr val="BF1E1E"/>
                </a:solidFill>
                <a:latin typeface="PermianSlabSerifTypeface"/>
              </a:rPr>
              <a:t>“My Licenses or Permits”</a:t>
            </a:r>
            <a:r>
              <a:rPr lang="en-US" sz="1400" dirty="0">
                <a:solidFill>
                  <a:schemeClr val="tx2"/>
                </a:solidFill>
                <a:latin typeface="PermianSlabSerifTypeface"/>
              </a:rPr>
              <a:t>.</a:t>
            </a:r>
          </a:p>
          <a:p>
            <a:endParaRPr lang="en-US" sz="1400" dirty="0">
              <a:latin typeface="PermianSlabSerifTypeface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Click the arrow opposite your Unarmed Security Guard license under 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“Actions”</a:t>
            </a: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.</a:t>
            </a:r>
            <a:endParaRPr lang="en-US" sz="1400" dirty="0">
              <a:latin typeface="PermianSlabSerifTypeface"/>
            </a:endParaRPr>
          </a:p>
          <a:p>
            <a:endParaRPr lang="en-US" sz="1400" dirty="0">
              <a:latin typeface="PermianSlabSerifTypefac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2060"/>
                </a:solidFill>
                <a:latin typeface="PermianSlabSerifTypeface"/>
              </a:rPr>
              <a:t>Click</a:t>
            </a:r>
            <a:r>
              <a:rPr lang="en-US" sz="1400" dirty="0">
                <a:solidFill>
                  <a:srgbClr val="BF1E1E"/>
                </a:solidFill>
                <a:latin typeface="PermianSlabSerifTypeface"/>
              </a:rPr>
              <a:t> “Apply”</a:t>
            </a:r>
            <a:r>
              <a:rPr lang="en-US" sz="1400" dirty="0">
                <a:solidFill>
                  <a:srgbClr val="002060"/>
                </a:solidFill>
                <a:latin typeface="PermianSlabSerifTypeface"/>
              </a:rPr>
              <a:t> under Change of Address. </a:t>
            </a:r>
            <a:endParaRPr lang="en-US" sz="1400" dirty="0">
              <a:latin typeface="PermianSlabSerifTypeface"/>
            </a:endParaRPr>
          </a:p>
        </p:txBody>
      </p:sp>
      <p:pic>
        <p:nvPicPr>
          <p:cNvPr id="5" name="Picture 4" descr="A contact information review screen showing a checkmark with the message &quot;All requested data entered,&quot; a main address section, and circled Add and Next buttons on the right">
            <a:extLst>
              <a:ext uri="{FF2B5EF4-FFF2-40B4-BE49-F238E27FC236}">
                <a16:creationId xmlns:a16="http://schemas.microsoft.com/office/drawing/2014/main" id="{06EA3214-AA32-6BF0-5259-E221878B4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576" y="1515762"/>
            <a:ext cx="6586546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A47E1-32A1-9CD1-0459-6AFFD0BA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5F51E5-C7E7-3858-406B-91B4405392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5: Application Questions/Criminal History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201BF-DA6D-DAC7-0384-B3D7B44FFBB8}"/>
              </a:ext>
            </a:extLst>
          </p:cNvPr>
          <p:cNvSpPr txBox="1">
            <a:spLocks/>
          </p:cNvSpPr>
          <p:nvPr/>
        </p:nvSpPr>
        <p:spPr>
          <a:xfrm>
            <a:off x="842544" y="1765786"/>
            <a:ext cx="4878806" cy="1384995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Please answer </a:t>
            </a:r>
            <a:r>
              <a:rPr lang="en-US" sz="1400" b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“Yes”</a:t>
            </a:r>
            <a:r>
              <a:rPr lang="en-US" sz="1400" b="1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 or </a:t>
            </a:r>
            <a:r>
              <a:rPr lang="en-US" sz="1400" b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“No”</a:t>
            </a:r>
            <a:r>
              <a:rPr lang="en-US" sz="1400" b="1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 to the Application and Criminal History Questions.</a:t>
            </a:r>
          </a:p>
          <a:p>
            <a:endParaRPr lang="en-US" sz="14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If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“Yes” 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is selected for any of the criminal history questions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, you will be required to upload supporting documentation. </a:t>
            </a:r>
          </a:p>
        </p:txBody>
      </p:sp>
      <p:pic>
        <p:nvPicPr>
          <p:cNvPr id="6" name="Picture 5" descr="A form screen asking “Do you have any pending criminal charges?” with a dropdown field and a circled Next button on the lower right">
            <a:extLst>
              <a:ext uri="{FF2B5EF4-FFF2-40B4-BE49-F238E27FC236}">
                <a16:creationId xmlns:a16="http://schemas.microsoft.com/office/drawing/2014/main" id="{10ACFFC4-5FDC-C469-B5BC-18AC15E5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913264"/>
            <a:ext cx="6174193" cy="1578989"/>
          </a:xfrm>
          <a:prstGeom prst="rect">
            <a:avLst/>
          </a:prstGeom>
        </p:spPr>
      </p:pic>
      <p:pic>
        <p:nvPicPr>
          <p:cNvPr id="9" name="Picture 8" descr="A page titled “Criminal History Information” displaying several criminal‑history and acknowledgment questions with dropdown fields, and a circled Next button at the bottom right.">
            <a:extLst>
              <a:ext uri="{FF2B5EF4-FFF2-40B4-BE49-F238E27FC236}">
                <a16:creationId xmlns:a16="http://schemas.microsoft.com/office/drawing/2014/main" id="{1DCFB900-E6E2-91AE-85DE-E959ADAC0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408" y="1390661"/>
            <a:ext cx="540179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3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0E46B-D1E2-A7EF-2826-947E70F8C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91CCFF-8BF8-F38E-CCE0-C2CC8755B5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Add Classification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869EB-CEE7-F99E-1C58-E5E55477B826}"/>
              </a:ext>
            </a:extLst>
          </p:cNvPr>
          <p:cNvSpPr txBox="1">
            <a:spLocks/>
          </p:cNvSpPr>
          <p:nvPr/>
        </p:nvSpPr>
        <p:spPr>
          <a:xfrm>
            <a:off x="381000" y="1785906"/>
            <a:ext cx="3600450" cy="3754874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If you will be working at a post that is licensed or permitted by the Tennessee ABC Commission or a beer board to serve alcohol for on‑premises consumption, you are required to complete additional CPR/First Aid training and de‑escalation/safe restraint training within fifteen (15) days of beginning work at that establishment.</a:t>
            </a:r>
          </a:p>
          <a:p>
            <a:endParaRPr lang="en-US" sz="1400" dirty="0">
              <a:solidFill>
                <a:srgbClr val="002060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If you have completed the Dallas Law Training, please answer the following questions.</a:t>
            </a:r>
          </a:p>
          <a:p>
            <a:endParaRPr lang="en-US" sz="1400" dirty="0">
              <a:solidFill>
                <a:srgbClr val="002060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If you have not completed the training, click </a:t>
            </a:r>
            <a:r>
              <a:rPr lang="en-US" sz="1400" dirty="0">
                <a:solidFill>
                  <a:srgbClr val="BF0B00"/>
                </a:solidFill>
                <a:latin typeface="PermianSlabSerifTypeface" panose="02000000000000000000" pitchFamily="50" charset="0"/>
              </a:rPr>
              <a:t>“Next”</a:t>
            </a: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. </a:t>
            </a:r>
          </a:p>
        </p:txBody>
      </p:sp>
      <p:pic>
        <p:nvPicPr>
          <p:cNvPr id="2" name="Picture 1" descr="A page titled “Add Classification” showing a large plus icon and a circled Add button at the bottom right of the panel.">
            <a:extLst>
              <a:ext uri="{FF2B5EF4-FFF2-40B4-BE49-F238E27FC236}">
                <a16:creationId xmlns:a16="http://schemas.microsoft.com/office/drawing/2014/main" id="{448998F6-FB3D-EF92-28DF-4B58ACDE1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713" y="1265062"/>
            <a:ext cx="2484342" cy="2632220"/>
          </a:xfrm>
          <a:prstGeom prst="rect">
            <a:avLst/>
          </a:prstGeom>
        </p:spPr>
      </p:pic>
      <p:pic>
        <p:nvPicPr>
          <p:cNvPr id="5" name="Picture 4" descr="A form titled “Add Classification” with dropdown questions about CPR, First Aid, De‑escalation, and Safe Restraint training, plus Cancel and Save buttons at the bottom right.">
            <a:extLst>
              <a:ext uri="{FF2B5EF4-FFF2-40B4-BE49-F238E27FC236}">
                <a16:creationId xmlns:a16="http://schemas.microsoft.com/office/drawing/2014/main" id="{464DEB2A-57CF-21A7-F818-977E1C7B55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9" r="1088" b="1779"/>
          <a:stretch>
            <a:fillRect/>
          </a:stretch>
        </p:blipFill>
        <p:spPr>
          <a:xfrm>
            <a:off x="6709851" y="2643555"/>
            <a:ext cx="5360894" cy="34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4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CB24D-0941-784F-42C1-542BBF473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47D77-B6A7-B875-611C-171380E54D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File Attachments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436BF-F02A-B3A7-5C2E-8CF711BD2255}"/>
              </a:ext>
            </a:extLst>
          </p:cNvPr>
          <p:cNvSpPr txBox="1">
            <a:spLocks/>
          </p:cNvSpPr>
          <p:nvPr/>
        </p:nvSpPr>
        <p:spPr>
          <a:xfrm>
            <a:off x="902882" y="2392339"/>
            <a:ext cx="4102100" cy="2462213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Upload your required documents and any additional documentation you wish to add.</a:t>
            </a:r>
          </a:p>
          <a:p>
            <a:endParaRPr lang="en-US" sz="1400" dirty="0">
              <a:solidFill>
                <a:srgbClr val="1B365D"/>
              </a:solidFill>
              <a:latin typeface="PermianSlabSerifTypeface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Common document uploads include: </a:t>
            </a: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Two (2) Hours of Refresh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Color Passport Style 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Criminal History Documents</a:t>
            </a:r>
          </a:p>
          <a:p>
            <a:endParaRPr lang="en-US" sz="1400" dirty="0">
              <a:solidFill>
                <a:srgbClr val="284178"/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Please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 “Upload”</a:t>
            </a:r>
            <a:r>
              <a:rPr lang="en-US" sz="1400" dirty="0">
                <a:solidFill>
                  <a:schemeClr val="tx2"/>
                </a:solidFill>
                <a:latin typeface="PermianSlabSerifTypeface"/>
              </a:rPr>
              <a:t>,</a:t>
            </a: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“Save"</a:t>
            </a: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, and then select 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“Finish”</a:t>
            </a:r>
            <a:r>
              <a:rPr lang="en-US" sz="1400" dirty="0">
                <a:solidFill>
                  <a:schemeClr val="tx2"/>
                </a:solidFill>
                <a:latin typeface="PermianSlabSerifTypeface"/>
              </a:rPr>
              <a:t> at the bottom of the page.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5EDD60-ED8F-96E7-47A9-7D5CD0E01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01655" y="5163207"/>
            <a:ext cx="331076" cy="197069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age showing required document upload boxes and an empty uploaded documents table with Back and Finish buttons">
            <a:extLst>
              <a:ext uri="{FF2B5EF4-FFF2-40B4-BE49-F238E27FC236}">
                <a16:creationId xmlns:a16="http://schemas.microsoft.com/office/drawing/2014/main" id="{9B9DBE38-300F-D356-D514-0CC98B04E4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014" y="1211159"/>
            <a:ext cx="5641745" cy="48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4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C424B-5C9C-997A-30BF-0E500B3DA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62D3A2-5C28-233E-0424-F987401702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Summary &amp; Attestation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1355B-BDED-21BA-1075-DC757CBE5F75}"/>
              </a:ext>
            </a:extLst>
          </p:cNvPr>
          <p:cNvSpPr txBox="1">
            <a:spLocks/>
          </p:cNvSpPr>
          <p:nvPr/>
        </p:nvSpPr>
        <p:spPr>
          <a:xfrm>
            <a:off x="203200" y="2197893"/>
            <a:ext cx="4286250" cy="2462213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Review all information to ensure accuracy. </a:t>
            </a: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Review the summary of the Renewal application. If you need to edit any step, select the pencil icon located to the right of the step.</a:t>
            </a:r>
          </a:p>
          <a:p>
            <a:endParaRPr lang="en-US" sz="1400" dirty="0">
              <a:solidFill>
                <a:schemeClr val="tx2"/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If everything is true and correct, please check the box to certify, then click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“Submit”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Submitting incorrect or incomplete information may delay processing. </a:t>
            </a:r>
          </a:p>
        </p:txBody>
      </p:sp>
      <p:pic>
        <p:nvPicPr>
          <p:cNvPr id="6" name="Picture 5" descr="A summary page showing “Add Classification” with no response, a “File Attachments” section listing uploaded documents, a certification checkbox, and a circled Submit button at the bottom right">
            <a:extLst>
              <a:ext uri="{FF2B5EF4-FFF2-40B4-BE49-F238E27FC236}">
                <a16:creationId xmlns:a16="http://schemas.microsoft.com/office/drawing/2014/main" id="{21C2DB07-FC4E-5677-4576-27A983DC2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937" y="1476842"/>
            <a:ext cx="7144763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0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Metadata/LabelInfo.xml><?xml version="1.0" encoding="utf-8"?>
<clbl:labelList xmlns:clbl="http://schemas.microsoft.com/office/2020/mipLabelMetadata">
  <clbl:label id="{f345bebf-0d71-4337-9281-24b941616c36}" enabled="0" method="" siteId="{f345bebf-0d71-4337-9281-24b941616c3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672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Open Sans</vt:lpstr>
      <vt:lpstr>PermianSlabSerifTypeface</vt:lpstr>
      <vt:lpstr>Office Theme</vt:lpstr>
      <vt:lpstr>PowerPoint B</vt:lpstr>
      <vt:lpstr>DETECTION SERVICES LICENSING Private Protective Services</vt:lpstr>
      <vt:lpstr>Step 1: Application Search</vt:lpstr>
      <vt:lpstr>Step 2: Introduction</vt:lpstr>
      <vt:lpstr>Step 3: Name &amp; Personal Details</vt:lpstr>
      <vt:lpstr>Step 4: Contact Information</vt:lpstr>
      <vt:lpstr>Step 5: Application Questions/Criminal History Information</vt:lpstr>
      <vt:lpstr>Step 6: Add Classification </vt:lpstr>
      <vt:lpstr>Step 7: File Attachments</vt:lpstr>
      <vt:lpstr>Step 8: Summary &amp; Attestation</vt:lpstr>
      <vt:lpstr>Step 9: Paying for the Application</vt:lpstr>
      <vt:lpstr>Step 10: Wait for Further Correspondence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Ashley Byrd</dc:creator>
  <cp:lastModifiedBy>Lauren Cook</cp:lastModifiedBy>
  <cp:revision>3</cp:revision>
  <dcterms:created xsi:type="dcterms:W3CDTF">2025-12-08T16:10:14Z</dcterms:created>
  <dcterms:modified xsi:type="dcterms:W3CDTF">2026-07-01T16:12:35Z</dcterms:modified>
</cp:coreProperties>
</file>