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60" r:id="rId4"/>
    <p:sldId id="298" r:id="rId5"/>
    <p:sldId id="261" r:id="rId6"/>
    <p:sldId id="264" r:id="rId7"/>
    <p:sldId id="280" r:id="rId8"/>
    <p:sldId id="300" r:id="rId9"/>
    <p:sldId id="304" r:id="rId10"/>
    <p:sldId id="303" r:id="rId11"/>
    <p:sldId id="312" r:id="rId12"/>
    <p:sldId id="301" r:id="rId13"/>
    <p:sldId id="299" r:id="rId14"/>
    <p:sldId id="305" r:id="rId15"/>
    <p:sldId id="307" r:id="rId16"/>
    <p:sldId id="306" r:id="rId17"/>
    <p:sldId id="308" r:id="rId18"/>
    <p:sldId id="309" r:id="rId19"/>
    <p:sldId id="270" r:id="rId20"/>
    <p:sldId id="310" r:id="rId21"/>
    <p:sldId id="297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BF1E1E"/>
    <a:srgbClr val="75787B"/>
    <a:srgbClr val="FF0F00"/>
    <a:srgbClr val="3D3D3D"/>
    <a:srgbClr val="C52222"/>
    <a:srgbClr val="E8E8E8"/>
    <a:srgbClr val="E0E0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A5CF6-7AED-10D3-11DE-FA96D32D5FC1}" v="5" dt="2026-07-01T16:13:10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Cook" userId="S::ce40114@tn.gov::815fbe41-2a05-4602-ac13-98a917e4d5a0" providerId="AD" clId="Web-{09FA5CF6-7AED-10D3-11DE-FA96D32D5FC1}"/>
    <pc:docChg chg="modSld">
      <pc:chgData name="Lauren Cook" userId="S::ce40114@tn.gov::815fbe41-2a05-4602-ac13-98a917e4d5a0" providerId="AD" clId="Web-{09FA5CF6-7AED-10D3-11DE-FA96D32D5FC1}" dt="2026-07-01T16:13:10.008" v="1" actId="20577"/>
      <pc:docMkLst>
        <pc:docMk/>
      </pc:docMkLst>
      <pc:sldChg chg="modSp">
        <pc:chgData name="Lauren Cook" userId="S::ce40114@tn.gov::815fbe41-2a05-4602-ac13-98a917e4d5a0" providerId="AD" clId="Web-{09FA5CF6-7AED-10D3-11DE-FA96D32D5FC1}" dt="2026-07-01T16:13:10.008" v="1" actId="20577"/>
        <pc:sldMkLst>
          <pc:docMk/>
          <pc:sldMk cId="853723009" sldId="278"/>
        </pc:sldMkLst>
        <pc:spChg chg="mod">
          <ac:chgData name="Lauren Cook" userId="S::ce40114@tn.gov::815fbe41-2a05-4602-ac13-98a917e4d5a0" providerId="AD" clId="Web-{09FA5CF6-7AED-10D3-11DE-FA96D32D5FC1}" dt="2026-07-01T16:13:10.008" v="1" actId="20577"/>
          <ac:spMkLst>
            <pc:docMk/>
            <pc:sldMk cId="853723009" sldId="278"/>
            <ac:spMk id="10" creationId="{3657DAC9-6DF7-00E3-3F1A-5DF759DF8507}"/>
          </ac:spMkLst>
        </pc:spChg>
      </pc:sldChg>
    </pc:docChg>
  </pc:docChgLst>
  <pc:docChgLst>
    <pc:chgData name="Hanaa Manan" userId="1c58f5db-9dd9-418d-b1d1-109b944a7330" providerId="ADAL" clId="{C4891EF8-0F2D-4B24-949A-DBDBDB7244A5}"/>
    <pc:docChg chg="custSel modSld">
      <pc:chgData name="Hanaa Manan" userId="1c58f5db-9dd9-418d-b1d1-109b944a7330" providerId="ADAL" clId="{C4891EF8-0F2D-4B24-949A-DBDBDB7244A5}" dt="2026-06-17T21:15:15.214" v="58" actId="962"/>
      <pc:docMkLst>
        <pc:docMk/>
      </pc:docMkLst>
      <pc:sldChg chg="modSp mod">
        <pc:chgData name="Hanaa Manan" userId="1c58f5db-9dd9-418d-b1d1-109b944a7330" providerId="ADAL" clId="{C4891EF8-0F2D-4B24-949A-DBDBDB7244A5}" dt="2026-06-16T16:39:40.116" v="3" actId="962"/>
        <pc:sldMkLst>
          <pc:docMk/>
          <pc:sldMk cId="1191946917" sldId="260"/>
        </pc:sldMkLst>
        <pc:picChg chg="mod">
          <ac:chgData name="Hanaa Manan" userId="1c58f5db-9dd9-418d-b1d1-109b944a7330" providerId="ADAL" clId="{C4891EF8-0F2D-4B24-949A-DBDBDB7244A5}" dt="2026-06-16T16:39:05.473" v="1" actId="962"/>
          <ac:picMkLst>
            <pc:docMk/>
            <pc:sldMk cId="1191946917" sldId="260"/>
            <ac:picMk id="3" creationId="{C2A7A7F5-4804-56DD-62B9-FDF3183A92A9}"/>
          </ac:picMkLst>
        </pc:picChg>
        <pc:picChg chg="mod">
          <ac:chgData name="Hanaa Manan" userId="1c58f5db-9dd9-418d-b1d1-109b944a7330" providerId="ADAL" clId="{C4891EF8-0F2D-4B24-949A-DBDBDB7244A5}" dt="2026-06-16T16:39:40.116" v="3" actId="962"/>
          <ac:picMkLst>
            <pc:docMk/>
            <pc:sldMk cId="1191946917" sldId="260"/>
            <ac:picMk id="6" creationId="{C3C14CB1-184D-FF73-E943-0E00C1A7F82B}"/>
          </ac:picMkLst>
        </pc:picChg>
      </pc:sldChg>
      <pc:sldChg chg="modSp mod">
        <pc:chgData name="Hanaa Manan" userId="1c58f5db-9dd9-418d-b1d1-109b944a7330" providerId="ADAL" clId="{C4891EF8-0F2D-4B24-949A-DBDBDB7244A5}" dt="2026-06-16T16:53:55.107" v="7" actId="962"/>
        <pc:sldMkLst>
          <pc:docMk/>
          <pc:sldMk cId="2490509110" sldId="261"/>
        </pc:sldMkLst>
        <pc:picChg chg="mod">
          <ac:chgData name="Hanaa Manan" userId="1c58f5db-9dd9-418d-b1d1-109b944a7330" providerId="ADAL" clId="{C4891EF8-0F2D-4B24-949A-DBDBDB7244A5}" dt="2026-06-16T16:53:55.107" v="7" actId="962"/>
          <ac:picMkLst>
            <pc:docMk/>
            <pc:sldMk cId="2490509110" sldId="261"/>
            <ac:picMk id="7" creationId="{3BE18000-4847-9ADF-5F66-2DD669314D1B}"/>
          </ac:picMkLst>
        </pc:picChg>
      </pc:sldChg>
      <pc:sldChg chg="modSp mod">
        <pc:chgData name="Hanaa Manan" userId="1c58f5db-9dd9-418d-b1d1-109b944a7330" providerId="ADAL" clId="{C4891EF8-0F2D-4B24-949A-DBDBDB7244A5}" dt="2026-06-16T16:56:44.582" v="9" actId="962"/>
        <pc:sldMkLst>
          <pc:docMk/>
          <pc:sldMk cId="2231937905" sldId="264"/>
        </pc:sldMkLst>
        <pc:picChg chg="mod">
          <ac:chgData name="Hanaa Manan" userId="1c58f5db-9dd9-418d-b1d1-109b944a7330" providerId="ADAL" clId="{C4891EF8-0F2D-4B24-949A-DBDBDB7244A5}" dt="2026-06-16T16:56:44.582" v="9" actId="962"/>
          <ac:picMkLst>
            <pc:docMk/>
            <pc:sldMk cId="2231937905" sldId="264"/>
            <ac:picMk id="6" creationId="{C4CE2B61-5C99-DB66-630E-F37DED45D0D2}"/>
          </ac:picMkLst>
        </pc:picChg>
      </pc:sldChg>
      <pc:sldChg chg="modSp mod">
        <pc:chgData name="Hanaa Manan" userId="1c58f5db-9dd9-418d-b1d1-109b944a7330" providerId="ADAL" clId="{C4891EF8-0F2D-4B24-949A-DBDBDB7244A5}" dt="2026-06-16T17:08:59.856" v="41" actId="962"/>
        <pc:sldMkLst>
          <pc:docMk/>
          <pc:sldMk cId="4282143489" sldId="270"/>
        </pc:sldMkLst>
        <pc:picChg chg="mod">
          <ac:chgData name="Hanaa Manan" userId="1c58f5db-9dd9-418d-b1d1-109b944a7330" providerId="ADAL" clId="{C4891EF8-0F2D-4B24-949A-DBDBDB7244A5}" dt="2026-06-16T17:08:59.856" v="41" actId="962"/>
          <ac:picMkLst>
            <pc:docMk/>
            <pc:sldMk cId="4282143489" sldId="270"/>
            <ac:picMk id="5" creationId="{DBFD0717-52FC-B609-F92A-4E7F817CEE05}"/>
          </ac:picMkLst>
        </pc:picChg>
      </pc:sldChg>
      <pc:sldChg chg="modSp mod">
        <pc:chgData name="Hanaa Manan" userId="1c58f5db-9dd9-418d-b1d1-109b944a7330" providerId="ADAL" clId="{C4891EF8-0F2D-4B24-949A-DBDBDB7244A5}" dt="2026-06-16T16:58:39.282" v="11" actId="962"/>
        <pc:sldMkLst>
          <pc:docMk/>
          <pc:sldMk cId="3905821403" sldId="280"/>
        </pc:sldMkLst>
        <pc:picChg chg="mod">
          <ac:chgData name="Hanaa Manan" userId="1c58f5db-9dd9-418d-b1d1-109b944a7330" providerId="ADAL" clId="{C4891EF8-0F2D-4B24-949A-DBDBDB7244A5}" dt="2026-06-16T16:58:39.282" v="11" actId="962"/>
          <ac:picMkLst>
            <pc:docMk/>
            <pc:sldMk cId="3905821403" sldId="280"/>
            <ac:picMk id="3" creationId="{D388C87E-3DDC-94E8-7C51-1BF15C20F9FB}"/>
          </ac:picMkLst>
        </pc:picChg>
      </pc:sldChg>
      <pc:sldChg chg="addSp delSp modSp mod">
        <pc:chgData name="Hanaa Manan" userId="1c58f5db-9dd9-418d-b1d1-109b944a7330" providerId="ADAL" clId="{C4891EF8-0F2D-4B24-949A-DBDBDB7244A5}" dt="2026-06-17T21:15:15.214" v="58" actId="962"/>
        <pc:sldMkLst>
          <pc:docMk/>
          <pc:sldMk cId="1837495148" sldId="297"/>
        </pc:sldMkLst>
        <pc:picChg chg="add mod">
          <ac:chgData name="Hanaa Manan" userId="1c58f5db-9dd9-418d-b1d1-109b944a7330" providerId="ADAL" clId="{C4891EF8-0F2D-4B24-949A-DBDBDB7244A5}" dt="2026-06-17T21:14:54.800" v="56" actId="962"/>
          <ac:picMkLst>
            <pc:docMk/>
            <pc:sldMk cId="1837495148" sldId="297"/>
            <ac:picMk id="7" creationId="{BEEBC788-CACB-3E3F-7347-80FEC8AC243F}"/>
          </ac:picMkLst>
        </pc:picChg>
      </pc:sldChg>
      <pc:sldChg chg="modSp mod">
        <pc:chgData name="Hanaa Manan" userId="1c58f5db-9dd9-418d-b1d1-109b944a7330" providerId="ADAL" clId="{C4891EF8-0F2D-4B24-949A-DBDBDB7244A5}" dt="2026-06-16T16:40:49.906" v="5" actId="962"/>
        <pc:sldMkLst>
          <pc:docMk/>
          <pc:sldMk cId="3926377737" sldId="298"/>
        </pc:sldMkLst>
        <pc:picChg chg="mod">
          <ac:chgData name="Hanaa Manan" userId="1c58f5db-9dd9-418d-b1d1-109b944a7330" providerId="ADAL" clId="{C4891EF8-0F2D-4B24-949A-DBDBDB7244A5}" dt="2026-06-16T16:40:49.906" v="5" actId="962"/>
          <ac:picMkLst>
            <pc:docMk/>
            <pc:sldMk cId="3926377737" sldId="298"/>
            <ac:picMk id="6" creationId="{4D450ECD-318A-7817-F649-9B484BFE1BE5}"/>
          </ac:picMkLst>
        </pc:picChg>
      </pc:sldChg>
      <pc:sldChg chg="modSp mod">
        <pc:chgData name="Hanaa Manan" userId="1c58f5db-9dd9-418d-b1d1-109b944a7330" providerId="ADAL" clId="{C4891EF8-0F2D-4B24-949A-DBDBDB7244A5}" dt="2026-06-16T17:04:25.341" v="29" actId="962"/>
        <pc:sldMkLst>
          <pc:docMk/>
          <pc:sldMk cId="114599347" sldId="299"/>
        </pc:sldMkLst>
        <pc:picChg chg="mod">
          <ac:chgData name="Hanaa Manan" userId="1c58f5db-9dd9-418d-b1d1-109b944a7330" providerId="ADAL" clId="{C4891EF8-0F2D-4B24-949A-DBDBDB7244A5}" dt="2026-06-16T17:04:25.341" v="29" actId="962"/>
          <ac:picMkLst>
            <pc:docMk/>
            <pc:sldMk cId="114599347" sldId="299"/>
            <ac:picMk id="3" creationId="{2CBB06B8-470A-353C-1429-6A83E90EE852}"/>
          </ac:picMkLst>
        </pc:picChg>
      </pc:sldChg>
      <pc:sldChg chg="modSp mod">
        <pc:chgData name="Hanaa Manan" userId="1c58f5db-9dd9-418d-b1d1-109b944a7330" providerId="ADAL" clId="{C4891EF8-0F2D-4B24-949A-DBDBDB7244A5}" dt="2026-06-16T16:59:36.835" v="13" actId="962"/>
        <pc:sldMkLst>
          <pc:docMk/>
          <pc:sldMk cId="341064716" sldId="300"/>
        </pc:sldMkLst>
        <pc:picChg chg="mod">
          <ac:chgData name="Hanaa Manan" userId="1c58f5db-9dd9-418d-b1d1-109b944a7330" providerId="ADAL" clId="{C4891EF8-0F2D-4B24-949A-DBDBDB7244A5}" dt="2026-06-16T16:59:36.835" v="13" actId="962"/>
          <ac:picMkLst>
            <pc:docMk/>
            <pc:sldMk cId="341064716" sldId="300"/>
            <ac:picMk id="3" creationId="{9AADDE9E-BA70-F5DF-828E-BFB7D6F6E8DC}"/>
          </ac:picMkLst>
        </pc:picChg>
      </pc:sldChg>
      <pc:sldChg chg="modSp mod">
        <pc:chgData name="Hanaa Manan" userId="1c58f5db-9dd9-418d-b1d1-109b944a7330" providerId="ADAL" clId="{C4891EF8-0F2D-4B24-949A-DBDBDB7244A5}" dt="2026-06-16T17:03:53.564" v="27" actId="962"/>
        <pc:sldMkLst>
          <pc:docMk/>
          <pc:sldMk cId="3141798650" sldId="301"/>
        </pc:sldMkLst>
        <pc:picChg chg="mod">
          <ac:chgData name="Hanaa Manan" userId="1c58f5db-9dd9-418d-b1d1-109b944a7330" providerId="ADAL" clId="{C4891EF8-0F2D-4B24-949A-DBDBDB7244A5}" dt="2026-06-16T17:03:18.693" v="25" actId="962"/>
          <ac:picMkLst>
            <pc:docMk/>
            <pc:sldMk cId="3141798650" sldId="301"/>
            <ac:picMk id="3" creationId="{8D8090A9-E57D-5CE5-FD4E-128D0CC4E6A9}"/>
          </ac:picMkLst>
        </pc:picChg>
        <pc:picChg chg="mod">
          <ac:chgData name="Hanaa Manan" userId="1c58f5db-9dd9-418d-b1d1-109b944a7330" providerId="ADAL" clId="{C4891EF8-0F2D-4B24-949A-DBDBDB7244A5}" dt="2026-06-16T17:03:53.564" v="27" actId="962"/>
          <ac:picMkLst>
            <pc:docMk/>
            <pc:sldMk cId="3141798650" sldId="301"/>
            <ac:picMk id="7" creationId="{CECA4CC0-0BC4-E2F7-969A-5DEEF6542CE1}"/>
          </ac:picMkLst>
        </pc:picChg>
      </pc:sldChg>
      <pc:sldChg chg="modSp mod">
        <pc:chgData name="Hanaa Manan" userId="1c58f5db-9dd9-418d-b1d1-109b944a7330" providerId="ADAL" clId="{C4891EF8-0F2D-4B24-949A-DBDBDB7244A5}" dt="2026-06-16T17:01:31.537" v="19" actId="962"/>
        <pc:sldMkLst>
          <pc:docMk/>
          <pc:sldMk cId="4170048472" sldId="303"/>
        </pc:sldMkLst>
        <pc:picChg chg="mod">
          <ac:chgData name="Hanaa Manan" userId="1c58f5db-9dd9-418d-b1d1-109b944a7330" providerId="ADAL" clId="{C4891EF8-0F2D-4B24-949A-DBDBDB7244A5}" dt="2026-06-16T17:00:52.106" v="17" actId="962"/>
          <ac:picMkLst>
            <pc:docMk/>
            <pc:sldMk cId="4170048472" sldId="303"/>
            <ac:picMk id="3" creationId="{0287E967-1B48-74A7-1847-EA97A8DBD9C1}"/>
          </ac:picMkLst>
        </pc:picChg>
        <pc:picChg chg="mod">
          <ac:chgData name="Hanaa Manan" userId="1c58f5db-9dd9-418d-b1d1-109b944a7330" providerId="ADAL" clId="{C4891EF8-0F2D-4B24-949A-DBDBDB7244A5}" dt="2026-06-16T17:01:31.537" v="19" actId="962"/>
          <ac:picMkLst>
            <pc:docMk/>
            <pc:sldMk cId="4170048472" sldId="303"/>
            <ac:picMk id="9" creationId="{3C2B70CC-F7F4-CA12-A2A3-91C5150AC640}"/>
          </ac:picMkLst>
        </pc:picChg>
      </pc:sldChg>
      <pc:sldChg chg="modSp mod">
        <pc:chgData name="Hanaa Manan" userId="1c58f5db-9dd9-418d-b1d1-109b944a7330" providerId="ADAL" clId="{C4891EF8-0F2D-4B24-949A-DBDBDB7244A5}" dt="2026-06-16T17:00:13.743" v="15" actId="962"/>
        <pc:sldMkLst>
          <pc:docMk/>
          <pc:sldMk cId="2524902060" sldId="304"/>
        </pc:sldMkLst>
        <pc:picChg chg="mod">
          <ac:chgData name="Hanaa Manan" userId="1c58f5db-9dd9-418d-b1d1-109b944a7330" providerId="ADAL" clId="{C4891EF8-0F2D-4B24-949A-DBDBDB7244A5}" dt="2026-06-16T17:00:13.743" v="15" actId="962"/>
          <ac:picMkLst>
            <pc:docMk/>
            <pc:sldMk cId="2524902060" sldId="304"/>
            <ac:picMk id="3" creationId="{AE850DC7-577F-2225-97F1-10DBB6288926}"/>
          </ac:picMkLst>
        </pc:picChg>
      </pc:sldChg>
      <pc:sldChg chg="modSp mod">
        <pc:chgData name="Hanaa Manan" userId="1c58f5db-9dd9-418d-b1d1-109b944a7330" providerId="ADAL" clId="{C4891EF8-0F2D-4B24-949A-DBDBDB7244A5}" dt="2026-06-16T17:04:53.858" v="31" actId="962"/>
        <pc:sldMkLst>
          <pc:docMk/>
          <pc:sldMk cId="1178727363" sldId="305"/>
        </pc:sldMkLst>
        <pc:picChg chg="mod">
          <ac:chgData name="Hanaa Manan" userId="1c58f5db-9dd9-418d-b1d1-109b944a7330" providerId="ADAL" clId="{C4891EF8-0F2D-4B24-949A-DBDBDB7244A5}" dt="2026-06-16T17:04:53.858" v="31" actId="962"/>
          <ac:picMkLst>
            <pc:docMk/>
            <pc:sldMk cId="1178727363" sldId="305"/>
            <ac:picMk id="3" creationId="{A5FF379B-868A-85B8-4669-3BCBA0ED6DC4}"/>
          </ac:picMkLst>
        </pc:picChg>
      </pc:sldChg>
      <pc:sldChg chg="modSp mod">
        <pc:chgData name="Hanaa Manan" userId="1c58f5db-9dd9-418d-b1d1-109b944a7330" providerId="ADAL" clId="{C4891EF8-0F2D-4B24-949A-DBDBDB7244A5}" dt="2026-06-16T17:05:45.628" v="35" actId="962"/>
        <pc:sldMkLst>
          <pc:docMk/>
          <pc:sldMk cId="3783690637" sldId="306"/>
        </pc:sldMkLst>
        <pc:picChg chg="mod">
          <ac:chgData name="Hanaa Manan" userId="1c58f5db-9dd9-418d-b1d1-109b944a7330" providerId="ADAL" clId="{C4891EF8-0F2D-4B24-949A-DBDBDB7244A5}" dt="2026-06-16T17:05:45.628" v="35" actId="962"/>
          <ac:picMkLst>
            <pc:docMk/>
            <pc:sldMk cId="3783690637" sldId="306"/>
            <ac:picMk id="6" creationId="{435B69AC-ABC3-D674-342B-7E83021F8CD6}"/>
          </ac:picMkLst>
        </pc:picChg>
      </pc:sldChg>
      <pc:sldChg chg="modSp mod">
        <pc:chgData name="Hanaa Manan" userId="1c58f5db-9dd9-418d-b1d1-109b944a7330" providerId="ADAL" clId="{C4891EF8-0F2D-4B24-949A-DBDBDB7244A5}" dt="2026-06-16T17:05:20.513" v="33" actId="962"/>
        <pc:sldMkLst>
          <pc:docMk/>
          <pc:sldMk cId="2075892935" sldId="307"/>
        </pc:sldMkLst>
        <pc:picChg chg="mod">
          <ac:chgData name="Hanaa Manan" userId="1c58f5db-9dd9-418d-b1d1-109b944a7330" providerId="ADAL" clId="{C4891EF8-0F2D-4B24-949A-DBDBDB7244A5}" dt="2026-06-16T17:05:20.513" v="33" actId="962"/>
          <ac:picMkLst>
            <pc:docMk/>
            <pc:sldMk cId="2075892935" sldId="307"/>
            <ac:picMk id="6" creationId="{1943AEEC-683A-29DF-290F-9D0BDF92B867}"/>
          </ac:picMkLst>
        </pc:picChg>
      </pc:sldChg>
      <pc:sldChg chg="modSp mod">
        <pc:chgData name="Hanaa Manan" userId="1c58f5db-9dd9-418d-b1d1-109b944a7330" providerId="ADAL" clId="{C4891EF8-0F2D-4B24-949A-DBDBDB7244A5}" dt="2026-06-16T17:06:09.941" v="37" actId="962"/>
        <pc:sldMkLst>
          <pc:docMk/>
          <pc:sldMk cId="282466529" sldId="308"/>
        </pc:sldMkLst>
        <pc:picChg chg="mod">
          <ac:chgData name="Hanaa Manan" userId="1c58f5db-9dd9-418d-b1d1-109b944a7330" providerId="ADAL" clId="{C4891EF8-0F2D-4B24-949A-DBDBDB7244A5}" dt="2026-06-16T17:06:09.941" v="37" actId="962"/>
          <ac:picMkLst>
            <pc:docMk/>
            <pc:sldMk cId="282466529" sldId="308"/>
            <ac:picMk id="6" creationId="{5DE4065E-D910-7F14-D91B-6E8C17202DE7}"/>
          </ac:picMkLst>
        </pc:picChg>
      </pc:sldChg>
      <pc:sldChg chg="modSp mod">
        <pc:chgData name="Hanaa Manan" userId="1c58f5db-9dd9-418d-b1d1-109b944a7330" providerId="ADAL" clId="{C4891EF8-0F2D-4B24-949A-DBDBDB7244A5}" dt="2026-06-16T17:06:37.710" v="39" actId="962"/>
        <pc:sldMkLst>
          <pc:docMk/>
          <pc:sldMk cId="5844865" sldId="309"/>
        </pc:sldMkLst>
        <pc:picChg chg="mod">
          <ac:chgData name="Hanaa Manan" userId="1c58f5db-9dd9-418d-b1d1-109b944a7330" providerId="ADAL" clId="{C4891EF8-0F2D-4B24-949A-DBDBDB7244A5}" dt="2026-06-16T17:06:37.710" v="39" actId="962"/>
          <ac:picMkLst>
            <pc:docMk/>
            <pc:sldMk cId="5844865" sldId="309"/>
            <ac:picMk id="6" creationId="{A7E8499C-7428-CF5A-6C8E-E7E8A136A1DF}"/>
          </ac:picMkLst>
        </pc:picChg>
      </pc:sldChg>
      <pc:sldChg chg="modSp mod">
        <pc:chgData name="Hanaa Manan" userId="1c58f5db-9dd9-418d-b1d1-109b944a7330" providerId="ADAL" clId="{C4891EF8-0F2D-4B24-949A-DBDBDB7244A5}" dt="2026-06-16T17:10:16.726" v="43" actId="962"/>
        <pc:sldMkLst>
          <pc:docMk/>
          <pc:sldMk cId="3453518847" sldId="310"/>
        </pc:sldMkLst>
        <pc:picChg chg="mod">
          <ac:chgData name="Hanaa Manan" userId="1c58f5db-9dd9-418d-b1d1-109b944a7330" providerId="ADAL" clId="{C4891EF8-0F2D-4B24-949A-DBDBDB7244A5}" dt="2026-06-16T17:10:16.726" v="43" actId="962"/>
          <ac:picMkLst>
            <pc:docMk/>
            <pc:sldMk cId="3453518847" sldId="310"/>
            <ac:picMk id="3" creationId="{F10E1E72-9698-EBE4-6C0C-DD1BD3DD4C74}"/>
          </ac:picMkLst>
        </pc:picChg>
      </pc:sldChg>
      <pc:sldChg chg="modSp mod">
        <pc:chgData name="Hanaa Manan" userId="1c58f5db-9dd9-418d-b1d1-109b944a7330" providerId="ADAL" clId="{C4891EF8-0F2D-4B24-949A-DBDBDB7244A5}" dt="2026-06-16T17:02:29.057" v="23" actId="962"/>
        <pc:sldMkLst>
          <pc:docMk/>
          <pc:sldMk cId="1293552779" sldId="312"/>
        </pc:sldMkLst>
        <pc:picChg chg="mod">
          <ac:chgData name="Hanaa Manan" userId="1c58f5db-9dd9-418d-b1d1-109b944a7330" providerId="ADAL" clId="{C4891EF8-0F2D-4B24-949A-DBDBDB7244A5}" dt="2026-06-16T17:02:01.073" v="21" actId="962"/>
          <ac:picMkLst>
            <pc:docMk/>
            <pc:sldMk cId="1293552779" sldId="312"/>
            <ac:picMk id="10" creationId="{3D7E244A-B05A-B6E9-81B8-ADE16B981FC0}"/>
          </ac:picMkLst>
        </pc:picChg>
        <pc:picChg chg="mod">
          <ac:chgData name="Hanaa Manan" userId="1c58f5db-9dd9-418d-b1d1-109b944a7330" providerId="ADAL" clId="{C4891EF8-0F2D-4B24-949A-DBDBDB7244A5}" dt="2026-06-16T17:02:29.057" v="23" actId="962"/>
          <ac:picMkLst>
            <pc:docMk/>
            <pc:sldMk cId="1293552779" sldId="312"/>
            <ac:picMk id="14" creationId="{CB56931A-4E10-DEDC-A96E-9023477B032A}"/>
          </ac:picMkLst>
        </pc:picChg>
      </pc:sldChg>
    </pc:docChg>
  </pc:docChgLst>
  <pc:docChgLst>
    <pc:chgData name="Lauren Cook" userId="S::ce40114@tn.gov::815fbe41-2a05-4602-ac13-98a917e4d5a0" providerId="AD" clId="Web-{820B737A-0B02-88FE-A5E8-EC83A74B1742}"/>
    <pc:docChg chg="modSld">
      <pc:chgData name="Lauren Cook" userId="S::ce40114@tn.gov::815fbe41-2a05-4602-ac13-98a917e4d5a0" providerId="AD" clId="Web-{820B737A-0B02-88FE-A5E8-EC83A74B1742}" dt="2026-06-23T20:24:25.314" v="0"/>
      <pc:docMkLst>
        <pc:docMk/>
      </pc:docMkLst>
      <pc:sldChg chg="modSp">
        <pc:chgData name="Lauren Cook" userId="S::ce40114@tn.gov::815fbe41-2a05-4602-ac13-98a917e4d5a0" providerId="AD" clId="Web-{820B737A-0B02-88FE-A5E8-EC83A74B1742}" dt="2026-06-23T20:24:25.314" v="0"/>
        <pc:sldMkLst>
          <pc:docMk/>
          <pc:sldMk cId="1191946917" sldId="260"/>
        </pc:sldMkLst>
        <pc:picChg chg="mod">
          <ac:chgData name="Lauren Cook" userId="S::ce40114@tn.gov::815fbe41-2a05-4602-ac13-98a917e4d5a0" providerId="AD" clId="Web-{820B737A-0B02-88FE-A5E8-EC83A74B1742}" dt="2026-06-23T20:24:25.314" v="0"/>
          <ac:picMkLst>
            <pc:docMk/>
            <pc:sldMk cId="1191946917" sldId="260"/>
            <ac:picMk id="6" creationId="{C3C14CB1-184D-FF73-E943-0E00C1A7F82B}"/>
          </ac:picMkLst>
        </pc:picChg>
      </pc:sldChg>
    </pc:docChg>
  </pc:docChgLst>
  <pc:docChgLst>
    <pc:chgData name="Lauren Cook" userId="815fbe41-2a05-4602-ac13-98a917e4d5a0" providerId="ADAL" clId="{2219383D-9C38-4D0F-BD6B-0175EDEEBE61}"/>
    <pc:docChg chg="undo custSel modSld">
      <pc:chgData name="Lauren Cook" userId="815fbe41-2a05-4602-ac13-98a917e4d5a0" providerId="ADAL" clId="{2219383D-9C38-4D0F-BD6B-0175EDEEBE61}" dt="2026-06-24T20:14:36.820" v="371" actId="962"/>
      <pc:docMkLst>
        <pc:docMk/>
      </pc:docMkLst>
      <pc:sldChg chg="addSp delSp modSp mod">
        <pc:chgData name="Lauren Cook" userId="815fbe41-2a05-4602-ac13-98a917e4d5a0" providerId="ADAL" clId="{2219383D-9C38-4D0F-BD6B-0175EDEEBE61}" dt="2026-06-24T20:05:10.885" v="347" actId="962"/>
        <pc:sldMkLst>
          <pc:docMk/>
          <pc:sldMk cId="1191946917" sldId="260"/>
        </pc:sldMkLst>
        <pc:spChg chg="mod">
          <ac:chgData name="Lauren Cook" userId="815fbe41-2a05-4602-ac13-98a917e4d5a0" providerId="ADAL" clId="{2219383D-9C38-4D0F-BD6B-0175EDEEBE61}" dt="2026-06-24T19:47:41.199" v="65" actId="962"/>
          <ac:spMkLst>
            <pc:docMk/>
            <pc:sldMk cId="1191946917" sldId="260"/>
            <ac:spMk id="15" creationId="{8137418E-3675-A4F0-294A-7524E2F154F0}"/>
          </ac:spMkLst>
        </pc:spChg>
        <pc:picChg chg="add mod">
          <ac:chgData name="Lauren Cook" userId="815fbe41-2a05-4602-ac13-98a917e4d5a0" providerId="ADAL" clId="{2219383D-9C38-4D0F-BD6B-0175EDEEBE61}" dt="2026-06-24T20:05:10.885" v="347" actId="962"/>
          <ac:picMkLst>
            <pc:docMk/>
            <pc:sldMk cId="1191946917" sldId="260"/>
            <ac:picMk id="3" creationId="{C2A7A7F5-4804-56DD-62B9-FDF3183A92A9}"/>
          </ac:picMkLst>
        </pc:picChg>
      </pc:sldChg>
      <pc:sldChg chg="modSp mod">
        <pc:chgData name="Lauren Cook" userId="815fbe41-2a05-4602-ac13-98a917e4d5a0" providerId="ADAL" clId="{2219383D-9C38-4D0F-BD6B-0175EDEEBE61}" dt="2026-06-24T20:07:20.954" v="349" actId="20577"/>
        <pc:sldMkLst>
          <pc:docMk/>
          <pc:sldMk cId="2490509110" sldId="261"/>
        </pc:sldMkLst>
        <pc:spChg chg="mod">
          <ac:chgData name="Lauren Cook" userId="815fbe41-2a05-4602-ac13-98a917e4d5a0" providerId="ADAL" clId="{2219383D-9C38-4D0F-BD6B-0175EDEEBE61}" dt="2026-06-24T20:07:20.954" v="349" actId="20577"/>
          <ac:spMkLst>
            <pc:docMk/>
            <pc:sldMk cId="2490509110" sldId="261"/>
            <ac:spMk id="3" creationId="{76711D95-76BE-EFC8-F358-0461D9C03378}"/>
          </ac:spMkLst>
        </pc:spChg>
      </pc:sldChg>
      <pc:sldChg chg="modSp mod">
        <pc:chgData name="Lauren Cook" userId="815fbe41-2a05-4602-ac13-98a917e4d5a0" providerId="ADAL" clId="{2219383D-9C38-4D0F-BD6B-0175EDEEBE61}" dt="2026-06-24T19:47:47.792" v="67" actId="962"/>
        <pc:sldMkLst>
          <pc:docMk/>
          <pc:sldMk cId="2231937905" sldId="264"/>
        </pc:sldMkLst>
        <pc:spChg chg="mod">
          <ac:chgData name="Lauren Cook" userId="815fbe41-2a05-4602-ac13-98a917e4d5a0" providerId="ADAL" clId="{2219383D-9C38-4D0F-BD6B-0175EDEEBE61}" dt="2026-06-24T19:47:47.792" v="67" actId="962"/>
          <ac:spMkLst>
            <pc:docMk/>
            <pc:sldMk cId="2231937905" sldId="264"/>
            <ac:spMk id="3" creationId="{3F2010F4-5C55-F28B-CE9C-11C24E217766}"/>
          </ac:spMkLst>
        </pc:spChg>
      </pc:sldChg>
      <pc:sldChg chg="modSp mod">
        <pc:chgData name="Lauren Cook" userId="815fbe41-2a05-4602-ac13-98a917e4d5a0" providerId="ADAL" clId="{2219383D-9C38-4D0F-BD6B-0175EDEEBE61}" dt="2026-06-24T19:53:28.470" v="316" actId="1035"/>
        <pc:sldMkLst>
          <pc:docMk/>
          <pc:sldMk cId="4282143489" sldId="270"/>
        </pc:sldMkLst>
        <pc:spChg chg="mod">
          <ac:chgData name="Lauren Cook" userId="815fbe41-2a05-4602-ac13-98a917e4d5a0" providerId="ADAL" clId="{2219383D-9C38-4D0F-BD6B-0175EDEEBE61}" dt="2026-06-24T19:53:14.832" v="301" actId="20577"/>
          <ac:spMkLst>
            <pc:docMk/>
            <pc:sldMk cId="4282143489" sldId="270"/>
            <ac:spMk id="12" creationId="{3BF172AF-272E-C2A3-663E-685D3A901985}"/>
          </ac:spMkLst>
        </pc:spChg>
        <pc:picChg chg="mod">
          <ac:chgData name="Lauren Cook" userId="815fbe41-2a05-4602-ac13-98a917e4d5a0" providerId="ADAL" clId="{2219383D-9C38-4D0F-BD6B-0175EDEEBE61}" dt="2026-06-24T19:53:28.470" v="316" actId="1035"/>
          <ac:picMkLst>
            <pc:docMk/>
            <pc:sldMk cId="4282143489" sldId="270"/>
            <ac:picMk id="5" creationId="{DBFD0717-52FC-B609-F92A-4E7F817CEE05}"/>
          </ac:picMkLst>
        </pc:picChg>
      </pc:sldChg>
      <pc:sldChg chg="modSp mod">
        <pc:chgData name="Lauren Cook" userId="815fbe41-2a05-4602-ac13-98a917e4d5a0" providerId="ADAL" clId="{2219383D-9C38-4D0F-BD6B-0175EDEEBE61}" dt="2026-06-24T19:58:15.542" v="331" actId="1076"/>
        <pc:sldMkLst>
          <pc:docMk/>
          <pc:sldMk cId="212819566" sldId="276"/>
        </pc:sldMkLst>
        <pc:spChg chg="mod">
          <ac:chgData name="Lauren Cook" userId="815fbe41-2a05-4602-ac13-98a917e4d5a0" providerId="ADAL" clId="{2219383D-9C38-4D0F-BD6B-0175EDEEBE61}" dt="2026-06-24T19:58:15.542" v="331" actId="1076"/>
          <ac:spMkLst>
            <pc:docMk/>
            <pc:sldMk cId="212819566" sldId="276"/>
            <ac:spMk id="2" creationId="{65706996-9560-B2A3-5648-8C5335DBFE65}"/>
          </ac:spMkLst>
        </pc:spChg>
        <pc:spChg chg="mod">
          <ac:chgData name="Lauren Cook" userId="815fbe41-2a05-4602-ac13-98a917e4d5a0" providerId="ADAL" clId="{2219383D-9C38-4D0F-BD6B-0175EDEEBE61}" dt="2026-06-24T19:58:04.300" v="329" actId="1076"/>
          <ac:spMkLst>
            <pc:docMk/>
            <pc:sldMk cId="212819566" sldId="276"/>
            <ac:spMk id="3" creationId="{5127B607-3072-9139-4673-8F442700EB81}"/>
          </ac:spMkLst>
        </pc:spChg>
        <pc:picChg chg="mod">
          <ac:chgData name="Lauren Cook" userId="815fbe41-2a05-4602-ac13-98a917e4d5a0" providerId="ADAL" clId="{2219383D-9C38-4D0F-BD6B-0175EDEEBE61}" dt="2026-06-24T19:58:10.365" v="330" actId="1076"/>
          <ac:picMkLst>
            <pc:docMk/>
            <pc:sldMk cId="212819566" sldId="276"/>
            <ac:picMk id="9" creationId="{DCBA038D-5AB2-E5EA-8C82-4BD6D9F46C27}"/>
          </ac:picMkLst>
        </pc:picChg>
      </pc:sldChg>
      <pc:sldChg chg="modSp mod">
        <pc:chgData name="Lauren Cook" userId="815fbe41-2a05-4602-ac13-98a917e4d5a0" providerId="ADAL" clId="{2219383D-9C38-4D0F-BD6B-0175EDEEBE61}" dt="2026-06-24T19:58:56.573" v="337"/>
        <pc:sldMkLst>
          <pc:docMk/>
          <pc:sldMk cId="853723009" sldId="278"/>
        </pc:sldMkLst>
        <pc:spChg chg="mod">
          <ac:chgData name="Lauren Cook" userId="815fbe41-2a05-4602-ac13-98a917e4d5a0" providerId="ADAL" clId="{2219383D-9C38-4D0F-BD6B-0175EDEEBE61}" dt="2026-06-24T19:58:42.644" v="334" actId="1076"/>
          <ac:spMkLst>
            <pc:docMk/>
            <pc:sldMk cId="853723009" sldId="278"/>
            <ac:spMk id="5" creationId="{5253AD92-A843-C2AB-616E-22FECFE90AED}"/>
          </ac:spMkLst>
        </pc:spChg>
        <pc:spChg chg="mod ord">
          <ac:chgData name="Lauren Cook" userId="815fbe41-2a05-4602-ac13-98a917e4d5a0" providerId="ADAL" clId="{2219383D-9C38-4D0F-BD6B-0175EDEEBE61}" dt="2026-06-24T19:58:52.665" v="335"/>
          <ac:spMkLst>
            <pc:docMk/>
            <pc:sldMk cId="853723009" sldId="278"/>
            <ac:spMk id="10" creationId="{3657DAC9-6DF7-00E3-3F1A-5DF759DF8507}"/>
          </ac:spMkLst>
        </pc:spChg>
        <pc:picChg chg="mod">
          <ac:chgData name="Lauren Cook" userId="815fbe41-2a05-4602-ac13-98a917e4d5a0" providerId="ADAL" clId="{2219383D-9C38-4D0F-BD6B-0175EDEEBE61}" dt="2026-06-24T19:58:56.573" v="337"/>
          <ac:picMkLst>
            <pc:docMk/>
            <pc:sldMk cId="853723009" sldId="278"/>
            <ac:picMk id="3" creationId="{C9A78DFF-FC88-64C3-8F88-B2DC202EFC31}"/>
          </ac:picMkLst>
        </pc:picChg>
      </pc:sldChg>
      <pc:sldChg chg="modSp mod">
        <pc:chgData name="Lauren Cook" userId="815fbe41-2a05-4602-ac13-98a917e4d5a0" providerId="ADAL" clId="{2219383D-9C38-4D0F-BD6B-0175EDEEBE61}" dt="2026-06-24T20:08:15.927" v="351" actId="20577"/>
        <pc:sldMkLst>
          <pc:docMk/>
          <pc:sldMk cId="3905821403" sldId="280"/>
        </pc:sldMkLst>
        <pc:spChg chg="mod">
          <ac:chgData name="Lauren Cook" userId="815fbe41-2a05-4602-ac13-98a917e4d5a0" providerId="ADAL" clId="{2219383D-9C38-4D0F-BD6B-0175EDEEBE61}" dt="2026-06-24T20:08:15.927" v="351" actId="20577"/>
          <ac:spMkLst>
            <pc:docMk/>
            <pc:sldMk cId="3905821403" sldId="280"/>
            <ac:spMk id="5" creationId="{072D663E-6182-2D6C-98AB-DE436AEFEF7D}"/>
          </ac:spMkLst>
        </pc:spChg>
      </pc:sldChg>
      <pc:sldChg chg="addSp delSp modSp mod">
        <pc:chgData name="Lauren Cook" userId="815fbe41-2a05-4602-ac13-98a917e4d5a0" providerId="ADAL" clId="{2219383D-9C38-4D0F-BD6B-0175EDEEBE61}" dt="2026-06-24T19:57:39.690" v="326" actId="1076"/>
        <pc:sldMkLst>
          <pc:docMk/>
          <pc:sldMk cId="1837495148" sldId="297"/>
        </pc:sldMkLst>
        <pc:spChg chg="mod">
          <ac:chgData name="Lauren Cook" userId="815fbe41-2a05-4602-ac13-98a917e4d5a0" providerId="ADAL" clId="{2219383D-9C38-4D0F-BD6B-0175EDEEBE61}" dt="2026-06-24T19:54:26.379" v="318" actId="113"/>
          <ac:spMkLst>
            <pc:docMk/>
            <pc:sldMk cId="1837495148" sldId="297"/>
            <ac:spMk id="2" creationId="{8DFAE2CB-5626-AF6C-4491-15033E192D8E}"/>
          </ac:spMkLst>
        </pc:spChg>
        <pc:picChg chg="add mod">
          <ac:chgData name="Lauren Cook" userId="815fbe41-2a05-4602-ac13-98a917e4d5a0" providerId="ADAL" clId="{2219383D-9C38-4D0F-BD6B-0175EDEEBE61}" dt="2026-06-24T19:57:39.690" v="326" actId="1076"/>
          <ac:picMkLst>
            <pc:docMk/>
            <pc:sldMk cId="1837495148" sldId="297"/>
            <ac:picMk id="3" creationId="{3D1D0DB3-E397-5B76-808F-1F288192FF36}"/>
          </ac:picMkLst>
        </pc:picChg>
        <pc:picChg chg="mod">
          <ac:chgData name="Lauren Cook" userId="815fbe41-2a05-4602-ac13-98a917e4d5a0" providerId="ADAL" clId="{2219383D-9C38-4D0F-BD6B-0175EDEEBE61}" dt="2026-06-24T19:56:36.740" v="321" actId="1076"/>
          <ac:picMkLst>
            <pc:docMk/>
            <pc:sldMk cId="1837495148" sldId="297"/>
            <ac:picMk id="7" creationId="{BEEBC788-CACB-3E3F-7347-80FEC8AC243F}"/>
          </ac:picMkLst>
        </pc:picChg>
      </pc:sldChg>
      <pc:sldChg chg="modSp mod">
        <pc:chgData name="Lauren Cook" userId="815fbe41-2a05-4602-ac13-98a917e4d5a0" providerId="ADAL" clId="{2219383D-9C38-4D0F-BD6B-0175EDEEBE61}" dt="2026-06-24T19:47:35.162" v="63" actId="962"/>
        <pc:sldMkLst>
          <pc:docMk/>
          <pc:sldMk cId="3926377737" sldId="298"/>
        </pc:sldMkLst>
        <pc:spChg chg="mod">
          <ac:chgData name="Lauren Cook" userId="815fbe41-2a05-4602-ac13-98a917e4d5a0" providerId="ADAL" clId="{2219383D-9C38-4D0F-BD6B-0175EDEEBE61}" dt="2026-06-24T19:47:35.162" v="63" actId="962"/>
          <ac:spMkLst>
            <pc:docMk/>
            <pc:sldMk cId="3926377737" sldId="298"/>
            <ac:spMk id="3" creationId="{2F70A480-2FB1-9047-9364-5ADB8EDEB624}"/>
          </ac:spMkLst>
        </pc:spChg>
        <pc:picChg chg="mod">
          <ac:chgData name="Lauren Cook" userId="815fbe41-2a05-4602-ac13-98a917e4d5a0" providerId="ADAL" clId="{2219383D-9C38-4D0F-BD6B-0175EDEEBE61}" dt="2026-06-24T19:39:59.259" v="24" actId="962"/>
          <ac:picMkLst>
            <pc:docMk/>
            <pc:sldMk cId="3926377737" sldId="298"/>
            <ac:picMk id="6" creationId="{4D450ECD-318A-7817-F649-9B484BFE1BE5}"/>
          </ac:picMkLst>
        </pc:picChg>
      </pc:sldChg>
      <pc:sldChg chg="modSp mod">
        <pc:chgData name="Lauren Cook" userId="815fbe41-2a05-4602-ac13-98a917e4d5a0" providerId="ADAL" clId="{2219383D-9C38-4D0F-BD6B-0175EDEEBE61}" dt="2026-06-24T19:49:39.581" v="163" actId="962"/>
        <pc:sldMkLst>
          <pc:docMk/>
          <pc:sldMk cId="114599347" sldId="299"/>
        </pc:sldMkLst>
        <pc:spChg chg="mod">
          <ac:chgData name="Lauren Cook" userId="815fbe41-2a05-4602-ac13-98a917e4d5a0" providerId="ADAL" clId="{2219383D-9C38-4D0F-BD6B-0175EDEEBE61}" dt="2026-06-24T19:49:39.581" v="163" actId="962"/>
          <ac:spMkLst>
            <pc:docMk/>
            <pc:sldMk cId="114599347" sldId="299"/>
            <ac:spMk id="5" creationId="{16F189E4-3E60-AAB5-A832-28F1556069A2}"/>
          </ac:spMkLst>
        </pc:spChg>
      </pc:sldChg>
      <pc:sldChg chg="modSp mod">
        <pc:chgData name="Lauren Cook" userId="815fbe41-2a05-4602-ac13-98a917e4d5a0" providerId="ADAL" clId="{2219383D-9C38-4D0F-BD6B-0175EDEEBE61}" dt="2026-06-24T19:47:19.405" v="57" actId="962"/>
        <pc:sldMkLst>
          <pc:docMk/>
          <pc:sldMk cId="341064716" sldId="300"/>
        </pc:sldMkLst>
        <pc:spChg chg="mod">
          <ac:chgData name="Lauren Cook" userId="815fbe41-2a05-4602-ac13-98a917e4d5a0" providerId="ADAL" clId="{2219383D-9C38-4D0F-BD6B-0175EDEEBE61}" dt="2026-06-24T19:47:19.405" v="57" actId="962"/>
          <ac:spMkLst>
            <pc:docMk/>
            <pc:sldMk cId="341064716" sldId="300"/>
            <ac:spMk id="5" creationId="{D936776E-BC6F-D6A4-AA1E-12304162128A}"/>
          </ac:spMkLst>
        </pc:spChg>
      </pc:sldChg>
      <pc:sldChg chg="modSp mod">
        <pc:chgData name="Lauren Cook" userId="815fbe41-2a05-4602-ac13-98a917e4d5a0" providerId="ADAL" clId="{2219383D-9C38-4D0F-BD6B-0175EDEEBE61}" dt="2026-06-24T19:49:04.426" v="161" actId="962"/>
        <pc:sldMkLst>
          <pc:docMk/>
          <pc:sldMk cId="3141798650" sldId="301"/>
        </pc:sldMkLst>
        <pc:spChg chg="mod">
          <ac:chgData name="Lauren Cook" userId="815fbe41-2a05-4602-ac13-98a917e4d5a0" providerId="ADAL" clId="{2219383D-9C38-4D0F-BD6B-0175EDEEBE61}" dt="2026-06-24T19:49:04.426" v="161" actId="962"/>
          <ac:spMkLst>
            <pc:docMk/>
            <pc:sldMk cId="3141798650" sldId="301"/>
            <ac:spMk id="8" creationId="{8B2D0676-2B3D-FD7B-4117-6C59A88BF141}"/>
          </ac:spMkLst>
        </pc:spChg>
      </pc:sldChg>
      <pc:sldChg chg="modSp mod">
        <pc:chgData name="Lauren Cook" userId="815fbe41-2a05-4602-ac13-98a917e4d5a0" providerId="ADAL" clId="{2219383D-9C38-4D0F-BD6B-0175EDEEBE61}" dt="2026-06-24T19:48:22.638" v="150" actId="962"/>
        <pc:sldMkLst>
          <pc:docMk/>
          <pc:sldMk cId="4170048472" sldId="303"/>
        </pc:sldMkLst>
        <pc:spChg chg="mod">
          <ac:chgData name="Lauren Cook" userId="815fbe41-2a05-4602-ac13-98a917e4d5a0" providerId="ADAL" clId="{2219383D-9C38-4D0F-BD6B-0175EDEEBE61}" dt="2026-06-24T19:48:22.638" v="150" actId="962"/>
          <ac:spMkLst>
            <pc:docMk/>
            <pc:sldMk cId="4170048472" sldId="303"/>
            <ac:spMk id="5" creationId="{23086C3A-6678-4AD7-4A64-451A61EE7365}"/>
          </ac:spMkLst>
        </pc:spChg>
      </pc:sldChg>
      <pc:sldChg chg="modSp mod">
        <pc:chgData name="Lauren Cook" userId="815fbe41-2a05-4602-ac13-98a917e4d5a0" providerId="ADAL" clId="{2219383D-9C38-4D0F-BD6B-0175EDEEBE61}" dt="2026-06-24T19:47:12.904" v="55" actId="962"/>
        <pc:sldMkLst>
          <pc:docMk/>
          <pc:sldMk cId="2524902060" sldId="304"/>
        </pc:sldMkLst>
        <pc:spChg chg="mod">
          <ac:chgData name="Lauren Cook" userId="815fbe41-2a05-4602-ac13-98a917e4d5a0" providerId="ADAL" clId="{2219383D-9C38-4D0F-BD6B-0175EDEEBE61}" dt="2026-06-24T19:47:12.904" v="55" actId="962"/>
          <ac:spMkLst>
            <pc:docMk/>
            <pc:sldMk cId="2524902060" sldId="304"/>
            <ac:spMk id="5" creationId="{9274DAC5-CE27-50AE-A219-3C38FAADF90D}"/>
          </ac:spMkLst>
        </pc:spChg>
      </pc:sldChg>
      <pc:sldChg chg="modSp mod">
        <pc:chgData name="Lauren Cook" userId="815fbe41-2a05-4602-ac13-98a917e4d5a0" providerId="ADAL" clId="{2219383D-9C38-4D0F-BD6B-0175EDEEBE61}" dt="2026-06-24T19:49:56.229" v="165" actId="962"/>
        <pc:sldMkLst>
          <pc:docMk/>
          <pc:sldMk cId="1178727363" sldId="305"/>
        </pc:sldMkLst>
        <pc:spChg chg="mod">
          <ac:chgData name="Lauren Cook" userId="815fbe41-2a05-4602-ac13-98a917e4d5a0" providerId="ADAL" clId="{2219383D-9C38-4D0F-BD6B-0175EDEEBE61}" dt="2026-06-24T19:49:56.229" v="165" actId="962"/>
          <ac:spMkLst>
            <pc:docMk/>
            <pc:sldMk cId="1178727363" sldId="305"/>
            <ac:spMk id="5" creationId="{A45B55CC-0D5E-9E48-E487-114CAFFE13BA}"/>
          </ac:spMkLst>
        </pc:spChg>
      </pc:sldChg>
      <pc:sldChg chg="modSp mod">
        <pc:chgData name="Lauren Cook" userId="815fbe41-2a05-4602-ac13-98a917e4d5a0" providerId="ADAL" clId="{2219383D-9C38-4D0F-BD6B-0175EDEEBE61}" dt="2026-06-24T19:50:54.504" v="180" actId="313"/>
        <pc:sldMkLst>
          <pc:docMk/>
          <pc:sldMk cId="3783690637" sldId="306"/>
        </pc:sldMkLst>
        <pc:spChg chg="mod">
          <ac:chgData name="Lauren Cook" userId="815fbe41-2a05-4602-ac13-98a917e4d5a0" providerId="ADAL" clId="{2219383D-9C38-4D0F-BD6B-0175EDEEBE61}" dt="2026-06-24T19:50:54.504" v="180" actId="313"/>
          <ac:spMkLst>
            <pc:docMk/>
            <pc:sldMk cId="3783690637" sldId="306"/>
            <ac:spMk id="5" creationId="{9B4C73DB-6E1C-5D27-9761-1C7C353E1025}"/>
          </ac:spMkLst>
        </pc:spChg>
        <pc:picChg chg="mod">
          <ac:chgData name="Lauren Cook" userId="815fbe41-2a05-4602-ac13-98a917e4d5a0" providerId="ADAL" clId="{2219383D-9C38-4D0F-BD6B-0175EDEEBE61}" dt="2026-06-24T19:50:42.855" v="172" actId="962"/>
          <ac:picMkLst>
            <pc:docMk/>
            <pc:sldMk cId="3783690637" sldId="306"/>
            <ac:picMk id="6" creationId="{435B69AC-ABC3-D674-342B-7E83021F8CD6}"/>
          </ac:picMkLst>
        </pc:picChg>
      </pc:sldChg>
      <pc:sldChg chg="modSp mod">
        <pc:chgData name="Lauren Cook" userId="815fbe41-2a05-4602-ac13-98a917e4d5a0" providerId="ADAL" clId="{2219383D-9C38-4D0F-BD6B-0175EDEEBE61}" dt="2026-06-24T20:14:36.820" v="371" actId="962"/>
        <pc:sldMkLst>
          <pc:docMk/>
          <pc:sldMk cId="2075892935" sldId="307"/>
        </pc:sldMkLst>
        <pc:spChg chg="mod">
          <ac:chgData name="Lauren Cook" userId="815fbe41-2a05-4602-ac13-98a917e4d5a0" providerId="ADAL" clId="{2219383D-9C38-4D0F-BD6B-0175EDEEBE61}" dt="2026-06-24T19:50:28.450" v="168" actId="20577"/>
          <ac:spMkLst>
            <pc:docMk/>
            <pc:sldMk cId="2075892935" sldId="307"/>
            <ac:spMk id="5" creationId="{0509C92D-2D5B-1CEF-0E7D-C37F0A3B42DA}"/>
          </ac:spMkLst>
        </pc:spChg>
        <pc:picChg chg="mod">
          <ac:chgData name="Lauren Cook" userId="815fbe41-2a05-4602-ac13-98a917e4d5a0" providerId="ADAL" clId="{2219383D-9C38-4D0F-BD6B-0175EDEEBE61}" dt="2026-06-24T20:14:36.820" v="371" actId="962"/>
          <ac:picMkLst>
            <pc:docMk/>
            <pc:sldMk cId="2075892935" sldId="307"/>
            <ac:picMk id="6" creationId="{1943AEEC-683A-29DF-290F-9D0BDF92B867}"/>
          </ac:picMkLst>
        </pc:picChg>
      </pc:sldChg>
      <pc:sldChg chg="modSp mod">
        <pc:chgData name="Lauren Cook" userId="815fbe41-2a05-4602-ac13-98a917e4d5a0" providerId="ADAL" clId="{2219383D-9C38-4D0F-BD6B-0175EDEEBE61}" dt="2026-06-24T19:51:20.593" v="182" actId="962"/>
        <pc:sldMkLst>
          <pc:docMk/>
          <pc:sldMk cId="282466529" sldId="308"/>
        </pc:sldMkLst>
        <pc:spChg chg="mod">
          <ac:chgData name="Lauren Cook" userId="815fbe41-2a05-4602-ac13-98a917e4d5a0" providerId="ADAL" clId="{2219383D-9C38-4D0F-BD6B-0175EDEEBE61}" dt="2026-06-24T19:51:20.593" v="182" actId="962"/>
          <ac:spMkLst>
            <pc:docMk/>
            <pc:sldMk cId="282466529" sldId="308"/>
            <ac:spMk id="5" creationId="{FF32F42D-FE4C-CA72-DB7C-93551B1DEE2E}"/>
          </ac:spMkLst>
        </pc:spChg>
      </pc:sldChg>
      <pc:sldChg chg="modSp mod">
        <pc:chgData name="Lauren Cook" userId="815fbe41-2a05-4602-ac13-98a917e4d5a0" providerId="ADAL" clId="{2219383D-9C38-4D0F-BD6B-0175EDEEBE61}" dt="2026-06-24T19:52:11.723" v="270" actId="20577"/>
        <pc:sldMkLst>
          <pc:docMk/>
          <pc:sldMk cId="5844865" sldId="309"/>
        </pc:sldMkLst>
        <pc:spChg chg="mod">
          <ac:chgData name="Lauren Cook" userId="815fbe41-2a05-4602-ac13-98a917e4d5a0" providerId="ADAL" clId="{2219383D-9C38-4D0F-BD6B-0175EDEEBE61}" dt="2026-06-24T19:52:11.723" v="270" actId="20577"/>
          <ac:spMkLst>
            <pc:docMk/>
            <pc:sldMk cId="5844865" sldId="309"/>
            <ac:spMk id="5" creationId="{CDA95B72-9CD0-0518-522C-9757E12E11D4}"/>
          </ac:spMkLst>
        </pc:spChg>
      </pc:sldChg>
      <pc:sldChg chg="modSp mod">
        <pc:chgData name="Lauren Cook" userId="815fbe41-2a05-4602-ac13-98a917e4d5a0" providerId="ADAL" clId="{2219383D-9C38-4D0F-BD6B-0175EDEEBE61}" dt="2026-06-24T19:48:53.108" v="157" actId="20577"/>
        <pc:sldMkLst>
          <pc:docMk/>
          <pc:sldMk cId="1293552779" sldId="312"/>
        </pc:sldMkLst>
        <pc:spChg chg="mod">
          <ac:chgData name="Lauren Cook" userId="815fbe41-2a05-4602-ac13-98a917e4d5a0" providerId="ADAL" clId="{2219383D-9C38-4D0F-BD6B-0175EDEEBE61}" dt="2026-06-24T19:48:53.108" v="157" actId="20577"/>
          <ac:spMkLst>
            <pc:docMk/>
            <pc:sldMk cId="1293552779" sldId="312"/>
            <ac:spMk id="5" creationId="{16F16C7C-CA31-36D5-8017-40F2577119C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AABC-EFCF-81C3-2F05-C4B0D9525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D5DF9-01D4-111F-CC96-D56AA0FE9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D4608-5229-AF79-0C54-B2819898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CB593-554F-C25C-85C5-179FD10C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68E8-7DF2-37EF-B2F0-8F5F6158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D88-230E-AF83-C869-7159928C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DC3B7-439F-BB4F-5724-48A71959D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95231-EBEF-8B7B-4AD4-106DBE52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C903F-F850-F884-6653-92C503E3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7D955-FA08-54B5-00C7-A670DE2F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7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7ADA6-44DE-8979-95F0-6A78097B1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C8327-638E-FFF9-5282-4249F995B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637CB-EFC1-82D1-A0C8-D7D2EFDC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679E7-6CFF-5329-9548-DEBE3A8D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62340-5AFE-B637-EAC6-01459278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7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12192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038604"/>
            <a:ext cx="117856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200" y="5461001"/>
            <a:ext cx="117856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914563"/>
            <a:ext cx="6299197" cy="1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12192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038604"/>
            <a:ext cx="117856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200" y="5461001"/>
            <a:ext cx="117856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914563"/>
            <a:ext cx="6299197" cy="1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5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8000" y="2209801"/>
            <a:ext cx="52832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5562600"/>
            <a:ext cx="53848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4445001"/>
            <a:ext cx="52832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70592"/>
            <a:ext cx="3179001" cy="6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54400" y="3874770"/>
            <a:ext cx="8737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0" y="3874770"/>
            <a:ext cx="8432800" cy="224028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6" y="3868420"/>
            <a:ext cx="2839368" cy="2252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23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965" y="6064018"/>
            <a:ext cx="808568" cy="6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11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009266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10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62936"/>
            <a:ext cx="11785600" cy="50092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81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1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AAE8-A6DA-E042-1B64-C0886408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2E82-C9A5-D6F1-E732-359D43981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139A-C136-A833-D3D2-A8E433D8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6D201-2EC4-FB6B-6DFD-6C5494C7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7CB62-F56E-212B-2872-B6379BC6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3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0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28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75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75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75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75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11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5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65229"/>
            <a:ext cx="57912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6096000" y="1174754"/>
            <a:ext cx="57912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9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684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157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998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676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13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5645-B419-18F7-785C-91232C5E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48DA-C381-21DF-7D0C-D24322E40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D03B9-E854-B49B-94DD-3205A3FC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ACAD-7332-100F-4E87-0F65E9E8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88556-39B2-591B-4F5B-0D896A07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3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539-B618-8161-00E0-173B5041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01300-1FF8-EB75-B079-C0F44119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D4E9E-281A-A7C8-46F8-CD5178047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E3D53-B9E8-A472-B5B6-4909E58C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60D1-1D9B-33C8-AB1F-50FD2E06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E76AD-F1A7-3DAD-6D8F-3F611C5E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797A-670C-EB83-82FF-B9A39FAD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74A02-7D53-B9BB-9793-B8C2502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C9302-E407-B5BD-B097-4FD736205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98A02-4A09-6A64-D0DD-3A8326D57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B22CB-6721-F805-BFB1-068C901B2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E2370-47E1-F75C-DB55-0F2716F0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C04DB-18EC-DBF6-E9F4-FD63A390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638C6-1C53-8372-10DF-B0226505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A35-324E-C804-6351-C1D4AF78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553B0-717B-13FC-B552-BCF6720B4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847D4-5DEA-3B76-097C-D2A17DE7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03663-E022-5099-8554-AFD5CC7C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1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1F7CD-E5E0-3301-2894-EBF14742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92E6F-F346-CAD8-C19C-26BF446A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099B2-3166-2668-F22F-37E7056D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1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E0EB-C3B9-9A9E-3EBE-DF3A59B8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7C6C1-906A-7530-8F9B-C22F942B7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84C46-16C7-0999-73EE-3A2530AC0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F3075-471A-3EA7-D045-E40D529A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198AC-8F13-8A90-66F7-1DE5121C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46C4E-F945-BF3E-5659-674CA0F2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3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39C-C798-B374-D4EF-4123B4E0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7FB4F-97E1-A1E3-9707-B2B66F665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9C898-CD88-489B-2739-4A89E1B83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F0699-85B4-A6A7-5EC5-3C117715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27A4F-F2AB-1B8A-F250-EE0B3EFE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AEB8E-EB2E-E028-E74A-F507C556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F3790-20A5-9CE0-494A-46BFBEC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09DDB-E065-3132-8B41-3721918B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B797F-209D-A468-7A13-67F41532D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9BBC8E-0FDF-4239-B493-0876D068EC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79137-1D5D-C203-69D4-43190CC5D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B64A-E88B-5CBC-D073-69BF0AD19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5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350004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2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tn.gov/content/dam/tn/commerce/documents/regboards/mvc/forms/MVC-Eligibility_Verification_for_Entitlements_Act_020215.pdf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n.gov/commerce/regboards/pps/rules-and-laws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n.gov/content/dam/tn/commerce/documents/commerce/Fingerprint_Based_Criminal_History_Record_Check_Policy.pdf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re.tn.gov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tn.gov/commerce/regboards/pps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Private.Protective@tn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dentogo.com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Detection Services Licensing Program</a:t>
            </a:r>
            <a:br>
              <a:rPr lang="en-US" dirty="0"/>
            </a:br>
            <a:r>
              <a:rPr lang="en-US" dirty="0"/>
              <a:t>Private Protective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2F352-BBD6-77FE-D59E-D4E1BFDDB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Unarmed Security Guard Initial Application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82261-0DF2-8C4A-0F62-C504AB9C4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C3AE3-E2EB-132F-DB98-72D234F9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</a:t>
            </a:r>
            <a:r>
              <a:rPr lang="en-US" dirty="0">
                <a:latin typeface="PermianSlabSerifTypeface"/>
              </a:rPr>
              <a:t>Contact Information - Main Address</a:t>
            </a:r>
            <a:endParaRPr lang="en-US" dirty="0"/>
          </a:p>
        </p:txBody>
      </p:sp>
      <p:sp>
        <p:nvSpPr>
          <p:cNvPr id="5" name="TextBox 4" descr="&#10;">
            <a:extLst>
              <a:ext uri="{FF2B5EF4-FFF2-40B4-BE49-F238E27FC236}">
                <a16:creationId xmlns:a16="http://schemas.microsoft.com/office/drawing/2014/main" id="{16F16C7C-CA31-36D5-8017-40F2577119CB}"/>
              </a:ext>
            </a:extLst>
          </p:cNvPr>
          <p:cNvSpPr txBox="1"/>
          <p:nvPr/>
        </p:nvSpPr>
        <p:spPr>
          <a:xfrm>
            <a:off x="679919" y="1584242"/>
            <a:ext cx="5087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Select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“Add” 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to enter your main address.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Click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“Save”</a:t>
            </a:r>
            <a:r>
              <a:rPr lang="en-US" sz="1400" dirty="0">
                <a:solidFill>
                  <a:schemeClr val="tx2"/>
                </a:solidFill>
                <a:latin typeface="PermianSlabSerifTypeface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If you wish  to add a mailing address, click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 “Add”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, if not click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“Next”</a:t>
            </a:r>
            <a:r>
              <a:rPr lang="en-US" sz="1400" dirty="0">
                <a:solidFill>
                  <a:schemeClr val="tx2"/>
                </a:solidFill>
                <a:latin typeface="PermianSlabSerifTypeface"/>
              </a:rPr>
              <a:t>.</a:t>
            </a:r>
          </a:p>
        </p:txBody>
      </p:sp>
      <p:pic>
        <p:nvPicPr>
          <p:cNvPr id="10" name="Picture 9" descr="Contact Information” page showing a Main Address section labeled as required with an Add button circled, and a blue Next button circled at the bottom right.">
            <a:extLst>
              <a:ext uri="{FF2B5EF4-FFF2-40B4-BE49-F238E27FC236}">
                <a16:creationId xmlns:a16="http://schemas.microsoft.com/office/drawing/2014/main" id="{3D7E244A-B05A-B6E9-81B8-ADE16B981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63" y="3162725"/>
            <a:ext cx="5612903" cy="2679794"/>
          </a:xfrm>
          <a:prstGeom prst="rect">
            <a:avLst/>
          </a:prstGeom>
        </p:spPr>
      </p:pic>
      <p:pic>
        <p:nvPicPr>
          <p:cNvPr id="14" name="Picture 13" descr="Contact Information” page showing a checkmark with the message “All requested data entered.” The Main Address is listed with an Edit button, and Add and Next buttons are circled on the right">
            <a:extLst>
              <a:ext uri="{FF2B5EF4-FFF2-40B4-BE49-F238E27FC236}">
                <a16:creationId xmlns:a16="http://schemas.microsoft.com/office/drawing/2014/main" id="{CB56931A-4E10-DEDC-A96E-9023477B0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36" y="1584242"/>
            <a:ext cx="5981200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7768C-B8AB-5FFA-C0C0-1943108DD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05B94-B45F-0FEA-FD6E-B3DADE8F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9: </a:t>
            </a:r>
            <a:r>
              <a:rPr lang="en-US" dirty="0">
                <a:latin typeface="PermianSlabSerifTypeface"/>
              </a:rPr>
              <a:t>Pending Criminal Charges</a:t>
            </a:r>
            <a:endParaRPr lang="en-US" dirty="0"/>
          </a:p>
        </p:txBody>
      </p:sp>
      <p:sp>
        <p:nvSpPr>
          <p:cNvPr id="8" name="TextBox 7" descr="&#10;">
            <a:extLst>
              <a:ext uri="{FF2B5EF4-FFF2-40B4-BE49-F238E27FC236}">
                <a16:creationId xmlns:a16="http://schemas.microsoft.com/office/drawing/2014/main" id="{8B2D0676-2B3D-FD7B-4117-6C59A88BF141}"/>
              </a:ext>
            </a:extLst>
          </p:cNvPr>
          <p:cNvSpPr txBox="1"/>
          <p:nvPr/>
        </p:nvSpPr>
        <p:spPr>
          <a:xfrm>
            <a:off x="588964" y="1908311"/>
            <a:ext cx="3225270" cy="296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This question refers to pending criminal charges.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Answer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“Yes” 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or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 “No” </a:t>
            </a: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according to your current status.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If you answer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“Yes”</a:t>
            </a: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, a second question will appear.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Documentation is required if you answer </a:t>
            </a:r>
            <a:r>
              <a:rPr lang="en-US" sz="1400" dirty="0">
                <a:solidFill>
                  <a:srgbClr val="BF1E1E"/>
                </a:solidFill>
                <a:latin typeface="PermianSlabSerifTypeface" panose="02000000000000000000" pitchFamily="50" charset="0"/>
              </a:rPr>
              <a:t>“Yes”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  <a:endParaRPr lang="en-US" sz="1400" dirty="0">
              <a:solidFill>
                <a:srgbClr val="BF1E1E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Click</a:t>
            </a:r>
            <a:r>
              <a:rPr lang="en-US" sz="1400" dirty="0">
                <a:solidFill>
                  <a:srgbClr val="BF1E1E"/>
                </a:solidFill>
                <a:latin typeface="PermianSlabSerifTypeface" panose="02000000000000000000" pitchFamily="50" charset="0"/>
              </a:rPr>
              <a:t> “ Next”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</a:p>
        </p:txBody>
      </p:sp>
      <p:pic>
        <p:nvPicPr>
          <p:cNvPr id="3" name="Picture 2" descr="Application Questions” page with a dropdown asking whether the applicant has any pending criminal charges. A blue Next button is circled at the bottom right">
            <a:extLst>
              <a:ext uri="{FF2B5EF4-FFF2-40B4-BE49-F238E27FC236}">
                <a16:creationId xmlns:a16="http://schemas.microsoft.com/office/drawing/2014/main" id="{8D8090A9-E57D-5CE5-FD4E-128D0CC4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764" y="1227615"/>
            <a:ext cx="7450070" cy="1938970"/>
          </a:xfrm>
          <a:prstGeom prst="rect">
            <a:avLst/>
          </a:prstGeom>
        </p:spPr>
      </p:pic>
      <p:pic>
        <p:nvPicPr>
          <p:cNvPr id="7" name="Picture 6" descr="Application Questions” page showing dropdown answers for pending criminal charges and pending felonies. A blue Next button is circled at the bottom right">
            <a:extLst>
              <a:ext uri="{FF2B5EF4-FFF2-40B4-BE49-F238E27FC236}">
                <a16:creationId xmlns:a16="http://schemas.microsoft.com/office/drawing/2014/main" id="{CECA4CC0-0BC4-E2F7-969A-5DEEF6542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29" y="3390897"/>
            <a:ext cx="7385005" cy="24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9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C6187-8C11-62CD-6BB4-6699EBB18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B76DC1-F101-1034-85F4-00D8DC56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10: Birthplace</a:t>
            </a:r>
          </a:p>
        </p:txBody>
      </p:sp>
      <p:sp>
        <p:nvSpPr>
          <p:cNvPr id="5" name="TextBox 4" descr="&#10;">
            <a:extLst>
              <a:ext uri="{FF2B5EF4-FFF2-40B4-BE49-F238E27FC236}">
                <a16:creationId xmlns:a16="http://schemas.microsoft.com/office/drawing/2014/main" id="{16F189E4-3E60-AAB5-A832-28F1556069A2}"/>
              </a:ext>
            </a:extLst>
          </p:cNvPr>
          <p:cNvSpPr txBox="1"/>
          <p:nvPr/>
        </p:nvSpPr>
        <p:spPr>
          <a:xfrm>
            <a:off x="2860675" y="2171126"/>
            <a:ext cx="647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Enter your place of birth, state or country you were born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Once you have completed this step, select</a:t>
            </a:r>
            <a:r>
              <a:rPr lang="en-US" sz="1600" b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“Next”</a:t>
            </a:r>
            <a:r>
              <a:rPr lang="en-US" sz="16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</a:p>
        </p:txBody>
      </p:sp>
      <p:pic>
        <p:nvPicPr>
          <p:cNvPr id="3" name="Picture 2" descr="Birth Place” page with a single field labeled “Place of Birth (State or Country)” and a blue Next button circled at the bottom right.">
            <a:extLst>
              <a:ext uri="{FF2B5EF4-FFF2-40B4-BE49-F238E27FC236}">
                <a16:creationId xmlns:a16="http://schemas.microsoft.com/office/drawing/2014/main" id="{2CBB06B8-470A-353C-1429-6A83E90E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80" y="3429000"/>
            <a:ext cx="9829440" cy="25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3D537-7119-F0B3-86EC-FC2E052B8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1B0F4E-8C74-E942-923A-DD1918B8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11: Eligibility Verification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B55CC-0D5E-9E48-E487-114CAFFE13BA}"/>
              </a:ext>
            </a:extLst>
          </p:cNvPr>
          <p:cNvSpPr txBox="1"/>
          <p:nvPr/>
        </p:nvSpPr>
        <p:spPr>
          <a:xfrm>
            <a:off x="428977" y="1874728"/>
            <a:ext cx="2425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Select the appropriate option from the drop-down menu and complete all required fields. </a:t>
            </a:r>
          </a:p>
          <a:p>
            <a:endParaRPr lang="en-US" sz="14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You must provide supporting documents to verify your eligibility. </a:t>
            </a:r>
          </a:p>
          <a:p>
            <a:endParaRPr lang="en-US" sz="14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A list of acceptable documents can be found 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  <a:hlinkClick r:id="rId2" tooltip="Link To: TN EVEA For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. </a:t>
            </a:r>
          </a:p>
        </p:txBody>
      </p:sp>
      <p:pic>
        <p:nvPicPr>
          <p:cNvPr id="3" name="Picture 2" descr="Eligibility Verification” page with a paragraph about penalties for false information, followed by two required dropdown fields for attesting accuracy and selecting an eligibility status. A blue Next button is at the bottom right">
            <a:extLst>
              <a:ext uri="{FF2B5EF4-FFF2-40B4-BE49-F238E27FC236}">
                <a16:creationId xmlns:a16="http://schemas.microsoft.com/office/drawing/2014/main" id="{A5FF379B-868A-85B8-4669-3BCBA0ED6D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44" y="1772228"/>
            <a:ext cx="8321386" cy="3758045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8A71ED0-BB78-5265-5101-A7C5C14F9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25030" y="5079423"/>
            <a:ext cx="660400" cy="4572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82123-6219-5925-F09A-4B98A2D6A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1012CE-5984-EC4E-913B-14BE4498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12: Application Questions </a:t>
            </a:r>
          </a:p>
        </p:txBody>
      </p:sp>
      <p:sp>
        <p:nvSpPr>
          <p:cNvPr id="5" name="TextBox 4" descr="&#10;&#10;">
            <a:extLst>
              <a:ext uri="{FF2B5EF4-FFF2-40B4-BE49-F238E27FC236}">
                <a16:creationId xmlns:a16="http://schemas.microsoft.com/office/drawing/2014/main" id="{0509C92D-2D5B-1CEF-0E7D-C37F0A3B42DA}"/>
              </a:ext>
            </a:extLst>
          </p:cNvPr>
          <p:cNvSpPr txBox="1"/>
          <p:nvPr/>
        </p:nvSpPr>
        <p:spPr>
          <a:xfrm>
            <a:off x="469900" y="2628781"/>
            <a:ext cx="497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You must answer each question. This page will ask questions about your training, as well as where you will be working.</a:t>
            </a:r>
          </a:p>
          <a:p>
            <a:endParaRPr lang="en-US" sz="1400" dirty="0">
              <a:solidFill>
                <a:schemeClr val="tx2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Read all the questions </a:t>
            </a:r>
            <a:r>
              <a:rPr lang="en-US" sz="1400" dirty="0">
                <a:solidFill>
                  <a:schemeClr val="tx2"/>
                </a:solidFill>
                <a:latin typeface="PermianSlabSerifTypeface"/>
              </a:rPr>
              <a:t>on this page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carefully.</a:t>
            </a:r>
          </a:p>
          <a:p>
            <a:endParaRPr lang="en-US" sz="1400" dirty="0">
              <a:solidFill>
                <a:srgbClr val="C00000"/>
              </a:solidFill>
              <a:latin typeface="PermianSlabSerifTypeface"/>
            </a:endParaRPr>
          </a:p>
          <a:p>
            <a:r>
              <a:rPr lang="en-US" sz="1400" dirty="0">
                <a:solidFill>
                  <a:schemeClr val="tx2"/>
                </a:solidFill>
                <a:latin typeface="PermianSlabSerifTypeface"/>
              </a:rPr>
              <a:t>Once you have completed the questions on this page, 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select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 “Next”</a:t>
            </a:r>
            <a:r>
              <a:rPr lang="en-US" sz="1400" dirty="0">
                <a:solidFill>
                  <a:schemeClr val="tx2"/>
                </a:solidFill>
                <a:latin typeface="PermianSlabSerifTypeface"/>
              </a:rPr>
              <a:t>.  </a:t>
            </a:r>
          </a:p>
        </p:txBody>
      </p:sp>
      <p:pic>
        <p:nvPicPr>
          <p:cNvPr id="6" name="Picture 5" descr="An “Application Questions” page listing multiple required questions about competency, substance dependence, training, employment date, and CPR, First Aid, de‑escalation, and safe‑restraint training, each with dropdowns or date fields. A blue Next button is circled at the bottom right">
            <a:extLst>
              <a:ext uri="{FF2B5EF4-FFF2-40B4-BE49-F238E27FC236}">
                <a16:creationId xmlns:a16="http://schemas.microsoft.com/office/drawing/2014/main" id="{1943AEEC-683A-29DF-290F-9D0BDF92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298" y="1321898"/>
            <a:ext cx="4090005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9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23113-62EF-EAE2-B90E-331C2674B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53D0BB-8620-EB8F-BC22-87CE0A8B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13: Criminal History Information</a:t>
            </a:r>
          </a:p>
        </p:txBody>
      </p:sp>
      <p:sp>
        <p:nvSpPr>
          <p:cNvPr id="5" name="TextBox 4" descr="&#10;">
            <a:extLst>
              <a:ext uri="{FF2B5EF4-FFF2-40B4-BE49-F238E27FC236}">
                <a16:creationId xmlns:a16="http://schemas.microsoft.com/office/drawing/2014/main" id="{9B4C73DB-6E1C-5D27-9761-1C7C353E1025}"/>
              </a:ext>
            </a:extLst>
          </p:cNvPr>
          <p:cNvSpPr txBox="1"/>
          <p:nvPr/>
        </p:nvSpPr>
        <p:spPr>
          <a:xfrm>
            <a:off x="478278" y="2096978"/>
            <a:ext cx="50235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Please answer the criminal history questions carefully to avoid delays and/or denials. </a:t>
            </a:r>
          </a:p>
          <a:p>
            <a:endParaRPr lang="en-US" sz="14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If you answered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“YES” 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to any of the criminal history questions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, you must upload all related court documents.</a:t>
            </a:r>
          </a:p>
          <a:p>
            <a:endParaRPr lang="en-US" sz="14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See </a:t>
            </a:r>
            <a:r>
              <a:rPr lang="en-US" sz="1400" u="sng" dirty="0">
                <a:solidFill>
                  <a:srgbClr val="1B365D"/>
                </a:solidFill>
                <a:latin typeface="PermianSlabSerifTypeface" panose="020000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https://www.tn.gov/commerce/regboards/pps/rules-and-laws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 for specific convictions that will disqualify you.</a:t>
            </a:r>
          </a:p>
          <a:p>
            <a:endParaRPr lang="en-US" sz="14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If you answer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“No" 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and 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there is an arrest 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record listed on your TBI or FBI report, your application will be denied for a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material misstatement.</a:t>
            </a:r>
            <a:endParaRPr lang="en-US" sz="1400" b="1" dirty="0">
              <a:solidFill>
                <a:srgbClr val="002060"/>
              </a:solidFill>
              <a:latin typeface="PermianSlabSerifTypeface" panose="02000000000000000000" pitchFamily="50" charset="0"/>
            </a:endParaRPr>
          </a:p>
        </p:txBody>
      </p:sp>
      <p:pic>
        <p:nvPicPr>
          <p:cNvPr id="6" name="Picture 5" descr="Criminal History Information” page with explanatory text and dropdown questions about arrests, charges, court appearances, military service, and recent felony or misdemeanor convictions. A blue Next button is circled at the bottom right">
            <a:extLst>
              <a:ext uri="{FF2B5EF4-FFF2-40B4-BE49-F238E27FC236}">
                <a16:creationId xmlns:a16="http://schemas.microsoft.com/office/drawing/2014/main" id="{435B69AC-ABC3-D674-342B-7E83021F8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09198"/>
            <a:ext cx="5373321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1B9F7-80BC-856E-A0C7-D7D3EECF4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E22156-098D-C2CF-BD34-8F667741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14: Fingerprint Policy And Acknowledgement</a:t>
            </a:r>
          </a:p>
        </p:txBody>
      </p:sp>
      <p:sp>
        <p:nvSpPr>
          <p:cNvPr id="5" name="TextBox 4" descr="&#10;">
            <a:extLst>
              <a:ext uri="{FF2B5EF4-FFF2-40B4-BE49-F238E27FC236}">
                <a16:creationId xmlns:a16="http://schemas.microsoft.com/office/drawing/2014/main" id="{FF32F42D-FE4C-CA72-DB7C-93551B1DEE2E}"/>
              </a:ext>
            </a:extLst>
          </p:cNvPr>
          <p:cNvSpPr txBox="1"/>
          <p:nvPr/>
        </p:nvSpPr>
        <p:spPr>
          <a:xfrm>
            <a:off x="203200" y="2372570"/>
            <a:ext cx="370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Please answer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“Yes”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 or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“No” 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to acknowledge your understanding of our Fingerprint Policy.</a:t>
            </a:r>
          </a:p>
          <a:p>
            <a:endParaRPr lang="en-US" sz="1400" dirty="0">
              <a:solidFill>
                <a:schemeClr val="tx2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Click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“Next”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</a:p>
          <a:p>
            <a:endParaRPr lang="en-US" sz="1400" dirty="0">
              <a:solidFill>
                <a:srgbClr val="C00000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B365D"/>
                </a:solidFill>
                <a:latin typeface="PermianSlabSerifTypeface" panose="020000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 to review a copy of our Policy and Privacy Rights Statement.</a:t>
            </a:r>
          </a:p>
        </p:txBody>
      </p:sp>
      <p:pic>
        <p:nvPicPr>
          <p:cNvPr id="6" name="Picture 5" descr="Fingerprint Policy and Acknowledgement” page with policy text and three sets of Yes/No radio buttons to confirm understanding. A blue Next button is circled at the bottom right.">
            <a:extLst>
              <a:ext uri="{FF2B5EF4-FFF2-40B4-BE49-F238E27FC236}">
                <a16:creationId xmlns:a16="http://schemas.microsoft.com/office/drawing/2014/main" id="{5DE4065E-D910-7F14-D91B-6E8C17202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8" y="1366348"/>
            <a:ext cx="6896045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0CBF8-F63A-08D1-85CA-A5E83E2A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BFDD40-AB14-3920-E5C5-75B7E84D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15: Low Income Waiver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95B72-9CD0-0518-522C-9757E12E11D4}"/>
              </a:ext>
            </a:extLst>
          </p:cNvPr>
          <p:cNvSpPr txBox="1"/>
          <p:nvPr/>
        </p:nvSpPr>
        <p:spPr>
          <a:xfrm>
            <a:off x="2898862" y="1680975"/>
            <a:ext cx="639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Please answer </a:t>
            </a:r>
            <a:r>
              <a:rPr lang="en-US" sz="1400" dirty="0">
                <a:solidFill>
                  <a:srgbClr val="BF1E1E"/>
                </a:solidFill>
                <a:latin typeface="PermianSlabSerifTypeface" panose="02000000000000000000" pitchFamily="50" charset="0"/>
              </a:rPr>
              <a:t>“Yes” 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if you qualify for the low-income waiver, or</a:t>
            </a:r>
            <a:r>
              <a:rPr lang="en-US" sz="1400" dirty="0">
                <a:solidFill>
                  <a:srgbClr val="BF1E1E"/>
                </a:solidFill>
                <a:latin typeface="PermianSlabSerifTypeface" panose="02000000000000000000" pitchFamily="50" charset="0"/>
              </a:rPr>
              <a:t> “No”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 if you do not qualify or do not wish to waive the application fee.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If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“Yes”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,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</a:t>
            </a: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you will be required to upload supporting documentation. </a:t>
            </a:r>
            <a:endParaRPr lang="en-US" sz="1400" dirty="0">
              <a:solidFill>
                <a:schemeClr val="tx2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Click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“Next”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</a:t>
            </a:r>
          </a:p>
        </p:txBody>
      </p:sp>
      <p:pic>
        <p:nvPicPr>
          <p:cNvPr id="6" name="Picture 5" descr="Low Income Waiver” page with text explaining proof requirements and a dropdown asking whether the applicant receives state or federal public assistance. A blue Next button is circled at the bottom right.">
            <a:extLst>
              <a:ext uri="{FF2B5EF4-FFF2-40B4-BE49-F238E27FC236}">
                <a16:creationId xmlns:a16="http://schemas.microsoft.com/office/drawing/2014/main" id="{A7E8499C-7428-CF5A-6C8E-E7E8A136A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30" y="3097312"/>
            <a:ext cx="8204836" cy="30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0E46B-D1E2-A7EF-2826-947E70F8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91CCFF-8BF8-F38E-CCE0-C2CC8755B5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16: File Attachments</a:t>
            </a:r>
          </a:p>
        </p:txBody>
      </p:sp>
      <p:sp>
        <p:nvSpPr>
          <p:cNvPr id="12" name="TextBox 11" descr="&#10;">
            <a:extLst>
              <a:ext uri="{FF2B5EF4-FFF2-40B4-BE49-F238E27FC236}">
                <a16:creationId xmlns:a16="http://schemas.microsoft.com/office/drawing/2014/main" id="{3BF172AF-272E-C2A3-663E-685D3A901985}"/>
              </a:ext>
            </a:extLst>
          </p:cNvPr>
          <p:cNvSpPr txBox="1"/>
          <p:nvPr/>
        </p:nvSpPr>
        <p:spPr>
          <a:xfrm>
            <a:off x="812800" y="1906706"/>
            <a:ext cx="4102100" cy="3323987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File Attachments: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Initial four (4) hour training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A passport – style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Electronic fingerprints receipt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Court documentation</a:t>
            </a:r>
          </a:p>
          <a:p>
            <a:endParaRPr lang="en-US" sz="14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r>
              <a:rPr lang="en-US" sz="14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How to attach the documents:</a:t>
            </a:r>
          </a:p>
          <a:p>
            <a:endParaRPr lang="en-US" sz="1400" b="1" dirty="0">
              <a:solidFill>
                <a:srgbClr val="C00000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Click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“Browse”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Attach appropriate documents.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Click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“Upload”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,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then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“Save” </a:t>
            </a: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after uploading each attachment.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Click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“Finish” </a:t>
            </a: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after you upload all attachments.</a:t>
            </a:r>
          </a:p>
        </p:txBody>
      </p:sp>
      <p:pic>
        <p:nvPicPr>
          <p:cNvPr id="5" name="Picture 4" descr="File Attachments listing required application documents with upload boxes for items such as fingerprint receipt, head‑and‑shoulder photo, training certificates, criminal history documents, and other optional uploads">
            <a:extLst>
              <a:ext uri="{FF2B5EF4-FFF2-40B4-BE49-F238E27FC236}">
                <a16:creationId xmlns:a16="http://schemas.microsoft.com/office/drawing/2014/main" id="{DBFD0717-52FC-B609-F92A-4E7F817CE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401" y="1277448"/>
            <a:ext cx="583329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43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8751-6C30-20CF-550F-0D68F118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17: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E3CD6-DDBB-47AB-1F52-FE8CBBEC80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7050" y="1960906"/>
            <a:ext cx="3943350" cy="2936188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Review all information to ensure accuracy. </a:t>
            </a:r>
          </a:p>
          <a:p>
            <a:pPr marL="0" indent="0">
              <a:buNone/>
            </a:pPr>
            <a:endParaRPr lang="en-US" sz="1400" b="1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Review the summary of the Renewal application. If you need to edit any step, select the pencil icon located to the right of the step.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If everything is true and correct, please check the box to certify, then click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“Submit”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Submitting incorrect or incomplete information may delay processing. </a:t>
            </a:r>
          </a:p>
        </p:txBody>
      </p:sp>
      <p:pic>
        <p:nvPicPr>
          <p:cNvPr id="3" name="Picture 2" descr="A page shows uploaded documents, an edit icon, a certification checkbox with a confirmation statement, and a Submit button at the bottom right">
            <a:extLst>
              <a:ext uri="{FF2B5EF4-FFF2-40B4-BE49-F238E27FC236}">
                <a16:creationId xmlns:a16="http://schemas.microsoft.com/office/drawing/2014/main" id="{F10E1E72-9698-EBE4-6C0C-DD1BD3DD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037" y="1476842"/>
            <a:ext cx="7144763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1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Apply</a:t>
            </a:r>
          </a:p>
        </p:txBody>
      </p:sp>
      <p:sp>
        <p:nvSpPr>
          <p:cNvPr id="15" name="TextBox 14" descr="&#10;">
            <a:extLst>
              <a:ext uri="{FF2B5EF4-FFF2-40B4-BE49-F238E27FC236}">
                <a16:creationId xmlns:a16="http://schemas.microsoft.com/office/drawing/2014/main" id="{8137418E-3675-A4F0-294A-7524E2F154F0}"/>
              </a:ext>
            </a:extLst>
          </p:cNvPr>
          <p:cNvSpPr txBox="1"/>
          <p:nvPr/>
        </p:nvSpPr>
        <p:spPr>
          <a:xfrm>
            <a:off x="114300" y="1320452"/>
            <a:ext cx="6238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/>
              </a:rPr>
              <a:t>Visit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PermianSlabSerifTypeface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https://core.tn.gov</a:t>
            </a:r>
            <a:endParaRPr lang="en-US" sz="1400" dirty="0">
              <a:solidFill>
                <a:srgbClr val="002060"/>
              </a:solidFill>
              <a:latin typeface="PermianSlabSerifTypeface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/>
                <a:ea typeface="Calibri"/>
                <a:cs typeface="Calibri"/>
              </a:rPr>
              <a:t>If you are a first-time user, click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  <a:ea typeface="Calibri"/>
                <a:cs typeface="Calibri"/>
              </a:rPr>
              <a:t>“Create An Account”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  <a:ea typeface="Calibri"/>
                <a:cs typeface="Calibr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/>
                <a:ea typeface="Calibri"/>
                <a:cs typeface="Calibri"/>
              </a:rPr>
              <a:t>If you are a returning user, click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  <a:ea typeface="Calibri"/>
                <a:cs typeface="Calibri"/>
              </a:rPr>
              <a:t>“Sign In”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  <a:ea typeface="Calibri"/>
                <a:cs typeface="Calibri"/>
              </a:rPr>
              <a:t> in the top right of the screen.</a:t>
            </a:r>
          </a:p>
        </p:txBody>
      </p:sp>
      <p:pic>
        <p:nvPicPr>
          <p:cNvPr id="3" name="Picture 2" descr=" A menu of six icons, with “Create An Account” circled in red; other options include Verify, File a Complaint, CORE F.A.Q.s, Video Tutorials, Event Calendar, and News Feed.">
            <a:extLst>
              <a:ext uri="{FF2B5EF4-FFF2-40B4-BE49-F238E27FC236}">
                <a16:creationId xmlns:a16="http://schemas.microsoft.com/office/drawing/2014/main" id="{C2A7A7F5-4804-56DD-62B9-FDF3183A9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32" y="3074611"/>
            <a:ext cx="6293668" cy="2537577"/>
          </a:xfrm>
          <a:prstGeom prst="rect">
            <a:avLst/>
          </a:prstGeom>
        </p:spPr>
      </p:pic>
      <p:pic>
        <p:nvPicPr>
          <p:cNvPr id="6" name="Picture 5" descr="Create Account page with fields for email, password, first name, last name, and recovery email, along with a Register button and a Back to CORE link">
            <a:extLst>
              <a:ext uri="{FF2B5EF4-FFF2-40B4-BE49-F238E27FC236}">
                <a16:creationId xmlns:a16="http://schemas.microsoft.com/office/drawing/2014/main" id="{C3C14CB1-184D-FF73-E943-0E00C1A7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2"/>
          <a:stretch>
            <a:fillRect/>
          </a:stretch>
        </p:blipFill>
        <p:spPr>
          <a:xfrm>
            <a:off x="8039933" y="1199802"/>
            <a:ext cx="3109835" cy="45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BAA22-5B57-C1B4-BD6E-0BD3ED5BC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95114C-5776-1B91-5AFC-37FA6A91D6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18: Payment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AE2CB-5626-AF6C-4491-15033E192D8E}"/>
              </a:ext>
            </a:extLst>
          </p:cNvPr>
          <p:cNvSpPr txBox="1"/>
          <p:nvPr/>
        </p:nvSpPr>
        <p:spPr>
          <a:xfrm>
            <a:off x="405341" y="1954488"/>
            <a:ext cx="4102100" cy="3447098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After submitting your application: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Select the </a:t>
            </a:r>
            <a:r>
              <a:rPr lang="en-US" sz="1600" dirty="0">
                <a:solidFill>
                  <a:srgbClr val="BF0B00"/>
                </a:solidFill>
                <a:latin typeface="PermianSlabSerifTypeface" panose="02000000000000000000" pitchFamily="50" charset="0"/>
              </a:rPr>
              <a:t>“Pay Now”</a:t>
            </a:r>
            <a:r>
              <a:rPr lang="en-US" sz="16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 button or the shopping cart icon in the top-right corner of the screen</a:t>
            </a:r>
            <a:r>
              <a:rPr lang="en-US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Select your application and follow the on-screen prompts to pay the amount due. </a:t>
            </a:r>
          </a:p>
          <a:p>
            <a:endParaRPr lang="en-US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algn="ctr"/>
            <a:r>
              <a:rPr lang="en-US" sz="1600" i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</a:t>
            </a:r>
            <a:r>
              <a:rPr lang="en-US" sz="1600" i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Your application will NOT be processed until the application fee is received</a:t>
            </a:r>
            <a:r>
              <a:rPr lang="en-US" sz="1600" i="1" dirty="0">
                <a:solidFill>
                  <a:srgbClr val="3D3D3D"/>
                </a:solidFill>
                <a:latin typeface="PermianSlabSerifTypeface" panose="02000000000000000000" pitchFamily="50" charset="0"/>
              </a:rPr>
              <a:t>. </a:t>
            </a:r>
            <a:endParaRPr lang="en-US" sz="1600" i="1" dirty="0">
              <a:solidFill>
                <a:srgbClr val="C00000"/>
              </a:solidFill>
              <a:latin typeface="PermianSlabSerifTypeface" panose="02000000000000000000" pitchFamily="50" charset="0"/>
            </a:endParaRPr>
          </a:p>
        </p:txBody>
      </p:sp>
      <p:pic>
        <p:nvPicPr>
          <p:cNvPr id="7" name="Picture 6" descr="A confirmation page with a blue checkmark stating the transaction was successful and showing a redacted application number, with a note about a $95 fee and buttons for Home, View Summary, and Pay Now">
            <a:extLst>
              <a:ext uri="{FF2B5EF4-FFF2-40B4-BE49-F238E27FC236}">
                <a16:creationId xmlns:a16="http://schemas.microsoft.com/office/drawing/2014/main" id="{BEEBC788-CACB-3E3F-7347-80FEC8AC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47" y="1490822"/>
            <a:ext cx="6096528" cy="2423370"/>
          </a:xfrm>
          <a:prstGeom prst="rect">
            <a:avLst/>
          </a:prstGeom>
        </p:spPr>
      </p:pic>
      <p:pic>
        <p:nvPicPr>
          <p:cNvPr id="3" name="Picture 2" descr="Screenshot of the Available Transactions page showing a table for selecting transactions to pay, with the Finish button highlighted.">
            <a:extLst>
              <a:ext uri="{FF2B5EF4-FFF2-40B4-BE49-F238E27FC236}">
                <a16:creationId xmlns:a16="http://schemas.microsoft.com/office/drawing/2014/main" id="{3D1D0DB3-E397-5B76-808F-1F288192FF36}"/>
              </a:ext>
            </a:extLst>
          </p:cNvPr>
          <p:cNvPicPr>
            <a:picLocks/>
          </p:cNvPicPr>
          <p:nvPr/>
        </p:nvPicPr>
        <p:blipFill>
          <a:blip r:embed="rId3"/>
          <a:srcRect l="7300" t="11893" r="8248" b="23568"/>
          <a:stretch>
            <a:fillRect/>
          </a:stretch>
        </p:blipFill>
        <p:spPr>
          <a:xfrm>
            <a:off x="5981275" y="4315458"/>
            <a:ext cx="5019472" cy="1180290"/>
          </a:xfrm>
          <a:prstGeom prst="rect">
            <a:avLst/>
          </a:prstGeom>
          <a:ln w="19050">
            <a:solidFill>
              <a:srgbClr val="284178"/>
            </a:solidFill>
          </a:ln>
        </p:spPr>
      </p:pic>
    </p:spTree>
    <p:extLst>
      <p:ext uri="{BB962C8B-B14F-4D97-AF65-F5344CB8AC3E}">
        <p14:creationId xmlns:p14="http://schemas.microsoft.com/office/powerpoint/2010/main" val="183749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73D24-2E50-D07E-FC47-6A23810CA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A5877A-1DF3-3364-927A-156DA347C9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for Further Correspondence</a:t>
            </a:r>
          </a:p>
        </p:txBody>
      </p:sp>
      <p:sp>
        <p:nvSpPr>
          <p:cNvPr id="3" name="TextBox 2" descr="If additional information is needed, you will receive an email and/or letter outlining the steps required to complete your application. &#10;&#10;If an email or letter is not received, you can assume your application is progressing in the licensing process. &#10;&#10;Reminder: Monitor the email address associated with your account, including spam or junk folders. &#10;">
            <a:extLst>
              <a:ext uri="{FF2B5EF4-FFF2-40B4-BE49-F238E27FC236}">
                <a16:creationId xmlns:a16="http://schemas.microsoft.com/office/drawing/2014/main" id="{5127B607-3072-9139-4673-8F442700EB81}"/>
              </a:ext>
            </a:extLst>
          </p:cNvPr>
          <p:cNvSpPr txBox="1">
            <a:spLocks/>
          </p:cNvSpPr>
          <p:nvPr/>
        </p:nvSpPr>
        <p:spPr>
          <a:xfrm>
            <a:off x="755650" y="2413337"/>
            <a:ext cx="5168899" cy="2031325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If additional information is needed, you will receive an email and/or letter outlining the steps required to complete your application. </a:t>
            </a:r>
          </a:p>
          <a:p>
            <a:endParaRPr lang="en-US" sz="1400" b="1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If an email or letter is not received, you can assume your application is progressing in the licensing process. </a:t>
            </a:r>
          </a:p>
          <a:p>
            <a:pPr algn="ctr"/>
            <a:endParaRPr lang="en-US" sz="1400" b="1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Reminder: </a:t>
            </a:r>
            <a:r>
              <a:rPr lang="en-US" sz="1400" b="1" i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Monitor the email address associated with your account, including spam or junk folders.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706996-9560-B2A3-5648-8C5335DB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6704" y="1765300"/>
            <a:ext cx="3695700" cy="3491056"/>
          </a:xfrm>
          <a:prstGeom prst="rect">
            <a:avLst/>
          </a:prstGeom>
          <a:solidFill>
            <a:srgbClr val="284178">
              <a:alpha val="76000"/>
            </a:srgbClr>
          </a:solidFill>
          <a:ln w="19050">
            <a:solidFill>
              <a:srgbClr val="284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BA038D-5AB2-E5EA-8C82-4BD6D9F4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26" y="1809750"/>
            <a:ext cx="3491056" cy="34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9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3F7D-C89D-9896-2B9E-7A5505C66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78F0B1-98BB-E64A-94F0-99F62A06D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Contact Information</a:t>
            </a:r>
          </a:p>
        </p:txBody>
      </p:sp>
      <p:pic>
        <p:nvPicPr>
          <p:cNvPr id="3" name="Picture 2" descr="Smiling face of a man wearing a security guard uniform">
            <a:hlinkClick r:id="rId2"/>
            <a:extLst>
              <a:ext uri="{FF2B5EF4-FFF2-40B4-BE49-F238E27FC236}">
                <a16:creationId xmlns:a16="http://schemas.microsoft.com/office/drawing/2014/main" id="{C9A78DFF-FC88-64C3-8F88-B2DC202EF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32" y="1712401"/>
            <a:ext cx="4364713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53AD92-A843-C2AB-616E-22FECFE90AED}"/>
              </a:ext>
            </a:extLst>
          </p:cNvPr>
          <p:cNvSpPr txBox="1"/>
          <p:nvPr/>
        </p:nvSpPr>
        <p:spPr>
          <a:xfrm>
            <a:off x="1130224" y="4622379"/>
            <a:ext cx="4276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For more information or assistance, please visit our website by clicking the image above. </a:t>
            </a:r>
          </a:p>
        </p:txBody>
      </p:sp>
      <p:sp>
        <p:nvSpPr>
          <p:cNvPr id="10" name="TextBox 9" descr="Email:   Private.Protective@tn.gov &#10;Customer Service Phone: 615-741-3449&#10;&#10;Address: &#10;Detection Services Licensing Program&#10;Tennessee Department of Commerce and Insurance&#10;Private Protective Services &#10;Davy Crockett Tower, 10th Floor &#10;500 James Robertson Parkway&#10;Nashville, TN 37243&#10;">
            <a:extLst>
              <a:ext uri="{FF2B5EF4-FFF2-40B4-BE49-F238E27FC236}">
                <a16:creationId xmlns:a16="http://schemas.microsoft.com/office/drawing/2014/main" id="{3657DAC9-6DF7-00E3-3F1A-5DF759DF8507}"/>
              </a:ext>
            </a:extLst>
          </p:cNvPr>
          <p:cNvSpPr txBox="1"/>
          <p:nvPr/>
        </p:nvSpPr>
        <p:spPr>
          <a:xfrm>
            <a:off x="6682858" y="1985137"/>
            <a:ext cx="4641309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u="sng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Email:</a:t>
            </a: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   </a:t>
            </a:r>
            <a:r>
              <a:rPr lang="en-US" sz="1400" b="1" u="sng" dirty="0">
                <a:latin typeface="PermianSlabSerifTypeface" panose="02000000000000000000" pitchFamily="50" charset="0"/>
                <a:hlinkClick r:id="rId4"/>
              </a:rPr>
              <a:t>Private.Protective@tn.gov</a:t>
            </a:r>
            <a:r>
              <a:rPr lang="en-US" sz="1400" b="1" u="sng" dirty="0">
                <a:latin typeface="PermianSlabSerifTypeface" panose="02000000000000000000" pitchFamily="50" charset="0"/>
              </a:rPr>
              <a:t> </a:t>
            </a:r>
            <a:endParaRPr lang="en-US" sz="1400" b="1" dirty="0">
              <a:latin typeface="PermianSlabSerifTypeface" panose="02000000000000000000" pitchFamily="50" charset="0"/>
            </a:endParaRPr>
          </a:p>
          <a:p>
            <a:r>
              <a:rPr lang="en-US" sz="1400" b="1" u="sng" dirty="0">
                <a:solidFill>
                  <a:srgbClr val="284178"/>
                </a:solidFill>
                <a:latin typeface="PermianSlabSerifTypeface"/>
              </a:rPr>
              <a:t>Customer Service Phone</a:t>
            </a:r>
            <a:r>
              <a:rPr lang="en-US" sz="1400" b="1">
                <a:solidFill>
                  <a:srgbClr val="284178"/>
                </a:solidFill>
                <a:latin typeface="PermianSlabSerifTypeface"/>
              </a:rPr>
              <a:t>: 615-741-6382</a:t>
            </a:r>
            <a:endParaRPr lang="en-US" sz="1400" b="1">
              <a:solidFill>
                <a:srgbClr val="284178"/>
              </a:solidFill>
              <a:latin typeface="PermianSlabSerifTypeface" panose="02000000000000000000" pitchFamily="50" charset="0"/>
            </a:endParaRPr>
          </a:p>
          <a:p>
            <a:endParaRPr lang="en-US" sz="1400" b="1" dirty="0">
              <a:solidFill>
                <a:srgbClr val="284178"/>
              </a:solidFill>
              <a:latin typeface="PermianSlabSerifTypeface" panose="02000000000000000000" pitchFamily="50" charset="0"/>
            </a:endParaRPr>
          </a:p>
          <a:p>
            <a:r>
              <a:rPr lang="en-US" sz="1400" b="1" u="sng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Address</a:t>
            </a: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: </a:t>
            </a:r>
          </a:p>
          <a:p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Detection Services Licensing Program</a:t>
            </a:r>
          </a:p>
          <a:p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Tennessee Department of Commerce and Insurance</a:t>
            </a:r>
          </a:p>
          <a:p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Private Protective Services </a:t>
            </a:r>
          </a:p>
          <a:p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Davy Crockett Tower, 10</a:t>
            </a:r>
            <a:r>
              <a:rPr lang="en-US" sz="1400" b="1" baseline="300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th</a:t>
            </a: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 Floor </a:t>
            </a:r>
          </a:p>
          <a:p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500 James Robertson Parkway</a:t>
            </a:r>
          </a:p>
          <a:p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Nashville, TN 37243</a:t>
            </a:r>
          </a:p>
        </p:txBody>
      </p:sp>
    </p:spTree>
    <p:extLst>
      <p:ext uri="{BB962C8B-B14F-4D97-AF65-F5344CB8AC3E}">
        <p14:creationId xmlns:p14="http://schemas.microsoft.com/office/powerpoint/2010/main" val="85372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BAF24-9CD1-7F64-4392-94697B19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5B070A-421A-A545-C09F-A60DAAEFF1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Apply</a:t>
            </a:r>
          </a:p>
        </p:txBody>
      </p:sp>
      <p:sp>
        <p:nvSpPr>
          <p:cNvPr id="3" name="TextBox 2" descr="&#10;">
            <a:extLst>
              <a:ext uri="{FF2B5EF4-FFF2-40B4-BE49-F238E27FC236}">
                <a16:creationId xmlns:a16="http://schemas.microsoft.com/office/drawing/2014/main" id="{2F70A480-2FB1-9047-9364-5ADB8EDEB624}"/>
              </a:ext>
            </a:extLst>
          </p:cNvPr>
          <p:cNvSpPr txBox="1">
            <a:spLocks/>
          </p:cNvSpPr>
          <p:nvPr/>
        </p:nvSpPr>
        <p:spPr>
          <a:xfrm>
            <a:off x="3410410" y="1641994"/>
            <a:ext cx="5371179" cy="338554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Click on the </a:t>
            </a:r>
            <a:r>
              <a:rPr lang="en-US" sz="1600" b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“Apply”</a:t>
            </a:r>
            <a:r>
              <a:rPr lang="en-US" sz="16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 tile in your Quick Actions Menu.</a:t>
            </a:r>
            <a:endParaRPr lang="en-US" dirty="0">
              <a:solidFill>
                <a:srgbClr val="284178"/>
              </a:solidFill>
              <a:latin typeface="PermianSlabSerifTypeface" panose="02000000000000000000" pitchFamily="50" charset="0"/>
            </a:endParaRPr>
          </a:p>
        </p:txBody>
      </p:sp>
      <p:pic>
        <p:nvPicPr>
          <p:cNvPr id="6" name="Picture 5" descr="A “Quick Actions” dashboard displaying eight square icons arranged in two rows. The top row shows icons labeled My Licenses or Permits, Verify, File a Complaint, Video Tutorials, and Apply. The Apply icon, on the far right of the top row, is circled in red ">
            <a:extLst>
              <a:ext uri="{FF2B5EF4-FFF2-40B4-BE49-F238E27FC236}">
                <a16:creationId xmlns:a16="http://schemas.microsoft.com/office/drawing/2014/main" id="{4D450ECD-318A-7817-F649-9B484BFE1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16" y="2957793"/>
            <a:ext cx="6906768" cy="30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7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3B5B2-130F-431E-4216-A9B5E13E8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B02F57-BA55-7298-3DFE-42C4FD65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Application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11D95-76BE-EFC8-F358-0461D9C03378}"/>
              </a:ext>
            </a:extLst>
          </p:cNvPr>
          <p:cNvSpPr txBox="1">
            <a:spLocks/>
          </p:cNvSpPr>
          <p:nvPr/>
        </p:nvSpPr>
        <p:spPr>
          <a:xfrm>
            <a:off x="463449" y="2540565"/>
            <a:ext cx="4620957" cy="2246769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Search</a:t>
            </a: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 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for the application:</a:t>
            </a:r>
          </a:p>
          <a:p>
            <a:endParaRPr lang="en-US" sz="14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Board/Program: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Private Protective Services”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License Type/Permit: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</a:t>
            </a:r>
            <a:r>
              <a:rPr lang="en-US" sz="1400" dirty="0">
                <a:solidFill>
                  <a:srgbClr val="BF1E1E"/>
                </a:solidFill>
                <a:latin typeface="PermianSlabSerifTypeface" panose="02000000000000000000" pitchFamily="50" charset="0"/>
              </a:rPr>
              <a:t>Protective Service Unarmed Guard”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Application Name: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“Initial Unarmed Guard Registration Application”</a:t>
            </a:r>
          </a:p>
          <a:p>
            <a:endParaRPr lang="en-US" sz="1400" dirty="0">
              <a:solidFill>
                <a:srgbClr val="284178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Select</a:t>
            </a: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“Search”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 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Once the results appear, select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</a:t>
            </a:r>
            <a:r>
              <a:rPr lang="en-US" sz="1400" dirty="0">
                <a:solidFill>
                  <a:srgbClr val="BF1E1E"/>
                </a:solidFill>
                <a:latin typeface="PermianSlabSerifTypeface" panose="02000000000000000000" pitchFamily="50" charset="0"/>
              </a:rPr>
              <a:t>View”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</a:p>
        </p:txBody>
      </p:sp>
      <p:pic>
        <p:nvPicPr>
          <p:cNvPr id="7" name="Picture 6" descr="A search form with dropdown fields for an unarmed guard application. The Search button is circled on the right. Below, the Results section shows the Initial Unarmed Guard Registration Application with a circled View button">
            <a:extLst>
              <a:ext uri="{FF2B5EF4-FFF2-40B4-BE49-F238E27FC236}">
                <a16:creationId xmlns:a16="http://schemas.microsoft.com/office/drawing/2014/main" id="{3BE18000-4847-9ADF-5F66-2DD669314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97" y="1321898"/>
            <a:ext cx="5717805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0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6CAF5-F90A-BDFA-27F7-C81D5EEEA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9CC365-232C-583C-7102-0A8F617D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Application Information</a:t>
            </a:r>
          </a:p>
        </p:txBody>
      </p:sp>
      <p:sp>
        <p:nvSpPr>
          <p:cNvPr id="3" name="TextBox 2" descr="&#10;">
            <a:extLst>
              <a:ext uri="{FF2B5EF4-FFF2-40B4-BE49-F238E27FC236}">
                <a16:creationId xmlns:a16="http://schemas.microsoft.com/office/drawing/2014/main" id="{3F2010F4-5C55-F28B-CE9C-11C24E217766}"/>
              </a:ext>
            </a:extLst>
          </p:cNvPr>
          <p:cNvSpPr txBox="1">
            <a:spLocks/>
          </p:cNvSpPr>
          <p:nvPr/>
        </p:nvSpPr>
        <p:spPr>
          <a:xfrm>
            <a:off x="2198749" y="1208097"/>
            <a:ext cx="7794501" cy="1169551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Here you will see the start of the Initial Application and information about the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This application has a fee of $95.00.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Once you have read through this information</a:t>
            </a:r>
            <a:r>
              <a:rPr lang="en-US" sz="1400" b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select the </a:t>
            </a:r>
            <a:r>
              <a:rPr lang="en-US" sz="1400" b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“Start”</a:t>
            </a:r>
            <a:r>
              <a:rPr lang="en-US" sz="14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 button in the bottom right corner.</a:t>
            </a:r>
            <a:endParaRPr lang="en-US" sz="1600" dirty="0">
              <a:solidFill>
                <a:schemeClr val="tx2"/>
              </a:solidFill>
              <a:latin typeface="PermianSlabSerifTypeface" panose="02000000000000000000" pitchFamily="50" charset="0"/>
            </a:endParaRPr>
          </a:p>
        </p:txBody>
      </p:sp>
      <p:pic>
        <p:nvPicPr>
          <p:cNvPr id="6" name="Picture 5" descr="A page for the Initial Unarmed Guard Registration Application showing estimated completion time, processing time, and fee. Below the description, a blue Start button is circled on the lower right.">
            <a:extLst>
              <a:ext uri="{FF2B5EF4-FFF2-40B4-BE49-F238E27FC236}">
                <a16:creationId xmlns:a16="http://schemas.microsoft.com/office/drawing/2014/main" id="{C4CE2B61-5C99-DB66-630E-F37DED45D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27" y="2479655"/>
            <a:ext cx="8967346" cy="36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3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B7C3C-F1FA-305F-0588-A2A7656F4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57371-DD55-BD74-7813-2C67F4B9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Introduction</a:t>
            </a:r>
          </a:p>
        </p:txBody>
      </p:sp>
      <p:sp>
        <p:nvSpPr>
          <p:cNvPr id="5" name="TextBox 4" descr="&#10;">
            <a:extLst>
              <a:ext uri="{FF2B5EF4-FFF2-40B4-BE49-F238E27FC236}">
                <a16:creationId xmlns:a16="http://schemas.microsoft.com/office/drawing/2014/main" id="{072D663E-6182-2D6C-98AB-DE436AEFEF7D}"/>
              </a:ext>
            </a:extLst>
          </p:cNvPr>
          <p:cNvSpPr txBox="1"/>
          <p:nvPr/>
        </p:nvSpPr>
        <p:spPr>
          <a:xfrm>
            <a:off x="203200" y="1681852"/>
            <a:ext cx="491895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Please read all information on this screen and ensure you have the required documents ready to complete the application</a:t>
            </a:r>
            <a:r>
              <a:rPr lang="en-US" sz="1400" dirty="0">
                <a:latin typeface="PermianSlabSerifTypeface" panose="02000000000000000000" pitchFamily="50" charset="0"/>
              </a:rPr>
              <a:t>.</a:t>
            </a:r>
            <a:r>
              <a:rPr lang="en-US" sz="14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 </a:t>
            </a:r>
          </a:p>
          <a:p>
            <a:endParaRPr lang="en-US" sz="1400" b="1" dirty="0">
              <a:solidFill>
                <a:schemeClr val="tx2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Four (4) hour initial unarmed guard 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Color passport style photo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84178"/>
                </a:solidFill>
                <a:latin typeface="PermianSlabSerifTypeface"/>
              </a:rPr>
              <a:t>Electronic fingerprint receipt through </a:t>
            </a:r>
            <a:r>
              <a:rPr lang="en-US" sz="1400" b="1" dirty="0" err="1">
                <a:solidFill>
                  <a:srgbClr val="284178"/>
                </a:solidFill>
                <a:latin typeface="PermianSlabSerifTypeface"/>
              </a:rPr>
              <a:t>IdenToGo</a:t>
            </a:r>
            <a:endParaRPr lang="en-US" sz="1400" b="1" dirty="0">
              <a:solidFill>
                <a:srgbClr val="284178"/>
              </a:solidFill>
              <a:latin typeface="PermianSlabSerifTypeface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B365D"/>
                </a:solidFill>
                <a:latin typeface="PermianSlabSerifTypefac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http://www.identogo.com/</a:t>
            </a:r>
            <a:r>
              <a:rPr lang="en-US" sz="1400" b="1" dirty="0">
                <a:solidFill>
                  <a:srgbClr val="1B365D"/>
                </a:solidFill>
                <a:latin typeface="PermianSlabSerifTypeface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It must be</a:t>
            </a:r>
            <a:r>
              <a:rPr lang="en-US" sz="14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 processed for </a:t>
            </a:r>
            <a:r>
              <a:rPr lang="en-US" sz="1400" b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unarmed guards</a:t>
            </a:r>
            <a:r>
              <a:rPr lang="en-US" sz="14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Citizenship Verification (If Applicable)</a:t>
            </a:r>
            <a:endParaRPr lang="en-US" sz="1400" b="1" dirty="0">
              <a:solidFill>
                <a:srgbClr val="C00000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Fee: $95.00</a:t>
            </a:r>
          </a:p>
          <a:p>
            <a:endParaRPr lang="en-US" sz="1400" b="1" dirty="0">
              <a:solidFill>
                <a:schemeClr val="tx2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Once you have read through the requirements, select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“Next”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</a:t>
            </a:r>
          </a:p>
        </p:txBody>
      </p:sp>
      <p:pic>
        <p:nvPicPr>
          <p:cNvPr id="3" name="Picture 2" descr="An introduction page listing requirements for the Initial Unarmed Guard Registration Application, including age, fingerprinting, training, photo guidelines, and fee. A blue Next button is circled at the bottom right.">
            <a:extLst>
              <a:ext uri="{FF2B5EF4-FFF2-40B4-BE49-F238E27FC236}">
                <a16:creationId xmlns:a16="http://schemas.microsoft.com/office/drawing/2014/main" id="{D388C87E-3DDC-94E8-7C51-1BF15C20F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07" y="1271098"/>
            <a:ext cx="6546393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2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AA18-C85F-9F2D-457D-001AE7CA7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2BD3CA-62D8-326A-072F-264F0EFD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Function Suitability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36776E-BC6F-D6A4-AA1E-12304162128A}"/>
              </a:ext>
            </a:extLst>
          </p:cNvPr>
          <p:cNvSpPr txBox="1"/>
          <p:nvPr/>
        </p:nvSpPr>
        <p:spPr>
          <a:xfrm>
            <a:off x="472087" y="2736502"/>
            <a:ext cx="3132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Please answer each question on this page truthfully. Do not leave any questions unanswered. </a:t>
            </a:r>
          </a:p>
          <a:p>
            <a:endParaRPr lang="en-US" sz="1400" dirty="0">
              <a:solidFill>
                <a:schemeClr val="tx2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Once you have completed these questions, select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“Next”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 </a:t>
            </a:r>
          </a:p>
        </p:txBody>
      </p:sp>
      <p:pic>
        <p:nvPicPr>
          <p:cNvPr id="3" name="Picture 2" descr="A page titled “Function Suitability” displaying several yes‑or‑no questions about eligibility, each with radio buttons. A blue Next button is circled at the bottom right">
            <a:extLst>
              <a:ext uri="{FF2B5EF4-FFF2-40B4-BE49-F238E27FC236}">
                <a16:creationId xmlns:a16="http://schemas.microsoft.com/office/drawing/2014/main" id="{9AADDE9E-BA70-F5DF-828E-BFB7D6F6E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79" y="1290148"/>
            <a:ext cx="7035442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58CBB-1A88-4E16-D9F5-4C49285EA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BC1CD8-15C4-E569-65B4-7A42C347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Name And Personal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4DAC5-CE27-50AE-A219-3C38FAADF90D}"/>
              </a:ext>
            </a:extLst>
          </p:cNvPr>
          <p:cNvSpPr txBox="1"/>
          <p:nvPr/>
        </p:nvSpPr>
        <p:spPr>
          <a:xfrm>
            <a:off x="542573" y="2521059"/>
            <a:ext cx="355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Complete all required fields. 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Your social security number is required to proceed.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i="1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Once you have completed the information on this page, select </a:t>
            </a:r>
            <a:r>
              <a:rPr lang="en-US" sz="1400" dirty="0">
                <a:solidFill>
                  <a:srgbClr val="BF1E1E"/>
                </a:solidFill>
                <a:latin typeface="PermianSlabSerifTypeface" panose="02000000000000000000" pitchFamily="50" charset="0"/>
              </a:rPr>
              <a:t>“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Next”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</a:p>
        </p:txBody>
      </p:sp>
      <p:pic>
        <p:nvPicPr>
          <p:cNvPr id="3" name="Picture 2" descr="A “Name and Personal Details” form with fields for first name, middle name, last name, suffix, Social Security Number, birthdate, and race. A blue Next button is circled at the bottom right">
            <a:extLst>
              <a:ext uri="{FF2B5EF4-FFF2-40B4-BE49-F238E27FC236}">
                <a16:creationId xmlns:a16="http://schemas.microsoft.com/office/drawing/2014/main" id="{AE850DC7-577F-2225-97F1-10DBB6288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64" y="1271098"/>
            <a:ext cx="6513029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2179D-7167-C575-6560-1628DBFE7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E955E-7468-9021-7379-08817E29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Alternate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86C3A-6678-4AD7-4A64-451A61EE7365}"/>
              </a:ext>
            </a:extLst>
          </p:cNvPr>
          <p:cNvSpPr txBox="1"/>
          <p:nvPr/>
        </p:nvSpPr>
        <p:spPr>
          <a:xfrm>
            <a:off x="458347" y="3618788"/>
            <a:ext cx="3123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If you have an alternate name, please 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select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“Add” 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to input this information.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</a:t>
            </a:r>
          </a:p>
          <a:p>
            <a:endParaRPr lang="en-US" sz="1400" dirty="0">
              <a:solidFill>
                <a:srgbClr val="C00000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If you do not have an alternate name, </a:t>
            </a:r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please select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“Next”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 </a:t>
            </a:r>
          </a:p>
        </p:txBody>
      </p:sp>
      <p:pic>
        <p:nvPicPr>
          <p:cNvPr id="3" name="Picture 2" descr="Alternate Name” page showing a large plus icon with an Add button beneath it, and a blue Next button circled at the bottom right.">
            <a:extLst>
              <a:ext uri="{FF2B5EF4-FFF2-40B4-BE49-F238E27FC236}">
                <a16:creationId xmlns:a16="http://schemas.microsoft.com/office/drawing/2014/main" id="{0287E967-1B48-74A7-1847-EA97A8DBD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49" y="1193091"/>
            <a:ext cx="6737300" cy="2235909"/>
          </a:xfrm>
          <a:prstGeom prst="rect">
            <a:avLst/>
          </a:prstGeom>
        </p:spPr>
      </p:pic>
      <p:pic>
        <p:nvPicPr>
          <p:cNvPr id="9" name="Picture 8" descr="Alternate Name” form with fields for alternate first name, middle name, and last name, along with Cancel and Save buttons in the bottom right">
            <a:extLst>
              <a:ext uri="{FF2B5EF4-FFF2-40B4-BE49-F238E27FC236}">
                <a16:creationId xmlns:a16="http://schemas.microsoft.com/office/drawing/2014/main" id="{3C2B70CC-F7F4-CA12-A2A3-91C5150AC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098" y="3618788"/>
            <a:ext cx="6719555" cy="25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4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Metadata/LabelInfo.xml><?xml version="1.0" encoding="utf-8"?>
<clbl:labelList xmlns:clbl="http://schemas.microsoft.com/office/2020/mipLabelMetadata">
  <clbl:label id="{f345bebf-0d71-4337-9281-24b941616c36}" enabled="0" method="" siteId="{f345bebf-0d71-4337-9281-24b941616c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7123</TotalTime>
  <Words>1084</Words>
  <Application>Microsoft Office PowerPoint</Application>
  <PresentationFormat>Widescreen</PresentationFormat>
  <Paragraphs>137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PowerPoint B</vt:lpstr>
      <vt:lpstr>Detection Services Licensing Program Private Protective Services</vt:lpstr>
      <vt:lpstr>Where to Apply</vt:lpstr>
      <vt:lpstr>Step 1: Apply</vt:lpstr>
      <vt:lpstr>Step 2: Application Search</vt:lpstr>
      <vt:lpstr>Step 3: Application Information</vt:lpstr>
      <vt:lpstr>Step 4: Introduction</vt:lpstr>
      <vt:lpstr>Step 5: Function Suitability</vt:lpstr>
      <vt:lpstr>Step 6: Name And Personal Details</vt:lpstr>
      <vt:lpstr>Step 7: Alternate Name</vt:lpstr>
      <vt:lpstr>Step 8: Contact Information - Main Address</vt:lpstr>
      <vt:lpstr>Step 9: Pending Criminal Charges</vt:lpstr>
      <vt:lpstr>Step 10: Birthplace</vt:lpstr>
      <vt:lpstr>Step 11: Eligibility Verification</vt:lpstr>
      <vt:lpstr>Step 12: Application Questions </vt:lpstr>
      <vt:lpstr>Step 13: Criminal History Information</vt:lpstr>
      <vt:lpstr>Step 14: Fingerprint Policy And Acknowledgement</vt:lpstr>
      <vt:lpstr>Step 15: Low Income Waiver</vt:lpstr>
      <vt:lpstr>Step 16: File Attachments</vt:lpstr>
      <vt:lpstr>Step 17: Summary</vt:lpstr>
      <vt:lpstr>Step 18: Payment</vt:lpstr>
      <vt:lpstr>Wait for Further Correspondence</vt:lpstr>
      <vt:lpstr>Board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Byrd</dc:creator>
  <cp:lastModifiedBy>Lauren Cook</cp:lastModifiedBy>
  <cp:revision>49</cp:revision>
  <dcterms:created xsi:type="dcterms:W3CDTF">2025-12-08T16:10:14Z</dcterms:created>
  <dcterms:modified xsi:type="dcterms:W3CDTF">2026-07-01T16:13:18Z</dcterms:modified>
</cp:coreProperties>
</file>