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7" r:id="rId3"/>
    <p:sldId id="281" r:id="rId4"/>
    <p:sldId id="260" r:id="rId5"/>
    <p:sldId id="261" r:id="rId6"/>
    <p:sldId id="280"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365D"/>
    <a:srgbClr val="BF1E1E"/>
    <a:srgbClr val="3D3D3D"/>
    <a:srgbClr val="75787B"/>
    <a:srgbClr val="C52222"/>
    <a:srgbClr val="E8E8E8"/>
    <a:srgbClr val="E0E0E0"/>
    <a:srgbClr val="FF0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CD50CD-E329-41C5-A7D3-0569EDC7DB2D}" v="121" dt="2026-06-26T21:05:10.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50" d="100"/>
          <a:sy n="150" d="100"/>
        </p:scale>
        <p:origin x="62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aa Manan" userId="1c58f5db-9dd9-418d-b1d1-109b944a7330" providerId="ADAL" clId="{C4891EF8-0F2D-4B24-949A-DBDBDB7244A5}"/>
    <pc:docChg chg="undo redo custSel addSld delSld modSld">
      <pc:chgData name="Hanaa Manan" userId="1c58f5db-9dd9-418d-b1d1-109b944a7330" providerId="ADAL" clId="{C4891EF8-0F2D-4B24-949A-DBDBDB7244A5}" dt="2026-06-17T16:50:05.846" v="1449" actId="962"/>
      <pc:docMkLst>
        <pc:docMk/>
      </pc:docMkLst>
      <pc:sldChg chg="addSp delSp modSp mod">
        <pc:chgData name="Hanaa Manan" userId="1c58f5db-9dd9-418d-b1d1-109b944a7330" providerId="ADAL" clId="{C4891EF8-0F2D-4B24-949A-DBDBDB7244A5}" dt="2026-06-17T16:36:44.935" v="1402" actId="962"/>
        <pc:sldMkLst>
          <pc:docMk/>
          <pc:sldMk cId="1191946917" sldId="260"/>
        </pc:sldMkLst>
        <pc:picChg chg="add mod">
          <ac:chgData name="Hanaa Manan" userId="1c58f5db-9dd9-418d-b1d1-109b944a7330" providerId="ADAL" clId="{C4891EF8-0F2D-4B24-949A-DBDBDB7244A5}" dt="2026-06-17T16:36:44.935" v="1402" actId="962"/>
          <ac:picMkLst>
            <pc:docMk/>
            <pc:sldMk cId="1191946917" sldId="260"/>
            <ac:picMk id="6" creationId="{9D882924-DEC5-2587-BA7C-E8F383650456}"/>
          </ac:picMkLst>
        </pc:picChg>
      </pc:sldChg>
      <pc:sldChg chg="addSp modSp mod">
        <pc:chgData name="Hanaa Manan" userId="1c58f5db-9dd9-418d-b1d1-109b944a7330" providerId="ADAL" clId="{C4891EF8-0F2D-4B24-949A-DBDBDB7244A5}" dt="2026-06-17T16:40:21.987" v="1407" actId="962"/>
        <pc:sldMkLst>
          <pc:docMk/>
          <pc:sldMk cId="2490509110" sldId="261"/>
        </pc:sldMkLst>
        <pc:spChg chg="mod">
          <ac:chgData name="Hanaa Manan" userId="1c58f5db-9dd9-418d-b1d1-109b944a7330" providerId="ADAL" clId="{C4891EF8-0F2D-4B24-949A-DBDBDB7244A5}" dt="2026-06-17T16:39:26.197" v="1404" actId="207"/>
          <ac:spMkLst>
            <pc:docMk/>
            <pc:sldMk cId="2490509110" sldId="261"/>
            <ac:spMk id="3" creationId="{76711D95-76BE-EFC8-F358-0461D9C03378}"/>
          </ac:spMkLst>
        </pc:spChg>
      </pc:sldChg>
      <pc:sldChg chg="addSp delSp modSp mod">
        <pc:chgData name="Hanaa Manan" userId="1c58f5db-9dd9-418d-b1d1-109b944a7330" providerId="ADAL" clId="{C4891EF8-0F2D-4B24-949A-DBDBDB7244A5}" dt="2026-06-17T16:42:28.934" v="1416" actId="962"/>
        <pc:sldMkLst>
          <pc:docMk/>
          <pc:sldMk cId="1312628035" sldId="262"/>
        </pc:sldMkLst>
        <pc:spChg chg="mod">
          <ac:chgData name="Hanaa Manan" userId="1c58f5db-9dd9-418d-b1d1-109b944a7330" providerId="ADAL" clId="{C4891EF8-0F2D-4B24-949A-DBDBDB7244A5}" dt="2026-06-17T15:45:24.407" v="909" actId="1076"/>
          <ac:spMkLst>
            <pc:docMk/>
            <pc:sldMk cId="1312628035" sldId="262"/>
            <ac:spMk id="3" creationId="{2C608FD1-6ECE-ECC6-5047-D7D06EB9F379}"/>
          </ac:spMkLst>
        </pc:spChg>
        <pc:spChg chg="add mod">
          <ac:chgData name="Hanaa Manan" userId="1c58f5db-9dd9-418d-b1d1-109b944a7330" providerId="ADAL" clId="{C4891EF8-0F2D-4B24-949A-DBDBDB7244A5}" dt="2026-06-17T15:43:03.905" v="827" actId="1076"/>
          <ac:spMkLst>
            <pc:docMk/>
            <pc:sldMk cId="1312628035" sldId="262"/>
            <ac:spMk id="9" creationId="{4CA527A6-C101-0F22-3B18-A285E4CEFBAB}"/>
          </ac:spMkLst>
        </pc:spChg>
        <pc:spChg chg="add mod">
          <ac:chgData name="Hanaa Manan" userId="1c58f5db-9dd9-418d-b1d1-109b944a7330" providerId="ADAL" clId="{C4891EF8-0F2D-4B24-949A-DBDBDB7244A5}" dt="2026-06-17T15:43:06.544" v="828" actId="1076"/>
          <ac:spMkLst>
            <pc:docMk/>
            <pc:sldMk cId="1312628035" sldId="262"/>
            <ac:spMk id="10" creationId="{969D7E94-BA66-398F-D44E-FBB6DC8D2B0D}"/>
          </ac:spMkLst>
        </pc:spChg>
        <pc:spChg chg="add mod">
          <ac:chgData name="Hanaa Manan" userId="1c58f5db-9dd9-418d-b1d1-109b944a7330" providerId="ADAL" clId="{C4891EF8-0F2D-4B24-949A-DBDBDB7244A5}" dt="2026-06-17T15:43:09.614" v="829" actId="1076"/>
          <ac:spMkLst>
            <pc:docMk/>
            <pc:sldMk cId="1312628035" sldId="262"/>
            <ac:spMk id="12" creationId="{7D371182-F2C4-FDCA-81B2-9A3D520A4DAD}"/>
          </ac:spMkLst>
        </pc:spChg>
        <pc:picChg chg="add mod">
          <ac:chgData name="Hanaa Manan" userId="1c58f5db-9dd9-418d-b1d1-109b944a7330" providerId="ADAL" clId="{C4891EF8-0F2D-4B24-949A-DBDBDB7244A5}" dt="2026-06-17T16:42:28.934" v="1416" actId="962"/>
          <ac:picMkLst>
            <pc:docMk/>
            <pc:sldMk cId="1312628035" sldId="262"/>
            <ac:picMk id="7" creationId="{0BB8E010-9F17-ED54-B6F5-978E36D0285A}"/>
          </ac:picMkLst>
        </pc:picChg>
      </pc:sldChg>
      <pc:sldChg chg="modSp mod">
        <pc:chgData name="Hanaa Manan" userId="1c58f5db-9dd9-418d-b1d1-109b944a7330" providerId="ADAL" clId="{C4891EF8-0F2D-4B24-949A-DBDBDB7244A5}" dt="2026-06-17T16:41:52.366" v="1413" actId="962"/>
        <pc:sldMkLst>
          <pc:docMk/>
          <pc:sldMk cId="2475931741" sldId="263"/>
        </pc:sldMkLst>
        <pc:spChg chg="mod">
          <ac:chgData name="Hanaa Manan" userId="1c58f5db-9dd9-418d-b1d1-109b944a7330" providerId="ADAL" clId="{C4891EF8-0F2D-4B24-949A-DBDBDB7244A5}" dt="2026-06-17T15:30:59.380" v="635" actId="255"/>
          <ac:spMkLst>
            <pc:docMk/>
            <pc:sldMk cId="2475931741" sldId="263"/>
            <ac:spMk id="3" creationId="{2E8382C4-C076-17DE-65D8-D461F2386C0E}"/>
          </ac:spMkLst>
        </pc:spChg>
      </pc:sldChg>
      <pc:sldChg chg="modSp mod">
        <pc:chgData name="Hanaa Manan" userId="1c58f5db-9dd9-418d-b1d1-109b944a7330" providerId="ADAL" clId="{C4891EF8-0F2D-4B24-949A-DBDBDB7244A5}" dt="2026-06-17T16:42:58.361" v="1418" actId="962"/>
        <pc:sldMkLst>
          <pc:docMk/>
          <pc:sldMk cId="2231937905" sldId="264"/>
        </pc:sldMkLst>
        <pc:spChg chg="mod">
          <ac:chgData name="Hanaa Manan" userId="1c58f5db-9dd9-418d-b1d1-109b944a7330" providerId="ADAL" clId="{C4891EF8-0F2D-4B24-949A-DBDBDB7244A5}" dt="2026-06-17T16:05:18.785" v="1156" actId="20577"/>
          <ac:spMkLst>
            <pc:docMk/>
            <pc:sldMk cId="2231937905" sldId="264"/>
            <ac:spMk id="3" creationId="{3F2010F4-5C55-F28B-CE9C-11C24E217766}"/>
          </ac:spMkLst>
        </pc:spChg>
        <pc:picChg chg="mod">
          <ac:chgData name="Hanaa Manan" userId="1c58f5db-9dd9-418d-b1d1-109b944a7330" providerId="ADAL" clId="{C4891EF8-0F2D-4B24-949A-DBDBDB7244A5}" dt="2026-06-17T16:42:58.361" v="1418" actId="962"/>
          <ac:picMkLst>
            <pc:docMk/>
            <pc:sldMk cId="2231937905" sldId="264"/>
            <ac:picMk id="5" creationId="{59B0DE6C-2010-F951-2767-AF0DC798E3EA}"/>
          </ac:picMkLst>
        </pc:picChg>
      </pc:sldChg>
      <pc:sldChg chg="modSp mod">
        <pc:chgData name="Hanaa Manan" userId="1c58f5db-9dd9-418d-b1d1-109b944a7330" providerId="ADAL" clId="{C4891EF8-0F2D-4B24-949A-DBDBDB7244A5}" dt="2026-06-17T16:43:32.399" v="1420" actId="962"/>
        <pc:sldMkLst>
          <pc:docMk/>
          <pc:sldMk cId="820120334" sldId="265"/>
        </pc:sldMkLst>
        <pc:spChg chg="mod">
          <ac:chgData name="Hanaa Manan" userId="1c58f5db-9dd9-418d-b1d1-109b944a7330" providerId="ADAL" clId="{C4891EF8-0F2D-4B24-949A-DBDBDB7244A5}" dt="2026-06-17T16:05:15.146" v="1154" actId="20577"/>
          <ac:spMkLst>
            <pc:docMk/>
            <pc:sldMk cId="820120334" sldId="265"/>
            <ac:spMk id="3" creationId="{FAA181A2-B8F7-715F-4120-6401FC87A611}"/>
          </ac:spMkLst>
        </pc:spChg>
      </pc:sldChg>
      <pc:sldChg chg="addSp delSp modSp add del mod">
        <pc:chgData name="Hanaa Manan" userId="1c58f5db-9dd9-418d-b1d1-109b944a7330" providerId="ADAL" clId="{C4891EF8-0F2D-4B24-949A-DBDBDB7244A5}" dt="2026-06-17T16:44:38.264" v="1424" actId="962"/>
        <pc:sldMkLst>
          <pc:docMk/>
          <pc:sldMk cId="66594414" sldId="266"/>
        </pc:sldMkLst>
        <pc:spChg chg="mod">
          <ac:chgData name="Hanaa Manan" userId="1c58f5db-9dd9-418d-b1d1-109b944a7330" providerId="ADAL" clId="{C4891EF8-0F2D-4B24-949A-DBDBDB7244A5}" dt="2026-06-17T16:18:39.857" v="1205" actId="20577"/>
          <ac:spMkLst>
            <pc:docMk/>
            <pc:sldMk cId="66594414" sldId="266"/>
            <ac:spMk id="3" creationId="{D67A13CD-29A8-F57E-186B-57C7CC5E45D0}"/>
          </ac:spMkLst>
        </pc:spChg>
        <pc:picChg chg="add mod">
          <ac:chgData name="Hanaa Manan" userId="1c58f5db-9dd9-418d-b1d1-109b944a7330" providerId="ADAL" clId="{C4891EF8-0F2D-4B24-949A-DBDBDB7244A5}" dt="2026-06-17T16:44:05.693" v="1422" actId="962"/>
          <ac:picMkLst>
            <pc:docMk/>
            <pc:sldMk cId="66594414" sldId="266"/>
            <ac:picMk id="5" creationId="{45AA663B-B579-361F-D3DC-47082A3CED0E}"/>
          </ac:picMkLst>
        </pc:picChg>
        <pc:picChg chg="add mod">
          <ac:chgData name="Hanaa Manan" userId="1c58f5db-9dd9-418d-b1d1-109b944a7330" providerId="ADAL" clId="{C4891EF8-0F2D-4B24-949A-DBDBDB7244A5}" dt="2026-06-17T16:44:38.264" v="1424" actId="962"/>
          <ac:picMkLst>
            <pc:docMk/>
            <pc:sldMk cId="66594414" sldId="266"/>
            <ac:picMk id="8" creationId="{EEB0ECFB-F8B2-A0C9-567C-CD1C45456C6C}"/>
          </ac:picMkLst>
        </pc:picChg>
      </pc:sldChg>
      <pc:sldChg chg="modSp mod">
        <pc:chgData name="Hanaa Manan" userId="1c58f5db-9dd9-418d-b1d1-109b944a7330" providerId="ADAL" clId="{C4891EF8-0F2D-4B24-949A-DBDBDB7244A5}" dt="2026-06-17T16:45:07.199" v="1428" actId="962"/>
        <pc:sldMkLst>
          <pc:docMk/>
          <pc:sldMk cId="616413561" sldId="267"/>
        </pc:sldMkLst>
        <pc:spChg chg="mod">
          <ac:chgData name="Hanaa Manan" userId="1c58f5db-9dd9-418d-b1d1-109b944a7330" providerId="ADAL" clId="{C4891EF8-0F2D-4B24-949A-DBDBDB7244A5}" dt="2026-06-17T15:52:43.335" v="1002" actId="207"/>
          <ac:spMkLst>
            <pc:docMk/>
            <pc:sldMk cId="616413561" sldId="267"/>
            <ac:spMk id="3" creationId="{F15A9A26-2256-25B8-6D52-A63219982704}"/>
          </ac:spMkLst>
        </pc:spChg>
      </pc:sldChg>
      <pc:sldChg chg="modSp mod">
        <pc:chgData name="Hanaa Manan" userId="1c58f5db-9dd9-418d-b1d1-109b944a7330" providerId="ADAL" clId="{C4891EF8-0F2D-4B24-949A-DBDBDB7244A5}" dt="2026-06-17T16:45:44.428" v="1431" actId="962"/>
        <pc:sldMkLst>
          <pc:docMk/>
          <pc:sldMk cId="3448682591" sldId="268"/>
        </pc:sldMkLst>
        <pc:spChg chg="mod">
          <ac:chgData name="Hanaa Manan" userId="1c58f5db-9dd9-418d-b1d1-109b944a7330" providerId="ADAL" clId="{C4891EF8-0F2D-4B24-949A-DBDBDB7244A5}" dt="2026-06-17T15:54:22.340" v="1026" actId="207"/>
          <ac:spMkLst>
            <pc:docMk/>
            <pc:sldMk cId="3448682591" sldId="268"/>
            <ac:spMk id="3" creationId="{FDFE3BC1-EED8-AF5A-7571-26341AA9FECC}"/>
          </ac:spMkLst>
        </pc:spChg>
      </pc:sldChg>
      <pc:sldChg chg="modSp mod">
        <pc:chgData name="Hanaa Manan" userId="1c58f5db-9dd9-418d-b1d1-109b944a7330" providerId="ADAL" clId="{C4891EF8-0F2D-4B24-949A-DBDBDB7244A5}" dt="2026-06-17T16:46:19.211" v="1434" actId="962"/>
        <pc:sldMkLst>
          <pc:docMk/>
          <pc:sldMk cId="643648582" sldId="269"/>
        </pc:sldMkLst>
        <pc:spChg chg="mod">
          <ac:chgData name="Hanaa Manan" userId="1c58f5db-9dd9-418d-b1d1-109b944a7330" providerId="ADAL" clId="{C4891EF8-0F2D-4B24-949A-DBDBDB7244A5}" dt="2026-06-17T15:57:41.749" v="1081" actId="207"/>
          <ac:spMkLst>
            <pc:docMk/>
            <pc:sldMk cId="643648582" sldId="269"/>
            <ac:spMk id="3" creationId="{3DC7789A-FDED-245A-1D12-8F0425FDC47D}"/>
          </ac:spMkLst>
        </pc:spChg>
      </pc:sldChg>
      <pc:sldChg chg="modSp mod">
        <pc:chgData name="Hanaa Manan" userId="1c58f5db-9dd9-418d-b1d1-109b944a7330" providerId="ADAL" clId="{C4891EF8-0F2D-4B24-949A-DBDBDB7244A5}" dt="2026-06-17T16:46:57.284" v="1437" actId="962"/>
        <pc:sldMkLst>
          <pc:docMk/>
          <pc:sldMk cId="4282143489" sldId="270"/>
        </pc:sldMkLst>
      </pc:sldChg>
      <pc:sldChg chg="modSp mod">
        <pc:chgData name="Hanaa Manan" userId="1c58f5db-9dd9-418d-b1d1-109b944a7330" providerId="ADAL" clId="{C4891EF8-0F2D-4B24-949A-DBDBDB7244A5}" dt="2026-06-17T16:47:44.547" v="1440" actId="962"/>
        <pc:sldMkLst>
          <pc:docMk/>
          <pc:sldMk cId="2543172271" sldId="271"/>
        </pc:sldMkLst>
      </pc:sldChg>
      <pc:sldChg chg="addSp delSp modSp mod">
        <pc:chgData name="Hanaa Manan" userId="1c58f5db-9dd9-418d-b1d1-109b944a7330" providerId="ADAL" clId="{C4891EF8-0F2D-4B24-949A-DBDBDB7244A5}" dt="2026-06-17T16:48:53.151" v="1444" actId="962"/>
        <pc:sldMkLst>
          <pc:docMk/>
          <pc:sldMk cId="3275284410" sldId="272"/>
        </pc:sldMkLst>
        <pc:spChg chg="mod">
          <ac:chgData name="Hanaa Manan" userId="1c58f5db-9dd9-418d-b1d1-109b944a7330" providerId="ADAL" clId="{C4891EF8-0F2D-4B24-949A-DBDBDB7244A5}" dt="2026-06-17T16:28:21.741" v="1381" actId="6549"/>
          <ac:spMkLst>
            <pc:docMk/>
            <pc:sldMk cId="3275284410" sldId="272"/>
            <ac:spMk id="3" creationId="{A9DC7752-28BD-B611-5C67-9E366395C1E5}"/>
          </ac:spMkLst>
        </pc:spChg>
        <pc:picChg chg="add mod">
          <ac:chgData name="Hanaa Manan" userId="1c58f5db-9dd9-418d-b1d1-109b944a7330" providerId="ADAL" clId="{C4891EF8-0F2D-4B24-949A-DBDBDB7244A5}" dt="2026-06-17T16:48:21.861" v="1442" actId="962"/>
          <ac:picMkLst>
            <pc:docMk/>
            <pc:sldMk cId="3275284410" sldId="272"/>
            <ac:picMk id="6" creationId="{51397AB5-4A31-C956-1E6B-E67AA90EA2D5}"/>
          </ac:picMkLst>
        </pc:picChg>
        <pc:picChg chg="add mod">
          <ac:chgData name="Hanaa Manan" userId="1c58f5db-9dd9-418d-b1d1-109b944a7330" providerId="ADAL" clId="{C4891EF8-0F2D-4B24-949A-DBDBDB7244A5}" dt="2026-06-17T16:48:53.151" v="1444" actId="962"/>
          <ac:picMkLst>
            <pc:docMk/>
            <pc:sldMk cId="3275284410" sldId="272"/>
            <ac:picMk id="8" creationId="{B73E9803-7897-8A27-C18F-E117AF0F4CD5}"/>
          </ac:picMkLst>
        </pc:picChg>
      </pc:sldChg>
      <pc:sldChg chg="addSp delSp modSp mod">
        <pc:chgData name="Hanaa Manan" userId="1c58f5db-9dd9-418d-b1d1-109b944a7330" providerId="ADAL" clId="{C4891EF8-0F2D-4B24-949A-DBDBDB7244A5}" dt="2026-06-17T16:31:55.513" v="1387" actId="1076"/>
        <pc:sldMkLst>
          <pc:docMk/>
          <pc:sldMk cId="4193608862" sldId="273"/>
        </pc:sldMkLst>
        <pc:picChg chg="add mod">
          <ac:chgData name="Hanaa Manan" userId="1c58f5db-9dd9-418d-b1d1-109b944a7330" providerId="ADAL" clId="{C4891EF8-0F2D-4B24-949A-DBDBDB7244A5}" dt="2026-06-17T16:31:55.513" v="1387" actId="1076"/>
          <ac:picMkLst>
            <pc:docMk/>
            <pc:sldMk cId="4193608862" sldId="273"/>
            <ac:picMk id="5" creationId="{A6E84002-E326-6224-0662-EDDC5EABF4CE}"/>
          </ac:picMkLst>
        </pc:picChg>
      </pc:sldChg>
      <pc:sldChg chg="addSp delSp modSp mod">
        <pc:chgData name="Hanaa Manan" userId="1c58f5db-9dd9-418d-b1d1-109b944a7330" providerId="ADAL" clId="{C4891EF8-0F2D-4B24-949A-DBDBDB7244A5}" dt="2026-06-17T16:50:05.846" v="1449" actId="962"/>
        <pc:sldMkLst>
          <pc:docMk/>
          <pc:sldMk cId="3592303985" sldId="275"/>
        </pc:sldMkLst>
        <pc:picChg chg="add mod">
          <ac:chgData name="Hanaa Manan" userId="1c58f5db-9dd9-418d-b1d1-109b944a7330" providerId="ADAL" clId="{C4891EF8-0F2D-4B24-949A-DBDBDB7244A5}" dt="2026-06-17T16:49:38.320" v="1447" actId="962"/>
          <ac:picMkLst>
            <pc:docMk/>
            <pc:sldMk cId="3592303985" sldId="275"/>
            <ac:picMk id="8" creationId="{BAC390A0-86D9-39D6-31E0-BC57D685E9DF}"/>
          </ac:picMkLst>
        </pc:picChg>
        <pc:picChg chg="add mod">
          <ac:chgData name="Hanaa Manan" userId="1c58f5db-9dd9-418d-b1d1-109b944a7330" providerId="ADAL" clId="{C4891EF8-0F2D-4B24-949A-DBDBDB7244A5}" dt="2026-06-17T16:50:05.846" v="1449" actId="962"/>
          <ac:picMkLst>
            <pc:docMk/>
            <pc:sldMk cId="3592303985" sldId="275"/>
            <ac:picMk id="10" creationId="{5CD1DC74-6D4B-5005-2DF1-EF80B47202C1}"/>
          </ac:picMkLst>
        </pc:picChg>
      </pc:sldChg>
      <pc:sldChg chg="modSp mod">
        <pc:chgData name="Hanaa Manan" userId="1c58f5db-9dd9-418d-b1d1-109b944a7330" providerId="ADAL" clId="{C4891EF8-0F2D-4B24-949A-DBDBDB7244A5}" dt="2026-06-17T16:41:05.277" v="1411" actId="962"/>
        <pc:sldMkLst>
          <pc:docMk/>
          <pc:sldMk cId="2722619635" sldId="280"/>
        </pc:sldMkLst>
        <pc:spChg chg="mod">
          <ac:chgData name="Hanaa Manan" userId="1c58f5db-9dd9-418d-b1d1-109b944a7330" providerId="ADAL" clId="{C4891EF8-0F2D-4B24-949A-DBDBDB7244A5}" dt="2026-06-17T15:29:24.967" v="625" actId="255"/>
          <ac:spMkLst>
            <pc:docMk/>
            <pc:sldMk cId="2722619635" sldId="280"/>
            <ac:spMk id="3" creationId="{027A17E4-40FE-8E9D-7811-03EE74061F4D}"/>
          </ac:spMkLst>
        </pc:spChg>
      </pc:sldChg>
      <pc:sldChg chg="modSp mod">
        <pc:chgData name="Hanaa Manan" userId="1c58f5db-9dd9-418d-b1d1-109b944a7330" providerId="ADAL" clId="{C4891EF8-0F2D-4B24-949A-DBDBDB7244A5}" dt="2026-06-17T16:35:42.233" v="1399" actId="962"/>
        <pc:sldMkLst>
          <pc:docMk/>
          <pc:sldMk cId="3860881963" sldId="281"/>
        </pc:sldMkLst>
        <pc:picChg chg="mod">
          <ac:chgData name="Hanaa Manan" userId="1c58f5db-9dd9-418d-b1d1-109b944a7330" providerId="ADAL" clId="{C4891EF8-0F2D-4B24-949A-DBDBDB7244A5}" dt="2026-06-17T16:35:42.233" v="1399" actId="962"/>
          <ac:picMkLst>
            <pc:docMk/>
            <pc:sldMk cId="3860881963" sldId="281"/>
            <ac:picMk id="5" creationId="{E9A678BE-81F9-C0D7-EFAE-76702F0368F9}"/>
          </ac:picMkLst>
        </pc:picChg>
      </pc:sldChg>
    </pc:docChg>
  </pc:docChgLst>
  <pc:docChgLst>
    <pc:chgData name="Lauren Cook" userId="815fbe41-2a05-4602-ac13-98a917e4d5a0" providerId="ADAL" clId="{2219383D-9C38-4D0F-BD6B-0175EDEEBE61}"/>
    <pc:docChg chg="undo redo custSel modSld">
      <pc:chgData name="Lauren Cook" userId="815fbe41-2a05-4602-ac13-98a917e4d5a0" providerId="ADAL" clId="{2219383D-9C38-4D0F-BD6B-0175EDEEBE61}" dt="2026-06-26T21:05:10.257" v="1995"/>
      <pc:docMkLst>
        <pc:docMk/>
      </pc:docMkLst>
      <pc:sldChg chg="modSp mod">
        <pc:chgData name="Lauren Cook" userId="815fbe41-2a05-4602-ac13-98a917e4d5a0" providerId="ADAL" clId="{2219383D-9C38-4D0F-BD6B-0175EDEEBE61}" dt="2026-06-23T20:26:05.859" v="578" actId="1076"/>
        <pc:sldMkLst>
          <pc:docMk/>
          <pc:sldMk cId="1191946917" sldId="260"/>
        </pc:sldMkLst>
        <pc:spChg chg="mod">
          <ac:chgData name="Lauren Cook" userId="815fbe41-2a05-4602-ac13-98a917e4d5a0" providerId="ADAL" clId="{2219383D-9C38-4D0F-BD6B-0175EDEEBE61}" dt="2026-06-23T20:25:56.789" v="577" actId="1076"/>
          <ac:spMkLst>
            <pc:docMk/>
            <pc:sldMk cId="1191946917" sldId="260"/>
            <ac:spMk id="3" creationId="{0789B8BB-6B82-1480-D845-3A9EAAEAB2F5}"/>
          </ac:spMkLst>
        </pc:spChg>
        <pc:spChg chg="mod">
          <ac:chgData name="Lauren Cook" userId="815fbe41-2a05-4602-ac13-98a917e4d5a0" providerId="ADAL" clId="{2219383D-9C38-4D0F-BD6B-0175EDEEBE61}" dt="2026-05-27T20:38:43.727" v="126" actId="20577"/>
          <ac:spMkLst>
            <pc:docMk/>
            <pc:sldMk cId="1191946917" sldId="260"/>
            <ac:spMk id="4" creationId="{00000000-0000-0000-0000-000000000000}"/>
          </ac:spMkLst>
        </pc:spChg>
        <pc:picChg chg="mod">
          <ac:chgData name="Lauren Cook" userId="815fbe41-2a05-4602-ac13-98a917e4d5a0" providerId="ADAL" clId="{2219383D-9C38-4D0F-BD6B-0175EDEEBE61}" dt="2026-06-23T20:26:05.859" v="578" actId="1076"/>
          <ac:picMkLst>
            <pc:docMk/>
            <pc:sldMk cId="1191946917" sldId="260"/>
            <ac:picMk id="6" creationId="{9D882924-DEC5-2587-BA7C-E8F383650456}"/>
          </ac:picMkLst>
        </pc:picChg>
      </pc:sldChg>
      <pc:sldChg chg="addSp delSp modSp mod">
        <pc:chgData name="Lauren Cook" userId="815fbe41-2a05-4602-ac13-98a917e4d5a0" providerId="ADAL" clId="{2219383D-9C38-4D0F-BD6B-0175EDEEBE61}" dt="2026-06-23T20:31:33.294" v="636" actId="20577"/>
        <pc:sldMkLst>
          <pc:docMk/>
          <pc:sldMk cId="2490509110" sldId="261"/>
        </pc:sldMkLst>
        <pc:spChg chg="mod">
          <ac:chgData name="Lauren Cook" userId="815fbe41-2a05-4602-ac13-98a917e4d5a0" providerId="ADAL" clId="{2219383D-9C38-4D0F-BD6B-0175EDEEBE61}" dt="2026-06-23T20:31:33.294" v="636" actId="20577"/>
          <ac:spMkLst>
            <pc:docMk/>
            <pc:sldMk cId="2490509110" sldId="261"/>
            <ac:spMk id="3" creationId="{76711D95-76BE-EFC8-F358-0461D9C03378}"/>
          </ac:spMkLst>
        </pc:spChg>
        <pc:spChg chg="mod">
          <ac:chgData name="Lauren Cook" userId="815fbe41-2a05-4602-ac13-98a917e4d5a0" providerId="ADAL" clId="{2219383D-9C38-4D0F-BD6B-0175EDEEBE61}" dt="2026-05-27T20:46:26.049" v="137" actId="20577"/>
          <ac:spMkLst>
            <pc:docMk/>
            <pc:sldMk cId="2490509110" sldId="261"/>
            <ac:spMk id="4" creationId="{BFB02F57-BA55-7298-3DFE-42C4FD65711D}"/>
          </ac:spMkLst>
        </pc:spChg>
        <pc:picChg chg="add mod">
          <ac:chgData name="Lauren Cook" userId="815fbe41-2a05-4602-ac13-98a917e4d5a0" providerId="ADAL" clId="{2219383D-9C38-4D0F-BD6B-0175EDEEBE61}" dt="2026-06-23T20:30:40.250" v="608" actId="1035"/>
          <ac:picMkLst>
            <pc:docMk/>
            <pc:sldMk cId="2490509110" sldId="261"/>
            <ac:picMk id="6" creationId="{B516F22F-DEAD-EA54-17B1-A5CE046DC6BC}"/>
          </ac:picMkLst>
        </pc:picChg>
      </pc:sldChg>
      <pc:sldChg chg="modSp mod">
        <pc:chgData name="Lauren Cook" userId="815fbe41-2a05-4602-ac13-98a917e4d5a0" providerId="ADAL" clId="{2219383D-9C38-4D0F-BD6B-0175EDEEBE61}" dt="2026-06-23T20:44:36.833" v="807" actId="20577"/>
        <pc:sldMkLst>
          <pc:docMk/>
          <pc:sldMk cId="1312628035" sldId="262"/>
        </pc:sldMkLst>
        <pc:spChg chg="mod">
          <ac:chgData name="Lauren Cook" userId="815fbe41-2a05-4602-ac13-98a917e4d5a0" providerId="ADAL" clId="{2219383D-9C38-4D0F-BD6B-0175EDEEBE61}" dt="2026-06-23T20:44:36.833" v="807" actId="20577"/>
          <ac:spMkLst>
            <pc:docMk/>
            <pc:sldMk cId="1312628035" sldId="262"/>
            <ac:spMk id="3" creationId="{2C608FD1-6ECE-ECC6-5047-D7D06EB9F379}"/>
          </ac:spMkLst>
        </pc:spChg>
        <pc:spChg chg="mod">
          <ac:chgData name="Lauren Cook" userId="815fbe41-2a05-4602-ac13-98a917e4d5a0" providerId="ADAL" clId="{2219383D-9C38-4D0F-BD6B-0175EDEEBE61}" dt="2026-05-27T20:50:10.869" v="235" actId="20577"/>
          <ac:spMkLst>
            <pc:docMk/>
            <pc:sldMk cId="1312628035" sldId="262"/>
            <ac:spMk id="4" creationId="{55A26629-4AD2-C03A-85F1-12BA1D7E676D}"/>
          </ac:spMkLst>
        </pc:spChg>
        <pc:spChg chg="mod">
          <ac:chgData name="Lauren Cook" userId="815fbe41-2a05-4602-ac13-98a917e4d5a0" providerId="ADAL" clId="{2219383D-9C38-4D0F-BD6B-0175EDEEBE61}" dt="2026-06-23T20:39:13.161" v="749" actId="34135"/>
          <ac:spMkLst>
            <pc:docMk/>
            <pc:sldMk cId="1312628035" sldId="262"/>
            <ac:spMk id="9" creationId="{4CA527A6-C101-0F22-3B18-A285E4CEFBAB}"/>
          </ac:spMkLst>
        </pc:spChg>
        <pc:spChg chg="mod">
          <ac:chgData name="Lauren Cook" userId="815fbe41-2a05-4602-ac13-98a917e4d5a0" providerId="ADAL" clId="{2219383D-9C38-4D0F-BD6B-0175EDEEBE61}" dt="2026-06-23T20:40:02.617" v="753" actId="34135"/>
          <ac:spMkLst>
            <pc:docMk/>
            <pc:sldMk cId="1312628035" sldId="262"/>
            <ac:spMk id="10" creationId="{969D7E94-BA66-398F-D44E-FBB6DC8D2B0D}"/>
          </ac:spMkLst>
        </pc:spChg>
        <pc:spChg chg="mod">
          <ac:chgData name="Lauren Cook" userId="815fbe41-2a05-4602-ac13-98a917e4d5a0" providerId="ADAL" clId="{2219383D-9C38-4D0F-BD6B-0175EDEEBE61}" dt="2026-06-23T20:40:22.672" v="755" actId="34135"/>
          <ac:spMkLst>
            <pc:docMk/>
            <pc:sldMk cId="1312628035" sldId="262"/>
            <ac:spMk id="12" creationId="{7D371182-F2C4-FDCA-81B2-9A3D520A4DAD}"/>
          </ac:spMkLst>
        </pc:spChg>
        <pc:picChg chg="mod modCrop">
          <ac:chgData name="Lauren Cook" userId="815fbe41-2a05-4602-ac13-98a917e4d5a0" providerId="ADAL" clId="{2219383D-9C38-4D0F-BD6B-0175EDEEBE61}" dt="2026-06-23T20:38:56.618" v="738" actId="34135"/>
          <ac:picMkLst>
            <pc:docMk/>
            <pc:sldMk cId="1312628035" sldId="262"/>
            <ac:picMk id="7" creationId="{0BB8E010-9F17-ED54-B6F5-978E36D0285A}"/>
          </ac:picMkLst>
        </pc:picChg>
      </pc:sldChg>
      <pc:sldChg chg="addSp delSp modSp mod">
        <pc:chgData name="Lauren Cook" userId="815fbe41-2a05-4602-ac13-98a917e4d5a0" providerId="ADAL" clId="{2219383D-9C38-4D0F-BD6B-0175EDEEBE61}" dt="2026-06-23T20:35:42.424" v="721" actId="20577"/>
        <pc:sldMkLst>
          <pc:docMk/>
          <pc:sldMk cId="2475931741" sldId="263"/>
        </pc:sldMkLst>
        <pc:spChg chg="mod">
          <ac:chgData name="Lauren Cook" userId="815fbe41-2a05-4602-ac13-98a917e4d5a0" providerId="ADAL" clId="{2219383D-9C38-4D0F-BD6B-0175EDEEBE61}" dt="2026-06-23T20:35:42.424" v="721" actId="20577"/>
          <ac:spMkLst>
            <pc:docMk/>
            <pc:sldMk cId="2475931741" sldId="263"/>
            <ac:spMk id="3" creationId="{2E8382C4-C076-17DE-65D8-D461F2386C0E}"/>
          </ac:spMkLst>
        </pc:spChg>
        <pc:spChg chg="mod">
          <ac:chgData name="Lauren Cook" userId="815fbe41-2a05-4602-ac13-98a917e4d5a0" providerId="ADAL" clId="{2219383D-9C38-4D0F-BD6B-0175EDEEBE61}" dt="2026-05-27T20:47:11.547" v="142" actId="20577"/>
          <ac:spMkLst>
            <pc:docMk/>
            <pc:sldMk cId="2475931741" sldId="263"/>
            <ac:spMk id="4" creationId="{6F357371-DD55-BD74-7813-2C67F4B93938}"/>
          </ac:spMkLst>
        </pc:spChg>
        <pc:picChg chg="add mod">
          <ac:chgData name="Lauren Cook" userId="815fbe41-2a05-4602-ac13-98a917e4d5a0" providerId="ADAL" clId="{2219383D-9C38-4D0F-BD6B-0175EDEEBE61}" dt="2026-06-23T20:34:49.963" v="675" actId="1076"/>
          <ac:picMkLst>
            <pc:docMk/>
            <pc:sldMk cId="2475931741" sldId="263"/>
            <ac:picMk id="6" creationId="{37DE52F2-151F-AA59-ECEB-ED7F907A753A}"/>
          </ac:picMkLst>
        </pc:picChg>
      </pc:sldChg>
      <pc:sldChg chg="modSp mod">
        <pc:chgData name="Lauren Cook" userId="815fbe41-2a05-4602-ac13-98a917e4d5a0" providerId="ADAL" clId="{2219383D-9C38-4D0F-BD6B-0175EDEEBE61}" dt="2026-06-23T20:42:04.805" v="776" actId="1038"/>
        <pc:sldMkLst>
          <pc:docMk/>
          <pc:sldMk cId="2231937905" sldId="264"/>
        </pc:sldMkLst>
        <pc:spChg chg="mod">
          <ac:chgData name="Lauren Cook" userId="815fbe41-2a05-4602-ac13-98a917e4d5a0" providerId="ADAL" clId="{2219383D-9C38-4D0F-BD6B-0175EDEEBE61}" dt="2026-06-23T20:41:48.897" v="767" actId="1076"/>
          <ac:spMkLst>
            <pc:docMk/>
            <pc:sldMk cId="2231937905" sldId="264"/>
            <ac:spMk id="3" creationId="{3F2010F4-5C55-F28B-CE9C-11C24E217766}"/>
          </ac:spMkLst>
        </pc:spChg>
        <pc:spChg chg="mod">
          <ac:chgData name="Lauren Cook" userId="815fbe41-2a05-4602-ac13-98a917e4d5a0" providerId="ADAL" clId="{2219383D-9C38-4D0F-BD6B-0175EDEEBE61}" dt="2026-05-27T20:52:13.040" v="245" actId="20577"/>
          <ac:spMkLst>
            <pc:docMk/>
            <pc:sldMk cId="2231937905" sldId="264"/>
            <ac:spMk id="4" creationId="{389CC365-232C-583C-7102-0A8F617DA067}"/>
          </ac:spMkLst>
        </pc:spChg>
        <pc:picChg chg="mod">
          <ac:chgData name="Lauren Cook" userId="815fbe41-2a05-4602-ac13-98a917e4d5a0" providerId="ADAL" clId="{2219383D-9C38-4D0F-BD6B-0175EDEEBE61}" dt="2026-06-23T20:42:04.805" v="776" actId="1038"/>
          <ac:picMkLst>
            <pc:docMk/>
            <pc:sldMk cId="2231937905" sldId="264"/>
            <ac:picMk id="5" creationId="{59B0DE6C-2010-F951-2767-AF0DC798E3EA}"/>
          </ac:picMkLst>
        </pc:picChg>
      </pc:sldChg>
      <pc:sldChg chg="addSp delSp modSp mod">
        <pc:chgData name="Lauren Cook" userId="815fbe41-2a05-4602-ac13-98a917e4d5a0" providerId="ADAL" clId="{2219383D-9C38-4D0F-BD6B-0175EDEEBE61}" dt="2026-06-23T20:44:23.396" v="805" actId="207"/>
        <pc:sldMkLst>
          <pc:docMk/>
          <pc:sldMk cId="820120334" sldId="265"/>
        </pc:sldMkLst>
        <pc:spChg chg="mod">
          <ac:chgData name="Lauren Cook" userId="815fbe41-2a05-4602-ac13-98a917e4d5a0" providerId="ADAL" clId="{2219383D-9C38-4D0F-BD6B-0175EDEEBE61}" dt="2026-06-23T20:44:23.396" v="805" actId="207"/>
          <ac:spMkLst>
            <pc:docMk/>
            <pc:sldMk cId="820120334" sldId="265"/>
            <ac:spMk id="3" creationId="{FAA181A2-B8F7-715F-4120-6401FC87A611}"/>
          </ac:spMkLst>
        </pc:spChg>
        <pc:spChg chg="mod">
          <ac:chgData name="Lauren Cook" userId="815fbe41-2a05-4602-ac13-98a917e4d5a0" providerId="ADAL" clId="{2219383D-9C38-4D0F-BD6B-0175EDEEBE61}" dt="2026-05-27T20:55:31.585" v="263" actId="20577"/>
          <ac:spMkLst>
            <pc:docMk/>
            <pc:sldMk cId="820120334" sldId="265"/>
            <ac:spMk id="4" creationId="{9F6BDDD1-22DF-1DEB-5C79-D7500D4C7D55}"/>
          </ac:spMkLst>
        </pc:spChg>
        <pc:picChg chg="add mod">
          <ac:chgData name="Lauren Cook" userId="815fbe41-2a05-4602-ac13-98a917e4d5a0" providerId="ADAL" clId="{2219383D-9C38-4D0F-BD6B-0175EDEEBE61}" dt="2026-06-23T20:43:54.483" v="801" actId="1076"/>
          <ac:picMkLst>
            <pc:docMk/>
            <pc:sldMk cId="820120334" sldId="265"/>
            <ac:picMk id="6" creationId="{AEA72DDD-7933-BEBF-A648-6BD05F1D91BC}"/>
          </ac:picMkLst>
        </pc:picChg>
      </pc:sldChg>
      <pc:sldChg chg="addSp delSp modSp mod">
        <pc:chgData name="Lauren Cook" userId="815fbe41-2a05-4602-ac13-98a917e4d5a0" providerId="ADAL" clId="{2219383D-9C38-4D0F-BD6B-0175EDEEBE61}" dt="2026-06-23T20:51:44.290" v="837" actId="5793"/>
        <pc:sldMkLst>
          <pc:docMk/>
          <pc:sldMk cId="66594414" sldId="266"/>
        </pc:sldMkLst>
        <pc:spChg chg="mod">
          <ac:chgData name="Lauren Cook" userId="815fbe41-2a05-4602-ac13-98a917e4d5a0" providerId="ADAL" clId="{2219383D-9C38-4D0F-BD6B-0175EDEEBE61}" dt="2026-06-23T20:51:44.290" v="837" actId="5793"/>
          <ac:spMkLst>
            <pc:docMk/>
            <pc:sldMk cId="66594414" sldId="266"/>
            <ac:spMk id="3" creationId="{D67A13CD-29A8-F57E-186B-57C7CC5E45D0}"/>
          </ac:spMkLst>
        </pc:spChg>
        <pc:spChg chg="mod">
          <ac:chgData name="Lauren Cook" userId="815fbe41-2a05-4602-ac13-98a917e4d5a0" providerId="ADAL" clId="{2219383D-9C38-4D0F-BD6B-0175EDEEBE61}" dt="2026-05-27T20:59:06.674" v="373" actId="20577"/>
          <ac:spMkLst>
            <pc:docMk/>
            <pc:sldMk cId="66594414" sldId="266"/>
            <ac:spMk id="4" creationId="{0BEF500B-71FF-D654-DDB9-2AAD8CC8EF15}"/>
          </ac:spMkLst>
        </pc:spChg>
        <pc:picChg chg="mod modCrop">
          <ac:chgData name="Lauren Cook" userId="815fbe41-2a05-4602-ac13-98a917e4d5a0" providerId="ADAL" clId="{2219383D-9C38-4D0F-BD6B-0175EDEEBE61}" dt="2026-06-23T20:51:14.181" v="830" actId="1076"/>
          <ac:picMkLst>
            <pc:docMk/>
            <pc:sldMk cId="66594414" sldId="266"/>
            <ac:picMk id="5" creationId="{45AA663B-B579-361F-D3DC-47082A3CED0E}"/>
          </ac:picMkLst>
        </pc:picChg>
        <pc:picChg chg="mod modCrop">
          <ac:chgData name="Lauren Cook" userId="815fbe41-2a05-4602-ac13-98a917e4d5a0" providerId="ADAL" clId="{2219383D-9C38-4D0F-BD6B-0175EDEEBE61}" dt="2026-06-23T20:51:33.948" v="834" actId="1076"/>
          <ac:picMkLst>
            <pc:docMk/>
            <pc:sldMk cId="66594414" sldId="266"/>
            <ac:picMk id="8" creationId="{EEB0ECFB-F8B2-A0C9-567C-CD1C45456C6C}"/>
          </ac:picMkLst>
        </pc:picChg>
      </pc:sldChg>
      <pc:sldChg chg="addSp delSp modSp mod">
        <pc:chgData name="Lauren Cook" userId="815fbe41-2a05-4602-ac13-98a917e4d5a0" providerId="ADAL" clId="{2219383D-9C38-4D0F-BD6B-0175EDEEBE61}" dt="2026-06-23T20:55:14.593" v="908" actId="1440"/>
        <pc:sldMkLst>
          <pc:docMk/>
          <pc:sldMk cId="616413561" sldId="267"/>
        </pc:sldMkLst>
        <pc:spChg chg="mod">
          <ac:chgData name="Lauren Cook" userId="815fbe41-2a05-4602-ac13-98a917e4d5a0" providerId="ADAL" clId="{2219383D-9C38-4D0F-BD6B-0175EDEEBE61}" dt="2026-06-23T20:54:08.620" v="868" actId="14100"/>
          <ac:spMkLst>
            <pc:docMk/>
            <pc:sldMk cId="616413561" sldId="267"/>
            <ac:spMk id="3" creationId="{F15A9A26-2256-25B8-6D52-A63219982704}"/>
          </ac:spMkLst>
        </pc:spChg>
        <pc:spChg chg="mod">
          <ac:chgData name="Lauren Cook" userId="815fbe41-2a05-4602-ac13-98a917e4d5a0" providerId="ADAL" clId="{2219383D-9C38-4D0F-BD6B-0175EDEEBE61}" dt="2026-05-27T21:02:04.565" v="385" actId="20577"/>
          <ac:spMkLst>
            <pc:docMk/>
            <pc:sldMk cId="616413561" sldId="267"/>
            <ac:spMk id="4" creationId="{E0A4AC78-21C5-01E1-C38A-71C182BC1BC2}"/>
          </ac:spMkLst>
        </pc:spChg>
        <pc:picChg chg="add mod">
          <ac:chgData name="Lauren Cook" userId="815fbe41-2a05-4602-ac13-98a917e4d5a0" providerId="ADAL" clId="{2219383D-9C38-4D0F-BD6B-0175EDEEBE61}" dt="2026-06-23T20:55:14.593" v="908" actId="1440"/>
          <ac:picMkLst>
            <pc:docMk/>
            <pc:sldMk cId="616413561" sldId="267"/>
            <ac:picMk id="5" creationId="{ED08EB89-E5BB-F377-5532-B962ED3D1D2B}"/>
          </ac:picMkLst>
        </pc:picChg>
      </pc:sldChg>
      <pc:sldChg chg="addSp delSp modSp mod">
        <pc:chgData name="Lauren Cook" userId="815fbe41-2a05-4602-ac13-98a917e4d5a0" providerId="ADAL" clId="{2219383D-9C38-4D0F-BD6B-0175EDEEBE61}" dt="2026-06-23T20:57:23.644" v="931" actId="1076"/>
        <pc:sldMkLst>
          <pc:docMk/>
          <pc:sldMk cId="3448682591" sldId="268"/>
        </pc:sldMkLst>
        <pc:spChg chg="mod">
          <ac:chgData name="Lauren Cook" userId="815fbe41-2a05-4602-ac13-98a917e4d5a0" providerId="ADAL" clId="{2219383D-9C38-4D0F-BD6B-0175EDEEBE61}" dt="2026-06-23T20:57:23.644" v="931" actId="1076"/>
          <ac:spMkLst>
            <pc:docMk/>
            <pc:sldMk cId="3448682591" sldId="268"/>
            <ac:spMk id="3" creationId="{FDFE3BC1-EED8-AF5A-7571-26341AA9FECC}"/>
          </ac:spMkLst>
        </pc:spChg>
        <pc:spChg chg="mod">
          <ac:chgData name="Lauren Cook" userId="815fbe41-2a05-4602-ac13-98a917e4d5a0" providerId="ADAL" clId="{2219383D-9C38-4D0F-BD6B-0175EDEEBE61}" dt="2026-05-27T21:02:08.685" v="387" actId="20577"/>
          <ac:spMkLst>
            <pc:docMk/>
            <pc:sldMk cId="3448682591" sldId="268"/>
            <ac:spMk id="4" creationId="{290F95E5-FBB9-6A98-A267-43130BA89CB8}"/>
          </ac:spMkLst>
        </pc:spChg>
        <pc:picChg chg="add mod">
          <ac:chgData name="Lauren Cook" userId="815fbe41-2a05-4602-ac13-98a917e4d5a0" providerId="ADAL" clId="{2219383D-9C38-4D0F-BD6B-0175EDEEBE61}" dt="2026-06-23T20:57:00.896" v="926" actId="1076"/>
          <ac:picMkLst>
            <pc:docMk/>
            <pc:sldMk cId="3448682591" sldId="268"/>
            <ac:picMk id="6" creationId="{0D8404FB-69AE-ADE5-BF8F-0D83FDA000D8}"/>
          </ac:picMkLst>
        </pc:picChg>
      </pc:sldChg>
      <pc:sldChg chg="addSp delSp modSp mod">
        <pc:chgData name="Lauren Cook" userId="815fbe41-2a05-4602-ac13-98a917e4d5a0" providerId="ADAL" clId="{2219383D-9C38-4D0F-BD6B-0175EDEEBE61}" dt="2026-06-23T21:03:53.661" v="1656" actId="1076"/>
        <pc:sldMkLst>
          <pc:docMk/>
          <pc:sldMk cId="643648582" sldId="269"/>
        </pc:sldMkLst>
        <pc:spChg chg="mod">
          <ac:chgData name="Lauren Cook" userId="815fbe41-2a05-4602-ac13-98a917e4d5a0" providerId="ADAL" clId="{2219383D-9C38-4D0F-BD6B-0175EDEEBE61}" dt="2026-06-23T21:03:53.661" v="1656" actId="1076"/>
          <ac:spMkLst>
            <pc:docMk/>
            <pc:sldMk cId="643648582" sldId="269"/>
            <ac:spMk id="3" creationId="{3DC7789A-FDED-245A-1D12-8F0425FDC47D}"/>
          </ac:spMkLst>
        </pc:spChg>
        <pc:spChg chg="mod">
          <ac:chgData name="Lauren Cook" userId="815fbe41-2a05-4602-ac13-98a917e4d5a0" providerId="ADAL" clId="{2219383D-9C38-4D0F-BD6B-0175EDEEBE61}" dt="2026-05-27T21:17:45.419" v="392" actId="20577"/>
          <ac:spMkLst>
            <pc:docMk/>
            <pc:sldMk cId="643648582" sldId="269"/>
            <ac:spMk id="4" creationId="{CDD132B0-F921-1B29-E24C-E7D2AE96C000}"/>
          </ac:spMkLst>
        </pc:spChg>
        <pc:picChg chg="add mod">
          <ac:chgData name="Lauren Cook" userId="815fbe41-2a05-4602-ac13-98a917e4d5a0" providerId="ADAL" clId="{2219383D-9C38-4D0F-BD6B-0175EDEEBE61}" dt="2026-06-23T21:00:17.756" v="1029" actId="1037"/>
          <ac:picMkLst>
            <pc:docMk/>
            <pc:sldMk cId="643648582" sldId="269"/>
            <ac:picMk id="8" creationId="{5ADD8F20-F40E-748C-0B97-600BAF89E0F4}"/>
          </ac:picMkLst>
        </pc:picChg>
        <pc:picChg chg="add mod">
          <ac:chgData name="Lauren Cook" userId="815fbe41-2a05-4602-ac13-98a917e4d5a0" providerId="ADAL" clId="{2219383D-9C38-4D0F-BD6B-0175EDEEBE61}" dt="2026-06-23T21:03:22.761" v="1651" actId="962"/>
          <ac:picMkLst>
            <pc:docMk/>
            <pc:sldMk cId="643648582" sldId="269"/>
            <ac:picMk id="10" creationId="{0F2925B1-B243-A390-BB2D-B40569D8BCA1}"/>
          </ac:picMkLst>
        </pc:picChg>
        <pc:cxnChg chg="add mod">
          <ac:chgData name="Lauren Cook" userId="815fbe41-2a05-4602-ac13-98a917e4d5a0" providerId="ADAL" clId="{2219383D-9C38-4D0F-BD6B-0175EDEEBE61}" dt="2026-06-23T21:01:44.772" v="1039" actId="962"/>
          <ac:cxnSpMkLst>
            <pc:docMk/>
            <pc:sldMk cId="643648582" sldId="269"/>
            <ac:cxnSpMk id="14" creationId="{0C531365-FE49-E0A3-FCB7-AA1E2A93F2FF}"/>
          </ac:cxnSpMkLst>
        </pc:cxnChg>
      </pc:sldChg>
      <pc:sldChg chg="addSp delSp modSp mod">
        <pc:chgData name="Lauren Cook" userId="815fbe41-2a05-4602-ac13-98a917e4d5a0" providerId="ADAL" clId="{2219383D-9C38-4D0F-BD6B-0175EDEEBE61}" dt="2026-06-23T21:05:21.117" v="1674" actId="1076"/>
        <pc:sldMkLst>
          <pc:docMk/>
          <pc:sldMk cId="4282143489" sldId="270"/>
        </pc:sldMkLst>
        <pc:spChg chg="mod">
          <ac:chgData name="Lauren Cook" userId="815fbe41-2a05-4602-ac13-98a917e4d5a0" providerId="ADAL" clId="{2219383D-9C38-4D0F-BD6B-0175EDEEBE61}" dt="2026-06-23T21:05:21.117" v="1674" actId="1076"/>
          <ac:spMkLst>
            <pc:docMk/>
            <pc:sldMk cId="4282143489" sldId="270"/>
            <ac:spMk id="3" creationId="{02F869EB-CEE7-F99E-1C58-E5E55477B826}"/>
          </ac:spMkLst>
        </pc:spChg>
        <pc:spChg chg="mod">
          <ac:chgData name="Lauren Cook" userId="815fbe41-2a05-4602-ac13-98a917e4d5a0" providerId="ADAL" clId="{2219383D-9C38-4D0F-BD6B-0175EDEEBE61}" dt="2026-05-27T21:18:19.675" v="394" actId="20577"/>
          <ac:spMkLst>
            <pc:docMk/>
            <pc:sldMk cId="4282143489" sldId="270"/>
            <ac:spMk id="4" creationId="{6291CCFF-8BF8-F38E-CCE0-C2CC8755B531}"/>
          </ac:spMkLst>
        </pc:spChg>
        <pc:picChg chg="add mod">
          <ac:chgData name="Lauren Cook" userId="815fbe41-2a05-4602-ac13-98a917e4d5a0" providerId="ADAL" clId="{2219383D-9C38-4D0F-BD6B-0175EDEEBE61}" dt="2026-06-23T21:04:58.895" v="1669" actId="1076"/>
          <ac:picMkLst>
            <pc:docMk/>
            <pc:sldMk cId="4282143489" sldId="270"/>
            <ac:picMk id="6" creationId="{033EA2CD-8E3C-FF2D-B1BB-AF29C4EE5D3C}"/>
          </ac:picMkLst>
        </pc:picChg>
      </pc:sldChg>
      <pc:sldChg chg="addSp delSp modSp mod">
        <pc:chgData name="Lauren Cook" userId="815fbe41-2a05-4602-ac13-98a917e4d5a0" providerId="ADAL" clId="{2219383D-9C38-4D0F-BD6B-0175EDEEBE61}" dt="2026-06-23T21:06:43.931" v="1710" actId="1076"/>
        <pc:sldMkLst>
          <pc:docMk/>
          <pc:sldMk cId="2543172271" sldId="271"/>
        </pc:sldMkLst>
        <pc:spChg chg="mod">
          <ac:chgData name="Lauren Cook" userId="815fbe41-2a05-4602-ac13-98a917e4d5a0" providerId="ADAL" clId="{2219383D-9C38-4D0F-BD6B-0175EDEEBE61}" dt="2026-06-23T21:06:43.931" v="1710" actId="1076"/>
          <ac:spMkLst>
            <pc:docMk/>
            <pc:sldMk cId="2543172271" sldId="271"/>
            <ac:spMk id="3" creationId="{D87AB752-CCF0-8CD3-98C4-A3CC084312D6}"/>
          </ac:spMkLst>
        </pc:spChg>
        <pc:spChg chg="mod">
          <ac:chgData name="Lauren Cook" userId="815fbe41-2a05-4602-ac13-98a917e4d5a0" providerId="ADAL" clId="{2219383D-9C38-4D0F-BD6B-0175EDEEBE61}" dt="2026-05-27T21:20:30.359" v="412" actId="20577"/>
          <ac:spMkLst>
            <pc:docMk/>
            <pc:sldMk cId="2543172271" sldId="271"/>
            <ac:spMk id="4" creationId="{043B2757-ADDC-F042-D3A5-5D7708D0701D}"/>
          </ac:spMkLst>
        </pc:spChg>
        <pc:picChg chg="add mod">
          <ac:chgData name="Lauren Cook" userId="815fbe41-2a05-4602-ac13-98a917e4d5a0" providerId="ADAL" clId="{2219383D-9C38-4D0F-BD6B-0175EDEEBE61}" dt="2026-06-23T21:06:37.041" v="1709" actId="1038"/>
          <ac:picMkLst>
            <pc:docMk/>
            <pc:sldMk cId="2543172271" sldId="271"/>
            <ac:picMk id="5" creationId="{897467BD-D008-F48F-5032-9A0C39A80B82}"/>
          </ac:picMkLst>
        </pc:picChg>
      </pc:sldChg>
      <pc:sldChg chg="modSp mod">
        <pc:chgData name="Lauren Cook" userId="815fbe41-2a05-4602-ac13-98a917e4d5a0" providerId="ADAL" clId="{2219383D-9C38-4D0F-BD6B-0175EDEEBE61}" dt="2026-06-24T13:56:07.138" v="1974" actId="20577"/>
        <pc:sldMkLst>
          <pc:docMk/>
          <pc:sldMk cId="3275284410" sldId="272"/>
        </pc:sldMkLst>
        <pc:spChg chg="mod">
          <ac:chgData name="Lauren Cook" userId="815fbe41-2a05-4602-ac13-98a917e4d5a0" providerId="ADAL" clId="{2219383D-9C38-4D0F-BD6B-0175EDEEBE61}" dt="2026-06-24T13:56:07.138" v="1974" actId="20577"/>
          <ac:spMkLst>
            <pc:docMk/>
            <pc:sldMk cId="3275284410" sldId="272"/>
            <ac:spMk id="3" creationId="{A9DC7752-28BD-B611-5C67-9E366395C1E5}"/>
          </ac:spMkLst>
        </pc:spChg>
        <pc:picChg chg="mod">
          <ac:chgData name="Lauren Cook" userId="815fbe41-2a05-4602-ac13-98a917e4d5a0" providerId="ADAL" clId="{2219383D-9C38-4D0F-BD6B-0175EDEEBE61}" dt="2026-06-23T21:07:03.766" v="1759" actId="1076"/>
          <ac:picMkLst>
            <pc:docMk/>
            <pc:sldMk cId="3275284410" sldId="272"/>
            <ac:picMk id="6" creationId="{51397AB5-4A31-C956-1E6B-E67AA90EA2D5}"/>
          </ac:picMkLst>
        </pc:picChg>
        <pc:picChg chg="mod">
          <ac:chgData name="Lauren Cook" userId="815fbe41-2a05-4602-ac13-98a917e4d5a0" providerId="ADAL" clId="{2219383D-9C38-4D0F-BD6B-0175EDEEBE61}" dt="2026-06-23T21:06:55.976" v="1743" actId="1035"/>
          <ac:picMkLst>
            <pc:docMk/>
            <pc:sldMk cId="3275284410" sldId="272"/>
            <ac:picMk id="8" creationId="{B73E9803-7897-8A27-C18F-E117AF0F4CD5}"/>
          </ac:picMkLst>
        </pc:picChg>
      </pc:sldChg>
      <pc:sldChg chg="modSp mod">
        <pc:chgData name="Lauren Cook" userId="815fbe41-2a05-4602-ac13-98a917e4d5a0" providerId="ADAL" clId="{2219383D-9C38-4D0F-BD6B-0175EDEEBE61}" dt="2026-06-23T21:09:11.352" v="1796" actId="962"/>
        <pc:sldMkLst>
          <pc:docMk/>
          <pc:sldMk cId="4193608862" sldId="273"/>
        </pc:sldMkLst>
        <pc:spChg chg="mod">
          <ac:chgData name="Lauren Cook" userId="815fbe41-2a05-4602-ac13-98a917e4d5a0" providerId="ADAL" clId="{2219383D-9C38-4D0F-BD6B-0175EDEEBE61}" dt="2026-06-23T21:08:39.750" v="1788" actId="1076"/>
          <ac:spMkLst>
            <pc:docMk/>
            <pc:sldMk cId="4193608862" sldId="273"/>
            <ac:spMk id="3" creationId="{6BE436BF-F02A-B3A7-5C2E-8CF711BD2255}"/>
          </ac:spMkLst>
        </pc:spChg>
        <pc:picChg chg="mod">
          <ac:chgData name="Lauren Cook" userId="815fbe41-2a05-4602-ac13-98a917e4d5a0" providerId="ADAL" clId="{2219383D-9C38-4D0F-BD6B-0175EDEEBE61}" dt="2026-06-23T21:09:11.352" v="1796" actId="962"/>
          <ac:picMkLst>
            <pc:docMk/>
            <pc:sldMk cId="4193608862" sldId="273"/>
            <ac:picMk id="5" creationId="{A6E84002-E326-6224-0662-EDDC5EABF4CE}"/>
          </ac:picMkLst>
        </pc:picChg>
      </pc:sldChg>
      <pc:sldChg chg="modSp mod">
        <pc:chgData name="Lauren Cook" userId="815fbe41-2a05-4602-ac13-98a917e4d5a0" providerId="ADAL" clId="{2219383D-9C38-4D0F-BD6B-0175EDEEBE61}" dt="2026-06-23T21:10:30.411" v="1849" actId="20577"/>
        <pc:sldMkLst>
          <pc:docMk/>
          <pc:sldMk cId="3592303985" sldId="275"/>
        </pc:sldMkLst>
        <pc:spChg chg="mod">
          <ac:chgData name="Lauren Cook" userId="815fbe41-2a05-4602-ac13-98a917e4d5a0" providerId="ADAL" clId="{2219383D-9C38-4D0F-BD6B-0175EDEEBE61}" dt="2026-06-23T21:10:30.411" v="1849" actId="20577"/>
          <ac:spMkLst>
            <pc:docMk/>
            <pc:sldMk cId="3592303985" sldId="275"/>
            <ac:spMk id="3" creationId="{C6A422ED-95E1-0F09-A1AB-1193286A89F2}"/>
          </ac:spMkLst>
        </pc:spChg>
        <pc:picChg chg="mod">
          <ac:chgData name="Lauren Cook" userId="815fbe41-2a05-4602-ac13-98a917e4d5a0" providerId="ADAL" clId="{2219383D-9C38-4D0F-BD6B-0175EDEEBE61}" dt="2026-06-23T21:09:34.957" v="1797" actId="1076"/>
          <ac:picMkLst>
            <pc:docMk/>
            <pc:sldMk cId="3592303985" sldId="275"/>
            <ac:picMk id="8" creationId="{BAC390A0-86D9-39D6-31E0-BC57D685E9DF}"/>
          </ac:picMkLst>
        </pc:picChg>
        <pc:picChg chg="mod">
          <ac:chgData name="Lauren Cook" userId="815fbe41-2a05-4602-ac13-98a917e4d5a0" providerId="ADAL" clId="{2219383D-9C38-4D0F-BD6B-0175EDEEBE61}" dt="2026-06-23T21:09:40.295" v="1816" actId="1035"/>
          <ac:picMkLst>
            <pc:docMk/>
            <pc:sldMk cId="3592303985" sldId="275"/>
            <ac:picMk id="10" creationId="{5CD1DC74-6D4B-5005-2DF1-EF80B47202C1}"/>
          </ac:picMkLst>
        </pc:picChg>
      </pc:sldChg>
      <pc:sldChg chg="delSp modSp mod">
        <pc:chgData name="Lauren Cook" userId="815fbe41-2a05-4602-ac13-98a917e4d5a0" providerId="ADAL" clId="{2219383D-9C38-4D0F-BD6B-0175EDEEBE61}" dt="2026-06-23T21:11:30.611" v="1855" actId="113"/>
        <pc:sldMkLst>
          <pc:docMk/>
          <pc:sldMk cId="212819566" sldId="276"/>
        </pc:sldMkLst>
        <pc:spChg chg="mod">
          <ac:chgData name="Lauren Cook" userId="815fbe41-2a05-4602-ac13-98a917e4d5a0" providerId="ADAL" clId="{2219383D-9C38-4D0F-BD6B-0175EDEEBE61}" dt="2026-06-23T21:11:30.611" v="1855" actId="113"/>
          <ac:spMkLst>
            <pc:docMk/>
            <pc:sldMk cId="212819566" sldId="276"/>
            <ac:spMk id="3" creationId="{5127B607-3072-9139-4673-8F442700EB81}"/>
          </ac:spMkLst>
        </pc:spChg>
      </pc:sldChg>
      <pc:sldChg chg="addSp delSp modSp mod">
        <pc:chgData name="Lauren Cook" userId="815fbe41-2a05-4602-ac13-98a917e4d5a0" providerId="ADAL" clId="{2219383D-9C38-4D0F-BD6B-0175EDEEBE61}" dt="2026-06-26T21:05:10.257" v="1995"/>
        <pc:sldMkLst>
          <pc:docMk/>
          <pc:sldMk cId="853723009" sldId="278"/>
        </pc:sldMkLst>
        <pc:spChg chg="mod">
          <ac:chgData name="Lauren Cook" userId="815fbe41-2a05-4602-ac13-98a917e4d5a0" providerId="ADAL" clId="{2219383D-9C38-4D0F-BD6B-0175EDEEBE61}" dt="2026-06-26T21:05:05.671" v="1994" actId="20577"/>
          <ac:spMkLst>
            <pc:docMk/>
            <pc:sldMk cId="853723009" sldId="278"/>
            <ac:spMk id="4" creationId="{8F78F0B1-98BB-E64A-94F0-99F62A06D505}"/>
          </ac:spMkLst>
        </pc:spChg>
        <pc:spChg chg="mod ord">
          <ac:chgData name="Lauren Cook" userId="815fbe41-2a05-4602-ac13-98a917e4d5a0" providerId="ADAL" clId="{2219383D-9C38-4D0F-BD6B-0175EDEEBE61}" dt="2026-06-24T14:02:05.696" v="1979"/>
          <ac:spMkLst>
            <pc:docMk/>
            <pc:sldMk cId="853723009" sldId="278"/>
            <ac:spMk id="6" creationId="{5A8C0E7E-766B-BD48-4747-7255E640AC12}"/>
          </ac:spMkLst>
        </pc:spChg>
        <pc:spChg chg="mod ord">
          <ac:chgData name="Lauren Cook" userId="815fbe41-2a05-4602-ac13-98a917e4d5a0" providerId="ADAL" clId="{2219383D-9C38-4D0F-BD6B-0175EDEEBE61}" dt="2026-06-26T21:05:10.257" v="1995"/>
          <ac:spMkLst>
            <pc:docMk/>
            <pc:sldMk cId="853723009" sldId="278"/>
            <ac:spMk id="10" creationId="{3657DAC9-6DF7-00E3-3F1A-5DF759DF8507}"/>
          </ac:spMkLst>
        </pc:spChg>
        <pc:picChg chg="mod">
          <ac:chgData name="Lauren Cook" userId="815fbe41-2a05-4602-ac13-98a917e4d5a0" providerId="ADAL" clId="{2219383D-9C38-4D0F-BD6B-0175EDEEBE61}" dt="2026-06-23T21:13:18.378" v="1971" actId="962"/>
          <ac:picMkLst>
            <pc:docMk/>
            <pc:sldMk cId="853723009" sldId="278"/>
            <ac:picMk id="1026" creationId="{3B2AD95B-8B8F-9DA8-F862-7169A388992D}"/>
          </ac:picMkLst>
        </pc:picChg>
      </pc:sldChg>
      <pc:sldChg chg="addSp delSp modSp mod">
        <pc:chgData name="Lauren Cook" userId="815fbe41-2a05-4602-ac13-98a917e4d5a0" providerId="ADAL" clId="{2219383D-9C38-4D0F-BD6B-0175EDEEBE61}" dt="2026-06-23T20:33:35.701" v="661" actId="1076"/>
        <pc:sldMkLst>
          <pc:docMk/>
          <pc:sldMk cId="2722619635" sldId="280"/>
        </pc:sldMkLst>
        <pc:spChg chg="mod">
          <ac:chgData name="Lauren Cook" userId="815fbe41-2a05-4602-ac13-98a917e4d5a0" providerId="ADAL" clId="{2219383D-9C38-4D0F-BD6B-0175EDEEBE61}" dt="2026-06-23T20:33:35.701" v="661" actId="1076"/>
          <ac:spMkLst>
            <pc:docMk/>
            <pc:sldMk cId="2722619635" sldId="280"/>
            <ac:spMk id="3" creationId="{027A17E4-40FE-8E9D-7811-03EE74061F4D}"/>
          </ac:spMkLst>
        </pc:spChg>
        <pc:spChg chg="mod">
          <ac:chgData name="Lauren Cook" userId="815fbe41-2a05-4602-ac13-98a917e4d5a0" providerId="ADAL" clId="{2219383D-9C38-4D0F-BD6B-0175EDEEBE61}" dt="2026-05-27T20:46:39.229" v="139" actId="20577"/>
          <ac:spMkLst>
            <pc:docMk/>
            <pc:sldMk cId="2722619635" sldId="280"/>
            <ac:spMk id="4" creationId="{51BF6CFA-3D48-0212-2AFF-218E8865F629}"/>
          </ac:spMkLst>
        </pc:spChg>
        <pc:picChg chg="add mod">
          <ac:chgData name="Lauren Cook" userId="815fbe41-2a05-4602-ac13-98a917e4d5a0" providerId="ADAL" clId="{2219383D-9C38-4D0F-BD6B-0175EDEEBE61}" dt="2026-06-23T20:33:21.383" v="658" actId="962"/>
          <ac:picMkLst>
            <pc:docMk/>
            <pc:sldMk cId="2722619635" sldId="280"/>
            <ac:picMk id="6" creationId="{A308D506-EEF4-7715-09B7-AB310AB324BA}"/>
          </ac:picMkLst>
        </pc:picChg>
      </pc:sldChg>
      <pc:sldChg chg="delSp modSp mod">
        <pc:chgData name="Lauren Cook" userId="815fbe41-2a05-4602-ac13-98a917e4d5a0" providerId="ADAL" clId="{2219383D-9C38-4D0F-BD6B-0175EDEEBE61}" dt="2026-06-24T13:36:06.618" v="1973" actId="207"/>
        <pc:sldMkLst>
          <pc:docMk/>
          <pc:sldMk cId="3860881963" sldId="281"/>
        </pc:sldMkLst>
        <pc:spChg chg="mod">
          <ac:chgData name="Lauren Cook" userId="815fbe41-2a05-4602-ac13-98a917e4d5a0" providerId="ADAL" clId="{2219383D-9C38-4D0F-BD6B-0175EDEEBE61}" dt="2026-05-27T20:38:12.330" v="110" actId="20577"/>
          <ac:spMkLst>
            <pc:docMk/>
            <pc:sldMk cId="3860881963" sldId="281"/>
            <ac:spMk id="2" creationId="{0E03843C-8427-1786-FD06-04F3E87012B6}"/>
          </ac:spMkLst>
        </pc:spChg>
        <pc:spChg chg="mod">
          <ac:chgData name="Lauren Cook" userId="815fbe41-2a05-4602-ac13-98a917e4d5a0" providerId="ADAL" clId="{2219383D-9C38-4D0F-BD6B-0175EDEEBE61}" dt="2026-06-24T13:36:06.618" v="1973" actId="207"/>
          <ac:spMkLst>
            <pc:docMk/>
            <pc:sldMk cId="3860881963" sldId="281"/>
            <ac:spMk id="4" creationId="{192732AA-FEF0-2F8F-4047-95F62CE29F97}"/>
          </ac:spMkLst>
        </pc:spChg>
        <pc:picChg chg="mod modCrop">
          <ac:chgData name="Lauren Cook" userId="815fbe41-2a05-4602-ac13-98a917e4d5a0" providerId="ADAL" clId="{2219383D-9C38-4D0F-BD6B-0175EDEEBE61}" dt="2026-06-23T20:24:33.331" v="572" actId="962"/>
          <ac:picMkLst>
            <pc:docMk/>
            <pc:sldMk cId="3860881963" sldId="281"/>
            <ac:picMk id="5" creationId="{E9A678BE-81F9-C0D7-EFAE-76702F0368F9}"/>
          </ac:picMkLst>
        </pc:picChg>
      </pc:sldChg>
    </pc:docChg>
  </pc:docChgLst>
  <pc:docChgLst>
    <pc:chgData name="Lauren Cook" userId="S::ce40114@tn.gov::815fbe41-2a05-4602-ac13-98a917e4d5a0" providerId="AD" clId="Web-{E64D4AD6-3693-9063-7C50-B7C761510327}"/>
    <pc:docChg chg="modSld">
      <pc:chgData name="Lauren Cook" userId="S::ce40114@tn.gov::815fbe41-2a05-4602-ac13-98a917e4d5a0" providerId="AD" clId="Web-{E64D4AD6-3693-9063-7C50-B7C761510327}" dt="2026-05-27T21:32:19.922" v="0" actId="20577"/>
      <pc:docMkLst>
        <pc:docMk/>
      </pc:docMkLst>
      <pc:sldChg chg="modSp">
        <pc:chgData name="Lauren Cook" userId="S::ce40114@tn.gov::815fbe41-2a05-4602-ac13-98a917e4d5a0" providerId="AD" clId="Web-{E64D4AD6-3693-9063-7C50-B7C761510327}" dt="2026-05-27T21:32:19.922" v="0" actId="20577"/>
        <pc:sldMkLst>
          <pc:docMk/>
          <pc:sldMk cId="853723009" sldId="27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7AABC-EFCF-81C3-2F05-C4B0D9525E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CD5DF9-01D4-111F-CC96-D56AA0FE95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0D4608-5229-AF79-0C54-B281989899EC}"/>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5" name="Footer Placeholder 4">
            <a:extLst>
              <a:ext uri="{FF2B5EF4-FFF2-40B4-BE49-F238E27FC236}">
                <a16:creationId xmlns:a16="http://schemas.microsoft.com/office/drawing/2014/main" id="{489CB593-554F-C25C-85C5-179FD10CB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868E8-7DF2-37EF-B2F0-8F5F6158BF5D}"/>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238446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BD88-230E-AF83-C869-7159928C34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8DC3B7-439F-BB4F-5724-48A71959DF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95231-EBEF-8B7B-4AD4-106DBE52054F}"/>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5" name="Footer Placeholder 4">
            <a:extLst>
              <a:ext uri="{FF2B5EF4-FFF2-40B4-BE49-F238E27FC236}">
                <a16:creationId xmlns:a16="http://schemas.microsoft.com/office/drawing/2014/main" id="{48AC903F-F850-F884-6653-92C503E3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A7D955-FA08-54B5-00C7-A670DE2F8EC5}"/>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361957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87ADA6-44DE-8979-95F0-6A78097B1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4C8327-638E-FFF9-5282-4249F995B7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637CB-EFC1-82D1-A0C8-D7D2EFDCED4D}"/>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5" name="Footer Placeholder 4">
            <a:extLst>
              <a:ext uri="{FF2B5EF4-FFF2-40B4-BE49-F238E27FC236}">
                <a16:creationId xmlns:a16="http://schemas.microsoft.com/office/drawing/2014/main" id="{D7D679E7-6CFF-5329-9548-DEBE3A8DF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62340-5AFE-B637-EAC6-014592785920}"/>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2970477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12192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203200" y="4038604"/>
            <a:ext cx="11785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7" name="Text Placeholder 13"/>
          <p:cNvSpPr>
            <a:spLocks noGrp="1"/>
          </p:cNvSpPr>
          <p:nvPr>
            <p:ph type="body" sz="quarter" idx="12"/>
          </p:nvPr>
        </p:nvSpPr>
        <p:spPr>
          <a:xfrm>
            <a:off x="203200" y="5461001"/>
            <a:ext cx="11785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endParaRPr lang="en-US" dirty="0"/>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6400" y="1914563"/>
            <a:ext cx="6299197" cy="1352474"/>
          </a:xfrm>
          <a:prstGeom prst="rect">
            <a:avLst/>
          </a:prstGeom>
        </p:spPr>
      </p:pic>
    </p:spTree>
    <p:extLst>
      <p:ext uri="{BB962C8B-B14F-4D97-AF65-F5344CB8AC3E}">
        <p14:creationId xmlns:p14="http://schemas.microsoft.com/office/powerpoint/2010/main" val="295069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12192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203200" y="4038604"/>
            <a:ext cx="11785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7" name="Text Placeholder 13"/>
          <p:cNvSpPr>
            <a:spLocks noGrp="1"/>
          </p:cNvSpPr>
          <p:nvPr>
            <p:ph type="body" sz="quarter" idx="12"/>
          </p:nvPr>
        </p:nvSpPr>
        <p:spPr>
          <a:xfrm>
            <a:off x="203200" y="5461001"/>
            <a:ext cx="11785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endParaRPr lang="en-US" dirty="0"/>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6400" y="1914563"/>
            <a:ext cx="6299197" cy="1352474"/>
          </a:xfrm>
          <a:prstGeom prst="rect">
            <a:avLst/>
          </a:prstGeom>
        </p:spPr>
      </p:pic>
    </p:spTree>
    <p:extLst>
      <p:ext uri="{BB962C8B-B14F-4D97-AF65-F5344CB8AC3E}">
        <p14:creationId xmlns:p14="http://schemas.microsoft.com/office/powerpoint/2010/main" val="1290551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6000" y="0"/>
            <a:ext cx="6096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508000" y="2209801"/>
            <a:ext cx="52832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508000" y="5562600"/>
            <a:ext cx="53848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508000" y="4445001"/>
            <a:ext cx="52832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1" y="670592"/>
            <a:ext cx="3179001" cy="682550"/>
          </a:xfrm>
          <a:prstGeom prst="rect">
            <a:avLst/>
          </a:prstGeom>
        </p:spPr>
      </p:pic>
    </p:spTree>
    <p:extLst>
      <p:ext uri="{BB962C8B-B14F-4D97-AF65-F5344CB8AC3E}">
        <p14:creationId xmlns:p14="http://schemas.microsoft.com/office/powerpoint/2010/main" val="303393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3454400" y="3874770"/>
            <a:ext cx="8737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3556000" y="3874770"/>
            <a:ext cx="8432800" cy="224028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916" y="3868420"/>
            <a:ext cx="2839368" cy="2252980"/>
          </a:xfrm>
          <a:prstGeom prst="rect">
            <a:avLst/>
          </a:prstGeom>
          <a:noFill/>
          <a:ln>
            <a:noFill/>
          </a:ln>
        </p:spPr>
      </p:pic>
    </p:spTree>
    <p:extLst>
      <p:ext uri="{BB962C8B-B14F-4D97-AF65-F5344CB8AC3E}">
        <p14:creationId xmlns:p14="http://schemas.microsoft.com/office/powerpoint/2010/main" val="4214238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43000"/>
            <a:ext cx="117856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965" y="6064018"/>
            <a:ext cx="808568" cy="641582"/>
          </a:xfrm>
          <a:prstGeom prst="rect">
            <a:avLst/>
          </a:prstGeom>
        </p:spPr>
      </p:pic>
    </p:spTree>
    <p:extLst>
      <p:ext uri="{BB962C8B-B14F-4D97-AF65-F5344CB8AC3E}">
        <p14:creationId xmlns:p14="http://schemas.microsoft.com/office/powerpoint/2010/main" val="2587811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43000"/>
            <a:ext cx="11785600" cy="5009266"/>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
        <p:nvSpPr>
          <p:cNvPr id="15"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884510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62936"/>
            <a:ext cx="11785600" cy="50092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3153981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03200" y="1193801"/>
            <a:ext cx="117856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12192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6"/>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340501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DAAE8-A6DA-E042-1B64-C088640880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E52E82-C9A5-D6F1-E732-359D43981C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6139A-C136-A833-D3D2-A8E433D8B671}"/>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5" name="Footer Placeholder 4">
            <a:extLst>
              <a:ext uri="{FF2B5EF4-FFF2-40B4-BE49-F238E27FC236}">
                <a16:creationId xmlns:a16="http://schemas.microsoft.com/office/drawing/2014/main" id="{D126D201-2EC4-FB6B-6DFD-6C5494C7D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7CB62-F56E-212B-2872-B6379BC6B9C3}"/>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4224983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93801"/>
            <a:ext cx="117856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1616340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93801"/>
            <a:ext cx="117856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989028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93801"/>
            <a:ext cx="11785600" cy="4958465"/>
          </a:xfrm>
        </p:spPr>
        <p:txBody>
          <a:bodyPr>
            <a:normAutofit/>
          </a:bodyPr>
          <a:lstStyle>
            <a:lvl1pPr>
              <a:buClr>
                <a:schemeClr val="accent5">
                  <a:lumMod val="75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75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75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75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75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990602"/>
            <a:ext cx="12192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4284411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93801"/>
            <a:ext cx="117856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2928395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65229"/>
            <a:ext cx="57912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Content Placeholder 2"/>
          <p:cNvSpPr>
            <a:spLocks noGrp="1"/>
          </p:cNvSpPr>
          <p:nvPr>
            <p:ph idx="13"/>
          </p:nvPr>
        </p:nvSpPr>
        <p:spPr>
          <a:xfrm>
            <a:off x="6096000" y="1174754"/>
            <a:ext cx="57912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8"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420509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684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157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998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676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13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5645-B419-18F7-785C-91232C5EF1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F148DA-C381-21DF-7D0C-D24322E409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FD03B9-E854-B49B-94DD-3205A3FC0384}"/>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5" name="Footer Placeholder 4">
            <a:extLst>
              <a:ext uri="{FF2B5EF4-FFF2-40B4-BE49-F238E27FC236}">
                <a16:creationId xmlns:a16="http://schemas.microsoft.com/office/drawing/2014/main" id="{6A97ACAD-7332-100F-4E87-0F65E9E8E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88556-39B2-591B-4F5B-0D896A070A8A}"/>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377893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2539-B618-8161-00E0-173B50419A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501300-1FF8-EB75-B079-C0F4411928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BD4E9E-281A-A7C8-46F8-CD5178047F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9E3D53-B9E8-A472-B5B6-4909E58C9189}"/>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6" name="Footer Placeholder 5">
            <a:extLst>
              <a:ext uri="{FF2B5EF4-FFF2-40B4-BE49-F238E27FC236}">
                <a16:creationId xmlns:a16="http://schemas.microsoft.com/office/drawing/2014/main" id="{3C7760D1-1D9B-33C8-AB1F-50FD2E069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EE76AD-F1A7-3DAD-6D8F-3F611C5E5E86}"/>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226374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797A-670C-EB83-82FF-B9A39FAD6A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074A02-7D53-B9BB-9793-B8C2502F6E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5C9302-E407-B5BD-B097-4FD7362057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298A02-4A09-6A64-D0DD-3A8326D578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BB22CB-6721-F805-BFB1-068C901B2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2E2370-47E1-F75C-DB55-0F2716F0EBA1}"/>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8" name="Footer Placeholder 7">
            <a:extLst>
              <a:ext uri="{FF2B5EF4-FFF2-40B4-BE49-F238E27FC236}">
                <a16:creationId xmlns:a16="http://schemas.microsoft.com/office/drawing/2014/main" id="{5B2C04DB-18EC-DBF6-E9F4-FD63A390EF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2638C6-1C53-8372-10DF-B0226505620C}"/>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147972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0A35-324E-C804-6351-C1D4AF78D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6553B0-717B-13FC-B552-BCF6720B4620}"/>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4" name="Footer Placeholder 3">
            <a:extLst>
              <a:ext uri="{FF2B5EF4-FFF2-40B4-BE49-F238E27FC236}">
                <a16:creationId xmlns:a16="http://schemas.microsoft.com/office/drawing/2014/main" id="{CD5847D4-5DEA-3B76-097C-D2A17DE776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103663-E022-5099-8554-AFD5CC7CA5E7}"/>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2900419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11F7CD-E5E0-3301-2894-EBF14742B125}"/>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3" name="Footer Placeholder 2">
            <a:extLst>
              <a:ext uri="{FF2B5EF4-FFF2-40B4-BE49-F238E27FC236}">
                <a16:creationId xmlns:a16="http://schemas.microsoft.com/office/drawing/2014/main" id="{BB492E6F-F346-CAD8-C19C-26BF446A35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5099B2-3166-2668-F22F-37E7056DA4AD}"/>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155051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E0EB-C3B9-9A9E-3EBE-DF3A59B80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67C6C1-906A-7530-8F9B-C22F942B7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F84C46-16C7-0999-73EE-3A2530AC0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4F3075-471A-3EA7-D045-E40D529A09F5}"/>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6" name="Footer Placeholder 5">
            <a:extLst>
              <a:ext uri="{FF2B5EF4-FFF2-40B4-BE49-F238E27FC236}">
                <a16:creationId xmlns:a16="http://schemas.microsoft.com/office/drawing/2014/main" id="{A70198AC-8F13-8A90-66F7-1DE5121C56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C46C4E-F945-BF3E-5659-674CA0F2EF93}"/>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402223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039C-C798-B374-D4EF-4123B4E02C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7FB4F-97E1-A1E3-9707-B2B66F6657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19C898-CD88-489B-2739-4A89E1B83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0F0699-85B4-A6A7-5EC5-3C117715B0B7}"/>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6" name="Footer Placeholder 5">
            <a:extLst>
              <a:ext uri="{FF2B5EF4-FFF2-40B4-BE49-F238E27FC236}">
                <a16:creationId xmlns:a16="http://schemas.microsoft.com/office/drawing/2014/main" id="{05127A4F-F2AB-1B8A-F250-EE0B3EFE4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AEB8E-EB2E-E028-E74A-F507C5564C41}"/>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104385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8F3790-20A5-9CE0-494A-46BFBEC30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209DDB-E065-3132-8B41-3721918B6D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B797F-209D-A468-7A13-67F41532D2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9BBC8E-0FDF-4239-B493-0876D068ECD9}" type="datetimeFigureOut">
              <a:rPr lang="en-US" smtClean="0"/>
              <a:t>6/26/2026</a:t>
            </a:fld>
            <a:endParaRPr lang="en-US"/>
          </a:p>
        </p:txBody>
      </p:sp>
      <p:sp>
        <p:nvSpPr>
          <p:cNvPr id="5" name="Footer Placeholder 4">
            <a:extLst>
              <a:ext uri="{FF2B5EF4-FFF2-40B4-BE49-F238E27FC236}">
                <a16:creationId xmlns:a16="http://schemas.microsoft.com/office/drawing/2014/main" id="{8F179137-1D5D-C203-69D4-43190CC5D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2EFB64A-E88B-5CBC-D073-69BF0AD19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1739CF-2A0E-4E8E-B356-ECA4B50742BD}" type="slidenum">
              <a:rPr lang="en-US" smtClean="0"/>
              <a:t>‹#›</a:t>
            </a:fld>
            <a:endParaRPr lang="en-US"/>
          </a:p>
        </p:txBody>
      </p:sp>
    </p:spTree>
    <p:extLst>
      <p:ext uri="{BB962C8B-B14F-4D97-AF65-F5344CB8AC3E}">
        <p14:creationId xmlns:p14="http://schemas.microsoft.com/office/powerpoint/2010/main" val="2240353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this is a test</a:t>
            </a:r>
          </a:p>
        </p:txBody>
      </p:sp>
      <p:sp>
        <p:nvSpPr>
          <p:cNvPr id="7" name="Slide Number Placeholder 5"/>
          <p:cNvSpPr>
            <a:spLocks noGrp="1"/>
          </p:cNvSpPr>
          <p:nvPr>
            <p:ph type="sldNum" sz="quarter" idx="4"/>
          </p:nvPr>
        </p:nvSpPr>
        <p:spPr>
          <a:xfrm>
            <a:off x="9144000" y="6350004"/>
            <a:ext cx="2844800" cy="365125"/>
          </a:xfrm>
          <a:prstGeom prst="rect">
            <a:avLst/>
          </a:prstGeom>
        </p:spPr>
        <p:txBody>
          <a:bodyPr anchor="ctr"/>
          <a:lstStyle>
            <a:lvl1pPr algn="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42698248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verify.tn.gov/" TargetMode="External"/><Relationship Id="rId1" Type="http://schemas.openxmlformats.org/officeDocument/2006/relationships/slideLayout" Target="../slideLayouts/slideLayout18.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ore.tn.gov/"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tn.gov/commerce/regboards/pi.html" TargetMode="External"/><Relationship Id="rId1" Type="http://schemas.openxmlformats.org/officeDocument/2006/relationships/slideLayout" Target="../slideLayouts/slideLayout18.xml"/><Relationship Id="rId4" Type="http://schemas.openxmlformats.org/officeDocument/2006/relationships/hyperlink" Target="mailto:Private.Investigation@tn.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TN Detection Services Licensing Program </a:t>
            </a:r>
          </a:p>
        </p:txBody>
      </p:sp>
      <p:sp>
        <p:nvSpPr>
          <p:cNvPr id="3" name="Text Placeholder 2"/>
          <p:cNvSpPr>
            <a:spLocks noGrp="1"/>
          </p:cNvSpPr>
          <p:nvPr>
            <p:ph type="body" sz="quarter" idx="12"/>
          </p:nvPr>
        </p:nvSpPr>
        <p:spPr/>
        <p:txBody>
          <a:bodyPr/>
          <a:lstStyle/>
          <a:p>
            <a:r>
              <a:rPr lang="en-US" dirty="0"/>
              <a:t>Private Investigation Company Initial License Application</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02613-FAFB-1AC7-7FE0-95C833AE7E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EF500B-71FF-D654-DDB9-2AAD8CC8EF15}"/>
              </a:ext>
            </a:extLst>
          </p:cNvPr>
          <p:cNvSpPr>
            <a:spLocks noGrp="1"/>
          </p:cNvSpPr>
          <p:nvPr>
            <p:ph type="title"/>
          </p:nvPr>
        </p:nvSpPr>
        <p:spPr/>
        <p:txBody>
          <a:bodyPr/>
          <a:lstStyle/>
          <a:p>
            <a:r>
              <a:rPr lang="en-US" dirty="0"/>
              <a:t>Step 9: Individual or Corporate Qualifier</a:t>
            </a:r>
          </a:p>
        </p:txBody>
      </p:sp>
      <p:sp>
        <p:nvSpPr>
          <p:cNvPr id="3" name="TextBox 2">
            <a:extLst>
              <a:ext uri="{FF2B5EF4-FFF2-40B4-BE49-F238E27FC236}">
                <a16:creationId xmlns:a16="http://schemas.microsoft.com/office/drawing/2014/main" id="{D67A13CD-29A8-F57E-186B-57C7CC5E45D0}"/>
              </a:ext>
            </a:extLst>
          </p:cNvPr>
          <p:cNvSpPr txBox="1">
            <a:spLocks/>
          </p:cNvSpPr>
          <p:nvPr/>
        </p:nvSpPr>
        <p:spPr>
          <a:xfrm>
            <a:off x="5607426" y="1249584"/>
            <a:ext cx="5855788" cy="1600438"/>
          </a:xfrm>
          <a:prstGeom prst="rect">
            <a:avLst/>
          </a:prstGeom>
          <a:solidFill>
            <a:srgbClr val="E8E8E8"/>
          </a:solidFill>
          <a:ln w="15875">
            <a:solidFill>
              <a:srgbClr val="284178"/>
            </a:solidFill>
          </a:ln>
        </p:spPr>
        <p:txBody>
          <a:bodyPr wrap="square" rtlCol="0">
            <a:spAutoFit/>
          </a:bodyPr>
          <a:lstStyle/>
          <a:p>
            <a:r>
              <a:rPr lang="en-US" sz="1400" b="1" dirty="0">
                <a:solidFill>
                  <a:srgbClr val="1B365D"/>
                </a:solidFill>
                <a:latin typeface="PermianSlabSerifTypeface" panose="02000000000000000000" pitchFamily="50" charset="0"/>
              </a:rPr>
              <a:t>Please complete each field for the Qualifying Agent. </a:t>
            </a:r>
          </a:p>
          <a:p>
            <a:endParaRPr lang="en-US" sz="1400" b="1" dirty="0">
              <a:solidFill>
                <a:srgbClr val="1B365D"/>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Qualifying agent personal information, address, social security number and criminal history information.</a:t>
            </a:r>
          </a:p>
          <a:p>
            <a:endParaRPr lang="en-US" sz="1400" dirty="0">
              <a:solidFill>
                <a:srgbClr val="1B365D"/>
              </a:solidFill>
              <a:latin typeface="PermianSlabSerifTypeface" panose="02000000000000000000" pitchFamily="50" charset="0"/>
            </a:endParaRPr>
          </a:p>
          <a:p>
            <a:r>
              <a:rPr lang="en-US" sz="1400" b="1" i="1" dirty="0">
                <a:solidFill>
                  <a:srgbClr val="1B365D"/>
                </a:solidFill>
                <a:latin typeface="PermianSlabSerifTypeface" panose="02000000000000000000" pitchFamily="50" charset="0"/>
              </a:rPr>
              <a:t>Note:</a:t>
            </a:r>
            <a:r>
              <a:rPr lang="en-US" sz="1400" dirty="0">
                <a:solidFill>
                  <a:srgbClr val="1B365D"/>
                </a:solidFill>
                <a:latin typeface="PermianSlabSerifTypeface" panose="02000000000000000000" pitchFamily="50" charset="0"/>
              </a:rPr>
              <a:t> </a:t>
            </a:r>
            <a:r>
              <a:rPr lang="en-US" sz="1400" i="1" dirty="0">
                <a:solidFill>
                  <a:srgbClr val="1B365D"/>
                </a:solidFill>
                <a:latin typeface="PermianSlabSerifTypeface" panose="02000000000000000000" pitchFamily="50" charset="0"/>
              </a:rPr>
              <a:t>If answering </a:t>
            </a:r>
            <a:r>
              <a:rPr lang="en-US" sz="1400" i="1" dirty="0">
                <a:solidFill>
                  <a:srgbClr val="C00000"/>
                </a:solidFill>
                <a:latin typeface="PermianSlabSerifTypeface" panose="02000000000000000000" pitchFamily="50" charset="0"/>
              </a:rPr>
              <a:t>“Yes”</a:t>
            </a:r>
            <a:r>
              <a:rPr lang="en-US" sz="1400" i="1" dirty="0">
                <a:solidFill>
                  <a:srgbClr val="1B365D"/>
                </a:solidFill>
                <a:latin typeface="PermianSlabSerifTypeface" panose="02000000000000000000" pitchFamily="50" charset="0"/>
              </a:rPr>
              <a:t> to criminal history questions provide court documents and written explanation.</a:t>
            </a:r>
            <a:endParaRPr lang="en-US" sz="1400" dirty="0">
              <a:solidFill>
                <a:srgbClr val="1B365D"/>
              </a:solidFill>
              <a:latin typeface="PermianSlabSerifTypeface" panose="02000000000000000000" pitchFamily="50" charset="0"/>
            </a:endParaRPr>
          </a:p>
        </p:txBody>
      </p:sp>
      <p:pic>
        <p:nvPicPr>
          <p:cNvPr id="5" name="Picture 4" descr="Individual or Corporate Qualifier Information page with qualifier questions and required fields for personal and address details.">
            <a:extLst>
              <a:ext uri="{FF2B5EF4-FFF2-40B4-BE49-F238E27FC236}">
                <a16:creationId xmlns:a16="http://schemas.microsoft.com/office/drawing/2014/main" id="{45AA663B-B579-361F-D3DC-47082A3CED0E}"/>
              </a:ext>
            </a:extLst>
          </p:cNvPr>
          <p:cNvPicPr>
            <a:picLocks noChangeAspect="1"/>
          </p:cNvPicPr>
          <p:nvPr/>
        </p:nvPicPr>
        <p:blipFill>
          <a:blip r:embed="rId2"/>
          <a:srcRect b="5886"/>
          <a:stretch>
            <a:fillRect/>
          </a:stretch>
        </p:blipFill>
        <p:spPr>
          <a:xfrm>
            <a:off x="516708" y="1249584"/>
            <a:ext cx="4705609" cy="4687485"/>
          </a:xfrm>
          <a:prstGeom prst="rect">
            <a:avLst/>
          </a:prstGeom>
        </p:spPr>
      </p:pic>
      <p:pic>
        <p:nvPicPr>
          <p:cNvPr id="8" name="Picture 7" descr="Form fields for contact and background information, including phone number, email, and several eligibility questions, with Back and Next buttons at the bottom.">
            <a:extLst>
              <a:ext uri="{FF2B5EF4-FFF2-40B4-BE49-F238E27FC236}">
                <a16:creationId xmlns:a16="http://schemas.microsoft.com/office/drawing/2014/main" id="{EEB0ECFB-F8B2-A0C9-567C-CD1C45456C6C}"/>
              </a:ext>
            </a:extLst>
          </p:cNvPr>
          <p:cNvPicPr>
            <a:picLocks noChangeAspect="1"/>
          </p:cNvPicPr>
          <p:nvPr/>
        </p:nvPicPr>
        <p:blipFill>
          <a:blip r:embed="rId3"/>
          <a:srcRect t="7032"/>
          <a:stretch>
            <a:fillRect/>
          </a:stretch>
        </p:blipFill>
        <p:spPr>
          <a:xfrm>
            <a:off x="6330087" y="3006107"/>
            <a:ext cx="4528028" cy="2930962"/>
          </a:xfrm>
          <a:prstGeom prst="rect">
            <a:avLst/>
          </a:prstGeom>
        </p:spPr>
      </p:pic>
    </p:spTree>
    <p:extLst>
      <p:ext uri="{BB962C8B-B14F-4D97-AF65-F5344CB8AC3E}">
        <p14:creationId xmlns:p14="http://schemas.microsoft.com/office/powerpoint/2010/main" val="66594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491D6-78A3-881F-948D-4943BA2CE4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A4AC78-21C5-01E1-C38A-71C182BC1BC2}"/>
              </a:ext>
            </a:extLst>
          </p:cNvPr>
          <p:cNvSpPr>
            <a:spLocks noGrp="1"/>
          </p:cNvSpPr>
          <p:nvPr>
            <p:ph type="title"/>
          </p:nvPr>
        </p:nvSpPr>
        <p:spPr/>
        <p:txBody>
          <a:bodyPr/>
          <a:lstStyle/>
          <a:p>
            <a:r>
              <a:rPr lang="en-US" dirty="0"/>
              <a:t>Step 10: Other State Licenses</a:t>
            </a:r>
          </a:p>
        </p:txBody>
      </p:sp>
      <p:sp>
        <p:nvSpPr>
          <p:cNvPr id="3" name="TextBox 2">
            <a:extLst>
              <a:ext uri="{FF2B5EF4-FFF2-40B4-BE49-F238E27FC236}">
                <a16:creationId xmlns:a16="http://schemas.microsoft.com/office/drawing/2014/main" id="{F15A9A26-2256-25B8-6D52-A63219982704}"/>
              </a:ext>
            </a:extLst>
          </p:cNvPr>
          <p:cNvSpPr txBox="1">
            <a:spLocks/>
          </p:cNvSpPr>
          <p:nvPr/>
        </p:nvSpPr>
        <p:spPr>
          <a:xfrm>
            <a:off x="218440" y="1274564"/>
            <a:ext cx="6424023" cy="2339102"/>
          </a:xfrm>
          <a:prstGeom prst="rect">
            <a:avLst/>
          </a:prstGeom>
          <a:solidFill>
            <a:srgbClr val="E8E8E8"/>
          </a:solidFill>
          <a:ln w="15875">
            <a:solidFill>
              <a:srgbClr val="284178"/>
            </a:solidFill>
          </a:ln>
        </p:spPr>
        <p:txBody>
          <a:bodyPr wrap="square" rtlCol="0">
            <a:spAutoFit/>
          </a:bodyPr>
          <a:lstStyle/>
          <a:p>
            <a:r>
              <a:rPr lang="en-US" sz="1400" i="1" dirty="0">
                <a:solidFill>
                  <a:srgbClr val="1B365D"/>
                </a:solidFill>
                <a:latin typeface="PermianSlabSerifTypeface" panose="02000000000000000000" pitchFamily="50" charset="0"/>
              </a:rPr>
              <a:t>To add additional licenses, select </a:t>
            </a:r>
            <a:r>
              <a:rPr lang="en-US" sz="1400" i="1" dirty="0">
                <a:solidFill>
                  <a:srgbClr val="BF1E1E"/>
                </a:solidFill>
                <a:latin typeface="PermianSlabSerifTypeface" panose="02000000000000000000" pitchFamily="50" charset="0"/>
              </a:rPr>
              <a:t>“Add”</a:t>
            </a:r>
            <a:r>
              <a:rPr lang="en-US" sz="1400" i="1" dirty="0">
                <a:solidFill>
                  <a:schemeClr val="tx2"/>
                </a:solidFill>
                <a:latin typeface="PermianSlabSerifTypeface" panose="02000000000000000000" pitchFamily="50" charset="0"/>
              </a:rPr>
              <a:t>.</a:t>
            </a:r>
          </a:p>
          <a:p>
            <a:endParaRPr lang="en-US" sz="1600" b="1" dirty="0">
              <a:solidFill>
                <a:schemeClr val="tx2"/>
              </a:solidFill>
              <a:latin typeface="PermianSlabSerifTypeface" panose="02000000000000000000" pitchFamily="50" charset="0"/>
            </a:endParaRPr>
          </a:p>
          <a:p>
            <a:r>
              <a:rPr lang="en-US" sz="1400" b="1" dirty="0">
                <a:solidFill>
                  <a:srgbClr val="1B365D"/>
                </a:solidFill>
                <a:latin typeface="PermianSlabSerifTypeface" panose="02000000000000000000" pitchFamily="50" charset="0"/>
              </a:rPr>
              <a:t>Please provide information for any other state license held.</a:t>
            </a:r>
          </a:p>
          <a:p>
            <a:endParaRPr lang="en-US" sz="1600" b="1" dirty="0">
              <a:solidFill>
                <a:srgbClr val="1B365D"/>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State</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License Type</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License Number</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Current License Status</a:t>
            </a:r>
          </a:p>
          <a:p>
            <a:endParaRPr lang="en-US" sz="1600" dirty="0">
              <a:solidFill>
                <a:srgbClr val="1B365D"/>
              </a:solidFill>
              <a:latin typeface="PermianSlabSerifTypeface" panose="02000000000000000000" pitchFamily="50" charset="0"/>
            </a:endParaRPr>
          </a:p>
          <a:p>
            <a:pPr lvl="0">
              <a:defRPr/>
            </a:pPr>
            <a:r>
              <a:rPr kumimoji="0" lang="en-US" sz="1400" b="0" u="none" strike="noStrike" kern="1200" cap="none" spc="0" normalizeH="0" baseline="0" noProof="0" dirty="0">
                <a:ln>
                  <a:noFill/>
                </a:ln>
                <a:solidFill>
                  <a:srgbClr val="1B365D"/>
                </a:solidFill>
                <a:effectLst/>
                <a:uLnTx/>
                <a:uFillTx/>
                <a:latin typeface="PermianSlabSerifTypeface" panose="02000000000000000000" pitchFamily="50" charset="0"/>
                <a:ea typeface="+mn-ea"/>
                <a:cs typeface="+mn-cs"/>
              </a:rPr>
              <a:t>Then click </a:t>
            </a:r>
            <a:r>
              <a:rPr kumimoji="0" lang="en-US" sz="1400" b="0" u="none" strike="noStrike" kern="1200" cap="none" spc="0" normalizeH="0" baseline="0" noProof="0" dirty="0">
                <a:ln>
                  <a:noFill/>
                </a:ln>
                <a:solidFill>
                  <a:srgbClr val="BF1E1E"/>
                </a:solidFill>
                <a:effectLst/>
                <a:uLnTx/>
                <a:uFillTx/>
                <a:latin typeface="PermianSlabSerifTypeface" panose="02000000000000000000" pitchFamily="50" charset="0"/>
                <a:ea typeface="+mn-ea"/>
                <a:cs typeface="+mn-cs"/>
              </a:rPr>
              <a:t>“Next”</a:t>
            </a:r>
            <a:r>
              <a:rPr lang="en-US" sz="1400" dirty="0">
                <a:solidFill>
                  <a:srgbClr val="1B365D"/>
                </a:solidFill>
                <a:latin typeface="PermianSlabSerifTypeface" panose="02000000000000000000" pitchFamily="50" charset="0"/>
              </a:rPr>
              <a:t>.</a:t>
            </a:r>
            <a:endParaRPr lang="en-US" sz="1400" dirty="0">
              <a:solidFill>
                <a:srgbClr val="BF1E1E"/>
              </a:solidFill>
              <a:latin typeface="PermianSlabSerifTypeface" panose="02000000000000000000" pitchFamily="50" charset="0"/>
            </a:endParaRPr>
          </a:p>
        </p:txBody>
      </p:sp>
      <p:pic>
        <p:nvPicPr>
          <p:cNvPr id="5" name="Picture 4" descr="Other State License Information page with an Add button featuring a plus icon and a Next button circled in red.">
            <a:extLst>
              <a:ext uri="{FF2B5EF4-FFF2-40B4-BE49-F238E27FC236}">
                <a16:creationId xmlns:a16="http://schemas.microsoft.com/office/drawing/2014/main" id="{ED08EB89-E5BB-F377-5532-B962ED3D1D2B}"/>
              </a:ext>
            </a:extLst>
          </p:cNvPr>
          <p:cNvPicPr>
            <a:picLocks noChangeAspect="1"/>
          </p:cNvPicPr>
          <p:nvPr/>
        </p:nvPicPr>
        <p:blipFill>
          <a:blip r:embed="rId2"/>
          <a:stretch>
            <a:fillRect/>
          </a:stretch>
        </p:blipFill>
        <p:spPr>
          <a:xfrm>
            <a:off x="5084974" y="3387469"/>
            <a:ext cx="6823875" cy="25650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16413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C1751-D882-F3FC-2753-891B7ACF81D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90F95E5-FBB9-6A98-A267-43130BA89CB8}"/>
              </a:ext>
            </a:extLst>
          </p:cNvPr>
          <p:cNvSpPr>
            <a:spLocks noGrp="1" noRot="1" noMove="1" noResize="1" noEditPoints="1" noAdjustHandles="1" noChangeArrowheads="1" noChangeShapeType="1"/>
          </p:cNvSpPr>
          <p:nvPr>
            <p:ph type="title"/>
          </p:nvPr>
        </p:nvSpPr>
        <p:spPr/>
        <p:txBody>
          <a:bodyPr/>
          <a:lstStyle/>
          <a:p>
            <a:r>
              <a:rPr lang="en-US" dirty="0"/>
              <a:t>Step 11: Company Organization</a:t>
            </a:r>
          </a:p>
        </p:txBody>
      </p:sp>
      <p:sp>
        <p:nvSpPr>
          <p:cNvPr id="3" name="TextBox 2">
            <a:extLst>
              <a:ext uri="{FF2B5EF4-FFF2-40B4-BE49-F238E27FC236}">
                <a16:creationId xmlns:a16="http://schemas.microsoft.com/office/drawing/2014/main" id="{FDFE3BC1-EED8-AF5A-7571-26341AA9FECC}"/>
              </a:ext>
            </a:extLst>
          </p:cNvPr>
          <p:cNvSpPr txBox="1">
            <a:spLocks/>
          </p:cNvSpPr>
          <p:nvPr/>
        </p:nvSpPr>
        <p:spPr>
          <a:xfrm>
            <a:off x="2051840" y="1759214"/>
            <a:ext cx="8088315" cy="830997"/>
          </a:xfrm>
          <a:prstGeom prst="rect">
            <a:avLst/>
          </a:prstGeom>
          <a:solidFill>
            <a:srgbClr val="E8E8E8"/>
          </a:solidFill>
          <a:ln w="15875">
            <a:solidFill>
              <a:srgbClr val="284178"/>
            </a:solidFill>
          </a:ln>
        </p:spPr>
        <p:txBody>
          <a:bodyPr wrap="square" rtlCol="0">
            <a:spAutoFit/>
          </a:bodyPr>
          <a:lstStyle/>
          <a:p>
            <a:r>
              <a:rPr lang="en-US" sz="1600" b="1" dirty="0">
                <a:solidFill>
                  <a:srgbClr val="1B365D"/>
                </a:solidFill>
                <a:latin typeface="PermianSlabSerifTypeface" panose="02000000000000000000" pitchFamily="50" charset="0"/>
              </a:rPr>
              <a:t>Enter the number of estimated investigators for the company, then click </a:t>
            </a:r>
            <a:r>
              <a:rPr lang="en-US" sz="1600" b="1" dirty="0">
                <a:solidFill>
                  <a:srgbClr val="BF1E1E"/>
                </a:solidFill>
                <a:latin typeface="PermianSlabSerifTypeface" panose="02000000000000000000" pitchFamily="50" charset="0"/>
              </a:rPr>
              <a:t>“Next”</a:t>
            </a:r>
            <a:r>
              <a:rPr lang="en-US" sz="1600" b="1" dirty="0">
                <a:solidFill>
                  <a:schemeClr val="tx2"/>
                </a:solidFill>
                <a:latin typeface="PermianSlabSerifTypeface" panose="02000000000000000000" pitchFamily="50" charset="0"/>
              </a:rPr>
              <a:t>.</a:t>
            </a:r>
          </a:p>
          <a:p>
            <a:endParaRPr lang="en-US" sz="1600" dirty="0">
              <a:solidFill>
                <a:srgbClr val="1B365D"/>
              </a:solidFill>
              <a:latin typeface="PermianSlabSerifTypeface" panose="02000000000000000000" pitchFamily="50" charset="0"/>
            </a:endParaRPr>
          </a:p>
          <a:p>
            <a:pPr lvl="0" algn="ctr">
              <a:defRPr/>
            </a:pPr>
            <a:r>
              <a:rPr lang="en-US" sz="1600" b="1" i="1" dirty="0">
                <a:solidFill>
                  <a:srgbClr val="1B365D"/>
                </a:solidFill>
                <a:latin typeface="PermianSlabSerifTypeface" panose="02000000000000000000" pitchFamily="50" charset="0"/>
              </a:rPr>
              <a:t>Note:</a:t>
            </a:r>
            <a:r>
              <a:rPr lang="en-US" sz="1600" dirty="0">
                <a:solidFill>
                  <a:srgbClr val="1B365D"/>
                </a:solidFill>
                <a:latin typeface="PermianSlabSerifTypeface" panose="02000000000000000000" pitchFamily="50" charset="0"/>
              </a:rPr>
              <a:t> </a:t>
            </a:r>
            <a:r>
              <a:rPr lang="en-US" sz="1600" i="1" dirty="0">
                <a:solidFill>
                  <a:srgbClr val="1B365D"/>
                </a:solidFill>
                <a:latin typeface="PermianSlabSerifTypeface" panose="02000000000000000000" pitchFamily="50" charset="0"/>
              </a:rPr>
              <a:t>Include the qualifying agent in the number of investigators. </a:t>
            </a:r>
            <a:endParaRPr kumimoji="0" lang="en-US" sz="1600" b="0" i="1" u="none" strike="noStrike" kern="1200" cap="none" spc="0" normalizeH="0" baseline="0" noProof="0" dirty="0">
              <a:ln>
                <a:noFill/>
              </a:ln>
              <a:solidFill>
                <a:srgbClr val="1B365D"/>
              </a:solidFill>
              <a:effectLst/>
              <a:uLnTx/>
              <a:uFillTx/>
              <a:latin typeface="PermianSlabSerifTypeface" panose="02000000000000000000" pitchFamily="50" charset="0"/>
              <a:ea typeface="+mn-ea"/>
              <a:cs typeface="+mn-cs"/>
            </a:endParaRPr>
          </a:p>
        </p:txBody>
      </p:sp>
      <p:pic>
        <p:nvPicPr>
          <p:cNvPr id="6" name="Picture 5" descr="Company Organization Information page with a field to enter the number of investigator affiliates and a Next button circled in red">
            <a:extLst>
              <a:ext uri="{FF2B5EF4-FFF2-40B4-BE49-F238E27FC236}">
                <a16:creationId xmlns:a16="http://schemas.microsoft.com/office/drawing/2014/main" id="{0D8404FB-69AE-ADE5-BF8F-0D83FDA000D8}"/>
              </a:ext>
            </a:extLst>
          </p:cNvPr>
          <p:cNvPicPr>
            <a:picLocks noChangeAspect="1"/>
          </p:cNvPicPr>
          <p:nvPr/>
        </p:nvPicPr>
        <p:blipFill>
          <a:blip r:embed="rId2"/>
          <a:stretch>
            <a:fillRect/>
          </a:stretch>
        </p:blipFill>
        <p:spPr>
          <a:xfrm>
            <a:off x="1576181" y="3346123"/>
            <a:ext cx="9039635" cy="2347585"/>
          </a:xfrm>
          <a:prstGeom prst="rect">
            <a:avLst/>
          </a:prstGeom>
        </p:spPr>
      </p:pic>
    </p:spTree>
    <p:extLst>
      <p:ext uri="{BB962C8B-B14F-4D97-AF65-F5344CB8AC3E}">
        <p14:creationId xmlns:p14="http://schemas.microsoft.com/office/powerpoint/2010/main" val="3448682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EA82B-F1BB-5CC0-2F16-F80B291A97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D132B0-F921-1B29-E24C-E7D2AE96C000}"/>
              </a:ext>
            </a:extLst>
          </p:cNvPr>
          <p:cNvSpPr>
            <a:spLocks noGrp="1" noRot="1" noMove="1" noResize="1" noEditPoints="1" noAdjustHandles="1" noChangeArrowheads="1" noChangeShapeType="1"/>
          </p:cNvSpPr>
          <p:nvPr>
            <p:ph type="title"/>
          </p:nvPr>
        </p:nvSpPr>
        <p:spPr/>
        <p:txBody>
          <a:bodyPr/>
          <a:lstStyle/>
          <a:p>
            <a:r>
              <a:rPr lang="en-US" dirty="0"/>
              <a:t>Step 12: Statement of Affiliates</a:t>
            </a:r>
          </a:p>
        </p:txBody>
      </p:sp>
      <p:sp>
        <p:nvSpPr>
          <p:cNvPr id="3" name="TextBox 2">
            <a:extLst>
              <a:ext uri="{FF2B5EF4-FFF2-40B4-BE49-F238E27FC236}">
                <a16:creationId xmlns:a16="http://schemas.microsoft.com/office/drawing/2014/main" id="{3DC7789A-FDED-245A-1D12-8F0425FDC47D}"/>
              </a:ext>
            </a:extLst>
          </p:cNvPr>
          <p:cNvSpPr txBox="1">
            <a:spLocks/>
          </p:cNvSpPr>
          <p:nvPr/>
        </p:nvSpPr>
        <p:spPr>
          <a:xfrm>
            <a:off x="6586870" y="1506195"/>
            <a:ext cx="5245895" cy="1261884"/>
          </a:xfrm>
          <a:prstGeom prst="rect">
            <a:avLst/>
          </a:prstGeom>
          <a:solidFill>
            <a:srgbClr val="E8E8E8"/>
          </a:solidFill>
          <a:ln w="15875">
            <a:solidFill>
              <a:srgbClr val="284178"/>
            </a:solidFill>
          </a:ln>
        </p:spPr>
        <p:txBody>
          <a:bodyPr wrap="square" rtlCol="0">
            <a:spAutoFit/>
          </a:bodyPr>
          <a:lstStyle/>
          <a:p>
            <a:r>
              <a:rPr lang="en-US" sz="1600" b="1" dirty="0">
                <a:solidFill>
                  <a:srgbClr val="1B365D"/>
                </a:solidFill>
                <a:latin typeface="PermianSlabSerifTypeface" panose="02000000000000000000" pitchFamily="50" charset="0"/>
              </a:rPr>
              <a:t>Click </a:t>
            </a:r>
            <a:r>
              <a:rPr lang="en-US" sz="1600" b="1" dirty="0">
                <a:solidFill>
                  <a:srgbClr val="BF1E1E"/>
                </a:solidFill>
                <a:latin typeface="PermianSlabSerifTypeface" panose="02000000000000000000" pitchFamily="50" charset="0"/>
              </a:rPr>
              <a:t>“Add” </a:t>
            </a:r>
            <a:r>
              <a:rPr lang="en-US" sz="1600" b="1" dirty="0">
                <a:solidFill>
                  <a:srgbClr val="1B365D"/>
                </a:solidFill>
                <a:latin typeface="PermianSlabSerifTypeface" panose="02000000000000000000" pitchFamily="50" charset="0"/>
              </a:rPr>
              <a:t>to add the information for each investigator affiliate, then click </a:t>
            </a:r>
            <a:r>
              <a:rPr lang="en-US" sz="1600" b="1" dirty="0">
                <a:solidFill>
                  <a:srgbClr val="BF1E1E"/>
                </a:solidFill>
                <a:latin typeface="PermianSlabSerifTypeface" panose="02000000000000000000" pitchFamily="50" charset="0"/>
              </a:rPr>
              <a:t>“Next”</a:t>
            </a:r>
            <a:r>
              <a:rPr lang="en-US" sz="1600" b="1" dirty="0">
                <a:solidFill>
                  <a:schemeClr val="tx2"/>
                </a:solidFill>
                <a:latin typeface="PermianSlabSerifTypeface" panose="02000000000000000000" pitchFamily="50" charset="0"/>
              </a:rPr>
              <a:t>.</a:t>
            </a:r>
          </a:p>
          <a:p>
            <a:endParaRPr lang="en-US" sz="1600" dirty="0">
              <a:solidFill>
                <a:srgbClr val="1B365D"/>
              </a:solidFill>
              <a:latin typeface="PermianSlabSerifTypeface" panose="02000000000000000000" pitchFamily="50" charset="0"/>
            </a:endParaRPr>
          </a:p>
          <a:p>
            <a:r>
              <a:rPr lang="en-US" sz="1400" b="1" i="1" dirty="0">
                <a:solidFill>
                  <a:srgbClr val="1B365D"/>
                </a:solidFill>
                <a:latin typeface="PermianSlabSerifTypeface" panose="02000000000000000000" pitchFamily="50" charset="0"/>
              </a:rPr>
              <a:t>Note:</a:t>
            </a:r>
            <a:r>
              <a:rPr lang="en-US" sz="1400" dirty="0">
                <a:solidFill>
                  <a:srgbClr val="1B365D"/>
                </a:solidFill>
                <a:latin typeface="PermianSlabSerifTypeface" panose="02000000000000000000" pitchFamily="50" charset="0"/>
              </a:rPr>
              <a:t> </a:t>
            </a:r>
            <a:r>
              <a:rPr lang="en-US" sz="1400" i="1" dirty="0">
                <a:solidFill>
                  <a:srgbClr val="1B365D"/>
                </a:solidFill>
                <a:latin typeface="PermianSlabSerifTypeface" panose="02000000000000000000" pitchFamily="50" charset="0"/>
              </a:rPr>
              <a:t>If the investigator is not yet licensed enter “0000” as the license number.</a:t>
            </a:r>
            <a:endParaRPr lang="en-US" sz="1600" dirty="0">
              <a:solidFill>
                <a:srgbClr val="1B365D"/>
              </a:solidFill>
              <a:latin typeface="PermianSlabSerifTypeface" panose="02000000000000000000" pitchFamily="50" charset="0"/>
            </a:endParaRPr>
          </a:p>
        </p:txBody>
      </p:sp>
      <p:pic>
        <p:nvPicPr>
          <p:cNvPr id="8" name="Picture 7" descr="Statement of Affiliates page with an Add button featuring a plus icon and a Next button circled in red">
            <a:extLst>
              <a:ext uri="{FF2B5EF4-FFF2-40B4-BE49-F238E27FC236}">
                <a16:creationId xmlns:a16="http://schemas.microsoft.com/office/drawing/2014/main" id="{5ADD8F20-F40E-748C-0B97-600BAF89E0F4}"/>
              </a:ext>
            </a:extLst>
          </p:cNvPr>
          <p:cNvPicPr>
            <a:picLocks noChangeAspect="1"/>
          </p:cNvPicPr>
          <p:nvPr/>
        </p:nvPicPr>
        <p:blipFill>
          <a:blip r:embed="rId2"/>
          <a:stretch>
            <a:fillRect/>
          </a:stretch>
        </p:blipFill>
        <p:spPr>
          <a:xfrm>
            <a:off x="190977" y="1225993"/>
            <a:ext cx="6193746" cy="2370929"/>
          </a:xfrm>
          <a:prstGeom prst="rect">
            <a:avLst/>
          </a:prstGeom>
        </p:spPr>
      </p:pic>
      <p:pic>
        <p:nvPicPr>
          <p:cNvPr id="10" name="Picture 9" descr="Image of the statement of affiliates pop-up with text fields for owner and/or qualifying agent name, license number, if owner or QA holds a Tennessee private investigator license, or if the owner or QA are applying for the Tennessee private investigator license.">
            <a:extLst>
              <a:ext uri="{FF2B5EF4-FFF2-40B4-BE49-F238E27FC236}">
                <a16:creationId xmlns:a16="http://schemas.microsoft.com/office/drawing/2014/main" id="{0F2925B1-B243-A390-BB2D-B40569D8BCA1}"/>
              </a:ext>
            </a:extLst>
          </p:cNvPr>
          <p:cNvPicPr>
            <a:picLocks noChangeAspect="1"/>
          </p:cNvPicPr>
          <p:nvPr/>
        </p:nvPicPr>
        <p:blipFill>
          <a:blip r:embed="rId3"/>
          <a:stretch>
            <a:fillRect/>
          </a:stretch>
        </p:blipFill>
        <p:spPr>
          <a:xfrm>
            <a:off x="6376702" y="3550424"/>
            <a:ext cx="5666232" cy="2577580"/>
          </a:xfrm>
          <a:prstGeom prst="rect">
            <a:avLst/>
          </a:prstGeom>
        </p:spPr>
      </p:pic>
      <p:cxnSp>
        <p:nvCxnSpPr>
          <p:cNvPr id="14" name="Connector: Elbow 13">
            <a:extLst>
              <a:ext uri="{FF2B5EF4-FFF2-40B4-BE49-F238E27FC236}">
                <a16:creationId xmlns:a16="http://schemas.microsoft.com/office/drawing/2014/main" id="{0C531365-FE49-E0A3-FCB7-AA1E2A93F2FF}"/>
              </a:ext>
              <a:ext uri="{C183D7F6-B498-43B3-948B-1728B52AA6E4}">
                <adec:decorative xmlns:adec="http://schemas.microsoft.com/office/drawing/2017/decorative" val="1"/>
              </a:ext>
            </a:extLst>
          </p:cNvPr>
          <p:cNvCxnSpPr/>
          <p:nvPr/>
        </p:nvCxnSpPr>
        <p:spPr>
          <a:xfrm>
            <a:off x="2312126" y="2599509"/>
            <a:ext cx="3905794" cy="2239705"/>
          </a:xfrm>
          <a:prstGeom prst="bentConnector3">
            <a:avLst/>
          </a:prstGeom>
          <a:ln>
            <a:solidFill>
              <a:schemeClr val="accent4"/>
            </a:solidFill>
            <a:tailEnd type="triangle"/>
          </a:ln>
          <a:effectLst>
            <a:outerShdw blurRad="50800" dist="38100" dir="8100000" algn="tr"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643648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0E46B-D1E2-A7EF-2826-947E70F8CE8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91CCFF-8BF8-F38E-CCE0-C2CC8755B531}"/>
              </a:ext>
            </a:extLst>
          </p:cNvPr>
          <p:cNvSpPr>
            <a:spLocks noGrp="1" noRot="1" noMove="1" noResize="1" noEditPoints="1" noAdjustHandles="1" noChangeArrowheads="1" noChangeShapeType="1"/>
          </p:cNvSpPr>
          <p:nvPr>
            <p:ph type="title"/>
          </p:nvPr>
        </p:nvSpPr>
        <p:spPr/>
        <p:txBody>
          <a:bodyPr/>
          <a:lstStyle/>
          <a:p>
            <a:r>
              <a:rPr lang="en-US" dirty="0"/>
              <a:t>Step 13: Low Income Waiver</a:t>
            </a:r>
          </a:p>
        </p:txBody>
      </p:sp>
      <p:sp>
        <p:nvSpPr>
          <p:cNvPr id="3" name="TextBox 2">
            <a:extLst>
              <a:ext uri="{FF2B5EF4-FFF2-40B4-BE49-F238E27FC236}">
                <a16:creationId xmlns:a16="http://schemas.microsoft.com/office/drawing/2014/main" id="{02F869EB-CEE7-F99E-1C58-E5E55477B826}"/>
              </a:ext>
            </a:extLst>
          </p:cNvPr>
          <p:cNvSpPr txBox="1">
            <a:spLocks/>
          </p:cNvSpPr>
          <p:nvPr/>
        </p:nvSpPr>
        <p:spPr>
          <a:xfrm>
            <a:off x="2266405" y="1746717"/>
            <a:ext cx="7659189" cy="338554"/>
          </a:xfrm>
          <a:prstGeom prst="rect">
            <a:avLst/>
          </a:prstGeom>
          <a:solidFill>
            <a:srgbClr val="E8E8E8"/>
          </a:solidFill>
          <a:ln w="15875">
            <a:solidFill>
              <a:srgbClr val="284178"/>
            </a:solidFill>
          </a:ln>
        </p:spPr>
        <p:txBody>
          <a:bodyPr wrap="square" rtlCol="0">
            <a:spAutoFit/>
          </a:bodyPr>
          <a:lstStyle/>
          <a:p>
            <a:r>
              <a:rPr lang="en-US" sz="1600" b="1" dirty="0">
                <a:solidFill>
                  <a:srgbClr val="1B365D"/>
                </a:solidFill>
                <a:latin typeface="PermianSlabSerifTypeface" panose="02000000000000000000" pitchFamily="50" charset="0"/>
              </a:rPr>
              <a:t>Complete the question on whether you are applying for a license fee waiver.</a:t>
            </a:r>
          </a:p>
        </p:txBody>
      </p:sp>
      <p:pic>
        <p:nvPicPr>
          <p:cNvPr id="6" name="Picture 5" descr="Low Income Waiver page with a public assistance eligibility question and a Next button circled in red">
            <a:extLst>
              <a:ext uri="{FF2B5EF4-FFF2-40B4-BE49-F238E27FC236}">
                <a16:creationId xmlns:a16="http://schemas.microsoft.com/office/drawing/2014/main" id="{033EA2CD-8E3C-FF2D-B1BB-AF29C4EE5D3C}"/>
              </a:ext>
            </a:extLst>
          </p:cNvPr>
          <p:cNvPicPr>
            <a:picLocks noChangeAspect="1"/>
          </p:cNvPicPr>
          <p:nvPr/>
        </p:nvPicPr>
        <p:blipFill>
          <a:blip r:embed="rId2"/>
          <a:stretch>
            <a:fillRect/>
          </a:stretch>
        </p:blipFill>
        <p:spPr>
          <a:xfrm>
            <a:off x="1980568" y="3019821"/>
            <a:ext cx="8230864" cy="3058107"/>
          </a:xfrm>
          <a:prstGeom prst="rect">
            <a:avLst/>
          </a:prstGeom>
        </p:spPr>
      </p:pic>
    </p:spTree>
    <p:extLst>
      <p:ext uri="{BB962C8B-B14F-4D97-AF65-F5344CB8AC3E}">
        <p14:creationId xmlns:p14="http://schemas.microsoft.com/office/powerpoint/2010/main" val="428214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49CC5-CC75-F762-BA8A-FB42907B92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43B2757-ADDC-F042-D3A5-5D7708D0701D}"/>
              </a:ext>
            </a:extLst>
          </p:cNvPr>
          <p:cNvSpPr>
            <a:spLocks noGrp="1" noRot="1" noMove="1" noResize="1" noEditPoints="1" noAdjustHandles="1" noChangeArrowheads="1" noChangeShapeType="1"/>
          </p:cNvSpPr>
          <p:nvPr>
            <p:ph type="title"/>
          </p:nvPr>
        </p:nvSpPr>
        <p:spPr/>
        <p:txBody>
          <a:bodyPr/>
          <a:lstStyle/>
          <a:p>
            <a:r>
              <a:rPr lang="en-US" dirty="0"/>
              <a:t>Step 13A: Low Income Waiver – Yes Selected</a:t>
            </a:r>
          </a:p>
        </p:txBody>
      </p:sp>
      <p:sp>
        <p:nvSpPr>
          <p:cNvPr id="3" name="TextBox 2">
            <a:extLst>
              <a:ext uri="{FF2B5EF4-FFF2-40B4-BE49-F238E27FC236}">
                <a16:creationId xmlns:a16="http://schemas.microsoft.com/office/drawing/2014/main" id="{D87AB752-CCF0-8CD3-98C4-A3CC084312D6}"/>
              </a:ext>
            </a:extLst>
          </p:cNvPr>
          <p:cNvSpPr txBox="1">
            <a:spLocks/>
          </p:cNvSpPr>
          <p:nvPr/>
        </p:nvSpPr>
        <p:spPr>
          <a:xfrm>
            <a:off x="343675" y="2551837"/>
            <a:ext cx="4102100" cy="1754326"/>
          </a:xfrm>
          <a:prstGeom prst="rect">
            <a:avLst/>
          </a:prstGeom>
          <a:solidFill>
            <a:srgbClr val="E8E8E8"/>
          </a:solidFill>
          <a:ln w="15875">
            <a:solidFill>
              <a:srgbClr val="284178"/>
            </a:solidFill>
          </a:ln>
        </p:spPr>
        <p:txBody>
          <a:bodyPr wrap="square" rtlCol="0">
            <a:spAutoFit/>
          </a:bodyPr>
          <a:lstStyle/>
          <a:p>
            <a:r>
              <a:rPr lang="en-US" sz="1600" dirty="0">
                <a:solidFill>
                  <a:srgbClr val="1B365D"/>
                </a:solidFill>
                <a:latin typeface="PermianSlabSerifTypeface" panose="02000000000000000000" pitchFamily="50" charset="0"/>
              </a:rPr>
              <a:t>If you answer </a:t>
            </a:r>
            <a:r>
              <a:rPr lang="en-US" sz="1600" dirty="0">
                <a:solidFill>
                  <a:srgbClr val="C00000"/>
                </a:solidFill>
                <a:latin typeface="PermianSlabSerifTypeface" panose="02000000000000000000" pitchFamily="50" charset="0"/>
              </a:rPr>
              <a:t>“Yes” </a:t>
            </a:r>
            <a:r>
              <a:rPr lang="en-US" sz="1600" dirty="0">
                <a:solidFill>
                  <a:schemeClr val="tx2"/>
                </a:solidFill>
                <a:latin typeface="PermianSlabSerifTypeface" panose="02000000000000000000" pitchFamily="50" charset="0"/>
              </a:rPr>
              <a:t>to</a:t>
            </a:r>
            <a:r>
              <a:rPr lang="en-US" sz="1600" dirty="0">
                <a:solidFill>
                  <a:srgbClr val="C00000"/>
                </a:solidFill>
                <a:latin typeface="PermianSlabSerifTypeface" panose="02000000000000000000" pitchFamily="50" charset="0"/>
              </a:rPr>
              <a:t> </a:t>
            </a:r>
            <a:r>
              <a:rPr lang="en-US" sz="1600" dirty="0">
                <a:solidFill>
                  <a:srgbClr val="1B365D"/>
                </a:solidFill>
                <a:latin typeface="PermianSlabSerifTypeface" panose="02000000000000000000" pitchFamily="50" charset="0"/>
              </a:rPr>
              <a:t>requesting a license fee waiver complete the additional questions.</a:t>
            </a:r>
          </a:p>
          <a:p>
            <a:endParaRPr lang="en-US" dirty="0">
              <a:solidFill>
                <a:srgbClr val="1B365D"/>
              </a:solidFill>
              <a:latin typeface="PermianSlabSerifTypeface" panose="02000000000000000000" pitchFamily="50" charset="0"/>
            </a:endParaRPr>
          </a:p>
          <a:p>
            <a:r>
              <a:rPr lang="en-US" sz="1400" b="1" i="1" dirty="0">
                <a:solidFill>
                  <a:srgbClr val="1B365D"/>
                </a:solidFill>
                <a:latin typeface="PermianSlabSerifTypeface" panose="02000000000000000000" pitchFamily="50" charset="0"/>
              </a:rPr>
              <a:t>Note:</a:t>
            </a:r>
            <a:r>
              <a:rPr lang="en-US" sz="1400" dirty="0">
                <a:solidFill>
                  <a:srgbClr val="1B365D"/>
                </a:solidFill>
                <a:latin typeface="PermianSlabSerifTypeface" panose="02000000000000000000" pitchFamily="50" charset="0"/>
              </a:rPr>
              <a:t> </a:t>
            </a:r>
            <a:r>
              <a:rPr lang="en-US" sz="1400" i="1" dirty="0">
                <a:solidFill>
                  <a:srgbClr val="1B365D"/>
                </a:solidFill>
                <a:latin typeface="PermianSlabSerifTypeface" panose="02000000000000000000" pitchFamily="50" charset="0"/>
              </a:rPr>
              <a:t>If answering </a:t>
            </a:r>
            <a:r>
              <a:rPr lang="en-US" sz="1400" i="1" dirty="0">
                <a:solidFill>
                  <a:srgbClr val="C00000"/>
                </a:solidFill>
                <a:latin typeface="PermianSlabSerifTypeface" panose="02000000000000000000" pitchFamily="50" charset="0"/>
              </a:rPr>
              <a:t>“Yes” </a:t>
            </a:r>
            <a:r>
              <a:rPr lang="en-US" sz="1400" i="1" dirty="0">
                <a:solidFill>
                  <a:srgbClr val="1B365D"/>
                </a:solidFill>
                <a:latin typeface="PermianSlabSerifTypeface" panose="02000000000000000000" pitchFamily="50" charset="0"/>
              </a:rPr>
              <a:t>upload a copy of your qualifying documents in the file attachment section.</a:t>
            </a:r>
          </a:p>
        </p:txBody>
      </p:sp>
      <p:pic>
        <p:nvPicPr>
          <p:cNvPr id="5" name="Picture 4" descr="&quot;Low Income Waiver page with additional required fields for identifying assistance program, providing authorization, and certifying information, with a Next button circled in red">
            <a:extLst>
              <a:ext uri="{FF2B5EF4-FFF2-40B4-BE49-F238E27FC236}">
                <a16:creationId xmlns:a16="http://schemas.microsoft.com/office/drawing/2014/main" id="{897467BD-D008-F48F-5032-9A0C39A80B82}"/>
              </a:ext>
            </a:extLst>
          </p:cNvPr>
          <p:cNvPicPr>
            <a:picLocks noChangeAspect="1"/>
          </p:cNvPicPr>
          <p:nvPr/>
        </p:nvPicPr>
        <p:blipFill>
          <a:blip r:embed="rId2"/>
          <a:stretch>
            <a:fillRect/>
          </a:stretch>
        </p:blipFill>
        <p:spPr>
          <a:xfrm>
            <a:off x="4713593" y="1489274"/>
            <a:ext cx="7134732" cy="4258277"/>
          </a:xfrm>
          <a:prstGeom prst="rect">
            <a:avLst/>
          </a:prstGeom>
        </p:spPr>
      </p:pic>
    </p:spTree>
    <p:extLst>
      <p:ext uri="{BB962C8B-B14F-4D97-AF65-F5344CB8AC3E}">
        <p14:creationId xmlns:p14="http://schemas.microsoft.com/office/powerpoint/2010/main" val="2543172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C6938-D902-0D32-14A7-BF1AAF3422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DF852F5-0110-6FF6-CD07-F58FF82387F7}"/>
              </a:ext>
            </a:extLst>
          </p:cNvPr>
          <p:cNvSpPr>
            <a:spLocks noGrp="1" noRot="1" noMove="1" noResize="1" noEditPoints="1" noAdjustHandles="1" noChangeArrowheads="1" noChangeShapeType="1"/>
          </p:cNvSpPr>
          <p:nvPr>
            <p:ph type="title"/>
          </p:nvPr>
        </p:nvSpPr>
        <p:spPr/>
        <p:txBody>
          <a:bodyPr/>
          <a:lstStyle/>
          <a:p>
            <a:r>
              <a:rPr lang="en-US" dirty="0"/>
              <a:t>Step 14: File Attachments</a:t>
            </a:r>
          </a:p>
        </p:txBody>
      </p:sp>
      <p:sp>
        <p:nvSpPr>
          <p:cNvPr id="3" name="TextBox 2">
            <a:extLst>
              <a:ext uri="{FF2B5EF4-FFF2-40B4-BE49-F238E27FC236}">
                <a16:creationId xmlns:a16="http://schemas.microsoft.com/office/drawing/2014/main" id="{A9DC7752-28BD-B611-5C67-9E366395C1E5}"/>
              </a:ext>
            </a:extLst>
          </p:cNvPr>
          <p:cNvSpPr txBox="1">
            <a:spLocks/>
          </p:cNvSpPr>
          <p:nvPr/>
        </p:nvSpPr>
        <p:spPr>
          <a:xfrm>
            <a:off x="621860" y="1314036"/>
            <a:ext cx="4102100" cy="3108543"/>
          </a:xfrm>
          <a:prstGeom prst="rect">
            <a:avLst/>
          </a:prstGeom>
          <a:solidFill>
            <a:srgbClr val="E8E8E8"/>
          </a:solidFill>
          <a:ln w="15875">
            <a:solidFill>
              <a:srgbClr val="284178"/>
            </a:solidFill>
          </a:ln>
        </p:spPr>
        <p:txBody>
          <a:bodyPr wrap="square" rtlCol="0">
            <a:spAutoFit/>
          </a:bodyPr>
          <a:lstStyle/>
          <a:p>
            <a:r>
              <a:rPr lang="en-US" sz="1400" b="1" dirty="0">
                <a:solidFill>
                  <a:srgbClr val="1B365D"/>
                </a:solidFill>
                <a:latin typeface="PermianSlabSerifTypeface" panose="02000000000000000000" pitchFamily="50" charset="0"/>
              </a:rPr>
              <a:t>Select </a:t>
            </a:r>
            <a:r>
              <a:rPr lang="en-US" sz="1400" b="1" dirty="0">
                <a:solidFill>
                  <a:srgbClr val="C00000"/>
                </a:solidFill>
                <a:latin typeface="PermianSlabSerifTypeface" panose="02000000000000000000" pitchFamily="50" charset="0"/>
              </a:rPr>
              <a:t>“Upload” </a:t>
            </a:r>
            <a:r>
              <a:rPr lang="en-US" sz="1400" b="1" dirty="0">
                <a:solidFill>
                  <a:srgbClr val="1B365D"/>
                </a:solidFill>
                <a:latin typeface="PermianSlabSerifTypeface" panose="02000000000000000000" pitchFamily="50" charset="0"/>
              </a:rPr>
              <a:t>and add the listed required file attachments, and any other applicable attachments, then click </a:t>
            </a:r>
            <a:r>
              <a:rPr lang="en-US" sz="1400" b="1" dirty="0">
                <a:solidFill>
                  <a:srgbClr val="C00000"/>
                </a:solidFill>
                <a:latin typeface="PermianSlabSerifTypeface" panose="02000000000000000000" pitchFamily="50" charset="0"/>
              </a:rPr>
              <a:t>“Save” </a:t>
            </a:r>
            <a:r>
              <a:rPr lang="en-US" sz="1400" b="1" dirty="0">
                <a:solidFill>
                  <a:srgbClr val="1B365D"/>
                </a:solidFill>
                <a:latin typeface="PermianSlabSerifTypeface" panose="02000000000000000000" pitchFamily="50" charset="0"/>
              </a:rPr>
              <a:t>and </a:t>
            </a:r>
            <a:r>
              <a:rPr lang="en-US" sz="1400" b="1" dirty="0">
                <a:solidFill>
                  <a:srgbClr val="C00000"/>
                </a:solidFill>
                <a:latin typeface="PermianSlabSerifTypeface" panose="02000000000000000000" pitchFamily="50" charset="0"/>
              </a:rPr>
              <a:t>“Finish” </a:t>
            </a:r>
            <a:r>
              <a:rPr lang="en-US" sz="1400" b="1" dirty="0">
                <a:solidFill>
                  <a:srgbClr val="1B365D"/>
                </a:solidFill>
                <a:latin typeface="PermianSlabSerifTypeface" panose="02000000000000000000" pitchFamily="50" charset="0"/>
              </a:rPr>
              <a:t>at the end.</a:t>
            </a:r>
          </a:p>
          <a:p>
            <a:endParaRPr lang="en-US" sz="1400" b="1" dirty="0">
              <a:solidFill>
                <a:srgbClr val="1B365D"/>
              </a:solidFill>
              <a:latin typeface="PermianSlabSerifTypeface" panose="02000000000000000000" pitchFamily="50" charset="0"/>
            </a:endParaRPr>
          </a:p>
          <a:p>
            <a:pPr marL="285750" indent="-285750">
              <a:buFont typeface="Arial" panose="020B0604020202020204" pitchFamily="34" charset="0"/>
              <a:buChar char="•"/>
            </a:pPr>
            <a:r>
              <a:rPr lang="en-US" sz="1400" b="1" dirty="0">
                <a:solidFill>
                  <a:srgbClr val="1B365D"/>
                </a:solidFill>
                <a:latin typeface="PermianSlabSerifTypeface" panose="02000000000000000000" pitchFamily="50" charset="0"/>
              </a:rPr>
              <a:t>Three (3) Credit References</a:t>
            </a:r>
          </a:p>
          <a:p>
            <a:pPr marL="285750" indent="-285750">
              <a:buFont typeface="Arial" panose="020B0604020202020204" pitchFamily="34" charset="0"/>
              <a:buChar char="•"/>
            </a:pPr>
            <a:r>
              <a:rPr lang="en-US" sz="1400" b="1" dirty="0">
                <a:solidFill>
                  <a:srgbClr val="1B365D"/>
                </a:solidFill>
                <a:latin typeface="PermianSlabSerifTypeface" panose="02000000000000000000" pitchFamily="50" charset="0"/>
              </a:rPr>
              <a:t>Resumé</a:t>
            </a:r>
          </a:p>
          <a:p>
            <a:pPr marL="285750" indent="-285750">
              <a:buFont typeface="Arial" panose="020B0604020202020204" pitchFamily="34" charset="0"/>
              <a:buChar char="•"/>
            </a:pPr>
            <a:r>
              <a:rPr lang="en-US" sz="1400" b="1" dirty="0">
                <a:solidFill>
                  <a:srgbClr val="1B365D"/>
                </a:solidFill>
                <a:latin typeface="PermianSlabSerifTypeface" panose="02000000000000000000" pitchFamily="50" charset="0"/>
              </a:rPr>
              <a:t>Exam Score</a:t>
            </a:r>
          </a:p>
          <a:p>
            <a:pPr marL="285750" indent="-285750">
              <a:buFont typeface="Arial" panose="020B0604020202020204" pitchFamily="34" charset="0"/>
              <a:buChar char="•"/>
            </a:pPr>
            <a:r>
              <a:rPr lang="en-US" sz="1400" b="1" dirty="0">
                <a:solidFill>
                  <a:srgbClr val="1B365D"/>
                </a:solidFill>
                <a:latin typeface="PermianSlabSerifTypeface" panose="02000000000000000000" pitchFamily="50" charset="0"/>
              </a:rPr>
              <a:t>Experience Letter</a:t>
            </a:r>
          </a:p>
          <a:p>
            <a:pPr marL="285750" indent="-285750">
              <a:buFont typeface="Arial" panose="020B0604020202020204" pitchFamily="34" charset="0"/>
              <a:buChar char="•"/>
            </a:pPr>
            <a:r>
              <a:rPr lang="en-US" sz="1400" b="1" dirty="0">
                <a:solidFill>
                  <a:srgbClr val="1B365D"/>
                </a:solidFill>
                <a:latin typeface="PermianSlabSerifTypeface" panose="02000000000000000000" pitchFamily="50" charset="0"/>
              </a:rPr>
              <a:t>Statement of Affiliation</a:t>
            </a:r>
          </a:p>
          <a:p>
            <a:pPr marL="285750" indent="-285750">
              <a:buFont typeface="Arial" panose="020B0604020202020204" pitchFamily="34" charset="0"/>
              <a:buChar char="•"/>
            </a:pPr>
            <a:r>
              <a:rPr lang="en-US" sz="1400" b="1" dirty="0">
                <a:solidFill>
                  <a:srgbClr val="1B365D"/>
                </a:solidFill>
                <a:latin typeface="PermianSlabSerifTypeface" panose="02000000000000000000" pitchFamily="50" charset="0"/>
              </a:rPr>
              <a:t>Fingerprints Receipt</a:t>
            </a:r>
          </a:p>
          <a:p>
            <a:endParaRPr lang="en-US" sz="1400" b="1" dirty="0">
              <a:solidFill>
                <a:srgbClr val="1B365D"/>
              </a:solidFill>
              <a:latin typeface="PermianSlabSerifTypeface" panose="02000000000000000000" pitchFamily="50" charset="0"/>
            </a:endParaRPr>
          </a:p>
          <a:p>
            <a:pPr algn="ctr"/>
            <a:r>
              <a:rPr lang="en-US" sz="1400" b="1" i="1" dirty="0">
                <a:solidFill>
                  <a:srgbClr val="1B365D"/>
                </a:solidFill>
                <a:latin typeface="PermianSlabSerifTypeface" panose="02000000000000000000" pitchFamily="50" charset="0"/>
              </a:rPr>
              <a:t>Note:</a:t>
            </a:r>
            <a:r>
              <a:rPr lang="en-US" sz="1400" i="1" dirty="0">
                <a:solidFill>
                  <a:srgbClr val="1B365D"/>
                </a:solidFill>
                <a:latin typeface="PermianSlabSerifTypeface" panose="02000000000000000000" pitchFamily="50" charset="0"/>
              </a:rPr>
              <a:t> If you are not requesting a low-income waiver no upload is required for that section.</a:t>
            </a:r>
          </a:p>
        </p:txBody>
      </p:sp>
      <p:pic>
        <p:nvPicPr>
          <p:cNvPr id="6" name="Picture 5" descr="&quot;Requested Documents page showing required document upload boxes, including credit references, fingerprinting receipt, resume, experience verification, exam score, letter of good standing, low income proof, and statement of affiliates, plus an area for additional documents">
            <a:extLst>
              <a:ext uri="{FF2B5EF4-FFF2-40B4-BE49-F238E27FC236}">
                <a16:creationId xmlns:a16="http://schemas.microsoft.com/office/drawing/2014/main" id="{51397AB5-4A31-C956-1E6B-E67AA90EA2D5}"/>
              </a:ext>
            </a:extLst>
          </p:cNvPr>
          <p:cNvPicPr>
            <a:picLocks noChangeAspect="1"/>
          </p:cNvPicPr>
          <p:nvPr/>
        </p:nvPicPr>
        <p:blipFill>
          <a:blip r:embed="rId2"/>
          <a:stretch>
            <a:fillRect/>
          </a:stretch>
        </p:blipFill>
        <p:spPr>
          <a:xfrm>
            <a:off x="5643680" y="1417191"/>
            <a:ext cx="6159547" cy="4023617"/>
          </a:xfrm>
          <a:prstGeom prst="rect">
            <a:avLst/>
          </a:prstGeom>
        </p:spPr>
      </p:pic>
      <p:pic>
        <p:nvPicPr>
          <p:cNvPr id="8" name="Picture 7" descr="Uploaded Documents page showing an empty table with no files listed and Back and Finish buttons at the bottom">
            <a:extLst>
              <a:ext uri="{FF2B5EF4-FFF2-40B4-BE49-F238E27FC236}">
                <a16:creationId xmlns:a16="http://schemas.microsoft.com/office/drawing/2014/main" id="{B73E9803-7897-8A27-C18F-E117AF0F4CD5}"/>
              </a:ext>
            </a:extLst>
          </p:cNvPr>
          <p:cNvPicPr>
            <a:picLocks noChangeAspect="1"/>
          </p:cNvPicPr>
          <p:nvPr/>
        </p:nvPicPr>
        <p:blipFill>
          <a:blip r:embed="rId3"/>
          <a:stretch>
            <a:fillRect/>
          </a:stretch>
        </p:blipFill>
        <p:spPr>
          <a:xfrm>
            <a:off x="285750" y="4733312"/>
            <a:ext cx="4774320" cy="1130016"/>
          </a:xfrm>
          <a:prstGeom prst="rect">
            <a:avLst/>
          </a:prstGeom>
        </p:spPr>
      </p:pic>
    </p:spTree>
    <p:extLst>
      <p:ext uri="{BB962C8B-B14F-4D97-AF65-F5344CB8AC3E}">
        <p14:creationId xmlns:p14="http://schemas.microsoft.com/office/powerpoint/2010/main" val="3275284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CB24D-0941-784F-42C1-542BBF473B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947D77-B6A7-B875-611C-171380E54DD8}"/>
              </a:ext>
            </a:extLst>
          </p:cNvPr>
          <p:cNvSpPr>
            <a:spLocks noGrp="1" noRot="1" noMove="1" noResize="1" noEditPoints="1" noAdjustHandles="1" noChangeArrowheads="1" noChangeShapeType="1"/>
          </p:cNvSpPr>
          <p:nvPr>
            <p:ph type="title"/>
          </p:nvPr>
        </p:nvSpPr>
        <p:spPr/>
        <p:txBody>
          <a:bodyPr/>
          <a:lstStyle/>
          <a:p>
            <a:r>
              <a:rPr lang="en-US" dirty="0"/>
              <a:t>Step 15: Review</a:t>
            </a:r>
          </a:p>
        </p:txBody>
      </p:sp>
      <p:sp>
        <p:nvSpPr>
          <p:cNvPr id="3" name="TextBox 2">
            <a:extLst>
              <a:ext uri="{FF2B5EF4-FFF2-40B4-BE49-F238E27FC236}">
                <a16:creationId xmlns:a16="http://schemas.microsoft.com/office/drawing/2014/main" id="{6BE436BF-F02A-B3A7-5C2E-8CF711BD2255}"/>
              </a:ext>
            </a:extLst>
          </p:cNvPr>
          <p:cNvSpPr txBox="1">
            <a:spLocks/>
          </p:cNvSpPr>
          <p:nvPr/>
        </p:nvSpPr>
        <p:spPr>
          <a:xfrm>
            <a:off x="1963373" y="1954619"/>
            <a:ext cx="8265252" cy="1077218"/>
          </a:xfrm>
          <a:prstGeom prst="rect">
            <a:avLst/>
          </a:prstGeom>
          <a:solidFill>
            <a:srgbClr val="E8E8E8"/>
          </a:solidFill>
          <a:ln w="15875">
            <a:solidFill>
              <a:srgbClr val="284178"/>
            </a:solidFill>
          </a:ln>
        </p:spPr>
        <p:txBody>
          <a:bodyPr wrap="square" rtlCol="0">
            <a:spAutoFit/>
          </a:bodyPr>
          <a:lstStyle/>
          <a:p>
            <a:r>
              <a:rPr lang="en-US" sz="1600" b="1" dirty="0">
                <a:solidFill>
                  <a:schemeClr val="bg2">
                    <a:lumMod val="75000"/>
                  </a:schemeClr>
                </a:solidFill>
                <a:latin typeface="PermianSlabSerifTypeface" panose="02000000000000000000" pitchFamily="50" charset="0"/>
              </a:rPr>
              <a:t>Review the application summary and acknowledge the required field, then submit.</a:t>
            </a:r>
          </a:p>
          <a:p>
            <a:endParaRPr lang="en-US" sz="1600" dirty="0">
              <a:solidFill>
                <a:schemeClr val="bg2">
                  <a:lumMod val="75000"/>
                </a:schemeClr>
              </a:solidFill>
              <a:latin typeface="PermianSlabSerifTypeface" panose="02000000000000000000" pitchFamily="50" charset="0"/>
            </a:endParaRPr>
          </a:p>
          <a:p>
            <a:r>
              <a:rPr lang="en-US" sz="1600" dirty="0">
                <a:solidFill>
                  <a:srgbClr val="1B365D"/>
                </a:solidFill>
                <a:latin typeface="PermianSlabSerifTypeface" panose="02000000000000000000" pitchFamily="50" charset="0"/>
              </a:rPr>
              <a:t>Note: If you need to make edits before submitting, you may click on the pencil icon to edit that section. </a:t>
            </a:r>
          </a:p>
        </p:txBody>
      </p:sp>
      <p:pic>
        <p:nvPicPr>
          <p:cNvPr id="5" name="Picture 4" descr="Aa certification checkbox with a confirmation statement, and a Submit button at the bottom right">
            <a:extLst>
              <a:ext uri="{FF2B5EF4-FFF2-40B4-BE49-F238E27FC236}">
                <a16:creationId xmlns:a16="http://schemas.microsoft.com/office/drawing/2014/main" id="{A6E84002-E326-6224-0662-EDDC5EABF4CE}"/>
              </a:ext>
            </a:extLst>
          </p:cNvPr>
          <p:cNvPicPr>
            <a:picLocks noChangeAspect="1"/>
          </p:cNvPicPr>
          <p:nvPr/>
        </p:nvPicPr>
        <p:blipFill>
          <a:blip r:embed="rId2"/>
          <a:stretch>
            <a:fillRect/>
          </a:stretch>
        </p:blipFill>
        <p:spPr>
          <a:xfrm>
            <a:off x="1630901" y="3983154"/>
            <a:ext cx="8930196" cy="2028551"/>
          </a:xfrm>
          <a:prstGeom prst="rect">
            <a:avLst/>
          </a:prstGeom>
        </p:spPr>
      </p:pic>
    </p:spTree>
    <p:extLst>
      <p:ext uri="{BB962C8B-B14F-4D97-AF65-F5344CB8AC3E}">
        <p14:creationId xmlns:p14="http://schemas.microsoft.com/office/powerpoint/2010/main" val="4193608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AC4B3-7078-C482-EBFC-1AAC330536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2ECB92-8E67-071E-D74A-5E3209498067}"/>
              </a:ext>
            </a:extLst>
          </p:cNvPr>
          <p:cNvSpPr>
            <a:spLocks noGrp="1" noRot="1" noMove="1" noResize="1" noEditPoints="1" noAdjustHandles="1" noChangeArrowheads="1" noChangeShapeType="1"/>
          </p:cNvSpPr>
          <p:nvPr>
            <p:ph type="title"/>
          </p:nvPr>
        </p:nvSpPr>
        <p:spPr/>
        <p:txBody>
          <a:bodyPr/>
          <a:lstStyle/>
          <a:p>
            <a:r>
              <a:rPr lang="en-US" dirty="0"/>
              <a:t>Step 16: Paying for the Application</a:t>
            </a:r>
          </a:p>
        </p:txBody>
      </p:sp>
      <p:sp>
        <p:nvSpPr>
          <p:cNvPr id="3" name="TextBox 2">
            <a:extLst>
              <a:ext uri="{FF2B5EF4-FFF2-40B4-BE49-F238E27FC236}">
                <a16:creationId xmlns:a16="http://schemas.microsoft.com/office/drawing/2014/main" id="{C6A422ED-95E1-0F09-A1AB-1193286A89F2}"/>
              </a:ext>
            </a:extLst>
          </p:cNvPr>
          <p:cNvSpPr txBox="1">
            <a:spLocks/>
          </p:cNvSpPr>
          <p:nvPr/>
        </p:nvSpPr>
        <p:spPr>
          <a:xfrm>
            <a:off x="443865" y="2411105"/>
            <a:ext cx="4102100" cy="2462213"/>
          </a:xfrm>
          <a:prstGeom prst="rect">
            <a:avLst/>
          </a:prstGeom>
          <a:solidFill>
            <a:srgbClr val="E8E8E8"/>
          </a:solidFill>
          <a:ln w="15875">
            <a:solidFill>
              <a:srgbClr val="284178"/>
            </a:solidFill>
          </a:ln>
        </p:spPr>
        <p:txBody>
          <a:bodyPr wrap="square" rtlCol="0">
            <a:spAutoFit/>
          </a:bodyPr>
          <a:lstStyle/>
          <a:p>
            <a:r>
              <a:rPr lang="en-US" sz="1400" b="1" dirty="0">
                <a:solidFill>
                  <a:srgbClr val="1B365D"/>
                </a:solidFill>
                <a:latin typeface="PermianSlabSerifTypeface" panose="02000000000000000000" pitchFamily="50" charset="0"/>
              </a:rPr>
              <a:t>After submitting your application:</a:t>
            </a:r>
          </a:p>
          <a:p>
            <a:endParaRPr lang="en-US" sz="1400" dirty="0">
              <a:solidFill>
                <a:srgbClr val="1B365D"/>
              </a:solidFill>
              <a:latin typeface="PermianSlabSerifTypeface" panose="02000000000000000000" pitchFamily="50" charset="0"/>
            </a:endParaRPr>
          </a:p>
          <a:p>
            <a:pPr marL="342900" indent="-342900">
              <a:buFont typeface="+mj-lt"/>
              <a:buAutoNum type="arabicPeriod"/>
            </a:pPr>
            <a:r>
              <a:rPr lang="en-US" sz="1400" dirty="0">
                <a:solidFill>
                  <a:srgbClr val="1B365D"/>
                </a:solidFill>
                <a:latin typeface="PermianSlabSerifTypeface" panose="02000000000000000000" pitchFamily="50" charset="0"/>
              </a:rPr>
              <a:t>Select the shopping cart icon in the top-right corner of the screen or click the pay now button. </a:t>
            </a:r>
          </a:p>
          <a:p>
            <a:pPr marL="342900" indent="-342900">
              <a:buFont typeface="+mj-lt"/>
              <a:buAutoNum type="arabicPeriod"/>
            </a:pPr>
            <a:endParaRPr lang="en-US" sz="1400" dirty="0">
              <a:solidFill>
                <a:srgbClr val="1B365D"/>
              </a:solidFill>
              <a:latin typeface="PermianSlabSerifTypeface" panose="02000000000000000000" pitchFamily="50" charset="0"/>
            </a:endParaRPr>
          </a:p>
          <a:p>
            <a:pPr marL="342900" indent="-342900">
              <a:buFont typeface="+mj-lt"/>
              <a:buAutoNum type="arabicPeriod"/>
            </a:pPr>
            <a:r>
              <a:rPr lang="en-US" sz="1400" dirty="0">
                <a:solidFill>
                  <a:srgbClr val="1B365D"/>
                </a:solidFill>
                <a:latin typeface="PermianSlabSerifTypeface" panose="02000000000000000000" pitchFamily="50" charset="0"/>
              </a:rPr>
              <a:t>Select your application and follow the on-screen prompts to pay the amount due. </a:t>
            </a:r>
          </a:p>
          <a:p>
            <a:endParaRPr lang="en-US" sz="1400" dirty="0">
              <a:solidFill>
                <a:srgbClr val="1B365D"/>
              </a:solidFill>
              <a:latin typeface="PermianSlabSerifTypeface" panose="02000000000000000000" pitchFamily="50" charset="0"/>
            </a:endParaRPr>
          </a:p>
          <a:p>
            <a:pPr algn="ctr"/>
            <a:r>
              <a:rPr lang="en-US" sz="1400" b="1" i="1" dirty="0">
                <a:solidFill>
                  <a:srgbClr val="1B365D"/>
                </a:solidFill>
                <a:latin typeface="PermianSlabSerifTypeface" panose="02000000000000000000" pitchFamily="50" charset="0"/>
              </a:rPr>
              <a:t>Note:</a:t>
            </a:r>
            <a:r>
              <a:rPr lang="en-US" sz="1400" dirty="0">
                <a:solidFill>
                  <a:srgbClr val="1B365D"/>
                </a:solidFill>
                <a:latin typeface="PermianSlabSerifTypeface" panose="02000000000000000000" pitchFamily="50" charset="0"/>
              </a:rPr>
              <a:t> </a:t>
            </a:r>
            <a:r>
              <a:rPr lang="en-US" sz="1400" i="1" dirty="0">
                <a:solidFill>
                  <a:srgbClr val="1B365D"/>
                </a:solidFill>
                <a:latin typeface="PermianSlabSerifTypeface" panose="02000000000000000000" pitchFamily="50" charset="0"/>
              </a:rPr>
              <a:t>Your application will NOT be processed until the application fee is received</a:t>
            </a:r>
            <a:r>
              <a:rPr lang="en-US" sz="1400" i="1" dirty="0">
                <a:solidFill>
                  <a:srgbClr val="3D3D3D"/>
                </a:solidFill>
                <a:latin typeface="PermianSlabSerifTypeface" panose="02000000000000000000" pitchFamily="50" charset="0"/>
              </a:rPr>
              <a:t>. </a:t>
            </a:r>
            <a:endParaRPr lang="en-US" sz="1400" i="1" dirty="0">
              <a:solidFill>
                <a:srgbClr val="C00000"/>
              </a:solidFill>
              <a:latin typeface="PermianSlabSerifTypeface" panose="02000000000000000000" pitchFamily="50" charset="0"/>
            </a:endParaRPr>
          </a:p>
        </p:txBody>
      </p:sp>
      <p:pic>
        <p:nvPicPr>
          <p:cNvPr id="8" name="Picture 7" descr="Submission confirmation page showing a large checkmark icon and a message stating the transaction was submitted successfully with an application number, followed by Home, View Summary, and Pay Now buttons">
            <a:extLst>
              <a:ext uri="{FF2B5EF4-FFF2-40B4-BE49-F238E27FC236}">
                <a16:creationId xmlns:a16="http://schemas.microsoft.com/office/drawing/2014/main" id="{BAC390A0-86D9-39D6-31E0-BC57D685E9DF}"/>
              </a:ext>
            </a:extLst>
          </p:cNvPr>
          <p:cNvPicPr>
            <a:picLocks noChangeAspect="1"/>
          </p:cNvPicPr>
          <p:nvPr/>
        </p:nvPicPr>
        <p:blipFill>
          <a:blip r:embed="rId2"/>
          <a:stretch>
            <a:fillRect/>
          </a:stretch>
        </p:blipFill>
        <p:spPr>
          <a:xfrm>
            <a:off x="4978651" y="1247449"/>
            <a:ext cx="6354859" cy="2644304"/>
          </a:xfrm>
          <a:prstGeom prst="rect">
            <a:avLst/>
          </a:prstGeom>
        </p:spPr>
      </p:pic>
      <p:pic>
        <p:nvPicPr>
          <p:cNvPr id="10" name="Picture 9" descr="Available Transactions page showing a single application fee listed with a checkbox, date, item description, name, address, amount due, and Back and Next buttons">
            <a:extLst>
              <a:ext uri="{FF2B5EF4-FFF2-40B4-BE49-F238E27FC236}">
                <a16:creationId xmlns:a16="http://schemas.microsoft.com/office/drawing/2014/main" id="{5CD1DC74-6D4B-5005-2DF1-EF80B47202C1}"/>
              </a:ext>
            </a:extLst>
          </p:cNvPr>
          <p:cNvPicPr>
            <a:picLocks noChangeAspect="1"/>
          </p:cNvPicPr>
          <p:nvPr/>
        </p:nvPicPr>
        <p:blipFill>
          <a:blip r:embed="rId3"/>
          <a:stretch>
            <a:fillRect/>
          </a:stretch>
        </p:blipFill>
        <p:spPr>
          <a:xfrm>
            <a:off x="5547938" y="4231562"/>
            <a:ext cx="5216284" cy="1615084"/>
          </a:xfrm>
          <a:prstGeom prst="rect">
            <a:avLst/>
          </a:prstGeom>
        </p:spPr>
      </p:pic>
    </p:spTree>
    <p:extLst>
      <p:ext uri="{BB962C8B-B14F-4D97-AF65-F5344CB8AC3E}">
        <p14:creationId xmlns:p14="http://schemas.microsoft.com/office/powerpoint/2010/main" val="3592303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73D24-2E50-D07E-FC47-6A23810CA9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A5877A-1DF3-3364-927A-156DA347C9DC}"/>
              </a:ext>
            </a:extLst>
          </p:cNvPr>
          <p:cNvSpPr>
            <a:spLocks noGrp="1" noRot="1" noMove="1" noResize="1" noEditPoints="1" noAdjustHandles="1" noChangeArrowheads="1" noChangeShapeType="1"/>
          </p:cNvSpPr>
          <p:nvPr>
            <p:ph type="title"/>
          </p:nvPr>
        </p:nvSpPr>
        <p:spPr/>
        <p:txBody>
          <a:bodyPr/>
          <a:lstStyle/>
          <a:p>
            <a:r>
              <a:rPr lang="en-US" dirty="0"/>
              <a:t>Step 17: Wait for Further Correspondence</a:t>
            </a:r>
          </a:p>
        </p:txBody>
      </p:sp>
      <p:sp>
        <p:nvSpPr>
          <p:cNvPr id="3" name="TextBox 2">
            <a:extLst>
              <a:ext uri="{FF2B5EF4-FFF2-40B4-BE49-F238E27FC236}">
                <a16:creationId xmlns:a16="http://schemas.microsoft.com/office/drawing/2014/main" id="{5127B607-3072-9139-4673-8F442700EB81}"/>
              </a:ext>
            </a:extLst>
          </p:cNvPr>
          <p:cNvSpPr txBox="1">
            <a:spLocks/>
          </p:cNvSpPr>
          <p:nvPr/>
        </p:nvSpPr>
        <p:spPr>
          <a:xfrm>
            <a:off x="1717494" y="2001006"/>
            <a:ext cx="4102100" cy="3108543"/>
          </a:xfrm>
          <a:prstGeom prst="rect">
            <a:avLst/>
          </a:prstGeom>
          <a:solidFill>
            <a:srgbClr val="E8E8E8"/>
          </a:solidFill>
          <a:ln w="15875">
            <a:solidFill>
              <a:srgbClr val="284178"/>
            </a:solidFill>
          </a:ln>
        </p:spPr>
        <p:txBody>
          <a:bodyPr wrap="square" rtlCol="0">
            <a:spAutoFit/>
          </a:bodyPr>
          <a:lstStyle/>
          <a:p>
            <a:r>
              <a:rPr lang="en-US" sz="1400" dirty="0">
                <a:solidFill>
                  <a:srgbClr val="284178"/>
                </a:solidFill>
                <a:latin typeface="PermianSlabSerifTypeface" panose="02000000000000000000" pitchFamily="50" charset="0"/>
              </a:rPr>
              <a:t>If additional information is needed, you will receive an email or letter outlining the steps required to complete your application. </a:t>
            </a:r>
          </a:p>
          <a:p>
            <a:endParaRPr lang="en-US" sz="1400" dirty="0">
              <a:solidFill>
                <a:schemeClr val="bg2">
                  <a:lumMod val="75000"/>
                </a:schemeClr>
              </a:solidFill>
              <a:latin typeface="PermianSlabSerifTypeface" panose="02000000000000000000" pitchFamily="50" charset="0"/>
            </a:endParaRPr>
          </a:p>
          <a:p>
            <a:r>
              <a:rPr lang="en-US" sz="1400" dirty="0">
                <a:solidFill>
                  <a:srgbClr val="284178"/>
                </a:solidFill>
                <a:latin typeface="PermianSlabSerifTypeface" panose="02000000000000000000" pitchFamily="50" charset="0"/>
              </a:rPr>
              <a:t>If an email or a letter is not received, you may assume that your application is still progressing through the licensing process. </a:t>
            </a:r>
          </a:p>
          <a:p>
            <a:endParaRPr lang="en-US" sz="1400" dirty="0">
              <a:solidFill>
                <a:srgbClr val="284178"/>
              </a:solidFill>
              <a:latin typeface="PermianSlabSerifTypeface" panose="02000000000000000000" pitchFamily="50" charset="0"/>
            </a:endParaRPr>
          </a:p>
          <a:p>
            <a:r>
              <a:rPr lang="en-US" sz="1400" dirty="0">
                <a:solidFill>
                  <a:srgbClr val="C00000"/>
                </a:solidFill>
                <a:latin typeface="PermianSlabSerifTypeface"/>
                <a:ea typeface="Calibri"/>
                <a:cs typeface="Calibri"/>
              </a:rPr>
              <a:t>*Verify your license status through </a:t>
            </a:r>
            <a:r>
              <a:rPr lang="en-US" sz="1400" u="sng" dirty="0">
                <a:solidFill>
                  <a:srgbClr val="C00000"/>
                </a:solidFill>
                <a:latin typeface="PermianSlabSerifTypeface" panose="02000000000000000000" pitchFamily="50" charset="0"/>
                <a:hlinkClick r:id="rId2">
                  <a:extLst>
                    <a:ext uri="{A12FA001-AC4F-418D-AE19-62706E023703}">
                      <ahyp:hlinkClr xmlns:ahyp="http://schemas.microsoft.com/office/drawing/2018/hyperlinkcolor" val="tx"/>
                    </a:ext>
                  </a:extLst>
                </a:hlinkClick>
              </a:rPr>
              <a:t>https://verify.tn.gov</a:t>
            </a:r>
            <a:endParaRPr lang="en-US" sz="1400" dirty="0">
              <a:solidFill>
                <a:srgbClr val="C00000"/>
              </a:solidFill>
              <a:latin typeface="PermianSlabSerifTypeface" panose="02000000000000000000" pitchFamily="50" charset="0"/>
            </a:endParaRPr>
          </a:p>
          <a:p>
            <a:pPr algn="ctr"/>
            <a:endParaRPr lang="en-US" sz="1400" dirty="0">
              <a:solidFill>
                <a:srgbClr val="1B365D"/>
              </a:solidFill>
              <a:latin typeface="PermianSlabSerifTypeface" panose="02000000000000000000" pitchFamily="50" charset="0"/>
            </a:endParaRPr>
          </a:p>
          <a:p>
            <a:pPr algn="ctr"/>
            <a:r>
              <a:rPr lang="en-US" sz="1400" i="1" dirty="0">
                <a:solidFill>
                  <a:srgbClr val="C00000"/>
                </a:solidFill>
                <a:latin typeface="PermianSlabSerifTypeface" panose="02000000000000000000" pitchFamily="50" charset="0"/>
              </a:rPr>
              <a:t>Reminder: </a:t>
            </a:r>
            <a:r>
              <a:rPr lang="en-US" sz="1400" i="1" dirty="0">
                <a:solidFill>
                  <a:srgbClr val="1B365D"/>
                </a:solidFill>
                <a:latin typeface="PermianSlabSerifTypeface" panose="02000000000000000000" pitchFamily="50" charset="0"/>
              </a:rPr>
              <a:t>Monitor your mail and/or the email address associated with your account, including spam or junk folders</a:t>
            </a:r>
            <a:r>
              <a:rPr lang="en-US" sz="1400" i="1" dirty="0">
                <a:solidFill>
                  <a:srgbClr val="3D3D3D"/>
                </a:solidFill>
                <a:latin typeface="PermianSlabSerifTypeface" panose="02000000000000000000" pitchFamily="50" charset="0"/>
              </a:rPr>
              <a:t>. </a:t>
            </a:r>
            <a:endParaRPr lang="en-US" sz="1400" i="1" dirty="0">
              <a:solidFill>
                <a:srgbClr val="C00000"/>
              </a:solidFill>
              <a:latin typeface="PermianSlabSerifTypeface" panose="02000000000000000000" pitchFamily="50" charset="0"/>
            </a:endParaRPr>
          </a:p>
        </p:txBody>
      </p:sp>
      <p:sp>
        <p:nvSpPr>
          <p:cNvPr id="2" name="Rectangle 1">
            <a:extLst>
              <a:ext uri="{FF2B5EF4-FFF2-40B4-BE49-F238E27FC236}">
                <a16:creationId xmlns:a16="http://schemas.microsoft.com/office/drawing/2014/main" id="{65706996-9560-B2A3-5648-8C5335DBFE65}"/>
              </a:ext>
              <a:ext uri="{C183D7F6-B498-43B3-948B-1728B52AA6E4}">
                <adec:decorative xmlns:adec="http://schemas.microsoft.com/office/drawing/2017/decorative" val="1"/>
              </a:ext>
            </a:extLst>
          </p:cNvPr>
          <p:cNvSpPr/>
          <p:nvPr/>
        </p:nvSpPr>
        <p:spPr>
          <a:xfrm>
            <a:off x="6529244" y="1809750"/>
            <a:ext cx="3695700" cy="3491056"/>
          </a:xfrm>
          <a:prstGeom prst="rect">
            <a:avLst/>
          </a:prstGeom>
          <a:solidFill>
            <a:srgbClr val="284178">
              <a:alpha val="76000"/>
            </a:srgbClr>
          </a:solidFill>
          <a:ln w="19050">
            <a:solidFill>
              <a:srgbClr val="2841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CBA038D-5AB2-E5EA-8C82-4BD6D9F46C27}"/>
              </a:ext>
              <a:ext uri="{C183D7F6-B498-43B3-948B-1728B52AA6E4}">
                <adec:decorative xmlns:adec="http://schemas.microsoft.com/office/drawing/2017/decorative" val="1"/>
              </a:ext>
            </a:extLst>
          </p:cNvPr>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41476" y="1809750"/>
            <a:ext cx="3491056" cy="3491056"/>
          </a:xfrm>
          <a:prstGeom prst="rect">
            <a:avLst/>
          </a:prstGeom>
        </p:spPr>
      </p:pic>
    </p:spTree>
    <p:extLst>
      <p:ext uri="{BB962C8B-B14F-4D97-AF65-F5344CB8AC3E}">
        <p14:creationId xmlns:p14="http://schemas.microsoft.com/office/powerpoint/2010/main" val="21281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843C-8427-1786-FD06-04F3E87012B6}"/>
              </a:ext>
            </a:extLst>
          </p:cNvPr>
          <p:cNvSpPr>
            <a:spLocks noGrp="1"/>
          </p:cNvSpPr>
          <p:nvPr>
            <p:ph type="title"/>
          </p:nvPr>
        </p:nvSpPr>
        <p:spPr/>
        <p:txBody>
          <a:bodyPr/>
          <a:lstStyle/>
          <a:p>
            <a:r>
              <a:rPr lang="en-US" dirty="0"/>
              <a:t>Step 1: Creating An Account/Signing In</a:t>
            </a:r>
          </a:p>
        </p:txBody>
      </p:sp>
      <p:sp>
        <p:nvSpPr>
          <p:cNvPr id="4" name="TextBox 3" descr="Click the Apply button under your quick actions.&#10; You can also hit the 3 lines in the top left corner of your core account; this will bring up the menu options; you can hit apply here as well. &#10;">
            <a:extLst>
              <a:ext uri="{FF2B5EF4-FFF2-40B4-BE49-F238E27FC236}">
                <a16:creationId xmlns:a16="http://schemas.microsoft.com/office/drawing/2014/main" id="{192732AA-FEF0-2F8F-4047-95F62CE29F97}"/>
              </a:ext>
            </a:extLst>
          </p:cNvPr>
          <p:cNvSpPr txBox="1"/>
          <p:nvPr/>
        </p:nvSpPr>
        <p:spPr>
          <a:xfrm>
            <a:off x="735162" y="2813255"/>
            <a:ext cx="5360838" cy="1569660"/>
          </a:xfrm>
          <a:prstGeom prst="rect">
            <a:avLst/>
          </a:prstGeom>
          <a:solidFill>
            <a:srgbClr val="E8E8E8"/>
          </a:solidFill>
          <a:ln w="15875">
            <a:solidFill>
              <a:srgbClr val="284178"/>
            </a:solidFill>
          </a:ln>
        </p:spPr>
        <p:txBody>
          <a:bodyPr wrap="square" lIns="91440" tIns="45720" rIns="91440" bIns="45720" rtlCol="0" anchor="t">
            <a:spAutoFit/>
          </a:bodyPr>
          <a:lstStyle/>
          <a:p>
            <a:r>
              <a:rPr lang="en-US" sz="1600" dirty="0">
                <a:solidFill>
                  <a:srgbClr val="002060"/>
                </a:solidFill>
                <a:latin typeface="PermianSlabSerifTypeface"/>
              </a:rPr>
              <a:t>Visit</a:t>
            </a:r>
            <a:r>
              <a:rPr lang="en-US" sz="1600" dirty="0">
                <a:solidFill>
                  <a:srgbClr val="1B365D"/>
                </a:solidFill>
                <a:latin typeface="PermianSlabSerifTypeface"/>
              </a:rPr>
              <a:t> </a:t>
            </a:r>
            <a:r>
              <a:rPr lang="en-US" sz="1600" dirty="0">
                <a:solidFill>
                  <a:srgbClr val="002060"/>
                </a:solidFill>
                <a:latin typeface="PermianSlabSerifTypeface"/>
                <a:ea typeface="Calibri"/>
                <a:cs typeface="Calibri"/>
                <a:hlinkClick r:id="rId2">
                  <a:extLst>
                    <a:ext uri="{A12FA001-AC4F-418D-AE19-62706E023703}">
                      <ahyp:hlinkClr xmlns:ahyp="http://schemas.microsoft.com/office/drawing/2018/hyperlinkcolor" val="tx"/>
                    </a:ext>
                  </a:extLst>
                </a:hlinkClick>
              </a:rPr>
              <a:t>https://core.tn.gov</a:t>
            </a:r>
            <a:r>
              <a:rPr lang="en-US" sz="1600" dirty="0">
                <a:solidFill>
                  <a:srgbClr val="002060"/>
                </a:solidFill>
                <a:latin typeface="PermianSlabSerifTypeface"/>
                <a:ea typeface="Calibri"/>
                <a:cs typeface="Calibri"/>
              </a:rPr>
              <a:t>.</a:t>
            </a:r>
          </a:p>
          <a:p>
            <a:endParaRPr lang="en-US" sz="1600" dirty="0">
              <a:solidFill>
                <a:srgbClr val="002060"/>
              </a:solidFill>
              <a:latin typeface="PermianSlabSerifTypeface"/>
              <a:ea typeface="Calibri"/>
              <a:cs typeface="Calibri"/>
            </a:endParaRPr>
          </a:p>
          <a:p>
            <a:r>
              <a:rPr lang="en-US" sz="1600" dirty="0">
                <a:solidFill>
                  <a:srgbClr val="1B365D"/>
                </a:solidFill>
                <a:latin typeface="PermianSlabSerifTypeface"/>
                <a:ea typeface="Calibri"/>
                <a:cs typeface="Calibri"/>
              </a:rPr>
              <a:t>If you are a first-time user, click </a:t>
            </a:r>
            <a:r>
              <a:rPr lang="en-US" sz="1600" dirty="0">
                <a:solidFill>
                  <a:srgbClr val="C00000"/>
                </a:solidFill>
                <a:latin typeface="PermianSlabSerifTypeface"/>
                <a:ea typeface="Calibri"/>
                <a:cs typeface="Calibri"/>
              </a:rPr>
              <a:t>“Create An Account”</a:t>
            </a:r>
            <a:r>
              <a:rPr lang="en-US" sz="1600" dirty="0">
                <a:solidFill>
                  <a:srgbClr val="1B365D"/>
                </a:solidFill>
                <a:latin typeface="PermianSlabSerifTypeface"/>
                <a:ea typeface="Calibri"/>
                <a:cs typeface="Calibri"/>
              </a:rPr>
              <a:t>.</a:t>
            </a:r>
          </a:p>
          <a:p>
            <a:endParaRPr lang="en-US" sz="1600" dirty="0">
              <a:solidFill>
                <a:srgbClr val="1B365D"/>
              </a:solidFill>
              <a:latin typeface="PermianSlabSerifTypeface"/>
              <a:ea typeface="Calibri"/>
              <a:cs typeface="Calibri"/>
            </a:endParaRPr>
          </a:p>
          <a:p>
            <a:r>
              <a:rPr lang="en-US" sz="1600" dirty="0">
                <a:solidFill>
                  <a:srgbClr val="1B365D"/>
                </a:solidFill>
                <a:latin typeface="PermianSlabSerifTypeface"/>
                <a:ea typeface="Calibri"/>
                <a:cs typeface="Calibri"/>
              </a:rPr>
              <a:t>If you are a returning user, click </a:t>
            </a:r>
            <a:r>
              <a:rPr lang="en-US" sz="1600" dirty="0">
                <a:solidFill>
                  <a:srgbClr val="C00000"/>
                </a:solidFill>
                <a:latin typeface="PermianSlabSerifTypeface"/>
                <a:ea typeface="Calibri"/>
                <a:cs typeface="Calibri"/>
              </a:rPr>
              <a:t>“Sign In”</a:t>
            </a:r>
            <a:r>
              <a:rPr lang="en-US" sz="1600" dirty="0">
                <a:solidFill>
                  <a:srgbClr val="1B365D"/>
                </a:solidFill>
                <a:latin typeface="PermianSlabSerifTypeface"/>
                <a:ea typeface="Calibri"/>
                <a:cs typeface="Calibri"/>
              </a:rPr>
              <a:t> at the top right of the screen.</a:t>
            </a:r>
          </a:p>
        </p:txBody>
      </p:sp>
      <p:pic>
        <p:nvPicPr>
          <p:cNvPr id="5" name="Picture 4" descr="Create Account page with fields for email, password, first name, last name, and recovery email, along with a Register button and a Back to CORE link">
            <a:extLst>
              <a:ext uri="{FF2B5EF4-FFF2-40B4-BE49-F238E27FC236}">
                <a16:creationId xmlns:a16="http://schemas.microsoft.com/office/drawing/2014/main" id="{E9A678BE-81F9-C0D7-EFAE-76702F0368F9}"/>
              </a:ext>
              <a:ext uri="{C183D7F6-B498-43B3-948B-1728B52AA6E4}">
                <adec:decorative xmlns:adec="http://schemas.microsoft.com/office/drawing/2017/decorative" val="0"/>
              </a:ext>
            </a:extLst>
          </p:cNvPr>
          <p:cNvPicPr>
            <a:picLocks noChangeAspect="1"/>
          </p:cNvPicPr>
          <p:nvPr/>
        </p:nvPicPr>
        <p:blipFill>
          <a:blip r:embed="rId3"/>
          <a:srcRect l="1672" t="1722" r="1224" b="2364"/>
          <a:stretch>
            <a:fillRect/>
          </a:stretch>
        </p:blipFill>
        <p:spPr>
          <a:xfrm>
            <a:off x="7385285" y="1315235"/>
            <a:ext cx="2723678" cy="4565700"/>
          </a:xfrm>
          <a:prstGeom prst="rect">
            <a:avLst/>
          </a:prstGeom>
        </p:spPr>
      </p:pic>
    </p:spTree>
    <p:extLst>
      <p:ext uri="{BB962C8B-B14F-4D97-AF65-F5344CB8AC3E}">
        <p14:creationId xmlns:p14="http://schemas.microsoft.com/office/powerpoint/2010/main" val="3860881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13F7D-C89D-9896-2B9E-7A5505C668D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F78F0B1-98BB-E64A-94F0-99F62A06D505}"/>
              </a:ext>
            </a:extLst>
          </p:cNvPr>
          <p:cNvSpPr>
            <a:spLocks noGrp="1" noRot="1" noMove="1" noResize="1" noEditPoints="1" noAdjustHandles="1" noChangeArrowheads="1" noChangeShapeType="1"/>
          </p:cNvSpPr>
          <p:nvPr>
            <p:ph type="title"/>
          </p:nvPr>
        </p:nvSpPr>
        <p:spPr/>
        <p:txBody>
          <a:bodyPr/>
          <a:lstStyle/>
          <a:p>
            <a:r>
              <a:rPr lang="en-US" dirty="0"/>
              <a:t>Private Investigation Contact Information</a:t>
            </a:r>
          </a:p>
        </p:txBody>
      </p:sp>
      <p:sp>
        <p:nvSpPr>
          <p:cNvPr id="6" name="TextBox 5">
            <a:extLst>
              <a:ext uri="{FF2B5EF4-FFF2-40B4-BE49-F238E27FC236}">
                <a16:creationId xmlns:a16="http://schemas.microsoft.com/office/drawing/2014/main" id="{5A8C0E7E-766B-BD48-4747-7255E640AC12}"/>
              </a:ext>
            </a:extLst>
          </p:cNvPr>
          <p:cNvSpPr txBox="1"/>
          <p:nvPr/>
        </p:nvSpPr>
        <p:spPr>
          <a:xfrm>
            <a:off x="1196257" y="4684903"/>
            <a:ext cx="3632658" cy="523220"/>
          </a:xfrm>
          <a:prstGeom prst="rect">
            <a:avLst/>
          </a:prstGeom>
          <a:noFill/>
        </p:spPr>
        <p:txBody>
          <a:bodyPr wrap="square">
            <a:spAutoFit/>
          </a:bodyPr>
          <a:lstStyle/>
          <a:p>
            <a:pPr algn="ctr"/>
            <a:r>
              <a:rPr lang="en-US" sz="1400" i="1" dirty="0">
                <a:solidFill>
                  <a:srgbClr val="1B365D"/>
                </a:solidFill>
                <a:latin typeface="PermianSlabSerifTypeface" panose="02000000000000000000" pitchFamily="50" charset="0"/>
              </a:rPr>
              <a:t>For more information or assistance, please visit the website by clicking the link above. </a:t>
            </a:r>
          </a:p>
        </p:txBody>
      </p:sp>
      <p:pic>
        <p:nvPicPr>
          <p:cNvPr id="1026" name="Picture 2" descr="Picture of a polygraph machine needle and graph paper.">
            <a:hlinkClick r:id="rId2"/>
            <a:extLst>
              <a:ext uri="{FF2B5EF4-FFF2-40B4-BE49-F238E27FC236}">
                <a16:creationId xmlns:a16="http://schemas.microsoft.com/office/drawing/2014/main" id="{3B2AD95B-8B8F-9DA8-F862-7169A3889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933" y="1872034"/>
            <a:ext cx="4071309" cy="27129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657DAC9-6DF7-00E3-3F1A-5DF759DF8507}"/>
              </a:ext>
            </a:extLst>
          </p:cNvPr>
          <p:cNvSpPr txBox="1"/>
          <p:nvPr/>
        </p:nvSpPr>
        <p:spPr>
          <a:xfrm>
            <a:off x="6739089" y="2353754"/>
            <a:ext cx="4501500" cy="2031325"/>
          </a:xfrm>
          <a:prstGeom prst="rect">
            <a:avLst/>
          </a:prstGeom>
          <a:noFill/>
        </p:spPr>
        <p:txBody>
          <a:bodyPr wrap="square">
            <a:spAutoFit/>
          </a:bodyPr>
          <a:lstStyle/>
          <a:p>
            <a:r>
              <a:rPr lang="en-US" sz="1400" b="1" u="sng" dirty="0">
                <a:solidFill>
                  <a:srgbClr val="284178"/>
                </a:solidFill>
                <a:latin typeface="PermianSlabSerifTypeface" panose="02000000000000000000" pitchFamily="50" charset="0"/>
              </a:rPr>
              <a:t>Email: </a:t>
            </a:r>
            <a:r>
              <a:rPr lang="en-US" sz="1400" b="1" dirty="0">
                <a:solidFill>
                  <a:srgbClr val="284178"/>
                </a:solidFill>
                <a:latin typeface="PermianSlabSerifTypeface" panose="02000000000000000000" pitchFamily="50" charset="0"/>
                <a:hlinkClick r:id="rId4"/>
              </a:rPr>
              <a:t>Private.Investigation@tn.gov</a:t>
            </a:r>
            <a:endParaRPr lang="en-US" sz="1400" b="1" dirty="0">
              <a:solidFill>
                <a:srgbClr val="284178"/>
              </a:solidFill>
              <a:latin typeface="PermianSlabSerifTypeface" panose="02000000000000000000" pitchFamily="50" charset="0"/>
            </a:endParaRPr>
          </a:p>
          <a:p>
            <a:r>
              <a:rPr lang="en-US" sz="1400" b="1" u="sng" dirty="0">
                <a:solidFill>
                  <a:srgbClr val="284178"/>
                </a:solidFill>
                <a:latin typeface="PermianSlabSerifTypeface" panose="02000000000000000000" pitchFamily="50" charset="0"/>
              </a:rPr>
              <a:t>Customer Service Phone</a:t>
            </a:r>
            <a:r>
              <a:rPr lang="en-US" sz="1400" b="1" dirty="0">
                <a:solidFill>
                  <a:srgbClr val="284178"/>
                </a:solidFill>
                <a:latin typeface="PermianSlabSerifTypeface" panose="02000000000000000000" pitchFamily="50" charset="0"/>
              </a:rPr>
              <a:t>: </a:t>
            </a:r>
            <a:r>
              <a:rPr lang="en-US" sz="1400" dirty="0">
                <a:solidFill>
                  <a:srgbClr val="284178"/>
                </a:solidFill>
                <a:latin typeface="PermianSlabSerifTypeface" panose="02000000000000000000" pitchFamily="50" charset="0"/>
              </a:rPr>
              <a:t>615-741-4827</a:t>
            </a:r>
          </a:p>
          <a:p>
            <a:endParaRPr lang="en-US" sz="1400" b="1" dirty="0">
              <a:solidFill>
                <a:srgbClr val="284178"/>
              </a:solidFill>
              <a:latin typeface="PermianSlabSerifTypeface" panose="02000000000000000000" pitchFamily="50" charset="0"/>
            </a:endParaRPr>
          </a:p>
          <a:p>
            <a:r>
              <a:rPr lang="en-US" sz="1400" b="1" u="sng" dirty="0">
                <a:solidFill>
                  <a:srgbClr val="284178"/>
                </a:solidFill>
                <a:latin typeface="PermianSlabSerifTypeface" panose="02000000000000000000" pitchFamily="50" charset="0"/>
              </a:rPr>
              <a:t>Address</a:t>
            </a:r>
            <a:r>
              <a:rPr lang="en-US" sz="1400" b="1" dirty="0">
                <a:solidFill>
                  <a:srgbClr val="284178"/>
                </a:solidFill>
                <a:latin typeface="PermianSlabSerifTypeface" panose="02000000000000000000" pitchFamily="50" charset="0"/>
              </a:rPr>
              <a:t>: </a:t>
            </a:r>
          </a:p>
          <a:p>
            <a:r>
              <a:rPr lang="en-US" sz="1400" dirty="0">
                <a:solidFill>
                  <a:srgbClr val="284178"/>
                </a:solidFill>
                <a:latin typeface="PermianSlabSerifTypeface" panose="02000000000000000000" pitchFamily="50" charset="0"/>
              </a:rPr>
              <a:t>Tennessee Department of Commerce and Insurance</a:t>
            </a:r>
          </a:p>
          <a:p>
            <a:r>
              <a:rPr lang="en-US" sz="1400" dirty="0">
                <a:solidFill>
                  <a:srgbClr val="284178"/>
                </a:solidFill>
                <a:latin typeface="PermianSlabSerifTypeface" panose="02000000000000000000" pitchFamily="50" charset="0"/>
              </a:rPr>
              <a:t>Detection Services Licensing Program</a:t>
            </a:r>
          </a:p>
          <a:p>
            <a:r>
              <a:rPr lang="en-US" sz="1400" dirty="0">
                <a:solidFill>
                  <a:srgbClr val="284178"/>
                </a:solidFill>
                <a:latin typeface="PermianSlabSerifTypeface" panose="02000000000000000000" pitchFamily="50" charset="0"/>
              </a:rPr>
              <a:t>Davy Crockett Tower </a:t>
            </a:r>
          </a:p>
          <a:p>
            <a:r>
              <a:rPr lang="en-US" sz="1400" dirty="0">
                <a:solidFill>
                  <a:srgbClr val="284178"/>
                </a:solidFill>
                <a:latin typeface="PermianSlabSerifTypeface" panose="02000000000000000000" pitchFamily="50" charset="0"/>
              </a:rPr>
              <a:t>500 James Robertson Parkway</a:t>
            </a:r>
          </a:p>
          <a:p>
            <a:r>
              <a:rPr lang="en-US" sz="1400" dirty="0">
                <a:solidFill>
                  <a:srgbClr val="284178"/>
                </a:solidFill>
                <a:latin typeface="PermianSlabSerifTypeface" panose="02000000000000000000" pitchFamily="50" charset="0"/>
              </a:rPr>
              <a:t>Nashville, TN 37243</a:t>
            </a:r>
          </a:p>
        </p:txBody>
      </p:sp>
    </p:spTree>
    <p:extLst>
      <p:ext uri="{BB962C8B-B14F-4D97-AF65-F5344CB8AC3E}">
        <p14:creationId xmlns:p14="http://schemas.microsoft.com/office/powerpoint/2010/main" val="85372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noEditPoints="1" noAdjustHandles="1" noChangeArrowheads="1" noChangeShapeType="1"/>
          </p:cNvSpPr>
          <p:nvPr>
            <p:ph type="title"/>
          </p:nvPr>
        </p:nvSpPr>
        <p:spPr/>
        <p:txBody>
          <a:bodyPr/>
          <a:lstStyle/>
          <a:p>
            <a:r>
              <a:rPr lang="en-US" dirty="0"/>
              <a:t>Step 2: Application Search</a:t>
            </a:r>
          </a:p>
        </p:txBody>
      </p:sp>
      <p:sp>
        <p:nvSpPr>
          <p:cNvPr id="3" name="TextBox 2">
            <a:extLst>
              <a:ext uri="{FF2B5EF4-FFF2-40B4-BE49-F238E27FC236}">
                <a16:creationId xmlns:a16="http://schemas.microsoft.com/office/drawing/2014/main" id="{0789B8BB-6B82-1480-D845-3A9EAAEAB2F5}"/>
              </a:ext>
            </a:extLst>
          </p:cNvPr>
          <p:cNvSpPr txBox="1">
            <a:spLocks/>
          </p:cNvSpPr>
          <p:nvPr/>
        </p:nvSpPr>
        <p:spPr>
          <a:xfrm>
            <a:off x="253651" y="2521172"/>
            <a:ext cx="4620957" cy="2431435"/>
          </a:xfrm>
          <a:prstGeom prst="rect">
            <a:avLst/>
          </a:prstGeom>
          <a:solidFill>
            <a:srgbClr val="E8E8E8"/>
          </a:solidFill>
          <a:ln w="15875">
            <a:solidFill>
              <a:srgbClr val="284178"/>
            </a:solidFill>
          </a:ln>
        </p:spPr>
        <p:txBody>
          <a:bodyPr wrap="square" rtlCol="0">
            <a:spAutoFit/>
          </a:bodyPr>
          <a:lstStyle/>
          <a:p>
            <a:r>
              <a:rPr lang="en-US" b="1" dirty="0">
                <a:solidFill>
                  <a:schemeClr val="bg2">
                    <a:lumMod val="75000"/>
                  </a:schemeClr>
                </a:solidFill>
                <a:latin typeface="PermianSlabSerifTypeface" panose="02000000000000000000" pitchFamily="50" charset="0"/>
              </a:rPr>
              <a:t>Search</a:t>
            </a:r>
            <a:r>
              <a:rPr lang="en-US" b="1" dirty="0">
                <a:solidFill>
                  <a:srgbClr val="284178"/>
                </a:solidFill>
                <a:latin typeface="PermianSlabSerifTypeface" panose="02000000000000000000" pitchFamily="50" charset="0"/>
              </a:rPr>
              <a:t> </a:t>
            </a:r>
            <a:r>
              <a:rPr lang="en-US" sz="1600" dirty="0">
                <a:solidFill>
                  <a:srgbClr val="1B365D"/>
                </a:solidFill>
                <a:latin typeface="PermianSlabSerifTypeface" panose="02000000000000000000" pitchFamily="50" charset="0"/>
              </a:rPr>
              <a:t>for the application.</a:t>
            </a:r>
          </a:p>
          <a:p>
            <a:endParaRPr lang="en-US" sz="1600" dirty="0">
              <a:solidFill>
                <a:srgbClr val="284178"/>
              </a:solidFill>
              <a:latin typeface="PermianSlabSerifTypeface" panose="02000000000000000000" pitchFamily="50" charset="0"/>
            </a:endParaRPr>
          </a:p>
          <a:p>
            <a:pPr marL="285750" indent="-285750">
              <a:buFont typeface="Arial" panose="020B0604020202020204" pitchFamily="34" charset="0"/>
              <a:buChar char="•"/>
            </a:pPr>
            <a:r>
              <a:rPr lang="en-US" sz="1400" b="1" dirty="0">
                <a:solidFill>
                  <a:srgbClr val="1B365D"/>
                </a:solidFill>
                <a:latin typeface="PermianSlabSerifTypeface" panose="02000000000000000000" pitchFamily="50" charset="0"/>
              </a:rPr>
              <a:t>Board/Program: </a:t>
            </a:r>
            <a:r>
              <a:rPr lang="en-US" sz="1400" dirty="0">
                <a:solidFill>
                  <a:schemeClr val="bg2">
                    <a:lumMod val="75000"/>
                  </a:schemeClr>
                </a:solidFill>
                <a:latin typeface="PermianSlabSerifTypeface" panose="02000000000000000000" pitchFamily="50" charset="0"/>
              </a:rPr>
              <a:t>Private Investigation</a:t>
            </a:r>
          </a:p>
          <a:p>
            <a:pPr marL="285750" indent="-285750">
              <a:buFont typeface="Arial" panose="020B0604020202020204" pitchFamily="34" charset="0"/>
              <a:buChar char="•"/>
            </a:pPr>
            <a:r>
              <a:rPr lang="en-US" sz="1400" b="1" dirty="0">
                <a:solidFill>
                  <a:srgbClr val="1B365D"/>
                </a:solidFill>
                <a:latin typeface="PermianSlabSerifTypeface" panose="02000000000000000000" pitchFamily="50" charset="0"/>
              </a:rPr>
              <a:t>License Type/Permit: </a:t>
            </a:r>
            <a:r>
              <a:rPr lang="en-US" sz="1400" dirty="0">
                <a:solidFill>
                  <a:schemeClr val="bg2">
                    <a:lumMod val="75000"/>
                  </a:schemeClr>
                </a:solidFill>
                <a:latin typeface="PermianSlabSerifTypeface" panose="02000000000000000000" pitchFamily="50" charset="0"/>
              </a:rPr>
              <a:t>Private Investigation Company</a:t>
            </a:r>
          </a:p>
          <a:p>
            <a:pPr marL="285750" indent="-285750">
              <a:buFont typeface="Arial" panose="020B0604020202020204" pitchFamily="34" charset="0"/>
              <a:buChar char="•"/>
            </a:pPr>
            <a:r>
              <a:rPr lang="en-US" sz="1400" b="1" dirty="0">
                <a:solidFill>
                  <a:srgbClr val="1B365D"/>
                </a:solidFill>
                <a:latin typeface="PermianSlabSerifTypeface" panose="02000000000000000000" pitchFamily="50" charset="0"/>
              </a:rPr>
              <a:t>Application Name: </a:t>
            </a:r>
            <a:r>
              <a:rPr lang="en-US" sz="1400" dirty="0">
                <a:solidFill>
                  <a:schemeClr val="bg2">
                    <a:lumMod val="75000"/>
                  </a:schemeClr>
                </a:solidFill>
                <a:latin typeface="PermianSlabSerifTypeface" panose="02000000000000000000" pitchFamily="50" charset="0"/>
              </a:rPr>
              <a:t>Initial Tennessee Private Investigation Company Application</a:t>
            </a:r>
          </a:p>
          <a:p>
            <a:endParaRPr lang="en-US" sz="1600" dirty="0">
              <a:solidFill>
                <a:srgbClr val="284178"/>
              </a:solidFill>
              <a:latin typeface="PermianSlabSerifTypeface" panose="02000000000000000000" pitchFamily="50" charset="0"/>
            </a:endParaRPr>
          </a:p>
          <a:p>
            <a:r>
              <a:rPr lang="en-US" sz="1600" dirty="0">
                <a:solidFill>
                  <a:srgbClr val="1B365D"/>
                </a:solidFill>
                <a:latin typeface="PermianSlabSerifTypeface" panose="02000000000000000000" pitchFamily="50" charset="0"/>
              </a:rPr>
              <a:t>Select</a:t>
            </a:r>
            <a:r>
              <a:rPr lang="en-US" sz="1600" dirty="0">
                <a:solidFill>
                  <a:srgbClr val="284178"/>
                </a:solidFill>
                <a:latin typeface="PermianSlabSerifTypeface" panose="02000000000000000000" pitchFamily="50" charset="0"/>
              </a:rPr>
              <a:t> </a:t>
            </a:r>
            <a:r>
              <a:rPr lang="en-US" sz="1600" dirty="0">
                <a:solidFill>
                  <a:schemeClr val="bg2">
                    <a:lumMod val="75000"/>
                  </a:schemeClr>
                </a:solidFill>
                <a:latin typeface="PermianSlabSerifTypeface" panose="02000000000000000000" pitchFamily="50" charset="0"/>
              </a:rPr>
              <a:t>“Search” </a:t>
            </a:r>
            <a:r>
              <a:rPr lang="en-US" sz="1600" dirty="0">
                <a:solidFill>
                  <a:srgbClr val="1B365D"/>
                </a:solidFill>
                <a:latin typeface="PermianSlabSerifTypeface" panose="02000000000000000000" pitchFamily="50" charset="0"/>
              </a:rPr>
              <a:t>and then </a:t>
            </a:r>
            <a:r>
              <a:rPr lang="en-US" sz="1600" dirty="0">
                <a:solidFill>
                  <a:schemeClr val="bg2">
                    <a:lumMod val="75000"/>
                  </a:schemeClr>
                </a:solidFill>
                <a:latin typeface="PermianSlabSerifTypeface" panose="02000000000000000000" pitchFamily="50" charset="0"/>
              </a:rPr>
              <a:t>“View”</a:t>
            </a:r>
            <a:r>
              <a:rPr lang="en-US" sz="1600" dirty="0">
                <a:solidFill>
                  <a:srgbClr val="1B365D"/>
                </a:solidFill>
                <a:latin typeface="PermianSlabSerifTypeface" panose="02000000000000000000" pitchFamily="50" charset="0"/>
              </a:rPr>
              <a:t> once the results appear. </a:t>
            </a:r>
          </a:p>
        </p:txBody>
      </p:sp>
      <p:pic>
        <p:nvPicPr>
          <p:cNvPr id="6" name="Picture 5" descr="Application search page with dropdown fields for Board/Program, License Type/Permit, Application Name, and a text field for keyword search, with Clear and Search buttons at the bottom">
            <a:extLst>
              <a:ext uri="{FF2B5EF4-FFF2-40B4-BE49-F238E27FC236}">
                <a16:creationId xmlns:a16="http://schemas.microsoft.com/office/drawing/2014/main" id="{9D882924-DEC5-2587-BA7C-E8F383650456}"/>
              </a:ext>
            </a:extLst>
          </p:cNvPr>
          <p:cNvPicPr>
            <a:picLocks noChangeAspect="1"/>
          </p:cNvPicPr>
          <p:nvPr/>
        </p:nvPicPr>
        <p:blipFill>
          <a:blip r:embed="rId2"/>
          <a:stretch>
            <a:fillRect/>
          </a:stretch>
        </p:blipFill>
        <p:spPr>
          <a:xfrm>
            <a:off x="5050875" y="2207474"/>
            <a:ext cx="6937925" cy="3058829"/>
          </a:xfrm>
          <a:prstGeom prst="rect">
            <a:avLst/>
          </a:prstGeom>
        </p:spPr>
      </p:pic>
    </p:spTree>
    <p:extLst>
      <p:ext uri="{BB962C8B-B14F-4D97-AF65-F5344CB8AC3E}">
        <p14:creationId xmlns:p14="http://schemas.microsoft.com/office/powerpoint/2010/main" val="1191946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3B5B2-130F-431E-4216-A9B5E13E8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B02F57-BA55-7298-3DFE-42C4FD65711D}"/>
              </a:ext>
            </a:extLst>
          </p:cNvPr>
          <p:cNvSpPr>
            <a:spLocks noGrp="1"/>
          </p:cNvSpPr>
          <p:nvPr>
            <p:ph type="title"/>
          </p:nvPr>
        </p:nvSpPr>
        <p:spPr/>
        <p:txBody>
          <a:bodyPr/>
          <a:lstStyle/>
          <a:p>
            <a:r>
              <a:rPr lang="en-US" dirty="0"/>
              <a:t>Step 3: Introduction</a:t>
            </a:r>
          </a:p>
        </p:txBody>
      </p:sp>
      <p:sp>
        <p:nvSpPr>
          <p:cNvPr id="3" name="TextBox 2">
            <a:extLst>
              <a:ext uri="{FF2B5EF4-FFF2-40B4-BE49-F238E27FC236}">
                <a16:creationId xmlns:a16="http://schemas.microsoft.com/office/drawing/2014/main" id="{76711D95-76BE-EFC8-F358-0461D9C03378}"/>
              </a:ext>
            </a:extLst>
          </p:cNvPr>
          <p:cNvSpPr txBox="1">
            <a:spLocks/>
          </p:cNvSpPr>
          <p:nvPr/>
        </p:nvSpPr>
        <p:spPr>
          <a:xfrm>
            <a:off x="203200" y="2318775"/>
            <a:ext cx="4620957" cy="2677656"/>
          </a:xfrm>
          <a:prstGeom prst="rect">
            <a:avLst/>
          </a:prstGeom>
          <a:solidFill>
            <a:srgbClr val="E8E8E8"/>
          </a:solidFill>
          <a:ln w="15875">
            <a:solidFill>
              <a:srgbClr val="284178"/>
            </a:solidFill>
          </a:ln>
        </p:spPr>
        <p:txBody>
          <a:bodyPr wrap="square" rtlCol="0">
            <a:spAutoFit/>
          </a:bodyPr>
          <a:lstStyle/>
          <a:p>
            <a:r>
              <a:rPr lang="en-US" sz="1400" dirty="0">
                <a:solidFill>
                  <a:srgbClr val="1B365D"/>
                </a:solidFill>
                <a:latin typeface="PermianSlabSerifTypeface" panose="02000000000000000000" pitchFamily="50" charset="0"/>
              </a:rPr>
              <a:t>This section provides information on the application requirements.</a:t>
            </a:r>
          </a:p>
          <a:p>
            <a:endParaRPr lang="en-US" sz="1400" dirty="0">
              <a:solidFill>
                <a:srgbClr val="1B365D"/>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Electronic Fingerprints</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Resume</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Proof of Experience</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Three (3) Credit References</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Five (5) Years of Residence History</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PSI Examination </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Fee</a:t>
            </a:r>
          </a:p>
          <a:p>
            <a:endParaRPr lang="en-US" sz="1400" dirty="0">
              <a:solidFill>
                <a:srgbClr val="1B365D"/>
              </a:solidFill>
              <a:latin typeface="PermianSlabSerifTypeface" panose="02000000000000000000" pitchFamily="50" charset="0"/>
            </a:endParaRPr>
          </a:p>
          <a:p>
            <a:r>
              <a:rPr lang="en-US" sz="1400" dirty="0">
                <a:solidFill>
                  <a:srgbClr val="1B365D"/>
                </a:solidFill>
                <a:latin typeface="PermianSlabSerifTypeface" panose="02000000000000000000" pitchFamily="50" charset="0"/>
              </a:rPr>
              <a:t>Click </a:t>
            </a:r>
            <a:r>
              <a:rPr lang="en-US" sz="1400" dirty="0">
                <a:solidFill>
                  <a:srgbClr val="FF0000"/>
                </a:solidFill>
                <a:latin typeface="PermianSlabSerifTypeface" panose="02000000000000000000" pitchFamily="50" charset="0"/>
              </a:rPr>
              <a:t>"Next” </a:t>
            </a:r>
            <a:r>
              <a:rPr lang="en-US" sz="1400" dirty="0">
                <a:solidFill>
                  <a:srgbClr val="1B365D"/>
                </a:solidFill>
                <a:latin typeface="PermianSlabSerifTypeface" panose="02000000000000000000" pitchFamily="50" charset="0"/>
              </a:rPr>
              <a:t>to start</a:t>
            </a:r>
            <a:r>
              <a:rPr lang="en-US" sz="1400" i="1" dirty="0">
                <a:solidFill>
                  <a:srgbClr val="1B365D"/>
                </a:solidFill>
                <a:latin typeface="PermianSlabSerifTypeface" panose="02000000000000000000" pitchFamily="50" charset="0"/>
              </a:rPr>
              <a:t>.</a:t>
            </a:r>
            <a:endParaRPr lang="en-US" sz="1400" dirty="0">
              <a:solidFill>
                <a:srgbClr val="1B365D"/>
              </a:solidFill>
              <a:latin typeface="PermianSlabSerifTypeface" panose="02000000000000000000" pitchFamily="50" charset="0"/>
            </a:endParaRPr>
          </a:p>
        </p:txBody>
      </p:sp>
      <p:pic>
        <p:nvPicPr>
          <p:cNvPr id="6" name="Picture 5" descr="Application introduction page listing requirements and legal notes, with a Next button circled in red at the bottom right">
            <a:extLst>
              <a:ext uri="{FF2B5EF4-FFF2-40B4-BE49-F238E27FC236}">
                <a16:creationId xmlns:a16="http://schemas.microsoft.com/office/drawing/2014/main" id="{B516F22F-DEAD-EA54-17B1-A5CE046DC6BC}"/>
              </a:ext>
            </a:extLst>
          </p:cNvPr>
          <p:cNvPicPr>
            <a:picLocks noChangeAspect="1"/>
          </p:cNvPicPr>
          <p:nvPr/>
        </p:nvPicPr>
        <p:blipFill>
          <a:blip r:embed="rId2"/>
          <a:stretch>
            <a:fillRect/>
          </a:stretch>
        </p:blipFill>
        <p:spPr>
          <a:xfrm>
            <a:off x="5024175" y="1528465"/>
            <a:ext cx="6964625" cy="4258277"/>
          </a:xfrm>
          <a:prstGeom prst="rect">
            <a:avLst/>
          </a:prstGeom>
        </p:spPr>
      </p:pic>
    </p:spTree>
    <p:extLst>
      <p:ext uri="{BB962C8B-B14F-4D97-AF65-F5344CB8AC3E}">
        <p14:creationId xmlns:p14="http://schemas.microsoft.com/office/powerpoint/2010/main" val="2490509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02F0B-97A8-2DC0-0E3B-9C42872CCB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1BF6CFA-3D48-0212-2AFF-218E8865F629}"/>
              </a:ext>
            </a:extLst>
          </p:cNvPr>
          <p:cNvSpPr>
            <a:spLocks noGrp="1"/>
          </p:cNvSpPr>
          <p:nvPr>
            <p:ph type="title"/>
          </p:nvPr>
        </p:nvSpPr>
        <p:spPr/>
        <p:txBody>
          <a:bodyPr/>
          <a:lstStyle/>
          <a:p>
            <a:r>
              <a:rPr lang="en-US" dirty="0"/>
              <a:t>Step 4: Function Suitability</a:t>
            </a:r>
          </a:p>
        </p:txBody>
      </p:sp>
      <p:sp>
        <p:nvSpPr>
          <p:cNvPr id="3" name="TextBox 2">
            <a:extLst>
              <a:ext uri="{FF2B5EF4-FFF2-40B4-BE49-F238E27FC236}">
                <a16:creationId xmlns:a16="http://schemas.microsoft.com/office/drawing/2014/main" id="{027A17E4-40FE-8E9D-7811-03EE74061F4D}"/>
              </a:ext>
            </a:extLst>
          </p:cNvPr>
          <p:cNvSpPr txBox="1">
            <a:spLocks/>
          </p:cNvSpPr>
          <p:nvPr/>
        </p:nvSpPr>
        <p:spPr>
          <a:xfrm>
            <a:off x="508286" y="2024505"/>
            <a:ext cx="4620957" cy="3200876"/>
          </a:xfrm>
          <a:prstGeom prst="rect">
            <a:avLst/>
          </a:prstGeom>
          <a:solidFill>
            <a:srgbClr val="E8E8E8"/>
          </a:solidFill>
          <a:ln w="15875">
            <a:solidFill>
              <a:srgbClr val="284178"/>
            </a:solidFill>
          </a:ln>
        </p:spPr>
        <p:txBody>
          <a:bodyPr wrap="square" rtlCol="0">
            <a:spAutoFit/>
          </a:bodyPr>
          <a:lstStyle/>
          <a:p>
            <a:r>
              <a:rPr lang="en-US" sz="1400" dirty="0">
                <a:solidFill>
                  <a:srgbClr val="1B365D"/>
                </a:solidFill>
                <a:latin typeface="PermianSlabSerifTypeface" panose="02000000000000000000" pitchFamily="50" charset="0"/>
              </a:rPr>
              <a:t>This section confirms whether you meet the requirements to continue the application. </a:t>
            </a:r>
          </a:p>
          <a:p>
            <a:endParaRPr lang="en-US" sz="1600" b="1" dirty="0">
              <a:solidFill>
                <a:srgbClr val="1B365D"/>
              </a:solidFill>
              <a:latin typeface="PermianSlabSerifTypeface" panose="02000000000000000000" pitchFamily="50" charset="0"/>
            </a:endParaRPr>
          </a:p>
          <a:p>
            <a:r>
              <a:rPr lang="en-US" sz="1600" b="1" dirty="0">
                <a:solidFill>
                  <a:schemeClr val="bg2">
                    <a:lumMod val="75000"/>
                  </a:schemeClr>
                </a:solidFill>
                <a:latin typeface="PermianSlabSerifTypeface" panose="02000000000000000000" pitchFamily="50" charset="0"/>
              </a:rPr>
              <a:t>Answer all questions based on your status.</a:t>
            </a:r>
          </a:p>
          <a:p>
            <a:r>
              <a:rPr lang="en-US" sz="1600" b="1" dirty="0">
                <a:solidFill>
                  <a:schemeClr val="bg2">
                    <a:lumMod val="75000"/>
                  </a:schemeClr>
                </a:solidFill>
                <a:latin typeface="PermianSlabSerifTypeface" panose="02000000000000000000" pitchFamily="50" charset="0"/>
              </a:rPr>
              <a:t> </a:t>
            </a:r>
          </a:p>
          <a:p>
            <a:pPr marL="285750" indent="-285750">
              <a:buFont typeface="Arial" panose="020B0604020202020204" pitchFamily="34" charset="0"/>
              <a:buChar char="•"/>
            </a:pPr>
            <a:r>
              <a:rPr lang="en-US" sz="1400" dirty="0">
                <a:solidFill>
                  <a:schemeClr val="tx2"/>
                </a:solidFill>
                <a:latin typeface="PermianSlabSerifTypeface" panose="02000000000000000000" pitchFamily="50" charset="0"/>
              </a:rPr>
              <a:t>Agent or owner is at least 21 years old</a:t>
            </a:r>
          </a:p>
          <a:p>
            <a:pPr marL="285750" indent="-285750">
              <a:buFont typeface="Arial" panose="020B0604020202020204" pitchFamily="34" charset="0"/>
              <a:buChar char="•"/>
            </a:pPr>
            <a:r>
              <a:rPr lang="en-US" sz="1400" dirty="0">
                <a:solidFill>
                  <a:schemeClr val="tx2"/>
                </a:solidFill>
                <a:latin typeface="PermianSlabSerifTypeface" panose="02000000000000000000" pitchFamily="50" charset="0"/>
              </a:rPr>
              <a:t>U.S. Citizenship</a:t>
            </a:r>
          </a:p>
          <a:p>
            <a:pPr marL="285750" indent="-285750">
              <a:buFont typeface="Arial" panose="020B0604020202020204" pitchFamily="34" charset="0"/>
              <a:buChar char="•"/>
            </a:pPr>
            <a:r>
              <a:rPr lang="en-US" sz="1400" dirty="0">
                <a:solidFill>
                  <a:schemeClr val="tx2"/>
                </a:solidFill>
                <a:latin typeface="PermianSlabSerifTypeface" panose="02000000000000000000" pitchFamily="50" charset="0"/>
              </a:rPr>
              <a:t>Holding license under different name</a:t>
            </a:r>
          </a:p>
          <a:p>
            <a:pPr marL="285750" indent="-285750">
              <a:buFont typeface="Arial" panose="020B0604020202020204" pitchFamily="34" charset="0"/>
              <a:buChar char="•"/>
            </a:pPr>
            <a:r>
              <a:rPr lang="en-US" sz="1400" dirty="0">
                <a:solidFill>
                  <a:schemeClr val="tx2"/>
                </a:solidFill>
                <a:latin typeface="PermianSlabSerifTypeface" panose="02000000000000000000" pitchFamily="50" charset="0"/>
              </a:rPr>
              <a:t>Pending criminal charges</a:t>
            </a:r>
          </a:p>
          <a:p>
            <a:endParaRPr lang="en-US" sz="1400" i="1" dirty="0">
              <a:solidFill>
                <a:schemeClr val="tx2"/>
              </a:solidFill>
              <a:latin typeface="PermianSlabSerifTypeface" panose="02000000000000000000" pitchFamily="50" charset="0"/>
            </a:endParaRPr>
          </a:p>
          <a:p>
            <a:r>
              <a:rPr lang="en-US" sz="1400" dirty="0">
                <a:solidFill>
                  <a:schemeClr val="tx2"/>
                </a:solidFill>
                <a:latin typeface="PermianSlabSerifTypeface" panose="02000000000000000000" pitchFamily="50" charset="0"/>
              </a:rPr>
              <a:t>Click</a:t>
            </a:r>
            <a:r>
              <a:rPr lang="en-US" sz="1400" dirty="0">
                <a:solidFill>
                  <a:schemeClr val="bg2">
                    <a:lumMod val="75000"/>
                  </a:schemeClr>
                </a:solidFill>
                <a:latin typeface="PermianSlabSerifTypeface" panose="02000000000000000000" pitchFamily="50" charset="0"/>
              </a:rPr>
              <a:t> “Next”</a:t>
            </a:r>
            <a:r>
              <a:rPr lang="en-US" sz="1400" dirty="0">
                <a:solidFill>
                  <a:schemeClr val="tx2"/>
                </a:solidFill>
                <a:latin typeface="PermianSlabSerifTypeface" panose="02000000000000000000" pitchFamily="50" charset="0"/>
              </a:rPr>
              <a:t>.</a:t>
            </a:r>
            <a:r>
              <a:rPr lang="en-US" sz="1400" dirty="0">
                <a:solidFill>
                  <a:schemeClr val="bg2">
                    <a:lumMod val="75000"/>
                  </a:schemeClr>
                </a:solidFill>
                <a:latin typeface="PermianSlabSerifTypeface" panose="02000000000000000000" pitchFamily="50" charset="0"/>
              </a:rPr>
              <a:t> </a:t>
            </a:r>
          </a:p>
          <a:p>
            <a:endParaRPr lang="en-US" sz="1400" dirty="0">
              <a:solidFill>
                <a:schemeClr val="bg2">
                  <a:lumMod val="75000"/>
                </a:schemeClr>
              </a:solidFill>
              <a:latin typeface="PermianSlabSerifTypeface" panose="02000000000000000000" pitchFamily="50" charset="0"/>
            </a:endParaRPr>
          </a:p>
          <a:p>
            <a:r>
              <a:rPr lang="en-US" sz="1400" dirty="0">
                <a:solidFill>
                  <a:srgbClr val="1B365D"/>
                </a:solidFill>
                <a:latin typeface="PermianSlabSerifTypeface" panose="02000000000000000000" pitchFamily="50" charset="0"/>
              </a:rPr>
              <a:t>If you receive an error message you believe is incorrect, please contact the Board office. </a:t>
            </a:r>
          </a:p>
        </p:txBody>
      </p:sp>
      <p:pic>
        <p:nvPicPr>
          <p:cNvPr id="6" name="Picture 5" descr="Function Suitability page with eligibility questions and Yes/No radio buttons, followed by instructions and a Next button circled in red.">
            <a:extLst>
              <a:ext uri="{FF2B5EF4-FFF2-40B4-BE49-F238E27FC236}">
                <a16:creationId xmlns:a16="http://schemas.microsoft.com/office/drawing/2014/main" id="{A308D506-EEF4-7715-09B7-AB310AB324BA}"/>
              </a:ext>
            </a:extLst>
          </p:cNvPr>
          <p:cNvPicPr>
            <a:picLocks noChangeAspect="1"/>
          </p:cNvPicPr>
          <p:nvPr/>
        </p:nvPicPr>
        <p:blipFill>
          <a:blip r:embed="rId2"/>
          <a:stretch>
            <a:fillRect/>
          </a:stretch>
        </p:blipFill>
        <p:spPr>
          <a:xfrm>
            <a:off x="6380734" y="1282891"/>
            <a:ext cx="5112876" cy="4684105"/>
          </a:xfrm>
          <a:prstGeom prst="rect">
            <a:avLst/>
          </a:prstGeom>
        </p:spPr>
      </p:pic>
    </p:spTree>
    <p:extLst>
      <p:ext uri="{BB962C8B-B14F-4D97-AF65-F5344CB8AC3E}">
        <p14:creationId xmlns:p14="http://schemas.microsoft.com/office/powerpoint/2010/main" val="2722619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B7C3C-F1FA-305F-0588-A2A7656F4A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357371-DD55-BD74-7813-2C67F4B93938}"/>
              </a:ext>
            </a:extLst>
          </p:cNvPr>
          <p:cNvSpPr>
            <a:spLocks noGrp="1"/>
          </p:cNvSpPr>
          <p:nvPr>
            <p:ph type="title"/>
          </p:nvPr>
        </p:nvSpPr>
        <p:spPr/>
        <p:txBody>
          <a:bodyPr/>
          <a:lstStyle/>
          <a:p>
            <a:r>
              <a:rPr lang="en-US" dirty="0"/>
              <a:t>Step 5: Name &amp; Organizational Details</a:t>
            </a:r>
          </a:p>
        </p:txBody>
      </p:sp>
      <p:sp>
        <p:nvSpPr>
          <p:cNvPr id="3" name="TextBox 2">
            <a:extLst>
              <a:ext uri="{FF2B5EF4-FFF2-40B4-BE49-F238E27FC236}">
                <a16:creationId xmlns:a16="http://schemas.microsoft.com/office/drawing/2014/main" id="{2E8382C4-C076-17DE-65D8-D461F2386C0E}"/>
              </a:ext>
            </a:extLst>
          </p:cNvPr>
          <p:cNvSpPr txBox="1">
            <a:spLocks/>
          </p:cNvSpPr>
          <p:nvPr/>
        </p:nvSpPr>
        <p:spPr>
          <a:xfrm>
            <a:off x="305811" y="2442328"/>
            <a:ext cx="4620957" cy="2123658"/>
          </a:xfrm>
          <a:prstGeom prst="rect">
            <a:avLst/>
          </a:prstGeom>
          <a:solidFill>
            <a:srgbClr val="E8E8E8"/>
          </a:solidFill>
          <a:ln w="15875">
            <a:solidFill>
              <a:srgbClr val="284178"/>
            </a:solidFill>
          </a:ln>
        </p:spPr>
        <p:txBody>
          <a:bodyPr wrap="square" rtlCol="0">
            <a:spAutoFit/>
          </a:bodyPr>
          <a:lstStyle/>
          <a:p>
            <a:r>
              <a:rPr lang="en-US" sz="1600" b="1" dirty="0">
                <a:solidFill>
                  <a:schemeClr val="bg2">
                    <a:lumMod val="75000"/>
                  </a:schemeClr>
                </a:solidFill>
                <a:latin typeface="PermianSlabSerifTypeface" panose="02000000000000000000" pitchFamily="50" charset="0"/>
              </a:rPr>
              <a:t>Complete all required fields. </a:t>
            </a:r>
            <a:endParaRPr lang="en-US" sz="1400" b="1" i="1" dirty="0">
              <a:solidFill>
                <a:schemeClr val="bg2">
                  <a:lumMod val="75000"/>
                </a:schemeClr>
              </a:solidFill>
              <a:latin typeface="PermianSlabSerifTypeface" panose="02000000000000000000" pitchFamily="50" charset="0"/>
            </a:endParaRPr>
          </a:p>
          <a:p>
            <a:endParaRPr lang="en-US" sz="1600" dirty="0">
              <a:solidFill>
                <a:srgbClr val="1B365D"/>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Your Organization Name (Company Name), type and Tax Number are required. </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If your business entity has a registered Assumed Name, </a:t>
            </a:r>
            <a:r>
              <a:rPr lang="en-US" sz="1400" dirty="0">
                <a:solidFill>
                  <a:schemeClr val="tx2"/>
                </a:solidFill>
                <a:latin typeface="PermianSlabSerifTypeface" panose="02000000000000000000" pitchFamily="50" charset="0"/>
              </a:rPr>
              <a:t>enter</a:t>
            </a:r>
            <a:r>
              <a:rPr lang="en-US" sz="1400" dirty="0">
                <a:solidFill>
                  <a:srgbClr val="C00000"/>
                </a:solidFill>
                <a:latin typeface="PermianSlabSerifTypeface" panose="02000000000000000000" pitchFamily="50" charset="0"/>
              </a:rPr>
              <a:t> </a:t>
            </a:r>
            <a:r>
              <a:rPr lang="en-US" sz="1400" dirty="0">
                <a:solidFill>
                  <a:srgbClr val="1B365D"/>
                </a:solidFill>
                <a:latin typeface="PermianSlabSerifTypeface" panose="02000000000000000000" pitchFamily="50" charset="0"/>
              </a:rPr>
              <a:t>it in the “Doing Business As Name” text box, then click save.</a:t>
            </a:r>
          </a:p>
          <a:p>
            <a:endParaRPr lang="en-US" sz="1400" i="1" dirty="0">
              <a:solidFill>
                <a:srgbClr val="1B365D"/>
              </a:solidFill>
              <a:latin typeface="PermianSlabSerifTypeface" panose="02000000000000000000" pitchFamily="50" charset="0"/>
            </a:endParaRPr>
          </a:p>
          <a:p>
            <a:r>
              <a:rPr lang="en-US" sz="1400" dirty="0">
                <a:solidFill>
                  <a:srgbClr val="1B365D"/>
                </a:solidFill>
                <a:latin typeface="PermianSlabSerifTypeface" panose="02000000000000000000" pitchFamily="50" charset="0"/>
              </a:rPr>
              <a:t>Click </a:t>
            </a:r>
            <a:r>
              <a:rPr lang="en-US" sz="1400" dirty="0">
                <a:solidFill>
                  <a:srgbClr val="C00000"/>
                </a:solidFill>
                <a:latin typeface="PermianSlabSerifTypeface" panose="02000000000000000000" pitchFamily="50" charset="0"/>
              </a:rPr>
              <a:t>“Next” </a:t>
            </a:r>
            <a:r>
              <a:rPr lang="en-US" sz="1400" dirty="0">
                <a:solidFill>
                  <a:srgbClr val="1B365D"/>
                </a:solidFill>
                <a:latin typeface="PermianSlabSerifTypeface" panose="02000000000000000000" pitchFamily="50" charset="0"/>
              </a:rPr>
              <a:t>to continue</a:t>
            </a:r>
            <a:r>
              <a:rPr lang="en-US" sz="1600" dirty="0">
                <a:solidFill>
                  <a:srgbClr val="1B365D"/>
                </a:solidFill>
                <a:latin typeface="PermianSlabSerifTypeface" panose="02000000000000000000" pitchFamily="50" charset="0"/>
              </a:rPr>
              <a:t>.</a:t>
            </a:r>
            <a:endParaRPr lang="en-US" sz="1400" dirty="0">
              <a:solidFill>
                <a:srgbClr val="3D3D3D"/>
              </a:solidFill>
              <a:latin typeface="PermianSlabSerifTypeface" panose="02000000000000000000" pitchFamily="50" charset="0"/>
            </a:endParaRPr>
          </a:p>
        </p:txBody>
      </p:sp>
      <p:pic>
        <p:nvPicPr>
          <p:cNvPr id="6" name="Picture 5" descr="Name and Organizational Details page with fields for organization name, DBA name, tax number, and entity type, and a Next button circled in red">
            <a:extLst>
              <a:ext uri="{FF2B5EF4-FFF2-40B4-BE49-F238E27FC236}">
                <a16:creationId xmlns:a16="http://schemas.microsoft.com/office/drawing/2014/main" id="{37DE52F2-151F-AA59-ECEB-ED7F907A753A}"/>
              </a:ext>
            </a:extLst>
          </p:cNvPr>
          <p:cNvPicPr>
            <a:picLocks noChangeAspect="1"/>
          </p:cNvPicPr>
          <p:nvPr/>
        </p:nvPicPr>
        <p:blipFill>
          <a:blip r:embed="rId2"/>
          <a:stretch>
            <a:fillRect/>
          </a:stretch>
        </p:blipFill>
        <p:spPr>
          <a:xfrm>
            <a:off x="5328518" y="1805085"/>
            <a:ext cx="6786234" cy="3613588"/>
          </a:xfrm>
          <a:prstGeom prst="rect">
            <a:avLst/>
          </a:prstGeom>
        </p:spPr>
      </p:pic>
    </p:spTree>
    <p:extLst>
      <p:ext uri="{BB962C8B-B14F-4D97-AF65-F5344CB8AC3E}">
        <p14:creationId xmlns:p14="http://schemas.microsoft.com/office/powerpoint/2010/main" val="2475931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29DF8-EED5-8696-06D0-B4F541E0A1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5A26629-4AD2-C03A-85F1-12BA1D7E676D}"/>
              </a:ext>
            </a:extLst>
          </p:cNvPr>
          <p:cNvSpPr>
            <a:spLocks noGrp="1" noRot="1" noMove="1" noResize="1" noEditPoints="1" noAdjustHandles="1" noChangeArrowheads="1" noChangeShapeType="1"/>
          </p:cNvSpPr>
          <p:nvPr>
            <p:ph type="title"/>
          </p:nvPr>
        </p:nvSpPr>
        <p:spPr/>
        <p:txBody>
          <a:bodyPr/>
          <a:lstStyle/>
          <a:p>
            <a:r>
              <a:rPr lang="en-US" dirty="0"/>
              <a:t>Step 6: Contact Information</a:t>
            </a:r>
          </a:p>
        </p:txBody>
      </p:sp>
      <p:sp>
        <p:nvSpPr>
          <p:cNvPr id="3" name="TextBox 2">
            <a:extLst>
              <a:ext uri="{FF2B5EF4-FFF2-40B4-BE49-F238E27FC236}">
                <a16:creationId xmlns:a16="http://schemas.microsoft.com/office/drawing/2014/main" id="{2C608FD1-6ECE-ECC6-5047-D7D06EB9F379}"/>
              </a:ext>
            </a:extLst>
          </p:cNvPr>
          <p:cNvSpPr txBox="1">
            <a:spLocks/>
          </p:cNvSpPr>
          <p:nvPr/>
        </p:nvSpPr>
        <p:spPr>
          <a:xfrm>
            <a:off x="218411" y="2570562"/>
            <a:ext cx="4620957" cy="2246769"/>
          </a:xfrm>
          <a:prstGeom prst="rect">
            <a:avLst/>
          </a:prstGeom>
          <a:solidFill>
            <a:srgbClr val="E8E8E8"/>
          </a:solidFill>
          <a:ln w="15875">
            <a:solidFill>
              <a:srgbClr val="284178"/>
            </a:solidFill>
          </a:ln>
        </p:spPr>
        <p:txBody>
          <a:bodyPr wrap="square" rtlCol="0">
            <a:spAutoFit/>
          </a:bodyPr>
          <a:lstStyle/>
          <a:p>
            <a:r>
              <a:rPr lang="en-US" sz="1400" b="1" dirty="0">
                <a:solidFill>
                  <a:schemeClr val="tx2"/>
                </a:solidFill>
                <a:latin typeface="PermianSlabSerifTypeface" panose="02000000000000000000" pitchFamily="50" charset="0"/>
              </a:rPr>
              <a:t>Click</a:t>
            </a:r>
            <a:r>
              <a:rPr lang="en-US" sz="1400" b="1" dirty="0">
                <a:solidFill>
                  <a:schemeClr val="bg2">
                    <a:lumMod val="75000"/>
                  </a:schemeClr>
                </a:solidFill>
                <a:latin typeface="PermianSlabSerifTypeface" panose="02000000000000000000" pitchFamily="50" charset="0"/>
              </a:rPr>
              <a:t> “Add” </a:t>
            </a:r>
            <a:r>
              <a:rPr lang="en-US" sz="1400" b="1" dirty="0">
                <a:solidFill>
                  <a:schemeClr val="tx2"/>
                </a:solidFill>
                <a:latin typeface="PermianSlabSerifTypeface" panose="02000000000000000000" pitchFamily="50" charset="0"/>
              </a:rPr>
              <a:t>to enter your company mailing, business, and email address. Click </a:t>
            </a:r>
            <a:r>
              <a:rPr lang="en-US" sz="1400" b="1" dirty="0">
                <a:solidFill>
                  <a:srgbClr val="C00000"/>
                </a:solidFill>
                <a:latin typeface="PermianSlabSerifTypeface" panose="02000000000000000000" pitchFamily="50" charset="0"/>
              </a:rPr>
              <a:t>“Save” </a:t>
            </a:r>
            <a:r>
              <a:rPr lang="en-US" sz="1400" b="1" dirty="0">
                <a:solidFill>
                  <a:schemeClr val="tx2"/>
                </a:solidFill>
                <a:latin typeface="PermianSlabSerifTypeface" panose="02000000000000000000" pitchFamily="50" charset="0"/>
              </a:rPr>
              <a:t>after each entry.</a:t>
            </a:r>
          </a:p>
          <a:p>
            <a:endParaRPr lang="en-US" sz="1400" i="1" dirty="0">
              <a:solidFill>
                <a:schemeClr val="bg2">
                  <a:lumMod val="75000"/>
                </a:schemeClr>
              </a:solidFill>
              <a:latin typeface="PermianSlabSerifTypeface" panose="02000000000000000000" pitchFamily="50" charset="0"/>
            </a:endParaRPr>
          </a:p>
          <a:p>
            <a:r>
              <a:rPr lang="en-US" sz="1400" dirty="0">
                <a:solidFill>
                  <a:srgbClr val="1B365D"/>
                </a:solidFill>
                <a:latin typeface="PermianSlabSerifTypeface" panose="02000000000000000000" pitchFamily="50" charset="0"/>
              </a:rPr>
              <a:t>You may also provide the address for the qualifying agent by selecting </a:t>
            </a:r>
            <a:r>
              <a:rPr lang="en-US" sz="1400" dirty="0">
                <a:solidFill>
                  <a:srgbClr val="C00000"/>
                </a:solidFill>
                <a:latin typeface="PermianSlabSerifTypeface" panose="02000000000000000000" pitchFamily="50" charset="0"/>
              </a:rPr>
              <a:t>“Add” </a:t>
            </a:r>
            <a:r>
              <a:rPr lang="en-US" sz="1400" dirty="0">
                <a:solidFill>
                  <a:srgbClr val="1B365D"/>
                </a:solidFill>
                <a:latin typeface="PermianSlabSerifTypeface" panose="02000000000000000000" pitchFamily="50" charset="0"/>
              </a:rPr>
              <a:t>on the corner of the page, then select </a:t>
            </a:r>
            <a:r>
              <a:rPr lang="en-US" sz="1400" dirty="0">
                <a:solidFill>
                  <a:srgbClr val="C00000"/>
                </a:solidFill>
                <a:latin typeface="PermianSlabSerifTypeface" panose="02000000000000000000" pitchFamily="50" charset="0"/>
              </a:rPr>
              <a:t>“Qualifying Agent Address”</a:t>
            </a:r>
            <a:r>
              <a:rPr lang="en-US" sz="1400" dirty="0">
                <a:solidFill>
                  <a:srgbClr val="1B365D"/>
                </a:solidFill>
                <a:latin typeface="PermianSlabSerifTypeface" panose="02000000000000000000" pitchFamily="50" charset="0"/>
              </a:rPr>
              <a:t>. After entering all information, select </a:t>
            </a:r>
            <a:r>
              <a:rPr lang="en-US" sz="1400" dirty="0">
                <a:solidFill>
                  <a:srgbClr val="C00000"/>
                </a:solidFill>
                <a:latin typeface="PermianSlabSerifTypeface" panose="02000000000000000000" pitchFamily="50" charset="0"/>
              </a:rPr>
              <a:t>“Save”</a:t>
            </a:r>
            <a:r>
              <a:rPr lang="en-US" sz="1400" dirty="0">
                <a:solidFill>
                  <a:schemeClr val="tx2"/>
                </a:solidFill>
                <a:latin typeface="PermianSlabSerifTypeface" panose="02000000000000000000" pitchFamily="50" charset="0"/>
              </a:rPr>
              <a:t>.</a:t>
            </a:r>
          </a:p>
          <a:p>
            <a:endParaRPr lang="en-US" sz="1400" dirty="0">
              <a:solidFill>
                <a:srgbClr val="C00000"/>
              </a:solidFill>
              <a:latin typeface="PermianSlabSerifTypeface" panose="02000000000000000000" pitchFamily="50" charset="0"/>
            </a:endParaRPr>
          </a:p>
          <a:p>
            <a:r>
              <a:rPr lang="en-US" sz="1400" dirty="0">
                <a:solidFill>
                  <a:srgbClr val="002060"/>
                </a:solidFill>
                <a:latin typeface="PermianSlabSerifTypeface" panose="02000000000000000000" pitchFamily="50" charset="0"/>
              </a:rPr>
              <a:t>Click </a:t>
            </a:r>
            <a:r>
              <a:rPr lang="en-US" sz="1400" dirty="0">
                <a:solidFill>
                  <a:srgbClr val="C00000"/>
                </a:solidFill>
                <a:latin typeface="PermianSlabSerifTypeface" panose="02000000000000000000" pitchFamily="50" charset="0"/>
              </a:rPr>
              <a:t>“Next”</a:t>
            </a:r>
            <a:r>
              <a:rPr lang="en-US" sz="1400" dirty="0">
                <a:solidFill>
                  <a:schemeClr val="tx2"/>
                </a:solidFill>
                <a:latin typeface="PermianSlabSerifTypeface" panose="02000000000000000000" pitchFamily="50" charset="0"/>
              </a:rPr>
              <a:t>.</a:t>
            </a:r>
          </a:p>
        </p:txBody>
      </p:sp>
      <p:pic>
        <p:nvPicPr>
          <p:cNvPr id="7" name="Picture 6" descr="Contact Information page showing required Main Address and Business Address sections, with Add buttons, and a Next button in the bottom right">
            <a:extLst>
              <a:ext uri="{FF2B5EF4-FFF2-40B4-BE49-F238E27FC236}">
                <a16:creationId xmlns:a16="http://schemas.microsoft.com/office/drawing/2014/main" id="{0BB8E010-9F17-ED54-B6F5-978E36D0285A}"/>
              </a:ext>
            </a:extLst>
          </p:cNvPr>
          <p:cNvPicPr>
            <a:picLocks noGrp="1" noRot="1" noChangeAspect="1" noMove="1" noResize="1" noEditPoints="1" noAdjustHandles="1" noChangeArrowheads="1" noChangeShapeType="1" noCrop="1"/>
          </p:cNvPicPr>
          <p:nvPr/>
        </p:nvPicPr>
        <p:blipFill>
          <a:blip r:embed="rId2"/>
          <a:srcRect t="1422" b="3998"/>
          <a:stretch>
            <a:fillRect/>
          </a:stretch>
        </p:blipFill>
        <p:spPr>
          <a:xfrm>
            <a:off x="5349014" y="2132938"/>
            <a:ext cx="6483849" cy="3148150"/>
          </a:xfrm>
          <a:prstGeom prst="rect">
            <a:avLst/>
          </a:prstGeom>
        </p:spPr>
      </p:pic>
      <p:sp>
        <p:nvSpPr>
          <p:cNvPr id="9" name="Oval 8">
            <a:extLst>
              <a:ext uri="{FF2B5EF4-FFF2-40B4-BE49-F238E27FC236}">
                <a16:creationId xmlns:a16="http://schemas.microsoft.com/office/drawing/2014/main" id="{4CA527A6-C101-0F22-3B18-A285E4CEFBAB}"/>
              </a:ext>
            </a:extLst>
          </p:cNvPr>
          <p:cNvSpPr>
            <a:spLocks noGrp="1" noRot="1" noMove="1" noResize="1" noEditPoints="1" noAdjustHandles="1" noChangeArrowheads="1" noChangeShapeType="1"/>
          </p:cNvSpPr>
          <p:nvPr/>
        </p:nvSpPr>
        <p:spPr>
          <a:xfrm>
            <a:off x="6975724" y="3881207"/>
            <a:ext cx="550333" cy="338948"/>
          </a:xfrm>
          <a:prstGeom prst="ellipse">
            <a:avLst/>
          </a:prstGeom>
          <a:noFill/>
          <a:ln>
            <a:solidFill>
              <a:srgbClr val="BF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69D7E94-BA66-398F-D44E-FBB6DC8D2B0D}"/>
              </a:ext>
            </a:extLst>
          </p:cNvPr>
          <p:cNvSpPr>
            <a:spLocks noGrp="1" noRot="1" noMove="1" noResize="1" noEditPoints="1" noAdjustHandles="1" noChangeArrowheads="1" noChangeShapeType="1"/>
          </p:cNvSpPr>
          <p:nvPr/>
        </p:nvSpPr>
        <p:spPr>
          <a:xfrm>
            <a:off x="9082372" y="3822081"/>
            <a:ext cx="698500" cy="457200"/>
          </a:xfrm>
          <a:prstGeom prst="ellipse">
            <a:avLst/>
          </a:prstGeom>
          <a:noFill/>
          <a:ln>
            <a:solidFill>
              <a:srgbClr val="BF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D371182-F2C4-FDCA-81B2-9A3D520A4DAD}"/>
              </a:ext>
            </a:extLst>
          </p:cNvPr>
          <p:cNvSpPr>
            <a:spLocks noGrp="1" noRot="1" noMove="1" noResize="1" noEditPoints="1" noAdjustHandles="1" noChangeArrowheads="1" noChangeShapeType="1"/>
          </p:cNvSpPr>
          <p:nvPr/>
        </p:nvSpPr>
        <p:spPr>
          <a:xfrm>
            <a:off x="11290300" y="4170742"/>
            <a:ext cx="698500" cy="457200"/>
          </a:xfrm>
          <a:prstGeom prst="ellipse">
            <a:avLst/>
          </a:prstGeom>
          <a:noFill/>
          <a:ln>
            <a:solidFill>
              <a:srgbClr val="BF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62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6CAF5-F90A-BDFA-27F7-C81D5EEEA96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9CC365-232C-583C-7102-0A8F617DA067}"/>
              </a:ext>
            </a:extLst>
          </p:cNvPr>
          <p:cNvSpPr>
            <a:spLocks noGrp="1"/>
          </p:cNvSpPr>
          <p:nvPr>
            <p:ph type="title"/>
          </p:nvPr>
        </p:nvSpPr>
        <p:spPr/>
        <p:txBody>
          <a:bodyPr/>
          <a:lstStyle/>
          <a:p>
            <a:r>
              <a:rPr lang="en-US" dirty="0"/>
              <a:t>Step 7: Initial Web Responses</a:t>
            </a:r>
          </a:p>
        </p:txBody>
      </p:sp>
      <p:sp>
        <p:nvSpPr>
          <p:cNvPr id="3" name="TextBox 2">
            <a:extLst>
              <a:ext uri="{FF2B5EF4-FFF2-40B4-BE49-F238E27FC236}">
                <a16:creationId xmlns:a16="http://schemas.microsoft.com/office/drawing/2014/main" id="{3F2010F4-5C55-F28B-CE9C-11C24E217766}"/>
              </a:ext>
            </a:extLst>
          </p:cNvPr>
          <p:cNvSpPr txBox="1">
            <a:spLocks/>
          </p:cNvSpPr>
          <p:nvPr/>
        </p:nvSpPr>
        <p:spPr>
          <a:xfrm>
            <a:off x="372869" y="3264712"/>
            <a:ext cx="5197351" cy="738664"/>
          </a:xfrm>
          <a:prstGeom prst="rect">
            <a:avLst/>
          </a:prstGeom>
          <a:solidFill>
            <a:srgbClr val="E8E8E8"/>
          </a:solidFill>
          <a:ln w="15875">
            <a:solidFill>
              <a:srgbClr val="284178"/>
            </a:solidFill>
          </a:ln>
        </p:spPr>
        <p:txBody>
          <a:bodyPr wrap="square" rtlCol="0">
            <a:spAutoFit/>
          </a:bodyPr>
          <a:lstStyle/>
          <a:p>
            <a:r>
              <a:rPr lang="en-US" sz="1400" b="1" dirty="0">
                <a:solidFill>
                  <a:schemeClr val="bg2">
                    <a:lumMod val="75000"/>
                  </a:schemeClr>
                </a:solidFill>
                <a:latin typeface="PermianSlabSerifTypeface" panose="02000000000000000000" pitchFamily="50" charset="0"/>
              </a:rPr>
              <a:t>Complete the applicable fields. </a:t>
            </a:r>
          </a:p>
          <a:p>
            <a:endParaRPr lang="en-US" sz="1400" i="1" dirty="0">
              <a:solidFill>
                <a:schemeClr val="bg2">
                  <a:lumMod val="75000"/>
                </a:schemeClr>
              </a:solidFill>
              <a:latin typeface="PermianSlabSerifTypeface" panose="02000000000000000000" pitchFamily="50" charset="0"/>
            </a:endParaRPr>
          </a:p>
          <a:p>
            <a:r>
              <a:rPr lang="en-US" sz="1400" dirty="0">
                <a:solidFill>
                  <a:srgbClr val="002060"/>
                </a:solidFill>
                <a:latin typeface="PermianSlabSerifTypeface" panose="02000000000000000000" pitchFamily="50" charset="0"/>
              </a:rPr>
              <a:t>If a sole proprietor, only answer the first two questions.</a:t>
            </a:r>
          </a:p>
        </p:txBody>
      </p:sp>
      <p:pic>
        <p:nvPicPr>
          <p:cNvPr id="5" name="Picture 4" descr="Initial Web Responses page with fields for alternate business name, corporate type, date qualified in Tennessee, and branch office licensing, with a Next button circled in red">
            <a:extLst>
              <a:ext uri="{FF2B5EF4-FFF2-40B4-BE49-F238E27FC236}">
                <a16:creationId xmlns:a16="http://schemas.microsoft.com/office/drawing/2014/main" id="{59B0DE6C-2010-F951-2767-AF0DC798E3EA}"/>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17200" y="1328133"/>
            <a:ext cx="5023544" cy="4598760"/>
          </a:xfrm>
          <a:prstGeom prst="rect">
            <a:avLst/>
          </a:prstGeom>
          <a:ln w="12700">
            <a:solidFill>
              <a:srgbClr val="1B365D"/>
            </a:solidFill>
          </a:ln>
        </p:spPr>
      </p:pic>
    </p:spTree>
    <p:extLst>
      <p:ext uri="{BB962C8B-B14F-4D97-AF65-F5344CB8AC3E}">
        <p14:creationId xmlns:p14="http://schemas.microsoft.com/office/powerpoint/2010/main" val="2231937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AF065-D6FE-DBA4-8206-1915480B59F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BDDD1-22DF-1DEB-5C79-D7500D4C7D55}"/>
              </a:ext>
            </a:extLst>
          </p:cNvPr>
          <p:cNvSpPr>
            <a:spLocks noGrp="1"/>
          </p:cNvSpPr>
          <p:nvPr>
            <p:ph type="title"/>
          </p:nvPr>
        </p:nvSpPr>
        <p:spPr/>
        <p:txBody>
          <a:bodyPr/>
          <a:lstStyle/>
          <a:p>
            <a:r>
              <a:rPr lang="en-US" dirty="0"/>
              <a:t>Step 8: Corporate Officer</a:t>
            </a:r>
          </a:p>
        </p:txBody>
      </p:sp>
      <p:sp>
        <p:nvSpPr>
          <p:cNvPr id="3" name="TextBox 2">
            <a:extLst>
              <a:ext uri="{FF2B5EF4-FFF2-40B4-BE49-F238E27FC236}">
                <a16:creationId xmlns:a16="http://schemas.microsoft.com/office/drawing/2014/main" id="{FAA181A2-B8F7-715F-4120-6401FC87A611}"/>
              </a:ext>
            </a:extLst>
          </p:cNvPr>
          <p:cNvSpPr txBox="1">
            <a:spLocks/>
          </p:cNvSpPr>
          <p:nvPr/>
        </p:nvSpPr>
        <p:spPr>
          <a:xfrm>
            <a:off x="150948" y="1229744"/>
            <a:ext cx="7582263" cy="1723549"/>
          </a:xfrm>
          <a:prstGeom prst="rect">
            <a:avLst/>
          </a:prstGeom>
          <a:solidFill>
            <a:srgbClr val="E8E8E8"/>
          </a:solidFill>
          <a:ln w="15875">
            <a:solidFill>
              <a:srgbClr val="284178"/>
            </a:solidFill>
          </a:ln>
        </p:spPr>
        <p:txBody>
          <a:bodyPr wrap="square" rtlCol="0">
            <a:spAutoFit/>
          </a:bodyPr>
          <a:lstStyle/>
          <a:p>
            <a:r>
              <a:rPr lang="en-US" sz="1600" b="1" dirty="0">
                <a:solidFill>
                  <a:srgbClr val="1B365D"/>
                </a:solidFill>
                <a:latin typeface="PermianSlabSerifTypeface" panose="02000000000000000000" pitchFamily="50" charset="0"/>
              </a:rPr>
              <a:t>Add the Qualifying Agent information.</a:t>
            </a:r>
          </a:p>
          <a:p>
            <a:r>
              <a:rPr lang="en-US" sz="1600" dirty="0">
                <a:solidFill>
                  <a:srgbClr val="1B365D"/>
                </a:solidFill>
                <a:latin typeface="PermianSlabSerifTypeface" panose="02000000000000000000" pitchFamily="50" charset="0"/>
              </a:rPr>
              <a:t> </a:t>
            </a:r>
          </a:p>
          <a:p>
            <a:pPr marL="285750" indent="-285750">
              <a:buFont typeface="Arial" panose="020B0604020202020204" pitchFamily="34" charset="0"/>
              <a:buChar char="•"/>
            </a:pPr>
            <a:r>
              <a:rPr lang="en-US" sz="1600" dirty="0">
                <a:solidFill>
                  <a:srgbClr val="1B365D"/>
                </a:solidFill>
                <a:latin typeface="PermianSlabSerifTypeface" panose="02000000000000000000" pitchFamily="50" charset="0"/>
              </a:rPr>
              <a:t>Select </a:t>
            </a:r>
            <a:r>
              <a:rPr lang="en-US" sz="1600" dirty="0">
                <a:solidFill>
                  <a:srgbClr val="C00000"/>
                </a:solidFill>
                <a:latin typeface="PermianSlabSerifTypeface" panose="02000000000000000000" pitchFamily="50" charset="0"/>
              </a:rPr>
              <a:t>“Add”</a:t>
            </a:r>
            <a:r>
              <a:rPr lang="en-US" sz="1600" dirty="0">
                <a:solidFill>
                  <a:srgbClr val="1B365D"/>
                </a:solidFill>
                <a:latin typeface="PermianSlabSerifTypeface" panose="02000000000000000000" pitchFamily="50" charset="0"/>
              </a:rPr>
              <a:t> to complete the contact information.</a:t>
            </a:r>
          </a:p>
          <a:p>
            <a:endParaRPr lang="en-US" sz="1600" dirty="0">
              <a:solidFill>
                <a:srgbClr val="1B365D"/>
              </a:solidFill>
              <a:latin typeface="PermianSlabSerifTypeface" panose="02000000000000000000" pitchFamily="50" charset="0"/>
            </a:endParaRPr>
          </a:p>
          <a:p>
            <a:pPr lvl="0" algn="ctr">
              <a:defRPr/>
            </a:pPr>
            <a:r>
              <a:rPr lang="en-US" sz="1400" b="1" i="1" dirty="0">
                <a:solidFill>
                  <a:srgbClr val="1B365D"/>
                </a:solidFill>
                <a:latin typeface="PermianSlabSerifTypeface" panose="02000000000000000000" pitchFamily="50" charset="0"/>
              </a:rPr>
              <a:t>Note:</a:t>
            </a:r>
            <a:r>
              <a:rPr lang="en-US" sz="1400" dirty="0">
                <a:solidFill>
                  <a:srgbClr val="1B365D"/>
                </a:solidFill>
                <a:latin typeface="PermianSlabSerifTypeface" panose="02000000000000000000" pitchFamily="50" charset="0"/>
              </a:rPr>
              <a:t> </a:t>
            </a:r>
            <a:r>
              <a:rPr kumimoji="0" lang="en-US" sz="1400" b="0" i="1" u="none" strike="noStrike" kern="1200" cap="none" spc="0" normalizeH="0" baseline="0" noProof="0" dirty="0">
                <a:ln>
                  <a:noFill/>
                </a:ln>
                <a:solidFill>
                  <a:srgbClr val="1B365D"/>
                </a:solidFill>
                <a:effectLst/>
                <a:uLnTx/>
                <a:uFillTx/>
                <a:latin typeface="PermianSlabSerifTypeface" panose="02000000000000000000" pitchFamily="50" charset="0"/>
                <a:ea typeface="+mn-ea"/>
                <a:cs typeface="+mn-cs"/>
              </a:rPr>
              <a:t>After adding the qualifying agent select “Add” to add additional corporate officers</a:t>
            </a:r>
            <a:r>
              <a:rPr kumimoji="0" lang="en-US" sz="1400" b="0" i="1" u="none" strike="noStrike" kern="1200" cap="none" spc="0" normalizeH="0" baseline="0" noProof="0" dirty="0">
                <a:ln>
                  <a:noFill/>
                </a:ln>
                <a:solidFill>
                  <a:srgbClr val="3D3D3D"/>
                </a:solidFill>
                <a:effectLst/>
                <a:uLnTx/>
                <a:uFillTx/>
                <a:latin typeface="PermianSlabSerifTypeface" panose="02000000000000000000" pitchFamily="50" charset="0"/>
                <a:ea typeface="+mn-ea"/>
                <a:cs typeface="+mn-cs"/>
              </a:rPr>
              <a:t>.</a:t>
            </a:r>
          </a:p>
          <a:p>
            <a:pPr lvl="0">
              <a:defRPr/>
            </a:pPr>
            <a:endParaRPr lang="en-US" sz="1400" i="1" dirty="0">
              <a:solidFill>
                <a:srgbClr val="1B365D"/>
              </a:solidFill>
              <a:latin typeface="PermianSlabSerifTypeface" panose="02000000000000000000" pitchFamily="50" charset="0"/>
            </a:endParaRPr>
          </a:p>
          <a:p>
            <a:pPr lvl="0">
              <a:defRPr/>
            </a:pPr>
            <a:r>
              <a:rPr lang="en-US" sz="1400" dirty="0">
                <a:solidFill>
                  <a:srgbClr val="1B365D"/>
                </a:solidFill>
                <a:latin typeface="PermianSlabSerifTypeface" panose="02000000000000000000" pitchFamily="50" charset="0"/>
              </a:rPr>
              <a:t>Select </a:t>
            </a:r>
            <a:r>
              <a:rPr lang="en-US" sz="1400" dirty="0">
                <a:solidFill>
                  <a:srgbClr val="C00000"/>
                </a:solidFill>
                <a:latin typeface="PermianSlabSerifTypeface" panose="02000000000000000000" pitchFamily="50" charset="0"/>
              </a:rPr>
              <a:t>“Next”</a:t>
            </a:r>
            <a:r>
              <a:rPr lang="en-US" sz="1400" dirty="0">
                <a:solidFill>
                  <a:schemeClr val="tx2"/>
                </a:solidFill>
                <a:latin typeface="PermianSlabSerifTypeface" panose="02000000000000000000" pitchFamily="50" charset="0"/>
              </a:rPr>
              <a:t>.</a:t>
            </a:r>
            <a:endParaRPr kumimoji="0" lang="en-US" sz="1400" b="0" u="none" strike="noStrike" kern="1200" cap="none" spc="0" normalizeH="0" baseline="0" noProof="0" dirty="0">
              <a:ln>
                <a:noFill/>
              </a:ln>
              <a:solidFill>
                <a:schemeClr val="tx2"/>
              </a:solidFill>
              <a:effectLst/>
              <a:uLnTx/>
              <a:uFillTx/>
              <a:latin typeface="PermianSlabSerifTypeface" panose="02000000000000000000" pitchFamily="50" charset="0"/>
              <a:ea typeface="+mn-ea"/>
              <a:cs typeface="+mn-cs"/>
            </a:endParaRPr>
          </a:p>
        </p:txBody>
      </p:sp>
      <p:pic>
        <p:nvPicPr>
          <p:cNvPr id="6" name="Picture 5" descr="Corporate Officer page showing an Add button with a plus icon and a Next button circled in red">
            <a:extLst>
              <a:ext uri="{FF2B5EF4-FFF2-40B4-BE49-F238E27FC236}">
                <a16:creationId xmlns:a16="http://schemas.microsoft.com/office/drawing/2014/main" id="{AEA72DDD-7933-BEBF-A648-6BD05F1D91BC}"/>
              </a:ext>
            </a:extLst>
          </p:cNvPr>
          <p:cNvPicPr>
            <a:picLocks noChangeAspect="1"/>
          </p:cNvPicPr>
          <p:nvPr/>
        </p:nvPicPr>
        <p:blipFill>
          <a:blip r:embed="rId2"/>
          <a:stretch>
            <a:fillRect/>
          </a:stretch>
        </p:blipFill>
        <p:spPr>
          <a:xfrm>
            <a:off x="4606387" y="3179735"/>
            <a:ext cx="7441196" cy="2862909"/>
          </a:xfrm>
          <a:prstGeom prst="rect">
            <a:avLst/>
          </a:prstGeom>
        </p:spPr>
      </p:pic>
    </p:spTree>
    <p:extLst>
      <p:ext uri="{BB962C8B-B14F-4D97-AF65-F5344CB8AC3E}">
        <p14:creationId xmlns:p14="http://schemas.microsoft.com/office/powerpoint/2010/main" val="820120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Metadata/LabelInfo.xml><?xml version="1.0" encoding="utf-8"?>
<clbl:labelList xmlns:clbl="http://schemas.microsoft.com/office/2020/mipLabelMetadata">
  <clbl:label id="{f345bebf-0d71-4337-9281-24b941616c36}" enabled="0" method="" siteId="{f345bebf-0d71-4337-9281-24b941616c36}" removed="1"/>
</clbl:labelList>
</file>

<file path=docProps/app.xml><?xml version="1.0" encoding="utf-8"?>
<Properties xmlns="http://schemas.openxmlformats.org/officeDocument/2006/extended-properties" xmlns:vt="http://schemas.openxmlformats.org/officeDocument/2006/docPropsVTypes">
  <TotalTime>1538</TotalTime>
  <Words>961</Words>
  <Application>Microsoft Office PowerPoint</Application>
  <PresentationFormat>Widescreen</PresentationFormat>
  <Paragraphs>139</Paragraphs>
  <Slides>20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Aptos</vt:lpstr>
      <vt:lpstr>Aptos Display</vt:lpstr>
      <vt:lpstr>Arial</vt:lpstr>
      <vt:lpstr>Calibri</vt:lpstr>
      <vt:lpstr>Open Sans</vt:lpstr>
      <vt:lpstr>PermianSlabSerifTypeface</vt:lpstr>
      <vt:lpstr>Office Theme</vt:lpstr>
      <vt:lpstr>PowerPoint B</vt:lpstr>
      <vt:lpstr>TN Detection Services Licensing Program </vt:lpstr>
      <vt:lpstr>Step 1: Creating An Account/Signing In</vt:lpstr>
      <vt:lpstr>Step 2: Application Search</vt:lpstr>
      <vt:lpstr>Step 3: Introduction</vt:lpstr>
      <vt:lpstr>Step 4: Function Suitability</vt:lpstr>
      <vt:lpstr>Step 5: Name &amp; Organizational Details</vt:lpstr>
      <vt:lpstr>Step 6: Contact Information</vt:lpstr>
      <vt:lpstr>Step 7: Initial Web Responses</vt:lpstr>
      <vt:lpstr>Step 8: Corporate Officer</vt:lpstr>
      <vt:lpstr>Step 9: Individual or Corporate Qualifier</vt:lpstr>
      <vt:lpstr>Step 10: Other State Licenses</vt:lpstr>
      <vt:lpstr>Step 11: Company Organization</vt:lpstr>
      <vt:lpstr>Step 12: Statement of Affiliates</vt:lpstr>
      <vt:lpstr>Step 13: Low Income Waiver</vt:lpstr>
      <vt:lpstr>Step 13A: Low Income Waiver – Yes Selected</vt:lpstr>
      <vt:lpstr>Step 14: File Attachments</vt:lpstr>
      <vt:lpstr>Step 15: Review</vt:lpstr>
      <vt:lpstr>Step 16: Paying for the Application</vt:lpstr>
      <vt:lpstr>Step 17: Wait for Further Correspondence</vt:lpstr>
      <vt:lpstr>Private Investigation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Private Investigation Company Visual Guide</dc:title>
  <dc:creator>Hanaa.Manan@tn.gov</dc:creator>
  <cp:lastModifiedBy>Lauren Cook</cp:lastModifiedBy>
  <cp:revision>23</cp:revision>
  <dcterms:created xsi:type="dcterms:W3CDTF">2025-12-08T16:10:14Z</dcterms:created>
  <dcterms:modified xsi:type="dcterms:W3CDTF">2026-06-26T21:05:13Z</dcterms:modified>
</cp:coreProperties>
</file>