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98" r:id="rId4"/>
    <p:sldId id="312" r:id="rId5"/>
    <p:sldId id="310" r:id="rId6"/>
    <p:sldId id="264" r:id="rId7"/>
    <p:sldId id="280" r:id="rId8"/>
    <p:sldId id="300" r:id="rId9"/>
    <p:sldId id="304" r:id="rId10"/>
    <p:sldId id="303" r:id="rId11"/>
    <p:sldId id="302" r:id="rId12"/>
    <p:sldId id="301" r:id="rId13"/>
    <p:sldId id="299" r:id="rId14"/>
    <p:sldId id="305" r:id="rId15"/>
    <p:sldId id="307" r:id="rId16"/>
    <p:sldId id="306" r:id="rId17"/>
    <p:sldId id="308" r:id="rId18"/>
    <p:sldId id="309" r:id="rId19"/>
    <p:sldId id="270" r:id="rId20"/>
    <p:sldId id="296" r:id="rId21"/>
    <p:sldId id="29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1B365D"/>
    <a:srgbClr val="BF1E1E"/>
    <a:srgbClr val="172E51"/>
    <a:srgbClr val="75787B"/>
    <a:srgbClr val="FF0F00"/>
    <a:srgbClr val="3D3D3D"/>
    <a:srgbClr val="C52222"/>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1B386-7785-356B-5D16-054ADF628BFA}" v="12" dt="2026-07-01T16:13:54.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0" d="100"/>
          <a:sy n="140" d="100"/>
        </p:scale>
        <p:origin x="29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Cook" userId="S::ce40114@tn.gov::815fbe41-2a05-4602-ac13-98a917e4d5a0" providerId="AD" clId="Web-{8AB1B386-7785-356B-5D16-054ADF628BFA}"/>
    <pc:docChg chg="modSld">
      <pc:chgData name="Lauren Cook" userId="S::ce40114@tn.gov::815fbe41-2a05-4602-ac13-98a917e4d5a0" providerId="AD" clId="Web-{8AB1B386-7785-356B-5D16-054ADF628BFA}" dt="2026-07-01T16:13:54.906" v="5" actId="20577"/>
      <pc:docMkLst>
        <pc:docMk/>
      </pc:docMkLst>
      <pc:sldChg chg="modSp">
        <pc:chgData name="Lauren Cook" userId="S::ce40114@tn.gov::815fbe41-2a05-4602-ac13-98a917e4d5a0" providerId="AD" clId="Web-{8AB1B386-7785-356B-5D16-054ADF628BFA}" dt="2026-07-01T16:13:54.906" v="5" actId="20577"/>
        <pc:sldMkLst>
          <pc:docMk/>
          <pc:sldMk cId="853723009" sldId="278"/>
        </pc:sldMkLst>
        <pc:spChg chg="mod">
          <ac:chgData name="Lauren Cook" userId="S::ce40114@tn.gov::815fbe41-2a05-4602-ac13-98a917e4d5a0" providerId="AD" clId="Web-{8AB1B386-7785-356B-5D16-054ADF628BFA}" dt="2026-07-01T16:13:54.906" v="5" actId="20577"/>
          <ac:spMkLst>
            <pc:docMk/>
            <pc:sldMk cId="853723009" sldId="278"/>
            <ac:spMk id="10" creationId="{3657DAC9-6DF7-00E3-3F1A-5DF759DF8507}"/>
          </ac:spMkLst>
        </pc:spChg>
      </pc:sldChg>
    </pc:docChg>
  </pc:docChgLst>
  <pc:docChgLst>
    <pc:chgData name="Hanaa Manan" userId="1c58f5db-9dd9-418d-b1d1-109b944a7330" providerId="ADAL" clId="{C4891EF8-0F2D-4B24-949A-DBDBDB7244A5}"/>
    <pc:docChg chg="custSel modSld">
      <pc:chgData name="Hanaa Manan" userId="1c58f5db-9dd9-418d-b1d1-109b944a7330" providerId="ADAL" clId="{C4891EF8-0F2D-4B24-949A-DBDBDB7244A5}" dt="2026-06-17T20:54:16.244" v="338" actId="1076"/>
      <pc:docMkLst>
        <pc:docMk/>
      </pc:docMkLst>
      <pc:sldChg chg="modSp mod">
        <pc:chgData name="Hanaa Manan" userId="1c58f5db-9dd9-418d-b1d1-109b944a7330" providerId="ADAL" clId="{C4891EF8-0F2D-4B24-949A-DBDBDB7244A5}" dt="2026-06-16T18:29:52.199" v="61" actId="962"/>
        <pc:sldMkLst>
          <pc:docMk/>
          <pc:sldMk cId="2231937905" sldId="264"/>
        </pc:sldMkLst>
        <pc:picChg chg="mod">
          <ac:chgData name="Hanaa Manan" userId="1c58f5db-9dd9-418d-b1d1-109b944a7330" providerId="ADAL" clId="{C4891EF8-0F2D-4B24-949A-DBDBDB7244A5}" dt="2026-06-16T18:29:52.199" v="61" actId="962"/>
          <ac:picMkLst>
            <pc:docMk/>
            <pc:sldMk cId="2231937905" sldId="264"/>
            <ac:picMk id="5" creationId="{50FCABBC-423C-633A-D790-9550F1A9262B}"/>
          </ac:picMkLst>
        </pc:picChg>
      </pc:sldChg>
      <pc:sldChg chg="modSp mod">
        <pc:chgData name="Hanaa Manan" userId="1c58f5db-9dd9-418d-b1d1-109b944a7330" providerId="ADAL" clId="{C4891EF8-0F2D-4B24-949A-DBDBDB7244A5}" dt="2026-06-16T18:43:34.431" v="112" actId="962"/>
        <pc:sldMkLst>
          <pc:docMk/>
          <pc:sldMk cId="4282143489" sldId="270"/>
        </pc:sldMkLst>
        <pc:picChg chg="mod">
          <ac:chgData name="Hanaa Manan" userId="1c58f5db-9dd9-418d-b1d1-109b944a7330" providerId="ADAL" clId="{C4891EF8-0F2D-4B24-949A-DBDBDB7244A5}" dt="2026-06-16T18:43:34.431" v="112" actId="962"/>
          <ac:picMkLst>
            <pc:docMk/>
            <pc:sldMk cId="4282143489" sldId="270"/>
            <ac:picMk id="2" creationId="{E904A671-09D1-AE3A-325F-006C2421F6E8}"/>
          </ac:picMkLst>
        </pc:picChg>
      </pc:sldChg>
      <pc:sldChg chg="modSp">
        <pc:chgData name="Hanaa Manan" userId="1c58f5db-9dd9-418d-b1d1-109b944a7330" providerId="ADAL" clId="{C4891EF8-0F2D-4B24-949A-DBDBDB7244A5}" dt="2026-06-16T18:47:08.175" v="125" actId="962"/>
        <pc:sldMkLst>
          <pc:docMk/>
          <pc:sldMk cId="853723009" sldId="278"/>
        </pc:sldMkLst>
        <pc:picChg chg="mod">
          <ac:chgData name="Hanaa Manan" userId="1c58f5db-9dd9-418d-b1d1-109b944a7330" providerId="ADAL" clId="{C4891EF8-0F2D-4B24-949A-DBDBDB7244A5}" dt="2026-06-16T18:47:08.175" v="125" actId="962"/>
          <ac:picMkLst>
            <pc:docMk/>
            <pc:sldMk cId="853723009" sldId="278"/>
            <ac:picMk id="3" creationId="{265DA2CA-2C45-61BA-F4A8-65F839476CAC}"/>
          </ac:picMkLst>
        </pc:picChg>
      </pc:sldChg>
      <pc:sldChg chg="addSp delSp modSp mod">
        <pc:chgData name="Hanaa Manan" userId="1c58f5db-9dd9-418d-b1d1-109b944a7330" providerId="ADAL" clId="{C4891EF8-0F2D-4B24-949A-DBDBDB7244A5}" dt="2026-06-17T20:51:01.089" v="334" actId="20577"/>
        <pc:sldMkLst>
          <pc:docMk/>
          <pc:sldMk cId="3905821403" sldId="280"/>
        </pc:sldMkLst>
        <pc:spChg chg="mod">
          <ac:chgData name="Hanaa Manan" userId="1c58f5db-9dd9-418d-b1d1-109b944a7330" providerId="ADAL" clId="{C4891EF8-0F2D-4B24-949A-DBDBDB7244A5}" dt="2026-06-17T20:51:01.089" v="334" actId="20577"/>
          <ac:spMkLst>
            <pc:docMk/>
            <pc:sldMk cId="3905821403" sldId="280"/>
            <ac:spMk id="5" creationId="{072D663E-6182-2D6C-98AB-DE436AEFEF7D}"/>
          </ac:spMkLst>
        </pc:spChg>
        <pc:picChg chg="mod">
          <ac:chgData name="Hanaa Manan" userId="1c58f5db-9dd9-418d-b1d1-109b944a7330" providerId="ADAL" clId="{C4891EF8-0F2D-4B24-949A-DBDBDB7244A5}" dt="2026-06-17T20:47:54.815" v="156" actId="1076"/>
          <ac:picMkLst>
            <pc:docMk/>
            <pc:sldMk cId="3905821403" sldId="280"/>
            <ac:picMk id="6" creationId="{A10AC9C4-7449-B27B-2D9E-E7E3454EADC4}"/>
          </ac:picMkLst>
        </pc:picChg>
      </pc:sldChg>
      <pc:sldChg chg="modSp mod">
        <pc:chgData name="Hanaa Manan" userId="1c58f5db-9dd9-418d-b1d1-109b944a7330" providerId="ADAL" clId="{C4891EF8-0F2D-4B24-949A-DBDBDB7244A5}" dt="2026-06-16T18:44:20.161" v="114" actId="962"/>
        <pc:sldMkLst>
          <pc:docMk/>
          <pc:sldMk cId="296669080" sldId="296"/>
        </pc:sldMkLst>
        <pc:picChg chg="mod">
          <ac:chgData name="Hanaa Manan" userId="1c58f5db-9dd9-418d-b1d1-109b944a7330" providerId="ADAL" clId="{C4891EF8-0F2D-4B24-949A-DBDBDB7244A5}" dt="2026-06-16T18:44:20.161" v="114" actId="962"/>
          <ac:picMkLst>
            <pc:docMk/>
            <pc:sldMk cId="296669080" sldId="296"/>
            <ac:picMk id="2" creationId="{647EC219-979B-B807-0D35-A143AFA8E44F}"/>
          </ac:picMkLst>
        </pc:picChg>
      </pc:sldChg>
      <pc:sldChg chg="modSp mod">
        <pc:chgData name="Hanaa Manan" userId="1c58f5db-9dd9-418d-b1d1-109b944a7330" providerId="ADAL" clId="{C4891EF8-0F2D-4B24-949A-DBDBDB7244A5}" dt="2026-06-16T18:46:42.159" v="124" actId="962"/>
        <pc:sldMkLst>
          <pc:docMk/>
          <pc:sldMk cId="1837495148" sldId="297"/>
        </pc:sldMkLst>
        <pc:picChg chg="mod">
          <ac:chgData name="Hanaa Manan" userId="1c58f5db-9dd9-418d-b1d1-109b944a7330" providerId="ADAL" clId="{C4891EF8-0F2D-4B24-949A-DBDBDB7244A5}" dt="2026-06-16T18:45:45.290" v="120" actId="962"/>
          <ac:picMkLst>
            <pc:docMk/>
            <pc:sldMk cId="1837495148" sldId="297"/>
            <ac:picMk id="2" creationId="{3BC44496-813F-B1D2-0A34-C246D63CBEFE}"/>
          </ac:picMkLst>
        </pc:picChg>
        <pc:picChg chg="mod">
          <ac:chgData name="Hanaa Manan" userId="1c58f5db-9dd9-418d-b1d1-109b944a7330" providerId="ADAL" clId="{C4891EF8-0F2D-4B24-949A-DBDBDB7244A5}" dt="2026-06-16T18:46:42.159" v="124" actId="962"/>
          <ac:picMkLst>
            <pc:docMk/>
            <pc:sldMk cId="1837495148" sldId="297"/>
            <ac:picMk id="3" creationId="{2BA6524C-07A5-6ED8-8957-F9D5A7CAB4C7}"/>
          </ac:picMkLst>
        </pc:picChg>
      </pc:sldChg>
      <pc:sldChg chg="modSp mod">
        <pc:chgData name="Hanaa Manan" userId="1c58f5db-9dd9-418d-b1d1-109b944a7330" providerId="ADAL" clId="{C4891EF8-0F2D-4B24-949A-DBDBDB7244A5}" dt="2026-06-16T18:27:13.880" v="29" actId="962"/>
        <pc:sldMkLst>
          <pc:docMk/>
          <pc:sldMk cId="3926377737" sldId="298"/>
        </pc:sldMkLst>
        <pc:picChg chg="mod">
          <ac:chgData name="Hanaa Manan" userId="1c58f5db-9dd9-418d-b1d1-109b944a7330" providerId="ADAL" clId="{C4891EF8-0F2D-4B24-949A-DBDBDB7244A5}" dt="2026-06-16T18:27:13.880" v="29" actId="962"/>
          <ac:picMkLst>
            <pc:docMk/>
            <pc:sldMk cId="3926377737" sldId="298"/>
            <ac:picMk id="5" creationId="{3E628F6E-C8F8-26F6-407B-78505388D616}"/>
          </ac:picMkLst>
        </pc:picChg>
        <pc:picChg chg="mod">
          <ac:chgData name="Hanaa Manan" userId="1c58f5db-9dd9-418d-b1d1-109b944a7330" providerId="ADAL" clId="{C4891EF8-0F2D-4B24-949A-DBDBDB7244A5}" dt="2026-06-16T18:26:19.097" v="27" actId="962"/>
          <ac:picMkLst>
            <pc:docMk/>
            <pc:sldMk cId="3926377737" sldId="298"/>
            <ac:picMk id="6" creationId="{0097233B-C1E5-7216-7214-AEA151271EAF}"/>
          </ac:picMkLst>
        </pc:picChg>
      </pc:sldChg>
      <pc:sldChg chg="modSp mod">
        <pc:chgData name="Hanaa Manan" userId="1c58f5db-9dd9-418d-b1d1-109b944a7330" providerId="ADAL" clId="{C4891EF8-0F2D-4B24-949A-DBDBDB7244A5}" dt="2026-06-16T18:39:37.355" v="99" actId="962"/>
        <pc:sldMkLst>
          <pc:docMk/>
          <pc:sldMk cId="114599347" sldId="299"/>
        </pc:sldMkLst>
        <pc:picChg chg="mod">
          <ac:chgData name="Hanaa Manan" userId="1c58f5db-9dd9-418d-b1d1-109b944a7330" providerId="ADAL" clId="{C4891EF8-0F2D-4B24-949A-DBDBDB7244A5}" dt="2026-06-16T18:39:37.355" v="99" actId="962"/>
          <ac:picMkLst>
            <pc:docMk/>
            <pc:sldMk cId="114599347" sldId="299"/>
            <ac:picMk id="2" creationId="{B82FB11F-1586-9A39-34DA-E5BB63FA83DE}"/>
          </ac:picMkLst>
        </pc:picChg>
      </pc:sldChg>
      <pc:sldChg chg="modSp mod">
        <pc:chgData name="Hanaa Manan" userId="1c58f5db-9dd9-418d-b1d1-109b944a7330" providerId="ADAL" clId="{C4891EF8-0F2D-4B24-949A-DBDBDB7244A5}" dt="2026-06-16T18:31:05.185" v="73" actId="962"/>
        <pc:sldMkLst>
          <pc:docMk/>
          <pc:sldMk cId="341064716" sldId="300"/>
        </pc:sldMkLst>
        <pc:picChg chg="mod">
          <ac:chgData name="Hanaa Manan" userId="1c58f5db-9dd9-418d-b1d1-109b944a7330" providerId="ADAL" clId="{C4891EF8-0F2D-4B24-949A-DBDBDB7244A5}" dt="2026-06-16T18:31:05.185" v="73" actId="962"/>
          <ac:picMkLst>
            <pc:docMk/>
            <pc:sldMk cId="341064716" sldId="300"/>
            <ac:picMk id="3" creationId="{5C65664A-4631-1C17-68B9-2314EED16A85}"/>
          </ac:picMkLst>
        </pc:picChg>
      </pc:sldChg>
      <pc:sldChg chg="modSp mod">
        <pc:chgData name="Hanaa Manan" userId="1c58f5db-9dd9-418d-b1d1-109b944a7330" providerId="ADAL" clId="{C4891EF8-0F2D-4B24-949A-DBDBDB7244A5}" dt="2026-06-16T18:39:04.929" v="97" actId="962"/>
        <pc:sldMkLst>
          <pc:docMk/>
          <pc:sldMk cId="3141798650" sldId="301"/>
        </pc:sldMkLst>
        <pc:picChg chg="mod">
          <ac:chgData name="Hanaa Manan" userId="1c58f5db-9dd9-418d-b1d1-109b944a7330" providerId="ADAL" clId="{C4891EF8-0F2D-4B24-949A-DBDBDB7244A5}" dt="2026-06-16T18:38:29.510" v="95" actId="962"/>
          <ac:picMkLst>
            <pc:docMk/>
            <pc:sldMk cId="3141798650" sldId="301"/>
            <ac:picMk id="3" creationId="{7253F618-159E-CA40-1AB0-B2BBF95D5E77}"/>
          </ac:picMkLst>
        </pc:picChg>
        <pc:picChg chg="mod">
          <ac:chgData name="Hanaa Manan" userId="1c58f5db-9dd9-418d-b1d1-109b944a7330" providerId="ADAL" clId="{C4891EF8-0F2D-4B24-949A-DBDBDB7244A5}" dt="2026-06-16T18:39:04.929" v="97" actId="962"/>
          <ac:picMkLst>
            <pc:docMk/>
            <pc:sldMk cId="3141798650" sldId="301"/>
            <ac:picMk id="5" creationId="{907DEFE2-3BAA-24E3-B413-77F46160AF8E}"/>
          </ac:picMkLst>
        </pc:picChg>
      </pc:sldChg>
      <pc:sldChg chg="modSp mod">
        <pc:chgData name="Hanaa Manan" userId="1c58f5db-9dd9-418d-b1d1-109b944a7330" providerId="ADAL" clId="{C4891EF8-0F2D-4B24-949A-DBDBDB7244A5}" dt="2026-06-16T18:33:41.306" v="93" actId="962"/>
        <pc:sldMkLst>
          <pc:docMk/>
          <pc:sldMk cId="2376511936" sldId="302"/>
        </pc:sldMkLst>
        <pc:picChg chg="mod">
          <ac:chgData name="Hanaa Manan" userId="1c58f5db-9dd9-418d-b1d1-109b944a7330" providerId="ADAL" clId="{C4891EF8-0F2D-4B24-949A-DBDBDB7244A5}" dt="2026-06-16T18:33:11.423" v="91" actId="962"/>
          <ac:picMkLst>
            <pc:docMk/>
            <pc:sldMk cId="2376511936" sldId="302"/>
            <ac:picMk id="12" creationId="{F0AAEF0C-284C-B267-AC09-5DE245F93F71}"/>
          </ac:picMkLst>
        </pc:picChg>
        <pc:picChg chg="mod">
          <ac:chgData name="Hanaa Manan" userId="1c58f5db-9dd9-418d-b1d1-109b944a7330" providerId="ADAL" clId="{C4891EF8-0F2D-4B24-949A-DBDBDB7244A5}" dt="2026-06-16T18:33:41.306" v="93" actId="962"/>
          <ac:picMkLst>
            <pc:docMk/>
            <pc:sldMk cId="2376511936" sldId="302"/>
            <ac:picMk id="14" creationId="{FA5DC6DD-7AA6-6868-DD04-3373F1FAF709}"/>
          </ac:picMkLst>
        </pc:picChg>
      </pc:sldChg>
      <pc:sldChg chg="modSp mod">
        <pc:chgData name="Hanaa Manan" userId="1c58f5db-9dd9-418d-b1d1-109b944a7330" providerId="ADAL" clId="{C4891EF8-0F2D-4B24-949A-DBDBDB7244A5}" dt="2026-06-17T20:52:41.740" v="337" actId="962"/>
        <pc:sldMkLst>
          <pc:docMk/>
          <pc:sldMk cId="4170048472" sldId="303"/>
        </pc:sldMkLst>
        <pc:picChg chg="mod">
          <ac:chgData name="Hanaa Manan" userId="1c58f5db-9dd9-418d-b1d1-109b944a7330" providerId="ADAL" clId="{C4891EF8-0F2D-4B24-949A-DBDBDB7244A5}" dt="2026-06-16T18:32:20.600" v="89" actId="962"/>
          <ac:picMkLst>
            <pc:docMk/>
            <pc:sldMk cId="4170048472" sldId="303"/>
            <ac:picMk id="2" creationId="{33E23CC3-F63E-7CB3-06BB-6F481ED0E52A}"/>
          </ac:picMkLst>
        </pc:picChg>
        <pc:picChg chg="mod">
          <ac:chgData name="Hanaa Manan" userId="1c58f5db-9dd9-418d-b1d1-109b944a7330" providerId="ADAL" clId="{C4891EF8-0F2D-4B24-949A-DBDBDB7244A5}" dt="2026-06-17T20:52:41.740" v="337" actId="962"/>
          <ac:picMkLst>
            <pc:docMk/>
            <pc:sldMk cId="4170048472" sldId="303"/>
            <ac:picMk id="6" creationId="{B1D25EA3-337D-4668-54CB-93CFBEA45A8E}"/>
          </ac:picMkLst>
        </pc:picChg>
      </pc:sldChg>
      <pc:sldChg chg="modSp mod">
        <pc:chgData name="Hanaa Manan" userId="1c58f5db-9dd9-418d-b1d1-109b944a7330" providerId="ADAL" clId="{C4891EF8-0F2D-4B24-949A-DBDBDB7244A5}" dt="2026-06-16T18:31:43.728" v="87" actId="962"/>
        <pc:sldMkLst>
          <pc:docMk/>
          <pc:sldMk cId="2524902060" sldId="304"/>
        </pc:sldMkLst>
        <pc:picChg chg="mod">
          <ac:chgData name="Hanaa Manan" userId="1c58f5db-9dd9-418d-b1d1-109b944a7330" providerId="ADAL" clId="{C4891EF8-0F2D-4B24-949A-DBDBDB7244A5}" dt="2026-06-16T18:31:43.728" v="87" actId="962"/>
          <ac:picMkLst>
            <pc:docMk/>
            <pc:sldMk cId="2524902060" sldId="304"/>
            <ac:picMk id="3" creationId="{98A3393F-4E24-9205-0473-504052193FE1}"/>
          </ac:picMkLst>
        </pc:picChg>
      </pc:sldChg>
      <pc:sldChg chg="modSp mod">
        <pc:chgData name="Hanaa Manan" userId="1c58f5db-9dd9-418d-b1d1-109b944a7330" providerId="ADAL" clId="{C4891EF8-0F2D-4B24-949A-DBDBDB7244A5}" dt="2026-06-16T18:40:05.022" v="101" actId="962"/>
        <pc:sldMkLst>
          <pc:docMk/>
          <pc:sldMk cId="1178727363" sldId="305"/>
        </pc:sldMkLst>
        <pc:picChg chg="mod">
          <ac:chgData name="Hanaa Manan" userId="1c58f5db-9dd9-418d-b1d1-109b944a7330" providerId="ADAL" clId="{C4891EF8-0F2D-4B24-949A-DBDBDB7244A5}" dt="2026-06-16T18:40:05.022" v="101" actId="962"/>
          <ac:picMkLst>
            <pc:docMk/>
            <pc:sldMk cId="1178727363" sldId="305"/>
            <ac:picMk id="3" creationId="{1C7E548B-5C1B-5F32-DAB3-20F896DDC37D}"/>
          </ac:picMkLst>
        </pc:picChg>
      </pc:sldChg>
      <pc:sldChg chg="modSp mod">
        <pc:chgData name="Hanaa Manan" userId="1c58f5db-9dd9-418d-b1d1-109b944a7330" providerId="ADAL" clId="{C4891EF8-0F2D-4B24-949A-DBDBDB7244A5}" dt="2026-06-16T18:41:38.510" v="106" actId="962"/>
        <pc:sldMkLst>
          <pc:docMk/>
          <pc:sldMk cId="3783690637" sldId="306"/>
        </pc:sldMkLst>
        <pc:picChg chg="mod">
          <ac:chgData name="Hanaa Manan" userId="1c58f5db-9dd9-418d-b1d1-109b944a7330" providerId="ADAL" clId="{C4891EF8-0F2D-4B24-949A-DBDBDB7244A5}" dt="2026-06-16T18:41:38.510" v="106" actId="962"/>
          <ac:picMkLst>
            <pc:docMk/>
            <pc:sldMk cId="3783690637" sldId="306"/>
            <ac:picMk id="2" creationId="{4488CDC1-6B0E-7859-AD1D-8DB8F4EC46F4}"/>
          </ac:picMkLst>
        </pc:picChg>
      </pc:sldChg>
      <pc:sldChg chg="addSp modSp mod">
        <pc:chgData name="Hanaa Manan" userId="1c58f5db-9dd9-418d-b1d1-109b944a7330" providerId="ADAL" clId="{C4891EF8-0F2D-4B24-949A-DBDBDB7244A5}" dt="2026-06-16T18:40:59.336" v="104" actId="962"/>
        <pc:sldMkLst>
          <pc:docMk/>
          <pc:sldMk cId="2075892935" sldId="307"/>
        </pc:sldMkLst>
        <pc:picChg chg="mod">
          <ac:chgData name="Hanaa Manan" userId="1c58f5db-9dd9-418d-b1d1-109b944a7330" providerId="ADAL" clId="{C4891EF8-0F2D-4B24-949A-DBDBDB7244A5}" dt="2026-06-16T18:40:59.336" v="104" actId="962"/>
          <ac:picMkLst>
            <pc:docMk/>
            <pc:sldMk cId="2075892935" sldId="307"/>
            <ac:picMk id="2" creationId="{0F5D2E21-FA4A-D35F-A924-95020260A1F1}"/>
          </ac:picMkLst>
        </pc:picChg>
      </pc:sldChg>
      <pc:sldChg chg="modSp mod">
        <pc:chgData name="Hanaa Manan" userId="1c58f5db-9dd9-418d-b1d1-109b944a7330" providerId="ADAL" clId="{C4891EF8-0F2D-4B24-949A-DBDBDB7244A5}" dt="2026-06-16T18:42:08.426" v="108" actId="962"/>
        <pc:sldMkLst>
          <pc:docMk/>
          <pc:sldMk cId="282466529" sldId="308"/>
        </pc:sldMkLst>
        <pc:picChg chg="mod">
          <ac:chgData name="Hanaa Manan" userId="1c58f5db-9dd9-418d-b1d1-109b944a7330" providerId="ADAL" clId="{C4891EF8-0F2D-4B24-949A-DBDBDB7244A5}" dt="2026-06-16T18:42:08.426" v="108" actId="962"/>
          <ac:picMkLst>
            <pc:docMk/>
            <pc:sldMk cId="282466529" sldId="308"/>
            <ac:picMk id="2" creationId="{50627549-C15C-AB61-3101-BF57BC1B5339}"/>
          </ac:picMkLst>
        </pc:picChg>
      </pc:sldChg>
      <pc:sldChg chg="modSp mod">
        <pc:chgData name="Hanaa Manan" userId="1c58f5db-9dd9-418d-b1d1-109b944a7330" providerId="ADAL" clId="{C4891EF8-0F2D-4B24-949A-DBDBDB7244A5}" dt="2026-06-17T20:54:16.244" v="338" actId="1076"/>
        <pc:sldMkLst>
          <pc:docMk/>
          <pc:sldMk cId="5844865" sldId="309"/>
        </pc:sldMkLst>
        <pc:picChg chg="mod">
          <ac:chgData name="Hanaa Manan" userId="1c58f5db-9dd9-418d-b1d1-109b944a7330" providerId="ADAL" clId="{C4891EF8-0F2D-4B24-949A-DBDBDB7244A5}" dt="2026-06-17T20:54:16.244" v="338" actId="1076"/>
          <ac:picMkLst>
            <pc:docMk/>
            <pc:sldMk cId="5844865" sldId="309"/>
            <ac:picMk id="2" creationId="{495D7C47-F711-ADEF-F125-85885272B777}"/>
          </ac:picMkLst>
        </pc:picChg>
      </pc:sldChg>
      <pc:sldChg chg="modSp mod">
        <pc:chgData name="Hanaa Manan" userId="1c58f5db-9dd9-418d-b1d1-109b944a7330" providerId="ADAL" clId="{C4891EF8-0F2D-4B24-949A-DBDBDB7244A5}" dt="2026-06-16T18:29:02.194" v="59" actId="962"/>
        <pc:sldMkLst>
          <pc:docMk/>
          <pc:sldMk cId="2248041928" sldId="310"/>
        </pc:sldMkLst>
        <pc:picChg chg="mod">
          <ac:chgData name="Hanaa Manan" userId="1c58f5db-9dd9-418d-b1d1-109b944a7330" providerId="ADAL" clId="{C4891EF8-0F2D-4B24-949A-DBDBDB7244A5}" dt="2026-06-16T18:29:02.194" v="59" actId="962"/>
          <ac:picMkLst>
            <pc:docMk/>
            <pc:sldMk cId="2248041928" sldId="310"/>
            <ac:picMk id="3" creationId="{E57C7626-4DF6-E77F-A8FF-EDE3275789EA}"/>
          </ac:picMkLst>
        </pc:picChg>
      </pc:sldChg>
      <pc:sldChg chg="modSp mod">
        <pc:chgData name="Hanaa Manan" userId="1c58f5db-9dd9-418d-b1d1-109b944a7330" providerId="ADAL" clId="{C4891EF8-0F2D-4B24-949A-DBDBDB7244A5}" dt="2026-06-16T18:28:17.634" v="49" actId="962"/>
        <pc:sldMkLst>
          <pc:docMk/>
          <pc:sldMk cId="3734665470" sldId="312"/>
        </pc:sldMkLst>
        <pc:picChg chg="mod">
          <ac:chgData name="Hanaa Manan" userId="1c58f5db-9dd9-418d-b1d1-109b944a7330" providerId="ADAL" clId="{C4891EF8-0F2D-4B24-949A-DBDBDB7244A5}" dt="2026-06-16T18:28:17.634" v="49" actId="962"/>
          <ac:picMkLst>
            <pc:docMk/>
            <pc:sldMk cId="3734665470" sldId="312"/>
            <ac:picMk id="6" creationId="{4D450ECD-318A-7817-F649-9B484BFE1BE5}"/>
          </ac:picMkLst>
        </pc:picChg>
      </pc:sldChg>
    </pc:docChg>
  </pc:docChgLst>
  <pc:docChgLst>
    <pc:chgData name="Lauren Cook" userId="815fbe41-2a05-4602-ac13-98a917e4d5a0" providerId="ADAL" clId="{2219383D-9C38-4D0F-BD6B-0175EDEEBE61}"/>
    <pc:docChg chg="custSel addSld delSld modSld">
      <pc:chgData name="Lauren Cook" userId="815fbe41-2a05-4602-ac13-98a917e4d5a0" providerId="ADAL" clId="{2219383D-9C38-4D0F-BD6B-0175EDEEBE61}" dt="2026-06-24T21:29:24.653" v="1069" actId="34135"/>
      <pc:docMkLst>
        <pc:docMk/>
      </pc:docMkLst>
      <pc:sldChg chg="addSp delSp modSp mod">
        <pc:chgData name="Lauren Cook" userId="815fbe41-2a05-4602-ac13-98a917e4d5a0" providerId="ADAL" clId="{2219383D-9C38-4D0F-BD6B-0175EDEEBE61}" dt="2026-06-24T20:50:12.880" v="722" actId="20577"/>
        <pc:sldMkLst>
          <pc:docMk/>
          <pc:sldMk cId="2231937905" sldId="264"/>
        </pc:sldMkLst>
        <pc:spChg chg="mod">
          <ac:chgData name="Lauren Cook" userId="815fbe41-2a05-4602-ac13-98a917e4d5a0" providerId="ADAL" clId="{2219383D-9C38-4D0F-BD6B-0175EDEEBE61}" dt="2026-06-24T20:50:12.880" v="722" actId="20577"/>
          <ac:spMkLst>
            <pc:docMk/>
            <pc:sldMk cId="2231937905" sldId="264"/>
            <ac:spMk id="3" creationId="{3F2010F4-5C55-F28B-CE9C-11C24E217766}"/>
          </ac:spMkLst>
        </pc:spChg>
      </pc:sldChg>
      <pc:sldChg chg="addSp delSp modSp mod">
        <pc:chgData name="Lauren Cook" userId="815fbe41-2a05-4602-ac13-98a917e4d5a0" providerId="ADAL" clId="{2219383D-9C38-4D0F-BD6B-0175EDEEBE61}" dt="2026-06-24T21:29:24.653" v="1069" actId="34135"/>
        <pc:sldMkLst>
          <pc:docMk/>
          <pc:sldMk cId="4282143489" sldId="270"/>
        </pc:sldMkLst>
        <pc:spChg chg="mod">
          <ac:chgData name="Lauren Cook" userId="815fbe41-2a05-4602-ac13-98a917e4d5a0" providerId="ADAL" clId="{2219383D-9C38-4D0F-BD6B-0175EDEEBE61}" dt="2026-06-24T21:02:11.390" v="990" actId="20577"/>
          <ac:spMkLst>
            <pc:docMk/>
            <pc:sldMk cId="4282143489" sldId="270"/>
            <ac:spMk id="3" creationId="{02F869EB-CEE7-F99E-1C58-E5E55477B826}"/>
          </ac:spMkLst>
        </pc:spChg>
        <pc:spChg chg="add mod">
          <ac:chgData name="Lauren Cook" userId="815fbe41-2a05-4602-ac13-98a917e4d5a0" providerId="ADAL" clId="{2219383D-9C38-4D0F-BD6B-0175EDEEBE61}" dt="2026-06-24T21:01:45.060" v="982" actId="34135"/>
          <ac:spMkLst>
            <pc:docMk/>
            <pc:sldMk cId="4282143489" sldId="270"/>
            <ac:spMk id="5" creationId="{2016352E-4F4E-6D75-3443-ACE65B0FBC1F}"/>
          </ac:spMkLst>
        </pc:spChg>
        <pc:picChg chg="add mod">
          <ac:chgData name="Lauren Cook" userId="815fbe41-2a05-4602-ac13-98a917e4d5a0" providerId="ADAL" clId="{2219383D-9C38-4D0F-BD6B-0175EDEEBE61}" dt="2026-06-24T21:29:24.653" v="1069" actId="34135"/>
          <ac:picMkLst>
            <pc:docMk/>
            <pc:sldMk cId="4282143489" sldId="270"/>
            <ac:picMk id="2" creationId="{E904A671-09D1-AE3A-325F-006C2421F6E8}"/>
          </ac:picMkLst>
        </pc:picChg>
      </pc:sldChg>
      <pc:sldChg chg="delSp modSp mod">
        <pc:chgData name="Lauren Cook" userId="815fbe41-2a05-4602-ac13-98a917e4d5a0" providerId="ADAL" clId="{2219383D-9C38-4D0F-BD6B-0175EDEEBE61}" dt="2026-06-24T21:05:08.253" v="1006" actId="207"/>
        <pc:sldMkLst>
          <pc:docMk/>
          <pc:sldMk cId="212819566" sldId="276"/>
        </pc:sldMkLst>
        <pc:spChg chg="mod">
          <ac:chgData name="Lauren Cook" userId="815fbe41-2a05-4602-ac13-98a917e4d5a0" providerId="ADAL" clId="{2219383D-9C38-4D0F-BD6B-0175EDEEBE61}" dt="2026-06-24T21:05:08.253" v="1006" actId="207"/>
          <ac:spMkLst>
            <pc:docMk/>
            <pc:sldMk cId="212819566" sldId="276"/>
            <ac:spMk id="3" creationId="{5127B607-3072-9139-4673-8F442700EB81}"/>
          </ac:spMkLst>
        </pc:spChg>
      </pc:sldChg>
      <pc:sldChg chg="addSp delSp modSp mod">
        <pc:chgData name="Lauren Cook" userId="815fbe41-2a05-4602-ac13-98a917e4d5a0" providerId="ADAL" clId="{2219383D-9C38-4D0F-BD6B-0175EDEEBE61}" dt="2026-06-24T21:05:42.852" v="1011" actId="1076"/>
        <pc:sldMkLst>
          <pc:docMk/>
          <pc:sldMk cId="853723009" sldId="278"/>
        </pc:sldMkLst>
        <pc:spChg chg="mod">
          <ac:chgData name="Lauren Cook" userId="815fbe41-2a05-4602-ac13-98a917e4d5a0" providerId="ADAL" clId="{2219383D-9C38-4D0F-BD6B-0175EDEEBE61}" dt="2026-06-24T21:05:42.852" v="1011" actId="1076"/>
          <ac:spMkLst>
            <pc:docMk/>
            <pc:sldMk cId="853723009" sldId="278"/>
            <ac:spMk id="2" creationId="{ADD7C5B2-B236-ECCB-A629-7545EFBF136C}"/>
          </ac:spMkLst>
        </pc:spChg>
        <pc:spChg chg="mod ord">
          <ac:chgData name="Lauren Cook" userId="815fbe41-2a05-4602-ac13-98a917e4d5a0" providerId="ADAL" clId="{2219383D-9C38-4D0F-BD6B-0175EDEEBE61}" dt="2026-06-24T21:05:32.597" v="1008"/>
          <ac:spMkLst>
            <pc:docMk/>
            <pc:sldMk cId="853723009" sldId="278"/>
            <ac:spMk id="10" creationId="{3657DAC9-6DF7-00E3-3F1A-5DF759DF8507}"/>
          </ac:spMkLst>
        </pc:spChg>
        <pc:picChg chg="add mod">
          <ac:chgData name="Lauren Cook" userId="815fbe41-2a05-4602-ac13-98a917e4d5a0" providerId="ADAL" clId="{2219383D-9C38-4D0F-BD6B-0175EDEEBE61}" dt="2026-06-24T21:05:35.051" v="1009"/>
          <ac:picMkLst>
            <pc:docMk/>
            <pc:sldMk cId="853723009" sldId="278"/>
            <ac:picMk id="3" creationId="{265DA2CA-2C45-61BA-F4A8-65F839476CAC}"/>
          </ac:picMkLst>
        </pc:picChg>
      </pc:sldChg>
      <pc:sldChg chg="addSp delSp modSp mod">
        <pc:chgData name="Lauren Cook" userId="815fbe41-2a05-4602-ac13-98a917e4d5a0" providerId="ADAL" clId="{2219383D-9C38-4D0F-BD6B-0175EDEEBE61}" dt="2026-06-24T21:16:56.481" v="1067" actId="34135"/>
        <pc:sldMkLst>
          <pc:docMk/>
          <pc:sldMk cId="3905821403" sldId="280"/>
        </pc:sldMkLst>
        <pc:spChg chg="add mod">
          <ac:chgData name="Lauren Cook" userId="815fbe41-2a05-4602-ac13-98a917e4d5a0" providerId="ADAL" clId="{2219383D-9C38-4D0F-BD6B-0175EDEEBE61}" dt="2026-06-24T21:16:56.481" v="1067" actId="34135"/>
          <ac:spMkLst>
            <pc:docMk/>
            <pc:sldMk cId="3905821403" sldId="280"/>
            <ac:spMk id="2" creationId="{42022C41-338B-383E-4176-70078540F8A3}"/>
          </ac:spMkLst>
        </pc:spChg>
        <pc:spChg chg="mod">
          <ac:chgData name="Lauren Cook" userId="815fbe41-2a05-4602-ac13-98a917e4d5a0" providerId="ADAL" clId="{2219383D-9C38-4D0F-BD6B-0175EDEEBE61}" dt="2026-06-24T20:54:12.217" v="784" actId="20577"/>
          <ac:spMkLst>
            <pc:docMk/>
            <pc:sldMk cId="3905821403" sldId="280"/>
            <ac:spMk id="5" creationId="{072D663E-6182-2D6C-98AB-DE436AEFEF7D}"/>
          </ac:spMkLst>
        </pc:spChg>
        <pc:picChg chg="add mod">
          <ac:chgData name="Lauren Cook" userId="815fbe41-2a05-4602-ac13-98a917e4d5a0" providerId="ADAL" clId="{2219383D-9C38-4D0F-BD6B-0175EDEEBE61}" dt="2026-06-24T21:16:05.940" v="1019" actId="34135"/>
          <ac:picMkLst>
            <pc:docMk/>
            <pc:sldMk cId="3905821403" sldId="280"/>
            <ac:picMk id="6" creationId="{A10AC9C4-7449-B27B-2D9E-E7E3454EADC4}"/>
          </ac:picMkLst>
        </pc:picChg>
      </pc:sldChg>
      <pc:sldChg chg="addSp delSp modSp mod">
        <pc:chgData name="Lauren Cook" userId="815fbe41-2a05-4602-ac13-98a917e4d5a0" providerId="ADAL" clId="{2219383D-9C38-4D0F-BD6B-0175EDEEBE61}" dt="2026-06-24T21:02:29.973" v="991" actId="113"/>
        <pc:sldMkLst>
          <pc:docMk/>
          <pc:sldMk cId="296669080" sldId="296"/>
        </pc:sldMkLst>
        <pc:spChg chg="mod">
          <ac:chgData name="Lauren Cook" userId="815fbe41-2a05-4602-ac13-98a917e4d5a0" providerId="ADAL" clId="{2219383D-9C38-4D0F-BD6B-0175EDEEBE61}" dt="2026-06-24T21:02:29.973" v="991" actId="113"/>
          <ac:spMkLst>
            <pc:docMk/>
            <pc:sldMk cId="296669080" sldId="296"/>
            <ac:spMk id="3" creationId="{E29016DD-A0A6-D9D5-5053-9E6F3ADF0C63}"/>
          </ac:spMkLst>
        </pc:spChg>
      </pc:sldChg>
      <pc:sldChg chg="addSp delSp modSp mod">
        <pc:chgData name="Lauren Cook" userId="815fbe41-2a05-4602-ac13-98a917e4d5a0" providerId="ADAL" clId="{2219383D-9C38-4D0F-BD6B-0175EDEEBE61}" dt="2026-06-24T21:04:18.339" v="1001" actId="34135"/>
        <pc:sldMkLst>
          <pc:docMk/>
          <pc:sldMk cId="1837495148" sldId="297"/>
        </pc:sldMkLst>
        <pc:spChg chg="add mod">
          <ac:chgData name="Lauren Cook" userId="815fbe41-2a05-4602-ac13-98a917e4d5a0" providerId="ADAL" clId="{2219383D-9C38-4D0F-BD6B-0175EDEEBE61}" dt="2026-06-24T21:03:30.214" v="997" actId="34135"/>
          <ac:spMkLst>
            <pc:docMk/>
            <pc:sldMk cId="1837495148" sldId="297"/>
            <ac:spMk id="6" creationId="{50AF3798-D88F-FB2E-8429-E5D346DC9439}"/>
          </ac:spMkLst>
        </pc:spChg>
        <pc:spChg chg="add mod">
          <ac:chgData name="Lauren Cook" userId="815fbe41-2a05-4602-ac13-98a917e4d5a0" providerId="ADAL" clId="{2219383D-9C38-4D0F-BD6B-0175EDEEBE61}" dt="2026-06-24T21:04:18.339" v="1001" actId="34135"/>
          <ac:spMkLst>
            <pc:docMk/>
            <pc:sldMk cId="1837495148" sldId="297"/>
            <ac:spMk id="7" creationId="{EFE8AF3F-6DBB-8CC5-EBC3-7AAC4337B9AE}"/>
          </ac:spMkLst>
        </pc:spChg>
      </pc:sldChg>
      <pc:sldChg chg="addSp delSp modSp mod">
        <pc:chgData name="Lauren Cook" userId="815fbe41-2a05-4602-ac13-98a917e4d5a0" providerId="ADAL" clId="{2219383D-9C38-4D0F-BD6B-0175EDEEBE61}" dt="2026-06-24T21:11:20.781" v="1018" actId="962"/>
        <pc:sldMkLst>
          <pc:docMk/>
          <pc:sldMk cId="3926377737" sldId="298"/>
        </pc:sldMkLst>
        <pc:spChg chg="mod">
          <ac:chgData name="Lauren Cook" userId="815fbe41-2a05-4602-ac13-98a917e4d5a0" providerId="ADAL" clId="{2219383D-9C38-4D0F-BD6B-0175EDEEBE61}" dt="2026-06-24T20:48:04.163" v="684" actId="962"/>
          <ac:spMkLst>
            <pc:docMk/>
            <pc:sldMk cId="3926377737" sldId="298"/>
            <ac:spMk id="3" creationId="{2F70A480-2FB1-9047-9364-5ADB8EDEB624}"/>
          </ac:spMkLst>
        </pc:spChg>
        <pc:picChg chg="add mod ord">
          <ac:chgData name="Lauren Cook" userId="815fbe41-2a05-4602-ac13-98a917e4d5a0" providerId="ADAL" clId="{2219383D-9C38-4D0F-BD6B-0175EDEEBE61}" dt="2026-06-24T21:11:10.401" v="1012"/>
          <ac:picMkLst>
            <pc:docMk/>
            <pc:sldMk cId="3926377737" sldId="298"/>
            <ac:picMk id="5" creationId="{3E628F6E-C8F8-26F6-407B-78505388D616}"/>
          </ac:picMkLst>
        </pc:picChg>
        <pc:picChg chg="add mod">
          <ac:chgData name="Lauren Cook" userId="815fbe41-2a05-4602-ac13-98a917e4d5a0" providerId="ADAL" clId="{2219383D-9C38-4D0F-BD6B-0175EDEEBE61}" dt="2026-06-24T21:11:20.781" v="1018" actId="962"/>
          <ac:picMkLst>
            <pc:docMk/>
            <pc:sldMk cId="3926377737" sldId="298"/>
            <ac:picMk id="6" creationId="{0097233B-C1E5-7216-7214-AEA151271EAF}"/>
          </ac:picMkLst>
        </pc:picChg>
      </pc:sldChg>
      <pc:sldChg chg="addSp delSp modSp mod">
        <pc:chgData name="Lauren Cook" userId="815fbe41-2a05-4602-ac13-98a917e4d5a0" providerId="ADAL" clId="{2219383D-9C38-4D0F-BD6B-0175EDEEBE61}" dt="2026-06-24T20:56:47.703" v="834" actId="1076"/>
        <pc:sldMkLst>
          <pc:docMk/>
          <pc:sldMk cId="114599347" sldId="299"/>
        </pc:sldMkLst>
        <pc:spChg chg="mod">
          <ac:chgData name="Lauren Cook" userId="815fbe41-2a05-4602-ac13-98a917e4d5a0" providerId="ADAL" clId="{2219383D-9C38-4D0F-BD6B-0175EDEEBE61}" dt="2026-06-24T20:56:36.995" v="833" actId="1076"/>
          <ac:spMkLst>
            <pc:docMk/>
            <pc:sldMk cId="114599347" sldId="299"/>
            <ac:spMk id="5" creationId="{16F189E4-3E60-AAB5-A832-28F1556069A2}"/>
          </ac:spMkLst>
        </pc:spChg>
        <pc:picChg chg="add mod">
          <ac:chgData name="Lauren Cook" userId="815fbe41-2a05-4602-ac13-98a917e4d5a0" providerId="ADAL" clId="{2219383D-9C38-4D0F-BD6B-0175EDEEBE61}" dt="2026-06-24T20:56:47.703" v="834" actId="1076"/>
          <ac:picMkLst>
            <pc:docMk/>
            <pc:sldMk cId="114599347" sldId="299"/>
            <ac:picMk id="2" creationId="{B82FB11F-1586-9A39-34DA-E5BB63FA83DE}"/>
          </ac:picMkLst>
        </pc:picChg>
      </pc:sldChg>
      <pc:sldChg chg="addSp delSp modSp mod">
        <pc:chgData name="Lauren Cook" userId="815fbe41-2a05-4602-ac13-98a917e4d5a0" providerId="ADAL" clId="{2219383D-9C38-4D0F-BD6B-0175EDEEBE61}" dt="2026-06-24T21:17:49.527" v="1068" actId="207"/>
        <pc:sldMkLst>
          <pc:docMk/>
          <pc:sldMk cId="341064716" sldId="300"/>
        </pc:sldMkLst>
        <pc:spChg chg="mod">
          <ac:chgData name="Lauren Cook" userId="815fbe41-2a05-4602-ac13-98a917e4d5a0" providerId="ADAL" clId="{2219383D-9C38-4D0F-BD6B-0175EDEEBE61}" dt="2026-06-24T21:17:49.527" v="1068" actId="207"/>
          <ac:spMkLst>
            <pc:docMk/>
            <pc:sldMk cId="341064716" sldId="300"/>
            <ac:spMk id="5" creationId="{D936776E-BC6F-D6A4-AA1E-12304162128A}"/>
          </ac:spMkLst>
        </pc:spChg>
      </pc:sldChg>
      <pc:sldChg chg="addSp delSp modSp mod">
        <pc:chgData name="Lauren Cook" userId="815fbe41-2a05-4602-ac13-98a917e4d5a0" providerId="ADAL" clId="{2219383D-9C38-4D0F-BD6B-0175EDEEBE61}" dt="2026-06-24T20:56:17.928" v="826" actId="20577"/>
        <pc:sldMkLst>
          <pc:docMk/>
          <pc:sldMk cId="3141798650" sldId="301"/>
        </pc:sldMkLst>
        <pc:spChg chg="mod">
          <ac:chgData name="Lauren Cook" userId="815fbe41-2a05-4602-ac13-98a917e4d5a0" providerId="ADAL" clId="{2219383D-9C38-4D0F-BD6B-0175EDEEBE61}" dt="2026-06-24T20:56:17.928" v="826" actId="20577"/>
          <ac:spMkLst>
            <pc:docMk/>
            <pc:sldMk cId="3141798650" sldId="301"/>
            <ac:spMk id="8" creationId="{8B2D0676-2B3D-FD7B-4117-6C59A88BF141}"/>
          </ac:spMkLst>
        </pc:spChg>
      </pc:sldChg>
      <pc:sldChg chg="addSp delSp modSp mod">
        <pc:chgData name="Lauren Cook" userId="815fbe41-2a05-4602-ac13-98a917e4d5a0" providerId="ADAL" clId="{2219383D-9C38-4D0F-BD6B-0175EDEEBE61}" dt="2026-06-24T20:55:46.910" v="819" actId="962"/>
        <pc:sldMkLst>
          <pc:docMk/>
          <pc:sldMk cId="2376511936" sldId="302"/>
        </pc:sldMkLst>
        <pc:spChg chg="mod">
          <ac:chgData name="Lauren Cook" userId="815fbe41-2a05-4602-ac13-98a917e4d5a0" providerId="ADAL" clId="{2219383D-9C38-4D0F-BD6B-0175EDEEBE61}" dt="2026-06-24T20:55:46.910" v="819" actId="962"/>
          <ac:spMkLst>
            <pc:docMk/>
            <pc:sldMk cId="2376511936" sldId="302"/>
            <ac:spMk id="5" creationId="{3D708FF0-C6E7-79E4-27BD-8F866C91395F}"/>
          </ac:spMkLst>
        </pc:spChg>
      </pc:sldChg>
      <pc:sldChg chg="addSp delSp modSp mod">
        <pc:chgData name="Lauren Cook" userId="815fbe41-2a05-4602-ac13-98a917e4d5a0" providerId="ADAL" clId="{2219383D-9C38-4D0F-BD6B-0175EDEEBE61}" dt="2026-06-24T20:55:20.698" v="809" actId="1036"/>
        <pc:sldMkLst>
          <pc:docMk/>
          <pc:sldMk cId="4170048472" sldId="303"/>
        </pc:sldMkLst>
        <pc:spChg chg="mod">
          <ac:chgData name="Lauren Cook" userId="815fbe41-2a05-4602-ac13-98a917e4d5a0" providerId="ADAL" clId="{2219383D-9C38-4D0F-BD6B-0175EDEEBE61}" dt="2026-06-24T20:55:12.649" v="803" actId="962"/>
          <ac:spMkLst>
            <pc:docMk/>
            <pc:sldMk cId="4170048472" sldId="303"/>
            <ac:spMk id="5" creationId="{23086C3A-6678-4AD7-4A64-451A61EE7365}"/>
          </ac:spMkLst>
        </pc:spChg>
        <pc:picChg chg="add mod">
          <ac:chgData name="Lauren Cook" userId="815fbe41-2a05-4602-ac13-98a917e4d5a0" providerId="ADAL" clId="{2219383D-9C38-4D0F-BD6B-0175EDEEBE61}" dt="2026-06-24T20:55:20.698" v="809" actId="1036"/>
          <ac:picMkLst>
            <pc:docMk/>
            <pc:sldMk cId="4170048472" sldId="303"/>
            <ac:picMk id="6" creationId="{B1D25EA3-337D-4668-54CB-93CFBEA45A8E}"/>
          </ac:picMkLst>
        </pc:picChg>
      </pc:sldChg>
      <pc:sldChg chg="addSp delSp modSp mod">
        <pc:chgData name="Lauren Cook" userId="815fbe41-2a05-4602-ac13-98a917e4d5a0" providerId="ADAL" clId="{2219383D-9C38-4D0F-BD6B-0175EDEEBE61}" dt="2026-06-24T20:54:58.539" v="801" actId="5793"/>
        <pc:sldMkLst>
          <pc:docMk/>
          <pc:sldMk cId="2524902060" sldId="304"/>
        </pc:sldMkLst>
        <pc:spChg chg="mod">
          <ac:chgData name="Lauren Cook" userId="815fbe41-2a05-4602-ac13-98a917e4d5a0" providerId="ADAL" clId="{2219383D-9C38-4D0F-BD6B-0175EDEEBE61}" dt="2026-06-24T20:54:58.539" v="801" actId="5793"/>
          <ac:spMkLst>
            <pc:docMk/>
            <pc:sldMk cId="2524902060" sldId="304"/>
            <ac:spMk id="5" creationId="{9274DAC5-CE27-50AE-A219-3C38FAADF90D}"/>
          </ac:spMkLst>
        </pc:spChg>
        <pc:picChg chg="add mod">
          <ac:chgData name="Lauren Cook" userId="815fbe41-2a05-4602-ac13-98a917e4d5a0" providerId="ADAL" clId="{2219383D-9C38-4D0F-BD6B-0175EDEEBE61}" dt="2026-06-24T20:54:36.916" v="797" actId="1038"/>
          <ac:picMkLst>
            <pc:docMk/>
            <pc:sldMk cId="2524902060" sldId="304"/>
            <ac:picMk id="3" creationId="{98A3393F-4E24-9205-0473-504052193FE1}"/>
          </ac:picMkLst>
        </pc:picChg>
      </pc:sldChg>
      <pc:sldChg chg="addSp delSp modSp mod">
        <pc:chgData name="Lauren Cook" userId="815fbe41-2a05-4602-ac13-98a917e4d5a0" providerId="ADAL" clId="{2219383D-9C38-4D0F-BD6B-0175EDEEBE61}" dt="2026-06-24T20:57:28.957" v="840" actId="962"/>
        <pc:sldMkLst>
          <pc:docMk/>
          <pc:sldMk cId="1178727363" sldId="305"/>
        </pc:sldMkLst>
        <pc:spChg chg="mod">
          <ac:chgData name="Lauren Cook" userId="815fbe41-2a05-4602-ac13-98a917e4d5a0" providerId="ADAL" clId="{2219383D-9C38-4D0F-BD6B-0175EDEEBE61}" dt="2026-06-24T20:57:28.957" v="840" actId="962"/>
          <ac:spMkLst>
            <pc:docMk/>
            <pc:sldMk cId="1178727363" sldId="305"/>
            <ac:spMk id="5" creationId="{A45B55CC-0D5E-9E48-E487-114CAFFE13BA}"/>
          </ac:spMkLst>
        </pc:spChg>
        <pc:picChg chg="add mod">
          <ac:chgData name="Lauren Cook" userId="815fbe41-2a05-4602-ac13-98a917e4d5a0" providerId="ADAL" clId="{2219383D-9C38-4D0F-BD6B-0175EDEEBE61}" dt="2026-06-24T20:57:02.996" v="835" actId="1076"/>
          <ac:picMkLst>
            <pc:docMk/>
            <pc:sldMk cId="1178727363" sldId="305"/>
            <ac:picMk id="3" creationId="{1C7E548B-5C1B-5F32-DAB3-20F896DDC37D}"/>
          </ac:picMkLst>
        </pc:picChg>
      </pc:sldChg>
      <pc:sldChg chg="addSp delSp modSp mod">
        <pc:chgData name="Lauren Cook" userId="815fbe41-2a05-4602-ac13-98a917e4d5a0" providerId="ADAL" clId="{2219383D-9C38-4D0F-BD6B-0175EDEEBE61}" dt="2026-06-24T20:58:56.125" v="881" actId="313"/>
        <pc:sldMkLst>
          <pc:docMk/>
          <pc:sldMk cId="3783690637" sldId="306"/>
        </pc:sldMkLst>
        <pc:spChg chg="mod">
          <ac:chgData name="Lauren Cook" userId="815fbe41-2a05-4602-ac13-98a917e4d5a0" providerId="ADAL" clId="{2219383D-9C38-4D0F-BD6B-0175EDEEBE61}" dt="2026-06-24T20:58:56.125" v="881" actId="313"/>
          <ac:spMkLst>
            <pc:docMk/>
            <pc:sldMk cId="3783690637" sldId="306"/>
            <ac:spMk id="5" creationId="{9B4C73DB-6E1C-5D27-9761-1C7C353E1025}"/>
          </ac:spMkLst>
        </pc:spChg>
        <pc:picChg chg="add mod">
          <ac:chgData name="Lauren Cook" userId="815fbe41-2a05-4602-ac13-98a917e4d5a0" providerId="ADAL" clId="{2219383D-9C38-4D0F-BD6B-0175EDEEBE61}" dt="2026-06-24T20:58:39.497" v="869" actId="1035"/>
          <ac:picMkLst>
            <pc:docMk/>
            <pc:sldMk cId="3783690637" sldId="306"/>
            <ac:picMk id="2" creationId="{4488CDC1-6B0E-7859-AD1D-8DB8F4EC46F4}"/>
          </ac:picMkLst>
        </pc:picChg>
      </pc:sldChg>
      <pc:sldChg chg="addSp delSp modSp mod">
        <pc:chgData name="Lauren Cook" userId="815fbe41-2a05-4602-ac13-98a917e4d5a0" providerId="ADAL" clId="{2219383D-9C38-4D0F-BD6B-0175EDEEBE61}" dt="2026-06-24T20:58:18.077" v="844" actId="1076"/>
        <pc:sldMkLst>
          <pc:docMk/>
          <pc:sldMk cId="2075892935" sldId="307"/>
        </pc:sldMkLst>
        <pc:spChg chg="mod">
          <ac:chgData name="Lauren Cook" userId="815fbe41-2a05-4602-ac13-98a917e4d5a0" providerId="ADAL" clId="{2219383D-9C38-4D0F-BD6B-0175EDEEBE61}" dt="2026-06-24T20:58:18.077" v="844" actId="1076"/>
          <ac:spMkLst>
            <pc:docMk/>
            <pc:sldMk cId="2075892935" sldId="307"/>
            <ac:spMk id="5" creationId="{0509C92D-2D5B-1CEF-0E7D-C37F0A3B42DA}"/>
          </ac:spMkLst>
        </pc:spChg>
      </pc:sldChg>
      <pc:sldChg chg="addSp delSp modSp mod">
        <pc:chgData name="Lauren Cook" userId="815fbe41-2a05-4602-ac13-98a917e4d5a0" providerId="ADAL" clId="{2219383D-9C38-4D0F-BD6B-0175EDEEBE61}" dt="2026-06-24T20:59:26.772" v="883" actId="962"/>
        <pc:sldMkLst>
          <pc:docMk/>
          <pc:sldMk cId="282466529" sldId="308"/>
        </pc:sldMkLst>
        <pc:spChg chg="mod">
          <ac:chgData name="Lauren Cook" userId="815fbe41-2a05-4602-ac13-98a917e4d5a0" providerId="ADAL" clId="{2219383D-9C38-4D0F-BD6B-0175EDEEBE61}" dt="2026-06-24T20:59:26.772" v="883" actId="962"/>
          <ac:spMkLst>
            <pc:docMk/>
            <pc:sldMk cId="282466529" sldId="308"/>
            <ac:spMk id="5" creationId="{FF32F42D-FE4C-CA72-DB7C-93551B1DEE2E}"/>
          </ac:spMkLst>
        </pc:spChg>
      </pc:sldChg>
      <pc:sldChg chg="addSp delSp modSp mod">
        <pc:chgData name="Lauren Cook" userId="815fbe41-2a05-4602-ac13-98a917e4d5a0" providerId="ADAL" clId="{2219383D-9C38-4D0F-BD6B-0175EDEEBE61}" dt="2026-06-24T21:00:35.603" v="962" actId="1076"/>
        <pc:sldMkLst>
          <pc:docMk/>
          <pc:sldMk cId="5844865" sldId="309"/>
        </pc:sldMkLst>
        <pc:spChg chg="mod">
          <ac:chgData name="Lauren Cook" userId="815fbe41-2a05-4602-ac13-98a917e4d5a0" providerId="ADAL" clId="{2219383D-9C38-4D0F-BD6B-0175EDEEBE61}" dt="2026-06-24T21:00:29.901" v="961" actId="962"/>
          <ac:spMkLst>
            <pc:docMk/>
            <pc:sldMk cId="5844865" sldId="309"/>
            <ac:spMk id="5" creationId="{CDA95B72-9CD0-0518-522C-9757E12E11D4}"/>
          </ac:spMkLst>
        </pc:spChg>
        <pc:picChg chg="add mod">
          <ac:chgData name="Lauren Cook" userId="815fbe41-2a05-4602-ac13-98a917e4d5a0" providerId="ADAL" clId="{2219383D-9C38-4D0F-BD6B-0175EDEEBE61}" dt="2026-06-24T21:00:35.603" v="962" actId="1076"/>
          <ac:picMkLst>
            <pc:docMk/>
            <pc:sldMk cId="5844865" sldId="309"/>
            <ac:picMk id="2" creationId="{495D7C47-F711-ADEF-F125-85885272B777}"/>
          </ac:picMkLst>
        </pc:picChg>
      </pc:sldChg>
      <pc:sldChg chg="addSp modSp mod">
        <pc:chgData name="Lauren Cook" userId="815fbe41-2a05-4602-ac13-98a917e4d5a0" providerId="ADAL" clId="{2219383D-9C38-4D0F-BD6B-0175EDEEBE61}" dt="2026-06-24T20:49:11.689" v="702" actId="962"/>
        <pc:sldMkLst>
          <pc:docMk/>
          <pc:sldMk cId="2248041928" sldId="310"/>
        </pc:sldMkLst>
        <pc:spChg chg="mod">
          <ac:chgData name="Lauren Cook" userId="815fbe41-2a05-4602-ac13-98a917e4d5a0" providerId="ADAL" clId="{2219383D-9C38-4D0F-BD6B-0175EDEEBE61}" dt="2026-06-24T20:49:11.689" v="702" actId="962"/>
          <ac:spMkLst>
            <pc:docMk/>
            <pc:sldMk cId="2248041928" sldId="310"/>
            <ac:spMk id="15" creationId="{5C39F4A4-8C64-D7F6-D8CD-3A0D9EB08B2B}"/>
          </ac:spMkLst>
        </pc:spChg>
      </pc:sldChg>
      <pc:sldChg chg="modSp add mod">
        <pc:chgData name="Lauren Cook" userId="815fbe41-2a05-4602-ac13-98a917e4d5a0" providerId="ADAL" clId="{2219383D-9C38-4D0F-BD6B-0175EDEEBE61}" dt="2026-06-24T20:48:11.805" v="686" actId="962"/>
        <pc:sldMkLst>
          <pc:docMk/>
          <pc:sldMk cId="3734665470" sldId="312"/>
        </pc:sldMkLst>
        <pc:spChg chg="mod">
          <ac:chgData name="Lauren Cook" userId="815fbe41-2a05-4602-ac13-98a917e4d5a0" providerId="ADAL" clId="{2219383D-9C38-4D0F-BD6B-0175EDEEBE61}" dt="2026-06-24T20:48:11.805" v="686" actId="962"/>
          <ac:spMkLst>
            <pc:docMk/>
            <pc:sldMk cId="3734665470" sldId="312"/>
            <ac:spMk id="3" creationId="{2F70A480-2FB1-9047-9364-5ADB8EDEB6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AABC-EFCF-81C3-2F05-C4B0D9525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CD5DF9-01D4-111F-CC96-D56AA0FE9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0D4608-5229-AF79-0C54-B281989899EC}"/>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489CB593-554F-C25C-85C5-179FD10CB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68E8-7DF2-37EF-B2F0-8F5F6158BF5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38446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BD88-230E-AF83-C869-7159928C3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DC3B7-439F-BB4F-5724-48A71959D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95231-EBEF-8B7B-4AD4-106DBE52054F}"/>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48AC903F-F850-F884-6653-92C503E3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7D955-FA08-54B5-00C7-A670DE2F8EC5}"/>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6195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7ADA6-44DE-8979-95F0-6A78097B1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C8327-638E-FFF9-5282-4249F995B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637CB-EFC1-82D1-A0C8-D7D2EFDCED4D}"/>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D7D679E7-6CFF-5329-9548-DEBE3A8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62340-5AFE-B637-EAC6-014592785920}"/>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7047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29506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12192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203200" y="4038604"/>
            <a:ext cx="11785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p:nvPr>
        </p:nvSpPr>
        <p:spPr>
          <a:xfrm>
            <a:off x="203200" y="5461001"/>
            <a:ext cx="11785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endParaRPr lang="en-US"/>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400" y="1914563"/>
            <a:ext cx="6299197" cy="1352474"/>
          </a:xfrm>
          <a:prstGeom prst="rect">
            <a:avLst/>
          </a:prstGeom>
        </p:spPr>
      </p:pic>
    </p:spTree>
    <p:extLst>
      <p:ext uri="{BB962C8B-B14F-4D97-AF65-F5344CB8AC3E}">
        <p14:creationId xmlns:p14="http://schemas.microsoft.com/office/powerpoint/2010/main" val="129055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096000" y="0"/>
            <a:ext cx="6096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508000" y="2209801"/>
            <a:ext cx="52832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508000" y="5562600"/>
            <a:ext cx="53848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508000" y="4445001"/>
            <a:ext cx="52832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1" y="670592"/>
            <a:ext cx="3179001" cy="682550"/>
          </a:xfrm>
          <a:prstGeom prst="rect">
            <a:avLst/>
          </a:prstGeom>
        </p:spPr>
      </p:pic>
    </p:spTree>
    <p:extLst>
      <p:ext uri="{BB962C8B-B14F-4D97-AF65-F5344CB8AC3E}">
        <p14:creationId xmlns:p14="http://schemas.microsoft.com/office/powerpoint/2010/main" val="30339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454400" y="3874770"/>
            <a:ext cx="8737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556000" y="3874770"/>
            <a:ext cx="84328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916" y="3868420"/>
            <a:ext cx="2839368" cy="2252980"/>
          </a:xfrm>
          <a:prstGeom prst="rect">
            <a:avLst/>
          </a:prstGeom>
          <a:noFill/>
          <a:ln>
            <a:noFill/>
          </a:ln>
        </p:spPr>
      </p:pic>
    </p:spTree>
    <p:extLst>
      <p:ext uri="{BB962C8B-B14F-4D97-AF65-F5344CB8AC3E}">
        <p14:creationId xmlns:p14="http://schemas.microsoft.com/office/powerpoint/2010/main" val="42142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65" y="6064018"/>
            <a:ext cx="808568" cy="641582"/>
          </a:xfrm>
          <a:prstGeom prst="rect">
            <a:avLst/>
          </a:prstGeom>
        </p:spPr>
      </p:pic>
    </p:spTree>
    <p:extLst>
      <p:ext uri="{BB962C8B-B14F-4D97-AF65-F5344CB8AC3E}">
        <p14:creationId xmlns:p14="http://schemas.microsoft.com/office/powerpoint/2010/main" val="2587811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43000"/>
            <a:ext cx="117856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88451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62936"/>
            <a:ext cx="117856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15398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03200" y="1193801"/>
            <a:ext cx="117856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6"/>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34050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AAE8-A6DA-E042-1B64-C08864088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52E82-C9A5-D6F1-E732-359D43981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6139A-C136-A833-D3D2-A8E433D8B671}"/>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D126D201-2EC4-FB6B-6DFD-6C5494C7D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7CB62-F56E-212B-2872-B6379BC6B9C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22498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161634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9890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8441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93801"/>
            <a:ext cx="117856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292839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03200" y="1165229"/>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7"/>
            <a:ext cx="12192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p:cNvSpPr>
            <a:spLocks noGrp="1"/>
          </p:cNvSpPr>
          <p:nvPr>
            <p:ph idx="13"/>
          </p:nvPr>
        </p:nvSpPr>
        <p:spPr>
          <a:xfrm>
            <a:off x="6096000" y="1174754"/>
            <a:ext cx="57912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11"/>
          </p:nvPr>
        </p:nvSpPr>
        <p:spPr>
          <a:xfrm>
            <a:off x="4165600" y="6416676"/>
            <a:ext cx="38608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8" name="Slide Number Placeholder 5"/>
          <p:cNvSpPr>
            <a:spLocks noGrp="1"/>
          </p:cNvSpPr>
          <p:nvPr>
            <p:ph type="sldNum" sz="quarter" idx="12"/>
          </p:nvPr>
        </p:nvSpPr>
        <p:spPr>
          <a:xfrm>
            <a:off x="9245600" y="6416676"/>
            <a:ext cx="28448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077" y="6358078"/>
            <a:ext cx="1675619" cy="359765"/>
          </a:xfrm>
          <a:prstGeom prst="rect">
            <a:avLst/>
          </a:prstGeom>
        </p:spPr>
      </p:pic>
    </p:spTree>
    <p:extLst>
      <p:ext uri="{BB962C8B-B14F-4D97-AF65-F5344CB8AC3E}">
        <p14:creationId xmlns:p14="http://schemas.microsoft.com/office/powerpoint/2010/main" val="4205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684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1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5645-B419-18F7-785C-91232C5EF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148DA-C381-21DF-7D0C-D24322E40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D03B9-E854-B49B-94DD-3205A3FC0384}"/>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6A97ACAD-7332-100F-4E87-0F65E9E8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88556-39B2-591B-4F5B-0D896A070A8A}"/>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377893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539-B618-8161-00E0-173B50419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01300-1FF8-EB75-B079-C0F441192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D4E9E-281A-A7C8-46F8-CD5178047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E3D53-B9E8-A472-B5B6-4909E58C9189}"/>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6" name="Footer Placeholder 5">
            <a:extLst>
              <a:ext uri="{FF2B5EF4-FFF2-40B4-BE49-F238E27FC236}">
                <a16:creationId xmlns:a16="http://schemas.microsoft.com/office/drawing/2014/main" id="{3C7760D1-1D9B-33C8-AB1F-50FD2E069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E76AD-F1A7-3DAD-6D8F-3F611C5E5E86}"/>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26374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797A-670C-EB83-82FF-B9A39FAD6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74A02-7D53-B9BB-9793-B8C2502F6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C9302-E407-B5BD-B097-4FD7362057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98A02-4A09-6A64-D0DD-3A8326D57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B22CB-6721-F805-BFB1-068C901B2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E2370-47E1-F75C-DB55-0F2716F0EBA1}"/>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8" name="Footer Placeholder 7">
            <a:extLst>
              <a:ext uri="{FF2B5EF4-FFF2-40B4-BE49-F238E27FC236}">
                <a16:creationId xmlns:a16="http://schemas.microsoft.com/office/drawing/2014/main" id="{5B2C04DB-18EC-DBF6-E9F4-FD63A390EF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638C6-1C53-8372-10DF-B0226505620C}"/>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47972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0A35-324E-C804-6351-C1D4AF78D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553B0-717B-13FC-B552-BCF6720B4620}"/>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4" name="Footer Placeholder 3">
            <a:extLst>
              <a:ext uri="{FF2B5EF4-FFF2-40B4-BE49-F238E27FC236}">
                <a16:creationId xmlns:a16="http://schemas.microsoft.com/office/drawing/2014/main" id="{CD5847D4-5DEA-3B76-097C-D2A17DE77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03663-E022-5099-8554-AFD5CC7CA5E7}"/>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29004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1F7CD-E5E0-3301-2894-EBF14742B125}"/>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3" name="Footer Placeholder 2">
            <a:extLst>
              <a:ext uri="{FF2B5EF4-FFF2-40B4-BE49-F238E27FC236}">
                <a16:creationId xmlns:a16="http://schemas.microsoft.com/office/drawing/2014/main" id="{BB492E6F-F346-CAD8-C19C-26BF446A3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099B2-3166-2668-F22F-37E7056DA4AD}"/>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5505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E0EB-C3B9-9A9E-3EBE-DF3A59B80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7C6C1-906A-7530-8F9B-C22F942B7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84C46-16C7-0999-73EE-3A2530AC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F3075-471A-3EA7-D045-E40D529A09F5}"/>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6" name="Footer Placeholder 5">
            <a:extLst>
              <a:ext uri="{FF2B5EF4-FFF2-40B4-BE49-F238E27FC236}">
                <a16:creationId xmlns:a16="http://schemas.microsoft.com/office/drawing/2014/main" id="{A70198AC-8F13-8A90-66F7-1DE5121C5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46C4E-F945-BF3E-5659-674CA0F2EF93}"/>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402223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039C-C798-B374-D4EF-4123B4E02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7FB4F-97E1-A1E3-9707-B2B66F665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9C898-CD88-489B-2739-4A89E1B83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0699-85B4-A6A7-5EC5-3C117715B0B7}"/>
              </a:ext>
            </a:extLst>
          </p:cNvPr>
          <p:cNvSpPr>
            <a:spLocks noGrp="1"/>
          </p:cNvSpPr>
          <p:nvPr>
            <p:ph type="dt" sz="half" idx="10"/>
          </p:nvPr>
        </p:nvSpPr>
        <p:spPr/>
        <p:txBody>
          <a:bodyPr/>
          <a:lstStyle/>
          <a:p>
            <a:fld id="{1A9BBC8E-0FDF-4239-B493-0876D068ECD9}" type="datetimeFigureOut">
              <a:rPr lang="en-US" smtClean="0"/>
              <a:t>7/1/2026</a:t>
            </a:fld>
            <a:endParaRPr lang="en-US"/>
          </a:p>
        </p:txBody>
      </p:sp>
      <p:sp>
        <p:nvSpPr>
          <p:cNvPr id="6" name="Footer Placeholder 5">
            <a:extLst>
              <a:ext uri="{FF2B5EF4-FFF2-40B4-BE49-F238E27FC236}">
                <a16:creationId xmlns:a16="http://schemas.microsoft.com/office/drawing/2014/main" id="{05127A4F-F2AB-1B8A-F250-EE0B3EFE4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AEB8E-EB2E-E028-E74A-F507C5564C41}"/>
              </a:ext>
            </a:extLst>
          </p:cNvPr>
          <p:cNvSpPr>
            <a:spLocks noGrp="1"/>
          </p:cNvSpPr>
          <p:nvPr>
            <p:ph type="sldNum" sz="quarter" idx="12"/>
          </p:nvPr>
        </p:nvSpPr>
        <p:spPr/>
        <p:txBody>
          <a:bodyPr/>
          <a:lstStyle/>
          <a:p>
            <a:fld id="{091739CF-2A0E-4E8E-B356-ECA4B50742BD}" type="slidenum">
              <a:rPr lang="en-US" smtClean="0"/>
              <a:t>‹#›</a:t>
            </a:fld>
            <a:endParaRPr lang="en-US"/>
          </a:p>
        </p:txBody>
      </p:sp>
    </p:spTree>
    <p:extLst>
      <p:ext uri="{BB962C8B-B14F-4D97-AF65-F5344CB8AC3E}">
        <p14:creationId xmlns:p14="http://schemas.microsoft.com/office/powerpoint/2010/main" val="104385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F3790-20A5-9CE0-494A-46BFBEC30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09DDB-E065-3132-8B41-3721918B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B797F-209D-A468-7A13-67F41532D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9BBC8E-0FDF-4239-B493-0876D068ECD9}" type="datetimeFigureOut">
              <a:rPr lang="en-US" smtClean="0"/>
              <a:t>7/1/2026</a:t>
            </a:fld>
            <a:endParaRPr lang="en-US"/>
          </a:p>
        </p:txBody>
      </p:sp>
      <p:sp>
        <p:nvSpPr>
          <p:cNvPr id="5" name="Footer Placeholder 4">
            <a:extLst>
              <a:ext uri="{FF2B5EF4-FFF2-40B4-BE49-F238E27FC236}">
                <a16:creationId xmlns:a16="http://schemas.microsoft.com/office/drawing/2014/main" id="{8F179137-1D5D-C203-69D4-43190CC5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EFB64A-E88B-5CBC-D073-69BF0AD19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1739CF-2A0E-4E8E-B356-ECA4B50742BD}" type="slidenum">
              <a:rPr lang="en-US" smtClean="0"/>
              <a:t>‹#›</a:t>
            </a:fld>
            <a:endParaRPr lang="en-US"/>
          </a:p>
        </p:txBody>
      </p:sp>
    </p:spTree>
    <p:extLst>
      <p:ext uri="{BB962C8B-B14F-4D97-AF65-F5344CB8AC3E}">
        <p14:creationId xmlns:p14="http://schemas.microsoft.com/office/powerpoint/2010/main" val="224035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this is a test</a:t>
            </a:r>
          </a:p>
        </p:txBody>
      </p:sp>
      <p:sp>
        <p:nvSpPr>
          <p:cNvPr id="7" name="Slide Number Placeholder 5"/>
          <p:cNvSpPr>
            <a:spLocks noGrp="1"/>
          </p:cNvSpPr>
          <p:nvPr>
            <p:ph type="sldNum" sz="quarter" idx="4"/>
          </p:nvPr>
        </p:nvSpPr>
        <p:spPr>
          <a:xfrm>
            <a:off x="9144000" y="6350004"/>
            <a:ext cx="28448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4269824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n.gov/content/dam/tn/commerce/documents/regboards/mvc/forms/MVC-Eligibility_Verification_for_Entitlements_Act_020215.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n.gov/commerce/regboards/pps/rules-and-laws"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n.gov/content/dam/tn/commerce/documents/commerce/Fingerprint_Based_Criminal_History_Record_Check_Policy.pdf"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re.tn.gov/" TargetMode="Externa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erify.tn.gov/" TargetMode="External"/><Relationship Id="rId1" Type="http://schemas.openxmlformats.org/officeDocument/2006/relationships/slideLayout" Target="../slideLayouts/slideLayout1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tn.gov/commerce/regboards/pps.html" TargetMode="External"/><Relationship Id="rId1" Type="http://schemas.openxmlformats.org/officeDocument/2006/relationships/slideLayout" Target="../slideLayouts/slideLayout18.xml"/><Relationship Id="rId4" Type="http://schemas.openxmlformats.org/officeDocument/2006/relationships/hyperlink" Target="mailto:Private.Protective@tn.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Detection Services Licensing Program</a:t>
            </a:r>
            <a:br>
              <a:rPr lang="en-US"/>
            </a:br>
            <a:r>
              <a:rPr lang="en-US"/>
              <a:t>Private Protective Services</a:t>
            </a:r>
          </a:p>
        </p:txBody>
      </p:sp>
      <p:sp>
        <p:nvSpPr>
          <p:cNvPr id="5" name="Text Placeholder 4">
            <a:extLst>
              <a:ext uri="{FF2B5EF4-FFF2-40B4-BE49-F238E27FC236}">
                <a16:creationId xmlns:a16="http://schemas.microsoft.com/office/drawing/2014/main" id="{0982F352-BBD6-77FE-D59E-D4E1BFDDB187}"/>
              </a:ext>
            </a:extLst>
          </p:cNvPr>
          <p:cNvSpPr>
            <a:spLocks noGrp="1"/>
          </p:cNvSpPr>
          <p:nvPr>
            <p:ph type="body" sz="quarter" idx="12"/>
          </p:nvPr>
        </p:nvSpPr>
        <p:spPr/>
        <p:txBody>
          <a:bodyPr/>
          <a:lstStyle/>
          <a:p>
            <a:r>
              <a:rPr lang="en-US"/>
              <a:t>Armed Security Guard Initial Application </a:t>
            </a:r>
            <a:endParaRPr lang="en-US" b="1"/>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6FD4-4D44-10BC-85E0-4684B81757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97BE0C-D7BF-13E3-69BF-EF8C07AF88ED}"/>
              </a:ext>
            </a:extLst>
          </p:cNvPr>
          <p:cNvSpPr>
            <a:spLocks noGrp="1"/>
          </p:cNvSpPr>
          <p:nvPr>
            <p:ph type="title"/>
          </p:nvPr>
        </p:nvSpPr>
        <p:spPr/>
        <p:txBody>
          <a:bodyPr/>
          <a:lstStyle/>
          <a:p>
            <a:r>
              <a:rPr lang="en-US">
                <a:latin typeface="PermianSlabSerifTypeface"/>
              </a:rPr>
              <a:t>Step 9: Contact Information - Main Address</a:t>
            </a:r>
            <a:endParaRPr lang="en-US"/>
          </a:p>
        </p:txBody>
      </p:sp>
      <p:sp>
        <p:nvSpPr>
          <p:cNvPr id="5" name="TextBox 4">
            <a:extLst>
              <a:ext uri="{FF2B5EF4-FFF2-40B4-BE49-F238E27FC236}">
                <a16:creationId xmlns:a16="http://schemas.microsoft.com/office/drawing/2014/main" id="{3D708FF0-C6E7-79E4-27BD-8F866C91395F}"/>
              </a:ext>
            </a:extLst>
          </p:cNvPr>
          <p:cNvSpPr txBox="1"/>
          <p:nvPr/>
        </p:nvSpPr>
        <p:spPr>
          <a:xfrm>
            <a:off x="371702" y="1586280"/>
            <a:ext cx="5483213" cy="9541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solidFill>
                  <a:srgbClr val="1B365D"/>
                </a:solidFill>
                <a:latin typeface="PermianSlabSerifTypeface"/>
              </a:rPr>
              <a:t>Select </a:t>
            </a:r>
            <a:r>
              <a:rPr lang="en-US" sz="1400" dirty="0">
                <a:solidFill>
                  <a:srgbClr val="C00000"/>
                </a:solidFill>
                <a:latin typeface="PermianSlabSerifTypeface"/>
              </a:rPr>
              <a:t>“Add” </a:t>
            </a:r>
            <a:r>
              <a:rPr lang="en-US" sz="1400" dirty="0">
                <a:solidFill>
                  <a:srgbClr val="1B365D"/>
                </a:solidFill>
                <a:latin typeface="PermianSlabSerifTypeface"/>
              </a:rPr>
              <a:t>to enter your main address.</a:t>
            </a:r>
          </a:p>
          <a:p>
            <a:pPr marL="285750" indent="-285750">
              <a:buFont typeface="Arial" panose="020B0604020202020204" pitchFamily="34" charset="0"/>
              <a:buChar char="•"/>
            </a:pPr>
            <a:r>
              <a:rPr lang="en-US" sz="1400" dirty="0">
                <a:solidFill>
                  <a:srgbClr val="1B365D"/>
                </a:solidFill>
                <a:latin typeface="PermianSlabSerifTypeface"/>
              </a:rPr>
              <a:t>Click </a:t>
            </a:r>
            <a:r>
              <a:rPr lang="en-US" sz="1400" dirty="0">
                <a:solidFill>
                  <a:srgbClr val="C00000"/>
                </a:solidFill>
                <a:latin typeface="PermianSlabSerifTypeface"/>
              </a:rPr>
              <a:t>“Save”</a:t>
            </a:r>
            <a:r>
              <a:rPr lang="en-US" sz="1400" dirty="0">
                <a:solidFill>
                  <a:schemeClr val="tx2"/>
                </a:solidFill>
                <a:latin typeface="PermianSlabSerifTypeface"/>
              </a:rPr>
              <a:t>.</a:t>
            </a:r>
          </a:p>
          <a:p>
            <a:pPr marL="285750" indent="-285750">
              <a:buFont typeface="Arial" panose="020B0604020202020204" pitchFamily="34" charset="0"/>
              <a:buChar char="•"/>
            </a:pPr>
            <a:r>
              <a:rPr lang="en-US" sz="1400" dirty="0">
                <a:solidFill>
                  <a:srgbClr val="1B365D"/>
                </a:solidFill>
                <a:latin typeface="PermianSlabSerifTypeface"/>
              </a:rPr>
              <a:t>If you wish  to add a mailing address, click</a:t>
            </a:r>
            <a:r>
              <a:rPr lang="en-US" sz="1400" dirty="0">
                <a:solidFill>
                  <a:srgbClr val="C00000"/>
                </a:solidFill>
                <a:latin typeface="PermianSlabSerifTypeface"/>
              </a:rPr>
              <a:t> “Add”</a:t>
            </a:r>
            <a:r>
              <a:rPr lang="en-US" sz="1400" dirty="0">
                <a:solidFill>
                  <a:srgbClr val="1B365D"/>
                </a:solidFill>
                <a:latin typeface="PermianSlabSerifTypeface"/>
              </a:rPr>
              <a:t>, if not click </a:t>
            </a:r>
            <a:r>
              <a:rPr lang="en-US" sz="1400" dirty="0">
                <a:solidFill>
                  <a:srgbClr val="C00000"/>
                </a:solidFill>
                <a:latin typeface="PermianSlabSerifTypeface"/>
              </a:rPr>
              <a:t>“Next”</a:t>
            </a:r>
            <a:r>
              <a:rPr lang="en-US" sz="1400" dirty="0">
                <a:solidFill>
                  <a:schemeClr val="tx2"/>
                </a:solidFill>
                <a:latin typeface="PermianSlabSerifTypeface"/>
              </a:rPr>
              <a:t>.</a:t>
            </a:r>
          </a:p>
        </p:txBody>
      </p:sp>
      <p:pic>
        <p:nvPicPr>
          <p:cNvPr id="12" name="Picture 11" descr="A Contact Information page showing a required Main Address section with an Add button. The page also states that mandatory fields are marked with an asterisk. A Next button is at the bottom right">
            <a:extLst>
              <a:ext uri="{FF2B5EF4-FFF2-40B4-BE49-F238E27FC236}">
                <a16:creationId xmlns:a16="http://schemas.microsoft.com/office/drawing/2014/main" id="{F0AAEF0C-284C-B267-AC09-5DE245F93F71}"/>
              </a:ext>
            </a:extLst>
          </p:cNvPr>
          <p:cNvPicPr>
            <a:picLocks noChangeAspect="1"/>
          </p:cNvPicPr>
          <p:nvPr/>
        </p:nvPicPr>
        <p:blipFill>
          <a:blip r:embed="rId2"/>
          <a:stretch>
            <a:fillRect/>
          </a:stretch>
        </p:blipFill>
        <p:spPr>
          <a:xfrm>
            <a:off x="306858" y="3123365"/>
            <a:ext cx="5612903" cy="2679794"/>
          </a:xfrm>
          <a:prstGeom prst="rect">
            <a:avLst/>
          </a:prstGeom>
        </p:spPr>
      </p:pic>
      <p:pic>
        <p:nvPicPr>
          <p:cNvPr id="14" name="Picture 13" descr="A Contact Information page showing a completed Main Address section under Available Information. A large checkmark indicates all required data is entered. Add and Next buttons appear on the right">
            <a:extLst>
              <a:ext uri="{FF2B5EF4-FFF2-40B4-BE49-F238E27FC236}">
                <a16:creationId xmlns:a16="http://schemas.microsoft.com/office/drawing/2014/main" id="{FA5DC6DD-7AA6-6868-DD04-3373F1FAF709}"/>
              </a:ext>
            </a:extLst>
          </p:cNvPr>
          <p:cNvPicPr>
            <a:picLocks noChangeAspect="1"/>
          </p:cNvPicPr>
          <p:nvPr/>
        </p:nvPicPr>
        <p:blipFill>
          <a:blip r:embed="rId3"/>
          <a:stretch>
            <a:fillRect/>
          </a:stretch>
        </p:blipFill>
        <p:spPr>
          <a:xfrm>
            <a:off x="6096000" y="1544882"/>
            <a:ext cx="5981200" cy="4258277"/>
          </a:xfrm>
          <a:prstGeom prst="rect">
            <a:avLst/>
          </a:prstGeom>
        </p:spPr>
      </p:pic>
    </p:spTree>
    <p:extLst>
      <p:ext uri="{BB962C8B-B14F-4D97-AF65-F5344CB8AC3E}">
        <p14:creationId xmlns:p14="http://schemas.microsoft.com/office/powerpoint/2010/main" val="237651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768C-B8AB-5FFA-C0C0-1943108DD9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305B94-B45F-0FEA-FD6E-B3DADE8F5A94}"/>
              </a:ext>
            </a:extLst>
          </p:cNvPr>
          <p:cNvSpPr>
            <a:spLocks noGrp="1"/>
          </p:cNvSpPr>
          <p:nvPr>
            <p:ph type="title"/>
          </p:nvPr>
        </p:nvSpPr>
        <p:spPr/>
        <p:txBody>
          <a:bodyPr/>
          <a:lstStyle/>
          <a:p>
            <a:r>
              <a:rPr lang="en-US">
                <a:latin typeface="PermianSlabSerifTypeface"/>
              </a:rPr>
              <a:t>Step 10: Pending Criminal Charges</a:t>
            </a:r>
            <a:endParaRPr lang="en-US"/>
          </a:p>
        </p:txBody>
      </p:sp>
      <p:sp>
        <p:nvSpPr>
          <p:cNvPr id="8" name="TextBox 7">
            <a:extLst>
              <a:ext uri="{FF2B5EF4-FFF2-40B4-BE49-F238E27FC236}">
                <a16:creationId xmlns:a16="http://schemas.microsoft.com/office/drawing/2014/main" id="{8B2D0676-2B3D-FD7B-4117-6C59A88BF141}"/>
              </a:ext>
            </a:extLst>
          </p:cNvPr>
          <p:cNvSpPr txBox="1"/>
          <p:nvPr/>
        </p:nvSpPr>
        <p:spPr>
          <a:xfrm>
            <a:off x="501053" y="1946414"/>
            <a:ext cx="3688115" cy="29651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002060"/>
                </a:solidFill>
                <a:latin typeface="PermianSlabSerifTypeface" panose="02000000000000000000" pitchFamily="50" charset="0"/>
              </a:rPr>
              <a:t>This question refers to pending criminal charges.</a:t>
            </a:r>
          </a:p>
          <a:p>
            <a:pPr marL="285750" indent="-285750">
              <a:lnSpc>
                <a:spcPct val="150000"/>
              </a:lnSpc>
              <a:buFont typeface="Arial" panose="020B0604020202020204" pitchFamily="34" charset="0"/>
              <a:buChar char="•"/>
            </a:pPr>
            <a:r>
              <a:rPr lang="en-US" sz="1400" dirty="0">
                <a:solidFill>
                  <a:srgbClr val="002060"/>
                </a:solidFill>
                <a:latin typeface="PermianSlabSerifTypeface" panose="02000000000000000000" pitchFamily="50" charset="0"/>
              </a:rPr>
              <a:t>Answer </a:t>
            </a:r>
            <a:r>
              <a:rPr lang="en-US" sz="1400" dirty="0">
                <a:solidFill>
                  <a:schemeClr val="bg2">
                    <a:lumMod val="75000"/>
                  </a:schemeClr>
                </a:solidFill>
                <a:latin typeface="PermianSlabSerifTypeface" panose="02000000000000000000" pitchFamily="50" charset="0"/>
              </a:rPr>
              <a:t>“Yes” </a:t>
            </a:r>
            <a:r>
              <a:rPr lang="en-US" sz="1400" dirty="0">
                <a:solidFill>
                  <a:schemeClr val="tx2"/>
                </a:solidFill>
                <a:latin typeface="PermianSlabSerifTypeface" panose="02000000000000000000" pitchFamily="50" charset="0"/>
              </a:rPr>
              <a:t>or</a:t>
            </a:r>
            <a:r>
              <a:rPr lang="en-US" sz="1400" dirty="0">
                <a:solidFill>
                  <a:schemeClr val="bg2">
                    <a:lumMod val="75000"/>
                  </a:schemeClr>
                </a:solidFill>
                <a:latin typeface="PermianSlabSerifTypeface" panose="02000000000000000000" pitchFamily="50" charset="0"/>
              </a:rPr>
              <a:t> “No” </a:t>
            </a:r>
            <a:r>
              <a:rPr lang="en-US" sz="1400" dirty="0">
                <a:solidFill>
                  <a:srgbClr val="002060"/>
                </a:solidFill>
                <a:latin typeface="PermianSlabSerifTypeface" panose="02000000000000000000" pitchFamily="50" charset="0"/>
              </a:rPr>
              <a:t>according to your current status.</a:t>
            </a:r>
          </a:p>
          <a:p>
            <a:pPr marL="285750" indent="-285750">
              <a:lnSpc>
                <a:spcPct val="150000"/>
              </a:lnSpc>
              <a:buFont typeface="Arial" panose="020B0604020202020204" pitchFamily="34" charset="0"/>
              <a:buChar char="•"/>
            </a:pPr>
            <a:r>
              <a:rPr lang="en-US" sz="1400" dirty="0">
                <a:solidFill>
                  <a:srgbClr val="002060"/>
                </a:solidFill>
                <a:latin typeface="PermianSlabSerifTypeface" panose="02000000000000000000" pitchFamily="50" charset="0"/>
              </a:rPr>
              <a:t>If you answer </a:t>
            </a:r>
            <a:r>
              <a:rPr lang="en-US" sz="1400" dirty="0">
                <a:solidFill>
                  <a:srgbClr val="C00000"/>
                </a:solidFill>
                <a:latin typeface="PermianSlabSerifTypeface" panose="02000000000000000000" pitchFamily="50" charset="0"/>
              </a:rPr>
              <a:t>“Yes”</a:t>
            </a:r>
            <a:r>
              <a:rPr lang="en-US" sz="1400" dirty="0">
                <a:solidFill>
                  <a:srgbClr val="002060"/>
                </a:solidFill>
                <a:latin typeface="PermianSlabSerifTypeface" panose="02000000000000000000" pitchFamily="50" charset="0"/>
              </a:rPr>
              <a:t>, a second question will appear.</a:t>
            </a:r>
          </a:p>
          <a:p>
            <a:pPr marL="285750" indent="-285750">
              <a:lnSpc>
                <a:spcPct val="150000"/>
              </a:lnSpc>
              <a:buFont typeface="Arial" panose="020B0604020202020204" pitchFamily="34" charset="0"/>
              <a:buChar char="•"/>
            </a:pPr>
            <a:r>
              <a:rPr lang="en-US" sz="1400" dirty="0">
                <a:solidFill>
                  <a:srgbClr val="002060"/>
                </a:solidFill>
                <a:latin typeface="PermianSlabSerifTypeface" panose="02000000000000000000" pitchFamily="50" charset="0"/>
              </a:rPr>
              <a:t>Documentation is required if you answer </a:t>
            </a:r>
            <a:r>
              <a:rPr lang="en-US" sz="1400" dirty="0">
                <a:solidFill>
                  <a:srgbClr val="BF1E1E"/>
                </a:solidFill>
                <a:latin typeface="PermianSlabSerifTypeface" panose="02000000000000000000" pitchFamily="50" charset="0"/>
              </a:rPr>
              <a:t>“Yes”</a:t>
            </a:r>
            <a:r>
              <a:rPr lang="en-US" sz="1400" dirty="0">
                <a:solidFill>
                  <a:schemeClr val="tx2"/>
                </a:solidFill>
                <a:latin typeface="PermianSlabSerifTypeface" panose="02000000000000000000" pitchFamily="50" charset="0"/>
              </a:rPr>
              <a:t>.</a:t>
            </a:r>
            <a:endParaRPr lang="en-US" sz="1400" dirty="0">
              <a:solidFill>
                <a:srgbClr val="BF1E1E"/>
              </a:solidFill>
              <a:latin typeface="PermianSlabSerifTypeface" panose="02000000000000000000" pitchFamily="50" charset="0"/>
            </a:endParaRPr>
          </a:p>
          <a:p>
            <a:pPr marL="285750" indent="-285750">
              <a:lnSpc>
                <a:spcPct val="150000"/>
              </a:lnSpc>
              <a:buFont typeface="Arial" panose="020B0604020202020204" pitchFamily="34" charset="0"/>
              <a:buChar char="•"/>
            </a:pPr>
            <a:r>
              <a:rPr lang="en-US" sz="1400" dirty="0">
                <a:solidFill>
                  <a:srgbClr val="1B365D"/>
                </a:solidFill>
                <a:latin typeface="PermianSlabSerifTypeface" panose="02000000000000000000" pitchFamily="50" charset="0"/>
              </a:rPr>
              <a:t>Click</a:t>
            </a:r>
            <a:r>
              <a:rPr lang="en-US" sz="1400" dirty="0">
                <a:solidFill>
                  <a:srgbClr val="BF1E1E"/>
                </a:solidFill>
                <a:latin typeface="PermianSlabSerifTypeface" panose="02000000000000000000" pitchFamily="50" charset="0"/>
              </a:rPr>
              <a:t> “Next”</a:t>
            </a:r>
            <a:r>
              <a:rPr lang="en-US" sz="1400" dirty="0">
                <a:solidFill>
                  <a:schemeClr val="tx2"/>
                </a:solidFill>
                <a:latin typeface="PermianSlabSerifTypeface" panose="02000000000000000000" pitchFamily="50" charset="0"/>
              </a:rPr>
              <a:t>.</a:t>
            </a:r>
          </a:p>
        </p:txBody>
      </p:sp>
      <p:pic>
        <p:nvPicPr>
          <p:cNvPr id="2" name="Picture 1">
            <a:extLst>
              <a:ext uri="{FF2B5EF4-FFF2-40B4-BE49-F238E27FC236}">
                <a16:creationId xmlns:a16="http://schemas.microsoft.com/office/drawing/2014/main" id="{0F094292-2256-D598-1A72-71BFE6F80CA6}"/>
              </a:ext>
            </a:extLst>
          </p:cNvPr>
          <p:cNvPicPr>
            <a:picLocks noChangeAspect="1"/>
          </p:cNvPicPr>
          <p:nvPr/>
        </p:nvPicPr>
        <p:blipFill>
          <a:blip r:embed="rId2"/>
          <a:stretch>
            <a:fillRect/>
          </a:stretch>
        </p:blipFill>
        <p:spPr>
          <a:xfrm>
            <a:off x="4326764" y="1227615"/>
            <a:ext cx="7450070" cy="1938970"/>
          </a:xfrm>
          <a:prstGeom prst="rect">
            <a:avLst/>
          </a:prstGeom>
        </p:spPr>
      </p:pic>
      <p:pic>
        <p:nvPicPr>
          <p:cNvPr id="3" name="Picture 2" descr="An Application Questions page with a dropdown asking if the applicant has any pending criminal charges. A Next button appears at the bottom right">
            <a:extLst>
              <a:ext uri="{FF2B5EF4-FFF2-40B4-BE49-F238E27FC236}">
                <a16:creationId xmlns:a16="http://schemas.microsoft.com/office/drawing/2014/main" id="{7253F618-159E-CA40-1AB0-B2BBF95D5E77}"/>
              </a:ext>
            </a:extLst>
          </p:cNvPr>
          <p:cNvPicPr>
            <a:picLocks noChangeAspect="1"/>
          </p:cNvPicPr>
          <p:nvPr/>
        </p:nvPicPr>
        <p:blipFill>
          <a:blip r:embed="rId2"/>
          <a:stretch>
            <a:fillRect/>
          </a:stretch>
        </p:blipFill>
        <p:spPr>
          <a:xfrm>
            <a:off x="4326764" y="1227615"/>
            <a:ext cx="7450070" cy="1938970"/>
          </a:xfrm>
          <a:prstGeom prst="rect">
            <a:avLst/>
          </a:prstGeom>
        </p:spPr>
      </p:pic>
      <p:pic>
        <p:nvPicPr>
          <p:cNvPr id="5" name="Picture 4" descr="An Application Questions page showing two dropdowns: one asking about pending criminal charges, currently set to &quot;YES,&quot; and another asking about pending felonies. A Next button is at the bottom right">
            <a:extLst>
              <a:ext uri="{FF2B5EF4-FFF2-40B4-BE49-F238E27FC236}">
                <a16:creationId xmlns:a16="http://schemas.microsoft.com/office/drawing/2014/main" id="{907DEFE2-3BAA-24E3-B413-77F46160AF8E}"/>
              </a:ext>
            </a:extLst>
          </p:cNvPr>
          <p:cNvPicPr>
            <a:picLocks noChangeAspect="1"/>
          </p:cNvPicPr>
          <p:nvPr/>
        </p:nvPicPr>
        <p:blipFill>
          <a:blip r:embed="rId3"/>
          <a:stretch>
            <a:fillRect/>
          </a:stretch>
        </p:blipFill>
        <p:spPr>
          <a:xfrm>
            <a:off x="4391829" y="3390897"/>
            <a:ext cx="7385005" cy="2420459"/>
          </a:xfrm>
          <a:prstGeom prst="rect">
            <a:avLst/>
          </a:prstGeom>
        </p:spPr>
      </p:pic>
    </p:spTree>
    <p:extLst>
      <p:ext uri="{BB962C8B-B14F-4D97-AF65-F5344CB8AC3E}">
        <p14:creationId xmlns:p14="http://schemas.microsoft.com/office/powerpoint/2010/main" val="314179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6187-8C11-62CD-6BB4-6699EBB18B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B76DC1-F101-1034-85F4-00D8DC564D26}"/>
              </a:ext>
            </a:extLst>
          </p:cNvPr>
          <p:cNvSpPr>
            <a:spLocks noGrp="1"/>
          </p:cNvSpPr>
          <p:nvPr>
            <p:ph type="title"/>
          </p:nvPr>
        </p:nvSpPr>
        <p:spPr/>
        <p:txBody>
          <a:bodyPr/>
          <a:lstStyle/>
          <a:p>
            <a:r>
              <a:rPr lang="en-US"/>
              <a:t>Step 11: Birthplace</a:t>
            </a:r>
          </a:p>
        </p:txBody>
      </p:sp>
      <p:sp>
        <p:nvSpPr>
          <p:cNvPr id="5" name="TextBox 4">
            <a:extLst>
              <a:ext uri="{FF2B5EF4-FFF2-40B4-BE49-F238E27FC236}">
                <a16:creationId xmlns:a16="http://schemas.microsoft.com/office/drawing/2014/main" id="{16F189E4-3E60-AAB5-A832-28F1556069A2}"/>
              </a:ext>
            </a:extLst>
          </p:cNvPr>
          <p:cNvSpPr txBox="1"/>
          <p:nvPr/>
        </p:nvSpPr>
        <p:spPr>
          <a:xfrm>
            <a:off x="2881352" y="2005542"/>
            <a:ext cx="6429295" cy="58477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solidFill>
                  <a:schemeClr val="tx2"/>
                </a:solidFill>
                <a:latin typeface="PermianSlabSerifTypeface" panose="02000000000000000000" pitchFamily="50" charset="0"/>
              </a:rPr>
              <a:t>Enter your place of birth, state or country you were born in.</a:t>
            </a:r>
          </a:p>
          <a:p>
            <a:pPr marL="285750" indent="-285750">
              <a:buFont typeface="Arial" panose="020B0604020202020204" pitchFamily="34" charset="0"/>
              <a:buChar char="•"/>
            </a:pPr>
            <a:r>
              <a:rPr lang="en-US" sz="1600" b="1" dirty="0">
                <a:solidFill>
                  <a:schemeClr val="tx2"/>
                </a:solidFill>
                <a:latin typeface="PermianSlabSerifTypeface" panose="02000000000000000000" pitchFamily="50" charset="0"/>
              </a:rPr>
              <a:t>Once you have completed this step, select</a:t>
            </a:r>
            <a:r>
              <a:rPr lang="en-US" sz="1600" b="1" dirty="0">
                <a:solidFill>
                  <a:srgbClr val="C00000"/>
                </a:solidFill>
                <a:latin typeface="PermianSlabSerifTypeface" panose="02000000000000000000" pitchFamily="50" charset="0"/>
              </a:rPr>
              <a:t> “Next”</a:t>
            </a:r>
            <a:r>
              <a:rPr lang="en-US" sz="1600" b="1" dirty="0">
                <a:solidFill>
                  <a:schemeClr val="tx2"/>
                </a:solidFill>
                <a:latin typeface="PermianSlabSerifTypeface" panose="02000000000000000000" pitchFamily="50" charset="0"/>
              </a:rPr>
              <a:t>.</a:t>
            </a:r>
          </a:p>
        </p:txBody>
      </p:sp>
      <p:pic>
        <p:nvPicPr>
          <p:cNvPr id="2" name="Picture 1" descr="A Birth Place page with a single text field labeled “Place of Birth (State or Country)” and a Next button at the bottom right.">
            <a:extLst>
              <a:ext uri="{FF2B5EF4-FFF2-40B4-BE49-F238E27FC236}">
                <a16:creationId xmlns:a16="http://schemas.microsoft.com/office/drawing/2014/main" id="{B82FB11F-1586-9A39-34DA-E5BB63FA83DE}"/>
              </a:ext>
            </a:extLst>
          </p:cNvPr>
          <p:cNvPicPr>
            <a:picLocks noChangeAspect="1"/>
          </p:cNvPicPr>
          <p:nvPr/>
        </p:nvPicPr>
        <p:blipFill>
          <a:blip r:embed="rId2"/>
          <a:stretch>
            <a:fillRect/>
          </a:stretch>
        </p:blipFill>
        <p:spPr>
          <a:xfrm>
            <a:off x="1181279" y="3429000"/>
            <a:ext cx="9829440" cy="2528807"/>
          </a:xfrm>
          <a:prstGeom prst="rect">
            <a:avLst/>
          </a:prstGeom>
        </p:spPr>
      </p:pic>
    </p:spTree>
    <p:extLst>
      <p:ext uri="{BB962C8B-B14F-4D97-AF65-F5344CB8AC3E}">
        <p14:creationId xmlns:p14="http://schemas.microsoft.com/office/powerpoint/2010/main" val="11459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3D537-7119-F0B3-86EC-FC2E052B8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1B0F4E-8C74-E942-923A-DD1918B8AFBF}"/>
              </a:ext>
            </a:extLst>
          </p:cNvPr>
          <p:cNvSpPr>
            <a:spLocks noGrp="1"/>
          </p:cNvSpPr>
          <p:nvPr>
            <p:ph type="title"/>
          </p:nvPr>
        </p:nvSpPr>
        <p:spPr/>
        <p:txBody>
          <a:bodyPr/>
          <a:lstStyle/>
          <a:p>
            <a:r>
              <a:rPr lang="en-US"/>
              <a:t>Step 12: Eligibility Verification</a:t>
            </a:r>
          </a:p>
        </p:txBody>
      </p:sp>
      <p:sp>
        <p:nvSpPr>
          <p:cNvPr id="5" name="TextBox 4">
            <a:extLst>
              <a:ext uri="{FF2B5EF4-FFF2-40B4-BE49-F238E27FC236}">
                <a16:creationId xmlns:a16="http://schemas.microsoft.com/office/drawing/2014/main" id="{A45B55CC-0D5E-9E48-E487-114CAFFE13BA}"/>
              </a:ext>
            </a:extLst>
          </p:cNvPr>
          <p:cNvSpPr txBox="1"/>
          <p:nvPr/>
        </p:nvSpPr>
        <p:spPr>
          <a:xfrm>
            <a:off x="511274" y="2294554"/>
            <a:ext cx="290749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Select the appropriate option from the drop-down menu and complete all required fields. </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You must provide supporting documents to verify your eligibility. </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A list of acceptable documents can be found </a:t>
            </a:r>
            <a:r>
              <a:rPr lang="en-US" sz="1400" dirty="0">
                <a:solidFill>
                  <a:srgbClr val="1B365D"/>
                </a:solidFill>
                <a:latin typeface="PermianSlabSerifTypeface" panose="02000000000000000000" pitchFamily="50" charset="0"/>
                <a:hlinkClick r:id="rId2" tooltip="Link To: TN EVEA Form">
                  <a:extLst>
                    <a:ext uri="{A12FA001-AC4F-418D-AE19-62706E023703}">
                      <ahyp:hlinkClr xmlns:ahyp="http://schemas.microsoft.com/office/drawing/2018/hyperlinkcolor" val="tx"/>
                    </a:ext>
                  </a:extLst>
                </a:hlinkClick>
              </a:rPr>
              <a:t>here</a:t>
            </a:r>
            <a:r>
              <a:rPr lang="en-US" sz="1400" dirty="0">
                <a:solidFill>
                  <a:srgbClr val="1B365D"/>
                </a:solidFill>
                <a:latin typeface="PermianSlabSerifTypeface" panose="02000000000000000000" pitchFamily="50" charset="0"/>
              </a:rPr>
              <a:t>. </a:t>
            </a:r>
          </a:p>
        </p:txBody>
      </p:sp>
      <p:pic>
        <p:nvPicPr>
          <p:cNvPr id="3" name="Picture 2" descr="An Eligibility Verification page with a warning about providing false information. Two required dropdown fields follow: one for attesting the information is true and one for selecting an eligibility status. A Next button is at the bottom right.">
            <a:extLst>
              <a:ext uri="{FF2B5EF4-FFF2-40B4-BE49-F238E27FC236}">
                <a16:creationId xmlns:a16="http://schemas.microsoft.com/office/drawing/2014/main" id="{1C7E548B-5C1B-5F32-DAB3-20F896DDC37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414" y="1754360"/>
            <a:ext cx="8321386" cy="3758045"/>
          </a:xfrm>
          <a:prstGeom prst="rect">
            <a:avLst/>
          </a:prstGeom>
        </p:spPr>
      </p:pic>
    </p:spTree>
    <p:extLst>
      <p:ext uri="{BB962C8B-B14F-4D97-AF65-F5344CB8AC3E}">
        <p14:creationId xmlns:p14="http://schemas.microsoft.com/office/powerpoint/2010/main" val="117872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82123-6219-5925-F09A-4B98A2D6A9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1012CE-5984-EC4E-913B-14BE44982FE3}"/>
              </a:ext>
            </a:extLst>
          </p:cNvPr>
          <p:cNvSpPr>
            <a:spLocks noGrp="1"/>
          </p:cNvSpPr>
          <p:nvPr>
            <p:ph type="title"/>
          </p:nvPr>
        </p:nvSpPr>
        <p:spPr/>
        <p:txBody>
          <a:bodyPr/>
          <a:lstStyle/>
          <a:p>
            <a:r>
              <a:rPr lang="en-US"/>
              <a:t>Step 13: Application Questions</a:t>
            </a:r>
          </a:p>
        </p:txBody>
      </p:sp>
      <p:sp>
        <p:nvSpPr>
          <p:cNvPr id="5" name="TextBox 4" descr="&#10;">
            <a:extLst>
              <a:ext uri="{FF2B5EF4-FFF2-40B4-BE49-F238E27FC236}">
                <a16:creationId xmlns:a16="http://schemas.microsoft.com/office/drawing/2014/main" id="{0509C92D-2D5B-1CEF-0E7D-C37F0A3B42DA}"/>
              </a:ext>
            </a:extLst>
          </p:cNvPr>
          <p:cNvSpPr txBox="1"/>
          <p:nvPr/>
        </p:nvSpPr>
        <p:spPr>
          <a:xfrm>
            <a:off x="976826" y="2756009"/>
            <a:ext cx="4797778" cy="1815882"/>
          </a:xfrm>
          <a:prstGeom prst="rect">
            <a:avLst/>
          </a:prstGeom>
          <a:noFill/>
        </p:spPr>
        <p:txBody>
          <a:bodyPr wrap="square" lIns="91440" tIns="45720" rIns="91440" bIns="45720" rtlCol="0" anchor="t">
            <a:spAutoFit/>
          </a:bodyPr>
          <a:lstStyle/>
          <a:p>
            <a:r>
              <a:rPr lang="en-US" sz="1400" dirty="0">
                <a:solidFill>
                  <a:srgbClr val="1B365D"/>
                </a:solidFill>
                <a:latin typeface="PermianSlabSerifTypeface"/>
              </a:rPr>
              <a:t>You must answer each question. This page will ask questions about your training, as well as where you will be working.</a:t>
            </a:r>
          </a:p>
          <a:p>
            <a:endParaRPr lang="en-US" sz="1400" dirty="0">
              <a:solidFill>
                <a:schemeClr val="tx2"/>
              </a:solidFill>
              <a:latin typeface="PermianSlabSerifTypeface" panose="02000000000000000000" pitchFamily="50" charset="0"/>
            </a:endParaRPr>
          </a:p>
          <a:p>
            <a:r>
              <a:rPr lang="en-US" sz="1400" dirty="0">
                <a:solidFill>
                  <a:srgbClr val="1B365D"/>
                </a:solidFill>
                <a:latin typeface="PermianSlabSerifTypeface"/>
              </a:rPr>
              <a:t>Read all the questions </a:t>
            </a:r>
            <a:r>
              <a:rPr lang="en-US" sz="1400" dirty="0">
                <a:solidFill>
                  <a:schemeClr val="tx2"/>
                </a:solidFill>
                <a:latin typeface="PermianSlabSerifTypeface"/>
              </a:rPr>
              <a:t>on this page </a:t>
            </a:r>
            <a:r>
              <a:rPr lang="en-US" sz="1400" dirty="0">
                <a:solidFill>
                  <a:srgbClr val="C00000"/>
                </a:solidFill>
                <a:latin typeface="PermianSlabSerifTypeface"/>
              </a:rPr>
              <a:t>carefully.</a:t>
            </a:r>
          </a:p>
          <a:p>
            <a:endParaRPr lang="en-US" sz="1400" dirty="0">
              <a:solidFill>
                <a:srgbClr val="C00000"/>
              </a:solidFill>
              <a:latin typeface="PermianSlabSerifTypeface"/>
            </a:endParaRPr>
          </a:p>
          <a:p>
            <a:r>
              <a:rPr lang="en-US" sz="1400" dirty="0">
                <a:solidFill>
                  <a:schemeClr val="tx2"/>
                </a:solidFill>
                <a:latin typeface="PermianSlabSerifTypeface"/>
              </a:rPr>
              <a:t>Once you have completed the questions on this page, </a:t>
            </a:r>
            <a:r>
              <a:rPr lang="en-US" sz="1400" dirty="0">
                <a:solidFill>
                  <a:srgbClr val="1B365D"/>
                </a:solidFill>
                <a:latin typeface="PermianSlabSerifTypeface"/>
              </a:rPr>
              <a:t>select</a:t>
            </a:r>
            <a:r>
              <a:rPr lang="en-US" sz="1400" dirty="0">
                <a:solidFill>
                  <a:srgbClr val="C00000"/>
                </a:solidFill>
                <a:latin typeface="PermianSlabSerifTypeface"/>
              </a:rPr>
              <a:t> “Next”</a:t>
            </a:r>
            <a:r>
              <a:rPr lang="en-US" sz="1400" dirty="0">
                <a:solidFill>
                  <a:schemeClr val="tx2"/>
                </a:solidFill>
                <a:latin typeface="PermianSlabSerifTypeface"/>
              </a:rPr>
              <a:t>.  </a:t>
            </a:r>
          </a:p>
        </p:txBody>
      </p:sp>
      <p:pic>
        <p:nvPicPr>
          <p:cNvPr id="2" name="Picture 1" descr="An Application Questions page with multiple dropdowns and fields asking about mental competency, substance dependence, required training, CPR, first aid, de‑escalation, and safe restraint training, plus a date field for employment at an establishment. A Next button appears at the bottom right">
            <a:extLst>
              <a:ext uri="{FF2B5EF4-FFF2-40B4-BE49-F238E27FC236}">
                <a16:creationId xmlns:a16="http://schemas.microsoft.com/office/drawing/2014/main" id="{0F5D2E21-FA4A-D35F-A924-95020260A1F1}"/>
              </a:ext>
            </a:extLst>
          </p:cNvPr>
          <p:cNvPicPr>
            <a:picLocks noChangeAspect="1"/>
          </p:cNvPicPr>
          <p:nvPr/>
        </p:nvPicPr>
        <p:blipFill>
          <a:blip r:embed="rId2"/>
          <a:stretch>
            <a:fillRect/>
          </a:stretch>
        </p:blipFill>
        <p:spPr>
          <a:xfrm>
            <a:off x="6832298" y="1321898"/>
            <a:ext cx="4090005" cy="4684105"/>
          </a:xfrm>
          <a:prstGeom prst="rect">
            <a:avLst/>
          </a:prstGeom>
        </p:spPr>
      </p:pic>
    </p:spTree>
    <p:extLst>
      <p:ext uri="{BB962C8B-B14F-4D97-AF65-F5344CB8AC3E}">
        <p14:creationId xmlns:p14="http://schemas.microsoft.com/office/powerpoint/2010/main" val="207589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23113-62EF-EAE2-B90E-331C2674BC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53D0BB-8620-EB8F-BC22-87CE0A8BE19A}"/>
              </a:ext>
            </a:extLst>
          </p:cNvPr>
          <p:cNvSpPr>
            <a:spLocks noGrp="1"/>
          </p:cNvSpPr>
          <p:nvPr>
            <p:ph type="title"/>
          </p:nvPr>
        </p:nvSpPr>
        <p:spPr/>
        <p:txBody>
          <a:bodyPr/>
          <a:lstStyle/>
          <a:p>
            <a:r>
              <a:rPr lang="en-US"/>
              <a:t>Step 14: Criminal History Information</a:t>
            </a:r>
          </a:p>
        </p:txBody>
      </p:sp>
      <p:sp>
        <p:nvSpPr>
          <p:cNvPr id="5" name="TextBox 4">
            <a:extLst>
              <a:ext uri="{FF2B5EF4-FFF2-40B4-BE49-F238E27FC236}">
                <a16:creationId xmlns:a16="http://schemas.microsoft.com/office/drawing/2014/main" id="{9B4C73DB-6E1C-5D27-9761-1C7C353E1025}"/>
              </a:ext>
            </a:extLst>
          </p:cNvPr>
          <p:cNvSpPr txBox="1"/>
          <p:nvPr/>
        </p:nvSpPr>
        <p:spPr>
          <a:xfrm>
            <a:off x="801763" y="2096978"/>
            <a:ext cx="477519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Please answer the criminal history questions carefully to avoid delays and/or denials. </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If you answered </a:t>
            </a:r>
            <a:r>
              <a:rPr lang="en-US" sz="1400" dirty="0">
                <a:solidFill>
                  <a:srgbClr val="C00000"/>
                </a:solidFill>
                <a:latin typeface="PermianSlabSerifTypeface" panose="02000000000000000000" pitchFamily="50" charset="0"/>
              </a:rPr>
              <a:t>“YES” </a:t>
            </a:r>
            <a:r>
              <a:rPr lang="en-US" sz="1400" dirty="0">
                <a:solidFill>
                  <a:schemeClr val="tx2"/>
                </a:solidFill>
                <a:latin typeface="PermianSlabSerifTypeface" panose="02000000000000000000" pitchFamily="50" charset="0"/>
              </a:rPr>
              <a:t>to any of the criminal history questions</a:t>
            </a:r>
            <a:r>
              <a:rPr lang="en-US" sz="1400" dirty="0">
                <a:solidFill>
                  <a:srgbClr val="1B365D"/>
                </a:solidFill>
                <a:latin typeface="PermianSlabSerifTypeface" panose="02000000000000000000" pitchFamily="50" charset="0"/>
              </a:rPr>
              <a:t>, you must upload all related court documents.</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See </a:t>
            </a:r>
            <a:r>
              <a:rPr lang="en-US" sz="1400" u="sng" dirty="0">
                <a:solidFill>
                  <a:srgbClr val="1B365D"/>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https://www.tn.gov/commerce/regboards/pps/rules-and-laws</a:t>
            </a:r>
            <a:r>
              <a:rPr lang="en-US" sz="1400" dirty="0">
                <a:solidFill>
                  <a:srgbClr val="1B365D"/>
                </a:solidFill>
                <a:latin typeface="PermianSlabSerifTypeface" panose="02000000000000000000" pitchFamily="50" charset="0"/>
              </a:rPr>
              <a:t> for specific convictions that will disqualify you.</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If you answer </a:t>
            </a:r>
            <a:r>
              <a:rPr lang="en-US" sz="1400" dirty="0">
                <a:solidFill>
                  <a:srgbClr val="C00000"/>
                </a:solidFill>
                <a:latin typeface="PermianSlabSerifTypeface" panose="02000000000000000000" pitchFamily="50" charset="0"/>
              </a:rPr>
              <a:t>“No" </a:t>
            </a:r>
            <a:r>
              <a:rPr lang="en-US" sz="1400" dirty="0">
                <a:solidFill>
                  <a:srgbClr val="1B365D"/>
                </a:solidFill>
                <a:latin typeface="PermianSlabSerifTypeface" panose="02000000000000000000" pitchFamily="50" charset="0"/>
              </a:rPr>
              <a:t>and </a:t>
            </a:r>
            <a:r>
              <a:rPr lang="en-US" sz="1400" dirty="0">
                <a:solidFill>
                  <a:schemeClr val="tx2"/>
                </a:solidFill>
                <a:latin typeface="PermianSlabSerifTypeface" panose="02000000000000000000" pitchFamily="50" charset="0"/>
              </a:rPr>
              <a:t>there is an arrest </a:t>
            </a:r>
            <a:r>
              <a:rPr lang="en-US" sz="1400" dirty="0">
                <a:solidFill>
                  <a:srgbClr val="1B365D"/>
                </a:solidFill>
                <a:latin typeface="PermianSlabSerifTypeface" panose="02000000000000000000" pitchFamily="50" charset="0"/>
              </a:rPr>
              <a:t>record listed on your TBI or FBI report, your application will be denied for a </a:t>
            </a:r>
            <a:r>
              <a:rPr lang="en-US" sz="1400" dirty="0">
                <a:solidFill>
                  <a:srgbClr val="C00000"/>
                </a:solidFill>
                <a:latin typeface="PermianSlabSerifTypeface" panose="02000000000000000000" pitchFamily="50" charset="0"/>
              </a:rPr>
              <a:t>material misstatement.</a:t>
            </a:r>
            <a:endParaRPr lang="en-US" sz="1400" b="1" dirty="0">
              <a:solidFill>
                <a:srgbClr val="002060"/>
              </a:solidFill>
              <a:latin typeface="PermianSlabSerifTypeface" panose="02000000000000000000" pitchFamily="50" charset="0"/>
            </a:endParaRPr>
          </a:p>
        </p:txBody>
      </p:sp>
      <p:pic>
        <p:nvPicPr>
          <p:cNvPr id="2" name="Picture 1" descr="A Criminal History Information page with instructions to report all arrests or charges. Below are dropdown questions asking about arrests, charges filed, court appearance, military service, and felony or misdemeanor convictions within the last five years. A Next button is at the bottom right">
            <a:extLst>
              <a:ext uri="{FF2B5EF4-FFF2-40B4-BE49-F238E27FC236}">
                <a16:creationId xmlns:a16="http://schemas.microsoft.com/office/drawing/2014/main" id="{4488CDC1-6B0E-7859-AD1D-8DB8F4EC46F4}"/>
              </a:ext>
            </a:extLst>
          </p:cNvPr>
          <p:cNvPicPr>
            <a:picLocks noChangeAspect="1"/>
          </p:cNvPicPr>
          <p:nvPr/>
        </p:nvPicPr>
        <p:blipFill>
          <a:blip r:embed="rId3"/>
          <a:stretch>
            <a:fillRect/>
          </a:stretch>
        </p:blipFill>
        <p:spPr>
          <a:xfrm>
            <a:off x="6362134" y="1261430"/>
            <a:ext cx="5373321" cy="4684105"/>
          </a:xfrm>
          <a:prstGeom prst="rect">
            <a:avLst/>
          </a:prstGeom>
        </p:spPr>
      </p:pic>
    </p:spTree>
    <p:extLst>
      <p:ext uri="{BB962C8B-B14F-4D97-AF65-F5344CB8AC3E}">
        <p14:creationId xmlns:p14="http://schemas.microsoft.com/office/powerpoint/2010/main" val="378369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B9F7-80BC-856E-A0C7-D7D3EECF41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E22156-098D-C2CF-BD34-8F667741B15D}"/>
              </a:ext>
            </a:extLst>
          </p:cNvPr>
          <p:cNvSpPr>
            <a:spLocks noGrp="1"/>
          </p:cNvSpPr>
          <p:nvPr>
            <p:ph type="title"/>
          </p:nvPr>
        </p:nvSpPr>
        <p:spPr/>
        <p:txBody>
          <a:bodyPr/>
          <a:lstStyle/>
          <a:p>
            <a:r>
              <a:rPr lang="en-US"/>
              <a:t>Step 15: Fingerprint Policy And Acknowledgement</a:t>
            </a:r>
          </a:p>
        </p:txBody>
      </p:sp>
      <p:sp>
        <p:nvSpPr>
          <p:cNvPr id="5" name="TextBox 4" descr="&#10;">
            <a:extLst>
              <a:ext uri="{FF2B5EF4-FFF2-40B4-BE49-F238E27FC236}">
                <a16:creationId xmlns:a16="http://schemas.microsoft.com/office/drawing/2014/main" id="{FF32F42D-FE4C-CA72-DB7C-93551B1DEE2E}"/>
              </a:ext>
            </a:extLst>
          </p:cNvPr>
          <p:cNvSpPr txBox="1"/>
          <p:nvPr/>
        </p:nvSpPr>
        <p:spPr>
          <a:xfrm>
            <a:off x="496655" y="2514819"/>
            <a:ext cx="374148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Please answer </a:t>
            </a:r>
            <a:r>
              <a:rPr lang="en-US" sz="1400" dirty="0">
                <a:solidFill>
                  <a:srgbClr val="C00000"/>
                </a:solidFill>
                <a:latin typeface="PermianSlabSerifTypeface" panose="02000000000000000000" pitchFamily="50" charset="0"/>
              </a:rPr>
              <a:t>“Yes”</a:t>
            </a:r>
            <a:r>
              <a:rPr lang="en-US" sz="1400" dirty="0">
                <a:solidFill>
                  <a:srgbClr val="1B365D"/>
                </a:solidFill>
                <a:latin typeface="PermianSlabSerifTypeface" panose="02000000000000000000" pitchFamily="50" charset="0"/>
              </a:rPr>
              <a:t> or </a:t>
            </a:r>
            <a:r>
              <a:rPr lang="en-US" sz="1400" dirty="0">
                <a:solidFill>
                  <a:srgbClr val="C00000"/>
                </a:solidFill>
                <a:latin typeface="PermianSlabSerifTypeface" panose="02000000000000000000" pitchFamily="50" charset="0"/>
              </a:rPr>
              <a:t>“No” </a:t>
            </a:r>
            <a:r>
              <a:rPr lang="en-US" sz="1400" dirty="0">
                <a:solidFill>
                  <a:schemeClr val="tx2"/>
                </a:solidFill>
                <a:latin typeface="PermianSlabSerifTypeface" panose="02000000000000000000" pitchFamily="50" charset="0"/>
              </a:rPr>
              <a:t>to acknowledge your understanding of our Fingerprint Policy.</a:t>
            </a:r>
          </a:p>
          <a:p>
            <a:endParaRPr lang="en-US" sz="1400" dirty="0">
              <a:solidFill>
                <a:schemeClr val="tx2"/>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p>
          <a:p>
            <a:endParaRPr lang="en-US" sz="1400" dirty="0">
              <a:solidFill>
                <a:srgbClr val="C00000"/>
              </a:solidFill>
              <a:latin typeface="PermianSlabSerifTypeface" panose="02000000000000000000" pitchFamily="50" charset="0"/>
            </a:endParaRPr>
          </a:p>
          <a:p>
            <a:pPr marL="285750" indent="-285750">
              <a:buFont typeface="Arial" panose="020B0604020202020204" pitchFamily="34" charset="0"/>
              <a:buChar char="•"/>
            </a:pPr>
            <a:r>
              <a:rPr lang="en-US" sz="1400" u="sng" dirty="0">
                <a:solidFill>
                  <a:srgbClr val="1B365D"/>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Click here</a:t>
            </a:r>
            <a:r>
              <a:rPr lang="en-US" sz="1400" dirty="0">
                <a:solidFill>
                  <a:srgbClr val="1B365D"/>
                </a:solidFill>
                <a:latin typeface="PermianSlabSerifTypeface" panose="02000000000000000000" pitchFamily="50" charset="0"/>
              </a:rPr>
              <a:t> to review a copy of our Policy and Privacy Rights Statement.</a:t>
            </a:r>
            <a:endParaRPr lang="en-US" sz="1400" dirty="0">
              <a:solidFill>
                <a:srgbClr val="C00000"/>
              </a:solidFill>
              <a:latin typeface="PermianSlabSerifTypeface" panose="02000000000000000000" pitchFamily="50" charset="0"/>
            </a:endParaRPr>
          </a:p>
        </p:txBody>
      </p:sp>
      <p:pic>
        <p:nvPicPr>
          <p:cNvPr id="2" name="Picture 1" descr="A Fingerprint Policy and Acknowledgement page showing explanatory text about fingerprint‑based background checks. Three questions follow, each with Yes and No radio buttons. A Next button is at the bottom right">
            <a:extLst>
              <a:ext uri="{FF2B5EF4-FFF2-40B4-BE49-F238E27FC236}">
                <a16:creationId xmlns:a16="http://schemas.microsoft.com/office/drawing/2014/main" id="{50627549-C15C-AB61-3101-BF57BC1B5339}"/>
              </a:ext>
            </a:extLst>
          </p:cNvPr>
          <p:cNvPicPr>
            <a:picLocks noChangeAspect="1"/>
          </p:cNvPicPr>
          <p:nvPr/>
        </p:nvPicPr>
        <p:blipFill>
          <a:blip r:embed="rId3"/>
          <a:stretch>
            <a:fillRect/>
          </a:stretch>
        </p:blipFill>
        <p:spPr>
          <a:xfrm>
            <a:off x="4799300" y="1290148"/>
            <a:ext cx="6896045" cy="4684105"/>
          </a:xfrm>
          <a:prstGeom prst="rect">
            <a:avLst/>
          </a:prstGeom>
        </p:spPr>
      </p:pic>
    </p:spTree>
    <p:extLst>
      <p:ext uri="{BB962C8B-B14F-4D97-AF65-F5344CB8AC3E}">
        <p14:creationId xmlns:p14="http://schemas.microsoft.com/office/powerpoint/2010/main" val="28246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0CBF8-F63A-08D1-85CA-A5E83E2A71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BFDD40-AB14-3920-E5C5-75B7E84D3CB2}"/>
              </a:ext>
            </a:extLst>
          </p:cNvPr>
          <p:cNvSpPr>
            <a:spLocks noGrp="1"/>
          </p:cNvSpPr>
          <p:nvPr>
            <p:ph type="title"/>
          </p:nvPr>
        </p:nvSpPr>
        <p:spPr/>
        <p:txBody>
          <a:bodyPr/>
          <a:lstStyle/>
          <a:p>
            <a:r>
              <a:rPr lang="en-US"/>
              <a:t>Step 16: Low Income Waiver</a:t>
            </a:r>
          </a:p>
        </p:txBody>
      </p:sp>
      <p:sp>
        <p:nvSpPr>
          <p:cNvPr id="5" name="TextBox 4">
            <a:extLst>
              <a:ext uri="{FF2B5EF4-FFF2-40B4-BE49-F238E27FC236}">
                <a16:creationId xmlns:a16="http://schemas.microsoft.com/office/drawing/2014/main" id="{CDA95B72-9CD0-0518-522C-9757E12E11D4}"/>
              </a:ext>
            </a:extLst>
          </p:cNvPr>
          <p:cNvSpPr txBox="1"/>
          <p:nvPr/>
        </p:nvSpPr>
        <p:spPr>
          <a:xfrm>
            <a:off x="2714625" y="1622213"/>
            <a:ext cx="676275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Please answer </a:t>
            </a:r>
            <a:r>
              <a:rPr lang="en-US" sz="1400" dirty="0">
                <a:solidFill>
                  <a:srgbClr val="BF1E1E"/>
                </a:solidFill>
                <a:latin typeface="PermianSlabSerifTypeface" panose="02000000000000000000" pitchFamily="50" charset="0"/>
              </a:rPr>
              <a:t>“Yes” </a:t>
            </a:r>
            <a:r>
              <a:rPr lang="en-US" sz="1400" dirty="0">
                <a:solidFill>
                  <a:schemeClr val="tx2"/>
                </a:solidFill>
                <a:latin typeface="PermianSlabSerifTypeface" panose="02000000000000000000" pitchFamily="50" charset="0"/>
              </a:rPr>
              <a:t>if you qualify for the low-income waiver, or</a:t>
            </a:r>
            <a:r>
              <a:rPr lang="en-US" sz="1400" dirty="0">
                <a:solidFill>
                  <a:srgbClr val="BF1E1E"/>
                </a:solidFill>
                <a:latin typeface="PermianSlabSerifTypeface" panose="02000000000000000000" pitchFamily="50" charset="0"/>
              </a:rPr>
              <a:t> “No”</a:t>
            </a:r>
            <a:r>
              <a:rPr lang="en-US" sz="1400" dirty="0">
                <a:solidFill>
                  <a:schemeClr val="tx2"/>
                </a:solidFill>
                <a:latin typeface="PermianSlabSerifTypeface" panose="02000000000000000000" pitchFamily="50" charset="0"/>
              </a:rPr>
              <a:t> if you do not qualify or do not wish to waive the application fee.</a:t>
            </a:r>
          </a:p>
          <a:p>
            <a:pPr marL="285750" indent="-285750">
              <a:buFont typeface="Arial" panose="020B0604020202020204" pitchFamily="34" charset="0"/>
              <a:buChar char="•"/>
            </a:pPr>
            <a:r>
              <a:rPr lang="en-US" sz="1400" dirty="0">
                <a:solidFill>
                  <a:srgbClr val="284178"/>
                </a:solidFill>
                <a:latin typeface="PermianSlabSerifTypeface" panose="02000000000000000000" pitchFamily="50" charset="0"/>
              </a:rPr>
              <a:t>If </a:t>
            </a:r>
            <a:r>
              <a:rPr lang="en-US" sz="1400" dirty="0">
                <a:solidFill>
                  <a:srgbClr val="C00000"/>
                </a:solidFill>
                <a:latin typeface="PermianSlabSerifTypeface" panose="02000000000000000000" pitchFamily="50" charset="0"/>
              </a:rPr>
              <a:t>“Yes”</a:t>
            </a:r>
            <a:r>
              <a:rPr lang="en-US" sz="1400" dirty="0">
                <a:solidFill>
                  <a:schemeClr val="tx2"/>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 </a:t>
            </a:r>
            <a:r>
              <a:rPr lang="en-US" sz="1400" dirty="0">
                <a:solidFill>
                  <a:srgbClr val="284178"/>
                </a:solidFill>
                <a:latin typeface="PermianSlabSerifTypeface" panose="02000000000000000000" pitchFamily="50" charset="0"/>
              </a:rPr>
              <a:t>you will be required to upload supporting documentation. </a:t>
            </a:r>
            <a:endParaRPr lang="en-US" sz="1400" dirty="0">
              <a:solidFill>
                <a:schemeClr val="tx2"/>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 </a:t>
            </a:r>
          </a:p>
        </p:txBody>
      </p:sp>
      <p:pic>
        <p:nvPicPr>
          <p:cNvPr id="2" name="Picture 1" descr="A Low Income Waiver page with text explaining fee‑waiver eligibility and the need to upload proof if selecting Yes. A dropdown asks whether the applicant receives public assistance. A Next button is at the bottom right.">
            <a:extLst>
              <a:ext uri="{FF2B5EF4-FFF2-40B4-BE49-F238E27FC236}">
                <a16:creationId xmlns:a16="http://schemas.microsoft.com/office/drawing/2014/main" id="{495D7C47-F711-ADEF-F125-85885272B777}"/>
              </a:ext>
            </a:extLst>
          </p:cNvPr>
          <p:cNvPicPr>
            <a:picLocks noChangeAspect="1"/>
          </p:cNvPicPr>
          <p:nvPr/>
        </p:nvPicPr>
        <p:blipFill>
          <a:blip r:embed="rId2"/>
          <a:stretch>
            <a:fillRect/>
          </a:stretch>
        </p:blipFill>
        <p:spPr>
          <a:xfrm>
            <a:off x="1993582" y="2959074"/>
            <a:ext cx="8204836" cy="3025575"/>
          </a:xfrm>
          <a:prstGeom prst="rect">
            <a:avLst/>
          </a:prstGeom>
        </p:spPr>
      </p:pic>
    </p:spTree>
    <p:extLst>
      <p:ext uri="{BB962C8B-B14F-4D97-AF65-F5344CB8AC3E}">
        <p14:creationId xmlns:p14="http://schemas.microsoft.com/office/powerpoint/2010/main" val="584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0E46B-D1E2-A7EF-2826-947E70F8CE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91CCFF-8BF8-F38E-CCE0-C2CC8755B531}"/>
              </a:ext>
            </a:extLst>
          </p:cNvPr>
          <p:cNvSpPr>
            <a:spLocks noGrp="1" noRot="1" noMove="1" noResize="1" noEditPoints="1" noAdjustHandles="1" noChangeArrowheads="1" noChangeShapeType="1"/>
          </p:cNvSpPr>
          <p:nvPr>
            <p:ph type="title"/>
          </p:nvPr>
        </p:nvSpPr>
        <p:spPr/>
        <p:txBody>
          <a:bodyPr/>
          <a:lstStyle/>
          <a:p>
            <a:r>
              <a:rPr lang="en-US"/>
              <a:t>Step 17: File Attachments</a:t>
            </a:r>
          </a:p>
        </p:txBody>
      </p:sp>
      <p:sp>
        <p:nvSpPr>
          <p:cNvPr id="3" name="TextBox 2" descr="&#10;">
            <a:extLst>
              <a:ext uri="{FF2B5EF4-FFF2-40B4-BE49-F238E27FC236}">
                <a16:creationId xmlns:a16="http://schemas.microsoft.com/office/drawing/2014/main" id="{02F869EB-CEE7-F99E-1C58-E5E55477B826}"/>
              </a:ext>
            </a:extLst>
          </p:cNvPr>
          <p:cNvSpPr txBox="1">
            <a:spLocks/>
          </p:cNvSpPr>
          <p:nvPr/>
        </p:nvSpPr>
        <p:spPr>
          <a:xfrm>
            <a:off x="877626" y="1963856"/>
            <a:ext cx="4102100" cy="3323987"/>
          </a:xfrm>
          <a:prstGeom prst="rect">
            <a:avLst/>
          </a:prstGeom>
          <a:solidFill>
            <a:srgbClr val="E8E8E8"/>
          </a:solidFill>
          <a:ln w="15875">
            <a:solidFill>
              <a:srgbClr val="284178"/>
            </a:solidFill>
          </a:ln>
        </p:spPr>
        <p:txBody>
          <a:bodyPr wrap="square" lIns="91440" tIns="45720" rIns="91440" bIns="45720" rtlCol="0" anchor="t">
            <a:spAutoFit/>
          </a:bodyPr>
          <a:lstStyle/>
          <a:p>
            <a:r>
              <a:rPr lang="en-US" sz="1400" b="1" u="sng" dirty="0">
                <a:solidFill>
                  <a:schemeClr val="tx2"/>
                </a:solidFill>
                <a:latin typeface="PermianSlabSerifTypeface" panose="02000000000000000000" pitchFamily="50" charset="0"/>
              </a:rPr>
              <a:t>File Attachments:</a:t>
            </a:r>
          </a:p>
          <a:p>
            <a:endParaRPr lang="en-US" sz="1400" dirty="0">
              <a:solidFill>
                <a:schemeClr val="bg2">
                  <a:lumMod val="75000"/>
                </a:schemeClr>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Initial training document</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A passport – style photo</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Electronic fingerprints receipt</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Court documentation</a:t>
            </a:r>
          </a:p>
          <a:p>
            <a:endParaRPr lang="en-US" sz="1400" dirty="0">
              <a:solidFill>
                <a:srgbClr val="1B365D"/>
              </a:solidFill>
              <a:latin typeface="PermianSlabSerifTypeface" panose="02000000000000000000" pitchFamily="50" charset="0"/>
            </a:endParaRPr>
          </a:p>
          <a:p>
            <a:r>
              <a:rPr lang="en-US" sz="1400" b="1" dirty="0">
                <a:solidFill>
                  <a:schemeClr val="tx2"/>
                </a:solidFill>
                <a:latin typeface="PermianSlabSerifTypeface" panose="02000000000000000000" pitchFamily="50" charset="0"/>
              </a:rPr>
              <a:t>How to attach the documents:</a:t>
            </a:r>
          </a:p>
          <a:p>
            <a:endParaRPr lang="en-US" sz="1400" b="1" dirty="0">
              <a:solidFill>
                <a:srgbClr val="C00000"/>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“Browse”</a:t>
            </a:r>
            <a:r>
              <a:rPr lang="en-US" sz="1400" dirty="0">
                <a:solidFill>
                  <a:srgbClr val="1B365D"/>
                </a:solidFill>
                <a:latin typeface="PermianSlabSerifTypeface" panose="02000000000000000000" pitchFamily="50" charset="0"/>
              </a:rPr>
              <a:t>.</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Attach appropriate documents.</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“Upload”</a:t>
            </a:r>
            <a:r>
              <a:rPr lang="en-US" sz="1400" dirty="0">
                <a:solidFill>
                  <a:schemeClr val="tx2"/>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 </a:t>
            </a:r>
            <a:r>
              <a:rPr lang="en-US" sz="1400" dirty="0">
                <a:solidFill>
                  <a:srgbClr val="1B365D"/>
                </a:solidFill>
                <a:latin typeface="PermianSlabSerifTypeface" panose="02000000000000000000" pitchFamily="50" charset="0"/>
              </a:rPr>
              <a:t>then</a:t>
            </a:r>
            <a:r>
              <a:rPr lang="en-US" sz="1400" dirty="0">
                <a:solidFill>
                  <a:srgbClr val="C00000"/>
                </a:solidFill>
                <a:latin typeface="PermianSlabSerifTypeface" panose="02000000000000000000" pitchFamily="50" charset="0"/>
              </a:rPr>
              <a:t> “Save” </a:t>
            </a:r>
            <a:r>
              <a:rPr lang="en-US" sz="1400" dirty="0">
                <a:solidFill>
                  <a:srgbClr val="002060"/>
                </a:solidFill>
                <a:latin typeface="PermianSlabSerifTypeface" panose="02000000000000000000" pitchFamily="50" charset="0"/>
              </a:rPr>
              <a:t>after uploading each attachment.</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Click </a:t>
            </a:r>
            <a:r>
              <a:rPr lang="en-US" sz="1400" dirty="0">
                <a:solidFill>
                  <a:srgbClr val="C00000"/>
                </a:solidFill>
                <a:latin typeface="PermianSlabSerifTypeface" panose="02000000000000000000" pitchFamily="50" charset="0"/>
              </a:rPr>
              <a:t>“Finish” </a:t>
            </a:r>
            <a:r>
              <a:rPr lang="en-US" sz="1400" dirty="0">
                <a:solidFill>
                  <a:srgbClr val="002060"/>
                </a:solidFill>
                <a:latin typeface="PermianSlabSerifTypeface" panose="02000000000000000000" pitchFamily="50" charset="0"/>
              </a:rPr>
              <a:t>after you upload all attachments.</a:t>
            </a:r>
          </a:p>
        </p:txBody>
      </p:sp>
      <p:pic>
        <p:nvPicPr>
          <p:cNvPr id="2" name="Picture 1" descr="A File Attachments page listing required documents with numbered instructions. Below is a grid of upload boxes for items including fingerprinting receipt, head‑and‑shoulder photograph, training documents, criminal history documents, DD214, low income proof, and other optional files">
            <a:extLst>
              <a:ext uri="{FF2B5EF4-FFF2-40B4-BE49-F238E27FC236}">
                <a16:creationId xmlns:a16="http://schemas.microsoft.com/office/drawing/2014/main" id="{E904A671-09D1-AE3A-325F-006C2421F6E8}"/>
              </a:ext>
            </a:extLst>
          </p:cNvPr>
          <p:cNvPicPr>
            <a:picLocks noGrp="1" noRot="1" noChangeAspect="1" noMove="1" noResize="1" noEditPoints="1" noAdjustHandles="1" noChangeArrowheads="1" noChangeShapeType="1" noCrop="1"/>
          </p:cNvPicPr>
          <p:nvPr/>
        </p:nvPicPr>
        <p:blipFill>
          <a:blip r:embed="rId2"/>
          <a:stretch>
            <a:fillRect/>
          </a:stretch>
        </p:blipFill>
        <p:spPr>
          <a:xfrm>
            <a:off x="5624101" y="1283798"/>
            <a:ext cx="5833298" cy="4684105"/>
          </a:xfrm>
          <a:prstGeom prst="rect">
            <a:avLst/>
          </a:prstGeom>
        </p:spPr>
      </p:pic>
      <p:sp>
        <p:nvSpPr>
          <p:cNvPr id="5" name="Rectangle 4">
            <a:extLst>
              <a:ext uri="{FF2B5EF4-FFF2-40B4-BE49-F238E27FC236}">
                <a16:creationId xmlns:a16="http://schemas.microsoft.com/office/drawing/2014/main" id="{2016352E-4F4E-6D75-3443-ACE65B0FBC1F}"/>
              </a:ext>
            </a:extLst>
          </p:cNvPr>
          <p:cNvSpPr>
            <a:spLocks noGrp="1" noRot="1" noMove="1" noResize="1" noEditPoints="1" noAdjustHandles="1" noChangeArrowheads="1" noChangeShapeType="1"/>
          </p:cNvSpPr>
          <p:nvPr/>
        </p:nvSpPr>
        <p:spPr>
          <a:xfrm>
            <a:off x="9601200" y="3639498"/>
            <a:ext cx="197892" cy="14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14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D02A-96A8-905F-0B1A-A5E8205E05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71CFE4-24A5-B562-5B0A-A14357C908C7}"/>
              </a:ext>
            </a:extLst>
          </p:cNvPr>
          <p:cNvSpPr>
            <a:spLocks noGrp="1" noRot="1" noMove="1" noResize="1" noEditPoints="1" noAdjustHandles="1" noChangeArrowheads="1" noChangeShapeType="1"/>
          </p:cNvSpPr>
          <p:nvPr>
            <p:ph type="title"/>
          </p:nvPr>
        </p:nvSpPr>
        <p:spPr/>
        <p:txBody>
          <a:bodyPr/>
          <a:lstStyle/>
          <a:p>
            <a:r>
              <a:rPr lang="en-US"/>
              <a:t>Step 18: Summary</a:t>
            </a:r>
          </a:p>
        </p:txBody>
      </p:sp>
      <p:sp>
        <p:nvSpPr>
          <p:cNvPr id="3" name="TextBox 2">
            <a:extLst>
              <a:ext uri="{FF2B5EF4-FFF2-40B4-BE49-F238E27FC236}">
                <a16:creationId xmlns:a16="http://schemas.microsoft.com/office/drawing/2014/main" id="{E29016DD-A0A6-D9D5-5053-9E6F3ADF0C63}"/>
              </a:ext>
            </a:extLst>
          </p:cNvPr>
          <p:cNvSpPr txBox="1"/>
          <p:nvPr/>
        </p:nvSpPr>
        <p:spPr>
          <a:xfrm>
            <a:off x="253999" y="2197893"/>
            <a:ext cx="4199467" cy="2462213"/>
          </a:xfrm>
          <a:prstGeom prst="rect">
            <a:avLst/>
          </a:prstGeom>
          <a:solidFill>
            <a:srgbClr val="E8E8E8"/>
          </a:solidFill>
          <a:ln w="15875">
            <a:solidFill>
              <a:srgbClr val="284178"/>
            </a:solidFill>
          </a:ln>
        </p:spPr>
        <p:txBody>
          <a:bodyPr wrap="square" lIns="91440" tIns="45720" rIns="91440" bIns="45720" rtlCol="0" anchor="t">
            <a:spAutoFit/>
          </a:bodyPr>
          <a:lstStyle/>
          <a:p>
            <a:r>
              <a:rPr lang="en-US" sz="1400" dirty="0">
                <a:solidFill>
                  <a:schemeClr val="bg2">
                    <a:lumMod val="75000"/>
                  </a:schemeClr>
                </a:solidFill>
                <a:latin typeface="PermianSlabSerifTypeface" panose="02000000000000000000" pitchFamily="50" charset="0"/>
              </a:rPr>
              <a:t>Review all information to ensure accuracy. </a:t>
            </a:r>
          </a:p>
          <a:p>
            <a:endParaRPr lang="en-US" sz="1400" dirty="0">
              <a:solidFill>
                <a:schemeClr val="bg2">
                  <a:lumMod val="75000"/>
                </a:schemeClr>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Review the summary of the Renewal application. If you need to edit any step, select the pencil icon located to the right of the step.</a:t>
            </a:r>
          </a:p>
          <a:p>
            <a:endParaRPr lang="en-US" sz="1400" dirty="0">
              <a:solidFill>
                <a:schemeClr val="tx2"/>
              </a:solidFill>
              <a:latin typeface="PermianSlabSerifTypeface" panose="02000000000000000000" pitchFamily="50" charset="0"/>
            </a:endParaRPr>
          </a:p>
          <a:p>
            <a:r>
              <a:rPr lang="en-US" sz="1400" dirty="0">
                <a:solidFill>
                  <a:schemeClr val="tx2"/>
                </a:solidFill>
                <a:latin typeface="PermianSlabSerifTypeface" panose="02000000000000000000" pitchFamily="50" charset="0"/>
              </a:rPr>
              <a:t>If everything is true and correct, please check the box to certify, then click </a:t>
            </a:r>
            <a:r>
              <a:rPr lang="en-US" sz="1400" dirty="0">
                <a:solidFill>
                  <a:srgbClr val="C00000"/>
                </a:solidFill>
                <a:latin typeface="PermianSlabSerifTypeface" panose="02000000000000000000" pitchFamily="50" charset="0"/>
              </a:rPr>
              <a:t>“Submit”</a:t>
            </a:r>
            <a:r>
              <a:rPr lang="en-US" sz="1400" dirty="0">
                <a:solidFill>
                  <a:schemeClr val="tx2"/>
                </a:solidFill>
                <a:latin typeface="PermianSlabSerifTypeface" panose="02000000000000000000" pitchFamily="50" charset="0"/>
              </a:rPr>
              <a:t>.</a:t>
            </a:r>
          </a:p>
          <a:p>
            <a:endParaRPr lang="en-US" sz="1400" dirty="0">
              <a:solidFill>
                <a:schemeClr val="bg2">
                  <a:lumMod val="75000"/>
                </a:schemeClr>
              </a:solidFill>
              <a:latin typeface="PermianSlabSerifTypeface" panose="02000000000000000000" pitchFamily="50" charset="0"/>
            </a:endParaRPr>
          </a:p>
          <a:p>
            <a:r>
              <a:rPr lang="en-US" sz="1400" dirty="0">
                <a:solidFill>
                  <a:srgbClr val="C00000"/>
                </a:solidFill>
                <a:latin typeface="PermianSlabSerifTypeface" panose="02000000000000000000" pitchFamily="50" charset="0"/>
              </a:rPr>
              <a:t>Submitting incorrect or incomplete information may delay processing. </a:t>
            </a:r>
          </a:p>
        </p:txBody>
      </p:sp>
      <p:pic>
        <p:nvPicPr>
          <p:cNvPr id="2" name="Picture 1" descr="A review page showing an empty “Add Classification” section and a File Attachments section listing two uploaded documents. Below is a certification checkbox and a Submit button in the bottom right corner">
            <a:extLst>
              <a:ext uri="{FF2B5EF4-FFF2-40B4-BE49-F238E27FC236}">
                <a16:creationId xmlns:a16="http://schemas.microsoft.com/office/drawing/2014/main" id="{647EC219-979B-B807-0D35-A143AFA8E44F}"/>
              </a:ext>
            </a:extLst>
          </p:cNvPr>
          <p:cNvPicPr>
            <a:picLocks noChangeAspect="1"/>
          </p:cNvPicPr>
          <p:nvPr/>
        </p:nvPicPr>
        <p:blipFill>
          <a:blip r:embed="rId2"/>
          <a:stretch>
            <a:fillRect/>
          </a:stretch>
        </p:blipFill>
        <p:spPr>
          <a:xfrm>
            <a:off x="4839037" y="1476842"/>
            <a:ext cx="7144763" cy="4258277"/>
          </a:xfrm>
          <a:prstGeom prst="rect">
            <a:avLst/>
          </a:prstGeom>
        </p:spPr>
      </p:pic>
    </p:spTree>
    <p:extLst>
      <p:ext uri="{BB962C8B-B14F-4D97-AF65-F5344CB8AC3E}">
        <p14:creationId xmlns:p14="http://schemas.microsoft.com/office/powerpoint/2010/main" val="29666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AF24-9CD1-7F64-4392-94697B198F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B070A-421A-A545-C09F-A60DAAEFF1F1}"/>
              </a:ext>
            </a:extLst>
          </p:cNvPr>
          <p:cNvSpPr>
            <a:spLocks noGrp="1" noRot="1" noMove="1" noResize="1" noEditPoints="1" noAdjustHandles="1" noChangeArrowheads="1" noChangeShapeType="1"/>
          </p:cNvSpPr>
          <p:nvPr>
            <p:ph type="title"/>
          </p:nvPr>
        </p:nvSpPr>
        <p:spPr/>
        <p:txBody>
          <a:bodyPr/>
          <a:lstStyle/>
          <a:p>
            <a:r>
              <a:rPr lang="en-US"/>
              <a:t>Step 1: Where to Apply</a:t>
            </a:r>
          </a:p>
        </p:txBody>
      </p:sp>
      <p:sp>
        <p:nvSpPr>
          <p:cNvPr id="3" name="TextBox 2">
            <a:extLst>
              <a:ext uri="{FF2B5EF4-FFF2-40B4-BE49-F238E27FC236}">
                <a16:creationId xmlns:a16="http://schemas.microsoft.com/office/drawing/2014/main" id="{2F70A480-2FB1-9047-9364-5ADB8EDEB624}"/>
              </a:ext>
            </a:extLst>
          </p:cNvPr>
          <p:cNvSpPr txBox="1">
            <a:spLocks/>
          </p:cNvSpPr>
          <p:nvPr/>
        </p:nvSpPr>
        <p:spPr>
          <a:xfrm>
            <a:off x="486475" y="1574831"/>
            <a:ext cx="6517575" cy="738664"/>
          </a:xfrm>
          <a:prstGeom prst="rect">
            <a:avLst/>
          </a:prstGeom>
          <a:solidFill>
            <a:srgbClr val="E8E8E8"/>
          </a:solidFill>
          <a:ln w="15875">
            <a:solidFill>
              <a:srgbClr val="284178"/>
            </a:solidFill>
          </a:ln>
        </p:spPr>
        <p:txBody>
          <a:bodyPr wrap="square" lIns="91440" tIns="45720" rIns="91440" bIns="45720" rtlCol="0" anchor="t">
            <a:spAutoFit/>
          </a:bodyPr>
          <a:lstStyle/>
          <a:p>
            <a:pPr marL="285750" indent="-285750">
              <a:buFont typeface="Arial" panose="020B0604020202020204" pitchFamily="34" charset="0"/>
              <a:buChar char="•"/>
            </a:pPr>
            <a:r>
              <a:rPr lang="en-US" sz="1400" dirty="0">
                <a:solidFill>
                  <a:srgbClr val="002060"/>
                </a:solidFill>
                <a:latin typeface="PermianSlabSerifTypeface"/>
              </a:rPr>
              <a:t>Visit</a:t>
            </a:r>
            <a:r>
              <a:rPr lang="en-US" sz="1400" dirty="0">
                <a:solidFill>
                  <a:srgbClr val="1B365D"/>
                </a:solidFill>
                <a:latin typeface="PermianSlabSerifTypeface"/>
              </a:rPr>
              <a:t> </a:t>
            </a:r>
            <a:r>
              <a:rPr lang="en-US" sz="1400" dirty="0">
                <a:solidFill>
                  <a:srgbClr val="002060"/>
                </a:solidFill>
                <a:latin typeface="PermianSlabSerifTypeface"/>
                <a:ea typeface="Calibri"/>
                <a:cs typeface="Calibri"/>
                <a:hlinkClick r:id="rId2">
                  <a:extLst>
                    <a:ext uri="{A12FA001-AC4F-418D-AE19-62706E023703}">
                      <ahyp:hlinkClr xmlns:ahyp="http://schemas.microsoft.com/office/drawing/2018/hyperlinkcolor" val="tx"/>
                    </a:ext>
                  </a:extLst>
                </a:hlinkClick>
              </a:rPr>
              <a:t>https://core.tn.gov</a:t>
            </a:r>
            <a:r>
              <a:rPr lang="en-US" sz="1400" dirty="0">
                <a:solidFill>
                  <a:srgbClr val="002060"/>
                </a:solidFill>
                <a:latin typeface="PermianSlabSerifTypeface"/>
                <a:ea typeface="Calibri"/>
                <a:cs typeface="Calibri"/>
              </a:rPr>
              <a:t>.</a:t>
            </a:r>
          </a:p>
          <a:p>
            <a:pPr marL="285750" indent="-285750">
              <a:buFont typeface="Arial" panose="020B0604020202020204" pitchFamily="34" charset="0"/>
              <a:buChar char="•"/>
            </a:pPr>
            <a:r>
              <a:rPr lang="en-US" sz="1400" dirty="0">
                <a:solidFill>
                  <a:srgbClr val="1B365D"/>
                </a:solidFill>
                <a:latin typeface="PermianSlabSerifTypeface"/>
                <a:ea typeface="Calibri"/>
                <a:cs typeface="Calibri"/>
              </a:rPr>
              <a:t>If you are a first-time user, click </a:t>
            </a:r>
            <a:r>
              <a:rPr lang="en-US" sz="1400" dirty="0">
                <a:solidFill>
                  <a:srgbClr val="C00000"/>
                </a:solidFill>
                <a:latin typeface="PermianSlabSerifTypeface"/>
                <a:ea typeface="Calibri"/>
                <a:cs typeface="Calibri"/>
              </a:rPr>
              <a:t>“Create An Account”</a:t>
            </a:r>
            <a:r>
              <a:rPr lang="en-US" sz="1400" dirty="0">
                <a:solidFill>
                  <a:srgbClr val="1B365D"/>
                </a:solidFill>
                <a:latin typeface="PermianSlabSerifTypeface"/>
                <a:ea typeface="Calibri"/>
                <a:cs typeface="Calibri"/>
              </a:rPr>
              <a:t>.</a:t>
            </a:r>
          </a:p>
          <a:p>
            <a:pPr marL="285750" indent="-285750">
              <a:buFont typeface="Arial" panose="020B0604020202020204" pitchFamily="34" charset="0"/>
              <a:buChar char="•"/>
            </a:pPr>
            <a:r>
              <a:rPr lang="en-US" sz="1400" dirty="0">
                <a:solidFill>
                  <a:srgbClr val="1B365D"/>
                </a:solidFill>
                <a:latin typeface="PermianSlabSerifTypeface"/>
                <a:ea typeface="Calibri"/>
                <a:cs typeface="Calibri"/>
              </a:rPr>
              <a:t>If you are a returning user, click </a:t>
            </a:r>
            <a:r>
              <a:rPr lang="en-US" sz="1400" dirty="0">
                <a:solidFill>
                  <a:srgbClr val="C00000"/>
                </a:solidFill>
                <a:latin typeface="PermianSlabSerifTypeface"/>
                <a:ea typeface="Calibri"/>
                <a:cs typeface="Calibri"/>
              </a:rPr>
              <a:t>“Sign In”</a:t>
            </a:r>
            <a:r>
              <a:rPr lang="en-US" sz="1400" dirty="0">
                <a:solidFill>
                  <a:srgbClr val="1B365D"/>
                </a:solidFill>
                <a:latin typeface="PermianSlabSerifTypeface"/>
                <a:ea typeface="Calibri"/>
                <a:cs typeface="Calibri"/>
              </a:rPr>
              <a:t> in the top right of the screen.</a:t>
            </a:r>
          </a:p>
        </p:txBody>
      </p:sp>
      <p:pic>
        <p:nvPicPr>
          <p:cNvPr id="6" name="Picture 5" descr="A quick action menu of six options displayed as icons: Create an Account, Verify, File a Complaint, Need Help? CORE F.A.Q.s, Event Calendar, News Feed, and Video Tutorials. The Create an Account icon is circled">
            <a:extLst>
              <a:ext uri="{FF2B5EF4-FFF2-40B4-BE49-F238E27FC236}">
                <a16:creationId xmlns:a16="http://schemas.microsoft.com/office/drawing/2014/main" id="{0097233B-C1E5-7216-7214-AEA151271EAF}"/>
              </a:ext>
            </a:extLst>
          </p:cNvPr>
          <p:cNvPicPr>
            <a:picLocks noChangeAspect="1"/>
          </p:cNvPicPr>
          <p:nvPr/>
        </p:nvPicPr>
        <p:blipFill>
          <a:blip r:embed="rId3"/>
          <a:stretch>
            <a:fillRect/>
          </a:stretch>
        </p:blipFill>
        <p:spPr>
          <a:xfrm>
            <a:off x="889832" y="3074611"/>
            <a:ext cx="6293668" cy="2537577"/>
          </a:xfrm>
          <a:prstGeom prst="rect">
            <a:avLst/>
          </a:prstGeom>
        </p:spPr>
      </p:pic>
      <p:pic>
        <p:nvPicPr>
          <p:cNvPr id="5" name="Picture 4" descr="A Create Account page with fields for email, password, first name, last name, and recovery email, followed by a Register button and a Back to CORE link">
            <a:extLst>
              <a:ext uri="{FF2B5EF4-FFF2-40B4-BE49-F238E27FC236}">
                <a16:creationId xmlns:a16="http://schemas.microsoft.com/office/drawing/2014/main" id="{3E628F6E-C8F8-26F6-407B-78505388D616}"/>
              </a:ext>
            </a:extLst>
          </p:cNvPr>
          <p:cNvPicPr>
            <a:picLocks noChangeAspect="1"/>
          </p:cNvPicPr>
          <p:nvPr/>
        </p:nvPicPr>
        <p:blipFill>
          <a:blip r:embed="rId4"/>
          <a:srcRect t="912"/>
          <a:stretch>
            <a:fillRect/>
          </a:stretch>
        </p:blipFill>
        <p:spPr>
          <a:xfrm>
            <a:off x="8039933" y="1199802"/>
            <a:ext cx="3109835" cy="4524719"/>
          </a:xfrm>
          <a:prstGeom prst="rect">
            <a:avLst/>
          </a:prstGeom>
        </p:spPr>
      </p:pic>
    </p:spTree>
    <p:extLst>
      <p:ext uri="{BB962C8B-B14F-4D97-AF65-F5344CB8AC3E}">
        <p14:creationId xmlns:p14="http://schemas.microsoft.com/office/powerpoint/2010/main" val="392637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BAA22-5B57-C1B4-BD6E-0BD3ED5BCD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95114C-5776-1B91-5AFC-37FA6A91D608}"/>
              </a:ext>
            </a:extLst>
          </p:cNvPr>
          <p:cNvSpPr>
            <a:spLocks noGrp="1" noRot="1" noMove="1" noResize="1" noEditPoints="1" noAdjustHandles="1" noChangeArrowheads="1" noChangeShapeType="1"/>
          </p:cNvSpPr>
          <p:nvPr>
            <p:ph type="title"/>
          </p:nvPr>
        </p:nvSpPr>
        <p:spPr/>
        <p:txBody>
          <a:bodyPr/>
          <a:lstStyle/>
          <a:p>
            <a:r>
              <a:rPr lang="en-US"/>
              <a:t>Step 19: Payment</a:t>
            </a:r>
          </a:p>
        </p:txBody>
      </p:sp>
      <p:sp>
        <p:nvSpPr>
          <p:cNvPr id="5" name="TextBox 4">
            <a:extLst>
              <a:ext uri="{FF2B5EF4-FFF2-40B4-BE49-F238E27FC236}">
                <a16:creationId xmlns:a16="http://schemas.microsoft.com/office/drawing/2014/main" id="{859EDB3B-F2B8-F38E-0880-FA052C1A9E10}"/>
              </a:ext>
            </a:extLst>
          </p:cNvPr>
          <p:cNvSpPr txBox="1"/>
          <p:nvPr/>
        </p:nvSpPr>
        <p:spPr>
          <a:xfrm>
            <a:off x="371479" y="2197893"/>
            <a:ext cx="4331783" cy="2462213"/>
          </a:xfrm>
          <a:prstGeom prst="rect">
            <a:avLst/>
          </a:prstGeom>
          <a:solidFill>
            <a:srgbClr val="E8E8E8"/>
          </a:solidFill>
          <a:ln w="15875">
            <a:solidFill>
              <a:srgbClr val="284178"/>
            </a:solidFill>
          </a:ln>
        </p:spPr>
        <p:txBody>
          <a:bodyPr wrap="square" lIns="91440" tIns="45720" rIns="91440" bIns="45720" rtlCol="0" anchor="t">
            <a:spAutoFit/>
          </a:bodyPr>
          <a:lstStyle/>
          <a:p>
            <a:r>
              <a:rPr lang="en-US" sz="1400" b="1" dirty="0">
                <a:solidFill>
                  <a:schemeClr val="bg2">
                    <a:lumMod val="75000"/>
                  </a:schemeClr>
                </a:solidFill>
                <a:latin typeface="PermianSlabSerifTypeface" panose="02000000000000000000" pitchFamily="50" charset="0"/>
              </a:rPr>
              <a:t>After submitting your application:</a:t>
            </a:r>
          </a:p>
          <a:p>
            <a:endParaRPr lang="en-US" sz="1400" dirty="0">
              <a:solidFill>
                <a:schemeClr val="bg2">
                  <a:lumMod val="75000"/>
                </a:schemeClr>
              </a:solidFill>
              <a:latin typeface="PermianSlabSerifTypeface" panose="02000000000000000000" pitchFamily="50" charset="0"/>
            </a:endParaRPr>
          </a:p>
          <a:p>
            <a:pPr marL="342900" indent="-342900">
              <a:buFont typeface="+mj-lt"/>
              <a:buAutoNum type="arabicPeriod"/>
            </a:pPr>
            <a:r>
              <a:rPr lang="en-US" sz="1400" dirty="0">
                <a:solidFill>
                  <a:srgbClr val="1B365D"/>
                </a:solidFill>
                <a:latin typeface="PermianSlabSerifTypeface" panose="02000000000000000000" pitchFamily="50" charset="0"/>
              </a:rPr>
              <a:t>Select the </a:t>
            </a:r>
            <a:r>
              <a:rPr lang="en-US" sz="1400" dirty="0">
                <a:solidFill>
                  <a:srgbClr val="BF0B00"/>
                </a:solidFill>
                <a:latin typeface="PermianSlabSerifTypeface" panose="02000000000000000000" pitchFamily="50" charset="0"/>
              </a:rPr>
              <a:t>“Pay Now”</a:t>
            </a:r>
            <a:r>
              <a:rPr lang="en-US" sz="1400" dirty="0">
                <a:solidFill>
                  <a:srgbClr val="1B365D"/>
                </a:solidFill>
                <a:latin typeface="PermianSlabSerifTypeface" panose="02000000000000000000" pitchFamily="50" charset="0"/>
              </a:rPr>
              <a:t> button or the shopping cart icon in the top-right corner of the screen. </a:t>
            </a:r>
          </a:p>
          <a:p>
            <a:pPr marL="342900" indent="-342900">
              <a:buFont typeface="+mj-lt"/>
              <a:buAutoNum type="arabicPeriod"/>
            </a:pPr>
            <a:endParaRPr lang="en-US" sz="1400" dirty="0">
              <a:solidFill>
                <a:schemeClr val="bg2">
                  <a:lumMod val="75000"/>
                </a:schemeClr>
              </a:solidFill>
              <a:latin typeface="PermianSlabSerifTypeface" panose="02000000000000000000" pitchFamily="50" charset="0"/>
            </a:endParaRPr>
          </a:p>
          <a:p>
            <a:pPr marL="342900" indent="-342900">
              <a:buFont typeface="+mj-lt"/>
              <a:buAutoNum type="arabicPeriod"/>
            </a:pPr>
            <a:r>
              <a:rPr lang="en-US" sz="1400" dirty="0">
                <a:solidFill>
                  <a:srgbClr val="1B365D"/>
                </a:solidFill>
                <a:latin typeface="PermianSlabSerifTypeface" panose="02000000000000000000" pitchFamily="50" charset="0"/>
              </a:rPr>
              <a:t>Select your application and follow the on-screen prompts to pay the amount due. </a:t>
            </a:r>
          </a:p>
          <a:p>
            <a:endParaRPr lang="en-US" sz="1400" dirty="0">
              <a:solidFill>
                <a:srgbClr val="1B365D"/>
              </a:solidFill>
              <a:latin typeface="PermianSlabSerifTypeface" panose="02000000000000000000" pitchFamily="50" charset="0"/>
            </a:endParaRPr>
          </a:p>
          <a:p>
            <a:pPr algn="ctr"/>
            <a:r>
              <a:rPr lang="en-US" sz="1400" b="1" i="1" dirty="0">
                <a:solidFill>
                  <a:srgbClr val="C00000"/>
                </a:solidFill>
                <a:latin typeface="PermianSlabSerifTypeface" panose="02000000000000000000" pitchFamily="50" charset="0"/>
              </a:rPr>
              <a:t>Note:</a:t>
            </a:r>
            <a:r>
              <a:rPr lang="en-US" sz="1400" dirty="0">
                <a:solidFill>
                  <a:srgbClr val="C00000"/>
                </a:solidFill>
                <a:latin typeface="PermianSlabSerifTypeface" panose="02000000000000000000" pitchFamily="50" charset="0"/>
              </a:rPr>
              <a:t> </a:t>
            </a:r>
            <a:r>
              <a:rPr lang="en-US" sz="1400" i="1" dirty="0">
                <a:solidFill>
                  <a:srgbClr val="1B365D"/>
                </a:solidFill>
                <a:latin typeface="PermianSlabSerifTypeface" panose="02000000000000000000" pitchFamily="50" charset="0"/>
              </a:rPr>
              <a:t>Your application will NOT be processed until the application fee is received</a:t>
            </a:r>
            <a:r>
              <a:rPr lang="en-US" sz="1400" i="1" dirty="0">
                <a:solidFill>
                  <a:srgbClr val="3D3D3D"/>
                </a:solidFill>
                <a:latin typeface="PermianSlabSerifTypeface" panose="02000000000000000000" pitchFamily="50" charset="0"/>
              </a:rPr>
              <a:t>. </a:t>
            </a:r>
            <a:endParaRPr lang="en-US" sz="1400" i="1" dirty="0">
              <a:solidFill>
                <a:srgbClr val="C00000"/>
              </a:solidFill>
              <a:latin typeface="PermianSlabSerifTypeface" panose="02000000000000000000" pitchFamily="50" charset="0"/>
            </a:endParaRPr>
          </a:p>
        </p:txBody>
      </p:sp>
      <p:pic>
        <p:nvPicPr>
          <p:cNvPr id="2" name="Picture 1" descr="Alt text: Confirmation screen with a large blue checkmark, message saying the transaction was submitted successfully with application number, and three buttons at the bottom: Home, View Summary, and a blue Pay Now button circled in red.">
            <a:extLst>
              <a:ext uri="{FF2B5EF4-FFF2-40B4-BE49-F238E27FC236}">
                <a16:creationId xmlns:a16="http://schemas.microsoft.com/office/drawing/2014/main" id="{3BC44496-813F-B1D2-0A34-C246D63CBEF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305425" y="1143484"/>
            <a:ext cx="5943600" cy="2534553"/>
          </a:xfrm>
          <a:prstGeom prst="rect">
            <a:avLst/>
          </a:prstGeom>
        </p:spPr>
      </p:pic>
      <p:pic>
        <p:nvPicPr>
          <p:cNvPr id="3" name="Picture 2" descr="A page titled “Available Transactions” shows a table with one selectable transaction and an amount due of $85.00. At the bottom right, the blue “Next” button is circled in red">
            <a:extLst>
              <a:ext uri="{FF2B5EF4-FFF2-40B4-BE49-F238E27FC236}">
                <a16:creationId xmlns:a16="http://schemas.microsoft.com/office/drawing/2014/main" id="{2BA6524C-07A5-6ED8-8957-F9D5A7CAB4C7}"/>
              </a:ext>
            </a:extLst>
          </p:cNvPr>
          <p:cNvPicPr>
            <a:picLocks noChangeAspect="1"/>
          </p:cNvPicPr>
          <p:nvPr/>
        </p:nvPicPr>
        <p:blipFill>
          <a:blip r:embed="rId3"/>
          <a:stretch>
            <a:fillRect/>
          </a:stretch>
        </p:blipFill>
        <p:spPr>
          <a:xfrm>
            <a:off x="5102975" y="3818218"/>
            <a:ext cx="6348500" cy="2190125"/>
          </a:xfrm>
          <a:prstGeom prst="rect">
            <a:avLst/>
          </a:prstGeom>
        </p:spPr>
      </p:pic>
      <p:sp>
        <p:nvSpPr>
          <p:cNvPr id="6" name="Rectangle 5">
            <a:extLst>
              <a:ext uri="{FF2B5EF4-FFF2-40B4-BE49-F238E27FC236}">
                <a16:creationId xmlns:a16="http://schemas.microsoft.com/office/drawing/2014/main" id="{50AF3798-D88F-FB2E-8429-E5D346DC9439}"/>
              </a:ext>
            </a:extLst>
          </p:cNvPr>
          <p:cNvSpPr>
            <a:spLocks noGrp="1" noRot="1" noMove="1" noResize="1" noEditPoints="1" noAdjustHandles="1" noChangeArrowheads="1" noChangeShapeType="1"/>
          </p:cNvSpPr>
          <p:nvPr/>
        </p:nvSpPr>
        <p:spPr>
          <a:xfrm>
            <a:off x="8140890" y="2988860"/>
            <a:ext cx="300251" cy="102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E8AF3F-6DBB-8CC5-EBC3-7AAC4337B9AE}"/>
              </a:ext>
            </a:extLst>
          </p:cNvPr>
          <p:cNvSpPr>
            <a:spLocks noGrp="1" noRot="1" noMove="1" noResize="1" noEditPoints="1" noAdjustHandles="1" noChangeArrowheads="1" noChangeShapeType="1"/>
          </p:cNvSpPr>
          <p:nvPr/>
        </p:nvSpPr>
        <p:spPr>
          <a:xfrm>
            <a:off x="11027391" y="5227093"/>
            <a:ext cx="320722" cy="13647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49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3D24-2E50-D07E-FC47-6A23810CA9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A5877A-1DF3-3364-927A-156DA347C9DC}"/>
              </a:ext>
            </a:extLst>
          </p:cNvPr>
          <p:cNvSpPr>
            <a:spLocks noGrp="1" noRot="1" noMove="1" noResize="1" noEditPoints="1" noAdjustHandles="1" noChangeArrowheads="1" noChangeShapeType="1"/>
          </p:cNvSpPr>
          <p:nvPr>
            <p:ph type="title"/>
          </p:nvPr>
        </p:nvSpPr>
        <p:spPr/>
        <p:txBody>
          <a:bodyPr/>
          <a:lstStyle/>
          <a:p>
            <a:r>
              <a:rPr lang="en-US">
                <a:latin typeface="PermianSlabSerifTypeface"/>
              </a:rPr>
              <a:t> Wait for Further Correspondence</a:t>
            </a:r>
          </a:p>
        </p:txBody>
      </p:sp>
      <p:sp>
        <p:nvSpPr>
          <p:cNvPr id="3" name="TextBox 2" descr="If additional information is needed, you will receive an email and/or letter outlining the steps required to complete your application. &#10;&#10;If an email or letter is not received, you can assume your application is progressing in the licensing process. &#10;&#10;Reminder: Monitor the email address associated with your account, including spam or junk folders. &#10;">
            <a:extLst>
              <a:ext uri="{FF2B5EF4-FFF2-40B4-BE49-F238E27FC236}">
                <a16:creationId xmlns:a16="http://schemas.microsoft.com/office/drawing/2014/main" id="{5127B607-3072-9139-4673-8F442700EB81}"/>
              </a:ext>
            </a:extLst>
          </p:cNvPr>
          <p:cNvSpPr txBox="1">
            <a:spLocks/>
          </p:cNvSpPr>
          <p:nvPr/>
        </p:nvSpPr>
        <p:spPr>
          <a:xfrm>
            <a:off x="1137118" y="1741341"/>
            <a:ext cx="4102100" cy="3754874"/>
          </a:xfrm>
          <a:prstGeom prst="rect">
            <a:avLst/>
          </a:prstGeom>
          <a:solidFill>
            <a:srgbClr val="E8E8E8"/>
          </a:solidFill>
          <a:ln w="15875">
            <a:solidFill>
              <a:srgbClr val="284178"/>
            </a:solidFill>
          </a:ln>
        </p:spPr>
        <p:txBody>
          <a:bodyPr wrap="square" rtlCol="0">
            <a:spAutoFit/>
          </a:bodyPr>
          <a:lstStyle/>
          <a:p>
            <a:r>
              <a:rPr lang="en-US" sz="1400" dirty="0">
                <a:solidFill>
                  <a:srgbClr val="002060"/>
                </a:solidFill>
                <a:latin typeface="PermianSlabSerifTypeface" panose="02000000000000000000" pitchFamily="50" charset="0"/>
              </a:rPr>
              <a:t>If additional information is needed, you will receive an email and/or letter outlining the steps required to complete your application. </a:t>
            </a:r>
          </a:p>
          <a:p>
            <a:endParaRPr lang="en-US" sz="1400" dirty="0">
              <a:solidFill>
                <a:srgbClr val="002060"/>
              </a:solidFill>
              <a:latin typeface="PermianSlabSerifTypeface" panose="02000000000000000000" pitchFamily="50" charset="0"/>
            </a:endParaRPr>
          </a:p>
          <a:p>
            <a:r>
              <a:rPr lang="en-US" sz="1400" dirty="0">
                <a:solidFill>
                  <a:srgbClr val="002060"/>
                </a:solidFill>
                <a:latin typeface="PermianSlabSerifTypeface" panose="02000000000000000000" pitchFamily="50" charset="0"/>
              </a:rPr>
              <a:t>If an email or letter is not received, you can assume your application is progressing in the licensing process. </a:t>
            </a:r>
          </a:p>
          <a:p>
            <a:endParaRPr lang="en-US" sz="1400" dirty="0">
              <a:solidFill>
                <a:srgbClr val="002060"/>
              </a:solidFill>
              <a:latin typeface="PermianSlabSerifTypeface" panose="02000000000000000000" pitchFamily="50" charset="0"/>
            </a:endParaRPr>
          </a:p>
          <a:p>
            <a:r>
              <a:rPr lang="en-US" sz="1400" dirty="0">
                <a:solidFill>
                  <a:schemeClr val="tx2"/>
                </a:solidFill>
                <a:latin typeface="PermianSlabSerifTypeface"/>
                <a:ea typeface="Calibri"/>
                <a:cs typeface="Calibri"/>
              </a:rPr>
              <a:t>Once the application is approved, the ID card will be generated and mailed to the address on file.</a:t>
            </a:r>
          </a:p>
          <a:p>
            <a:endParaRPr lang="en-US" sz="1400" b="1" dirty="0">
              <a:solidFill>
                <a:srgbClr val="C00000"/>
              </a:solidFill>
              <a:latin typeface="PermianSlabSerifTypeface"/>
              <a:ea typeface="Calibri"/>
              <a:cs typeface="Calibri"/>
            </a:endParaRPr>
          </a:p>
          <a:p>
            <a:r>
              <a:rPr lang="en-US" sz="1400" dirty="0">
                <a:solidFill>
                  <a:srgbClr val="C00000"/>
                </a:solidFill>
                <a:latin typeface="PermianSlabSerifTypeface"/>
                <a:ea typeface="Calibri"/>
                <a:cs typeface="Calibri"/>
              </a:rPr>
              <a:t>*Verify your license status through </a:t>
            </a:r>
            <a:r>
              <a:rPr lang="en-US" sz="1400" u="sng" dirty="0">
                <a:solidFill>
                  <a:srgbClr val="C00000"/>
                </a:solidFill>
                <a:latin typeface="PermianSlabSerifTypeface" panose="02000000000000000000" pitchFamily="50" charset="0"/>
                <a:hlinkClick r:id="rId2">
                  <a:extLst>
                    <a:ext uri="{A12FA001-AC4F-418D-AE19-62706E023703}">
                      <ahyp:hlinkClr xmlns:ahyp="http://schemas.microsoft.com/office/drawing/2018/hyperlinkcolor" val="tx"/>
                    </a:ext>
                  </a:extLst>
                </a:hlinkClick>
              </a:rPr>
              <a:t>https://verify.tn.gov</a:t>
            </a:r>
            <a:r>
              <a:rPr lang="en-US" sz="1400" dirty="0">
                <a:solidFill>
                  <a:schemeClr val="tx2"/>
                </a:solidFill>
                <a:latin typeface="PermianSlabSerifTypeface" panose="02000000000000000000" pitchFamily="50" charset="0"/>
              </a:rPr>
              <a:t>.</a:t>
            </a:r>
          </a:p>
          <a:p>
            <a:pPr algn="ctr"/>
            <a:endParaRPr lang="en-US" sz="1400" dirty="0">
              <a:solidFill>
                <a:srgbClr val="002060"/>
              </a:solidFill>
              <a:latin typeface="PermianSlabSerifTypeface" panose="02000000000000000000" pitchFamily="50" charset="0"/>
            </a:endParaRPr>
          </a:p>
          <a:p>
            <a:pPr algn="ctr"/>
            <a:r>
              <a:rPr lang="en-US" sz="1400" i="1" dirty="0">
                <a:solidFill>
                  <a:srgbClr val="BF1E1E"/>
                </a:solidFill>
                <a:latin typeface="PermianSlabSerifTypeface" panose="02000000000000000000" pitchFamily="50" charset="0"/>
              </a:rPr>
              <a:t>Reminder:</a:t>
            </a:r>
            <a:r>
              <a:rPr lang="en-US" sz="1400" i="1" dirty="0">
                <a:solidFill>
                  <a:srgbClr val="002060"/>
                </a:solidFill>
                <a:latin typeface="PermianSlabSerifTypeface" panose="02000000000000000000" pitchFamily="50" charset="0"/>
              </a:rPr>
              <a:t> Monitor the email address associated with your account, including spam or junk folders. </a:t>
            </a:r>
          </a:p>
        </p:txBody>
      </p:sp>
      <p:sp>
        <p:nvSpPr>
          <p:cNvPr id="2" name="Rectangle 1">
            <a:extLst>
              <a:ext uri="{FF2B5EF4-FFF2-40B4-BE49-F238E27FC236}">
                <a16:creationId xmlns:a16="http://schemas.microsoft.com/office/drawing/2014/main" id="{65706996-9560-B2A3-5648-8C5335DBFE65}"/>
              </a:ext>
              <a:ext uri="{C183D7F6-B498-43B3-948B-1728B52AA6E4}">
                <adec:decorative xmlns:adec="http://schemas.microsoft.com/office/drawing/2017/decorative" val="1"/>
              </a:ext>
            </a:extLst>
          </p:cNvPr>
          <p:cNvSpPr/>
          <p:nvPr/>
        </p:nvSpPr>
        <p:spPr>
          <a:xfrm>
            <a:off x="7563826" y="1873250"/>
            <a:ext cx="3695700" cy="3491056"/>
          </a:xfrm>
          <a:prstGeom prst="rect">
            <a:avLst/>
          </a:prstGeom>
          <a:solidFill>
            <a:srgbClr val="284178">
              <a:alpha val="76000"/>
            </a:srgbClr>
          </a:solidFill>
          <a:ln w="19050">
            <a:solidFill>
              <a:srgbClr val="2841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BA038D-5AB2-E5EA-8C82-4BD6D9F46C27}"/>
              </a:ext>
              <a:ext uri="{C183D7F6-B498-43B3-948B-1728B52AA6E4}">
                <adec:decorative xmlns:adec="http://schemas.microsoft.com/office/drawing/2017/decorative" val="1"/>
              </a:ext>
            </a:extLst>
          </p:cNvPr>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63826" y="1873250"/>
            <a:ext cx="3491056" cy="3491056"/>
          </a:xfrm>
          <a:prstGeom prst="rect">
            <a:avLst/>
          </a:prstGeom>
        </p:spPr>
      </p:pic>
    </p:spTree>
    <p:extLst>
      <p:ext uri="{BB962C8B-B14F-4D97-AF65-F5344CB8AC3E}">
        <p14:creationId xmlns:p14="http://schemas.microsoft.com/office/powerpoint/2010/main" val="21281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3F7D-C89D-9896-2B9E-7A5505C66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78F0B1-98BB-E64A-94F0-99F62A06D505}"/>
              </a:ext>
            </a:extLst>
          </p:cNvPr>
          <p:cNvSpPr>
            <a:spLocks noGrp="1" noRot="1" noMove="1" noResize="1" noEditPoints="1" noAdjustHandles="1" noChangeArrowheads="1" noChangeShapeType="1"/>
          </p:cNvSpPr>
          <p:nvPr>
            <p:ph type="title"/>
          </p:nvPr>
        </p:nvSpPr>
        <p:spPr/>
        <p:txBody>
          <a:bodyPr/>
          <a:lstStyle/>
          <a:p>
            <a:r>
              <a:rPr lang="en-US"/>
              <a:t>Private Protective Services Contact Information</a:t>
            </a:r>
          </a:p>
        </p:txBody>
      </p:sp>
      <p:pic>
        <p:nvPicPr>
          <p:cNvPr id="3" name="Picture 2">
            <a:hlinkClick r:id="rId2"/>
            <a:extLst>
              <a:ext uri="{FF2B5EF4-FFF2-40B4-BE49-F238E27FC236}">
                <a16:creationId xmlns:a16="http://schemas.microsoft.com/office/drawing/2014/main" id="{265DA2CA-2C45-61BA-F4A8-65F839476CA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32" y="1680651"/>
            <a:ext cx="4364713" cy="2908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ADD7C5B2-B236-ECCB-A629-7545EFBF136C}"/>
              </a:ext>
            </a:extLst>
          </p:cNvPr>
          <p:cNvSpPr txBox="1"/>
          <p:nvPr/>
        </p:nvSpPr>
        <p:spPr>
          <a:xfrm>
            <a:off x="1137414" y="4589111"/>
            <a:ext cx="3830547"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i="1">
                <a:solidFill>
                  <a:srgbClr val="1B365D"/>
                </a:solidFill>
                <a:latin typeface="PermianSlabSerifTypeface" panose="02000000000000000000" pitchFamily="50" charset="0"/>
              </a:rPr>
              <a:t>For more information or assistance, please visit our website by clicking the image above. </a:t>
            </a:r>
          </a:p>
        </p:txBody>
      </p:sp>
      <p:sp>
        <p:nvSpPr>
          <p:cNvPr id="10" name="TextBox 9" descr="Email:   Private.Protective@tn.gov &#10;Customer Service Phone: 615-741-3449&#10;&#10;Address: &#10;Detection Services Licensing Program&#10;Tennessee Department of Commerce and Insurance&#10;Private Protective Services &#10;Davy Crockett Tower, 10th Floor &#10;500 James Robertson Parkway&#10;Nashville, TN 37243&#10;">
            <a:extLst>
              <a:ext uri="{FF2B5EF4-FFF2-40B4-BE49-F238E27FC236}">
                <a16:creationId xmlns:a16="http://schemas.microsoft.com/office/drawing/2014/main" id="{3657DAC9-6DF7-00E3-3F1A-5DF759DF8507}"/>
              </a:ext>
            </a:extLst>
          </p:cNvPr>
          <p:cNvSpPr txBox="1"/>
          <p:nvPr/>
        </p:nvSpPr>
        <p:spPr>
          <a:xfrm>
            <a:off x="6458404" y="1940687"/>
            <a:ext cx="4812846" cy="2246769"/>
          </a:xfrm>
          <a:prstGeom prst="rect">
            <a:avLst/>
          </a:prstGeom>
          <a:noFill/>
        </p:spPr>
        <p:txBody>
          <a:bodyPr wrap="square" lIns="91440" tIns="45720" rIns="91440" bIns="45720" anchor="t">
            <a:spAutoFit/>
          </a:bodyPr>
          <a:lstStyle/>
          <a:p>
            <a:r>
              <a:rPr lang="en-US" sz="1400" u="sng">
                <a:solidFill>
                  <a:srgbClr val="284178"/>
                </a:solidFill>
                <a:latin typeface="PermianSlabSerifTypeface"/>
              </a:rPr>
              <a:t>Email:</a:t>
            </a:r>
            <a:r>
              <a:rPr lang="en-US" sz="1400" dirty="0">
                <a:solidFill>
                  <a:srgbClr val="284178"/>
                </a:solidFill>
                <a:latin typeface="PermianSlabSerifTypeface"/>
              </a:rPr>
              <a:t>   </a:t>
            </a:r>
            <a:r>
              <a:rPr lang="en-US" sz="1400" u="sng" dirty="0">
                <a:latin typeface="PermianSlabSerifTypeface"/>
                <a:hlinkClick r:id="rId4"/>
              </a:rPr>
              <a:t>Private.Protective@tn.gov</a:t>
            </a:r>
            <a:r>
              <a:rPr lang="en-US" sz="1400" u="sng" dirty="0">
                <a:latin typeface="PermianSlabSerifTypeface"/>
              </a:rPr>
              <a:t> </a:t>
            </a:r>
            <a:endParaRPr lang="en-US" sz="1400" dirty="0">
              <a:latin typeface="PermianSlabSerifTypeface"/>
            </a:endParaRPr>
          </a:p>
          <a:p>
            <a:r>
              <a:rPr lang="en-US" sz="1400" u="sng" dirty="0">
                <a:solidFill>
                  <a:srgbClr val="284178"/>
                </a:solidFill>
                <a:latin typeface="PermianSlabSerifTypeface"/>
              </a:rPr>
              <a:t>Customer Service Phone</a:t>
            </a:r>
            <a:r>
              <a:rPr lang="en-US" sz="1400">
                <a:solidFill>
                  <a:srgbClr val="284178"/>
                </a:solidFill>
                <a:latin typeface="PermianSlabSerifTypeface"/>
              </a:rPr>
              <a:t>: 615-741-6382</a:t>
            </a:r>
            <a:endParaRPr lang="en-US" sz="1400">
              <a:solidFill>
                <a:srgbClr val="284178"/>
              </a:solidFill>
              <a:latin typeface="PermianSlabSerifTypeface" panose="02000000000000000000" pitchFamily="50" charset="0"/>
            </a:endParaRPr>
          </a:p>
          <a:p>
            <a:endParaRPr lang="en-US" sz="1400">
              <a:solidFill>
                <a:srgbClr val="284178"/>
              </a:solidFill>
              <a:latin typeface="PermianSlabSerifTypeface" panose="02000000000000000000" pitchFamily="50" charset="0"/>
            </a:endParaRPr>
          </a:p>
          <a:p>
            <a:r>
              <a:rPr lang="en-US" sz="1400" u="sng">
                <a:solidFill>
                  <a:srgbClr val="284178"/>
                </a:solidFill>
                <a:latin typeface="PermianSlabSerifTypeface" panose="02000000000000000000" pitchFamily="50" charset="0"/>
              </a:rPr>
              <a:t>Address</a:t>
            </a:r>
            <a:r>
              <a:rPr lang="en-US" sz="1400">
                <a:solidFill>
                  <a:srgbClr val="284178"/>
                </a:solidFill>
                <a:latin typeface="PermianSlabSerifTypeface" panose="02000000000000000000" pitchFamily="50" charset="0"/>
              </a:rPr>
              <a:t>: </a:t>
            </a:r>
          </a:p>
          <a:p>
            <a:r>
              <a:rPr lang="en-US" sz="1400">
                <a:solidFill>
                  <a:srgbClr val="284178"/>
                </a:solidFill>
                <a:latin typeface="PermianSlabSerifTypeface" panose="02000000000000000000" pitchFamily="50" charset="0"/>
              </a:rPr>
              <a:t>Detection Services Licensing Program</a:t>
            </a:r>
          </a:p>
          <a:p>
            <a:r>
              <a:rPr lang="en-US" sz="1400">
                <a:solidFill>
                  <a:srgbClr val="284178"/>
                </a:solidFill>
                <a:latin typeface="PermianSlabSerifTypeface" panose="02000000000000000000" pitchFamily="50" charset="0"/>
              </a:rPr>
              <a:t>Tennessee Department of Commerce and Insurance</a:t>
            </a:r>
          </a:p>
          <a:p>
            <a:r>
              <a:rPr lang="en-US" sz="1400">
                <a:solidFill>
                  <a:srgbClr val="284178"/>
                </a:solidFill>
                <a:latin typeface="PermianSlabSerifTypeface" panose="02000000000000000000" pitchFamily="50" charset="0"/>
              </a:rPr>
              <a:t>Private Protective Services </a:t>
            </a:r>
          </a:p>
          <a:p>
            <a:r>
              <a:rPr lang="en-US" sz="1400">
                <a:solidFill>
                  <a:srgbClr val="284178"/>
                </a:solidFill>
                <a:latin typeface="PermianSlabSerifTypeface" panose="02000000000000000000" pitchFamily="50" charset="0"/>
              </a:rPr>
              <a:t>Davy Crockett Tower, 10</a:t>
            </a:r>
            <a:r>
              <a:rPr lang="en-US" sz="1400" baseline="30000">
                <a:solidFill>
                  <a:srgbClr val="284178"/>
                </a:solidFill>
                <a:latin typeface="PermianSlabSerifTypeface" panose="02000000000000000000" pitchFamily="50" charset="0"/>
              </a:rPr>
              <a:t>th</a:t>
            </a:r>
            <a:r>
              <a:rPr lang="en-US" sz="1400">
                <a:solidFill>
                  <a:srgbClr val="284178"/>
                </a:solidFill>
                <a:latin typeface="PermianSlabSerifTypeface" panose="02000000000000000000" pitchFamily="50" charset="0"/>
              </a:rPr>
              <a:t> Floor </a:t>
            </a:r>
          </a:p>
          <a:p>
            <a:r>
              <a:rPr lang="en-US" sz="1400">
                <a:solidFill>
                  <a:srgbClr val="284178"/>
                </a:solidFill>
                <a:latin typeface="PermianSlabSerifTypeface" panose="02000000000000000000" pitchFamily="50" charset="0"/>
              </a:rPr>
              <a:t>500 James Robertson Parkway</a:t>
            </a:r>
          </a:p>
          <a:p>
            <a:r>
              <a:rPr lang="en-US" sz="1400">
                <a:solidFill>
                  <a:srgbClr val="284178"/>
                </a:solidFill>
                <a:latin typeface="PermianSlabSerifTypeface" panose="02000000000000000000" pitchFamily="50" charset="0"/>
              </a:rPr>
              <a:t>Nashville, TN 37243</a:t>
            </a:r>
          </a:p>
        </p:txBody>
      </p:sp>
    </p:spTree>
    <p:extLst>
      <p:ext uri="{BB962C8B-B14F-4D97-AF65-F5344CB8AC3E}">
        <p14:creationId xmlns:p14="http://schemas.microsoft.com/office/powerpoint/2010/main" val="85372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AF24-9CD1-7F64-4392-94697B198F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B070A-421A-A545-C09F-A60DAAEFF1F1}"/>
              </a:ext>
            </a:extLst>
          </p:cNvPr>
          <p:cNvSpPr>
            <a:spLocks noGrp="1" noRot="1" noMove="1" noResize="1" noEditPoints="1" noAdjustHandles="1" noChangeArrowheads="1" noChangeShapeType="1"/>
          </p:cNvSpPr>
          <p:nvPr>
            <p:ph type="title"/>
          </p:nvPr>
        </p:nvSpPr>
        <p:spPr/>
        <p:txBody>
          <a:bodyPr/>
          <a:lstStyle/>
          <a:p>
            <a:r>
              <a:rPr lang="en-US"/>
              <a:t>Step 2: Apply</a:t>
            </a:r>
          </a:p>
        </p:txBody>
      </p:sp>
      <p:sp>
        <p:nvSpPr>
          <p:cNvPr id="3" name="TextBox 2" descr="&#10;">
            <a:extLst>
              <a:ext uri="{FF2B5EF4-FFF2-40B4-BE49-F238E27FC236}">
                <a16:creationId xmlns:a16="http://schemas.microsoft.com/office/drawing/2014/main" id="{2F70A480-2FB1-9047-9364-5ADB8EDEB624}"/>
              </a:ext>
            </a:extLst>
          </p:cNvPr>
          <p:cNvSpPr txBox="1">
            <a:spLocks/>
          </p:cNvSpPr>
          <p:nvPr/>
        </p:nvSpPr>
        <p:spPr>
          <a:xfrm>
            <a:off x="3410410" y="1641994"/>
            <a:ext cx="5371179" cy="338554"/>
          </a:xfrm>
          <a:prstGeom prst="rect">
            <a:avLst/>
          </a:prstGeom>
          <a:solidFill>
            <a:srgbClr val="E8E8E8"/>
          </a:solidFill>
          <a:ln w="15875">
            <a:solidFill>
              <a:srgbClr val="284178"/>
            </a:solidFill>
          </a:ln>
        </p:spPr>
        <p:txBody>
          <a:bodyPr wrap="square" rtlCol="0">
            <a:spAutoFit/>
          </a:bodyPr>
          <a:lstStyle/>
          <a:p>
            <a:r>
              <a:rPr lang="en-US" sz="1600" b="1" dirty="0">
                <a:solidFill>
                  <a:srgbClr val="1B365D"/>
                </a:solidFill>
                <a:latin typeface="PermianSlabSerifTypeface" panose="02000000000000000000" pitchFamily="50" charset="0"/>
              </a:rPr>
              <a:t>Click on the </a:t>
            </a:r>
            <a:r>
              <a:rPr lang="en-US" sz="1600" b="1" dirty="0">
                <a:solidFill>
                  <a:srgbClr val="C00000"/>
                </a:solidFill>
                <a:latin typeface="PermianSlabSerifTypeface" panose="02000000000000000000" pitchFamily="50" charset="0"/>
              </a:rPr>
              <a:t>“Apply”</a:t>
            </a:r>
            <a:r>
              <a:rPr lang="en-US" sz="1600" b="1" dirty="0">
                <a:solidFill>
                  <a:srgbClr val="1B365D"/>
                </a:solidFill>
                <a:latin typeface="PermianSlabSerifTypeface" panose="02000000000000000000" pitchFamily="50" charset="0"/>
              </a:rPr>
              <a:t> tile in your Quick Actions Menu.</a:t>
            </a:r>
            <a:endParaRPr lang="en-US" dirty="0">
              <a:solidFill>
                <a:srgbClr val="284178"/>
              </a:solidFill>
              <a:latin typeface="PermianSlabSerifTypeface" panose="02000000000000000000" pitchFamily="50" charset="0"/>
            </a:endParaRPr>
          </a:p>
        </p:txBody>
      </p:sp>
      <p:pic>
        <p:nvPicPr>
          <p:cNvPr id="6" name="Picture 5" descr="A page of eight quick‑action icons, including My Licenses or Permits, Verify, File a Complaint, Video Tutorials, Pending Transactions, Authorized Users, Link License or Permit, and Logout. The Apply icon on the top row is circled.">
            <a:extLst>
              <a:ext uri="{FF2B5EF4-FFF2-40B4-BE49-F238E27FC236}">
                <a16:creationId xmlns:a16="http://schemas.microsoft.com/office/drawing/2014/main" id="{4D450ECD-318A-7817-F649-9B484BFE1BE5}"/>
              </a:ext>
            </a:extLst>
          </p:cNvPr>
          <p:cNvPicPr>
            <a:picLocks noChangeAspect="1"/>
          </p:cNvPicPr>
          <p:nvPr/>
        </p:nvPicPr>
        <p:blipFill>
          <a:blip r:embed="rId2"/>
          <a:stretch>
            <a:fillRect/>
          </a:stretch>
        </p:blipFill>
        <p:spPr>
          <a:xfrm>
            <a:off x="2642616" y="2957793"/>
            <a:ext cx="6906768" cy="3063313"/>
          </a:xfrm>
          <a:prstGeom prst="rect">
            <a:avLst/>
          </a:prstGeom>
        </p:spPr>
      </p:pic>
    </p:spTree>
    <p:extLst>
      <p:ext uri="{BB962C8B-B14F-4D97-AF65-F5344CB8AC3E}">
        <p14:creationId xmlns:p14="http://schemas.microsoft.com/office/powerpoint/2010/main" val="373466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449A-8A7E-14EE-B259-0A4446BEC1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DF9477-E287-5EC2-8D45-933CF61CFE24}"/>
              </a:ext>
            </a:extLst>
          </p:cNvPr>
          <p:cNvSpPr>
            <a:spLocks noGrp="1" noRot="1" noMove="1" noResize="1" noEditPoints="1" noAdjustHandles="1" noChangeArrowheads="1" noChangeShapeType="1"/>
          </p:cNvSpPr>
          <p:nvPr>
            <p:ph type="title"/>
          </p:nvPr>
        </p:nvSpPr>
        <p:spPr/>
        <p:txBody>
          <a:bodyPr/>
          <a:lstStyle/>
          <a:p>
            <a:r>
              <a:rPr lang="en-US"/>
              <a:t>Step 3: Application Search</a:t>
            </a:r>
          </a:p>
        </p:txBody>
      </p:sp>
      <p:sp>
        <p:nvSpPr>
          <p:cNvPr id="15" name="TextBox 14" descr="&#10;">
            <a:extLst>
              <a:ext uri="{FF2B5EF4-FFF2-40B4-BE49-F238E27FC236}">
                <a16:creationId xmlns:a16="http://schemas.microsoft.com/office/drawing/2014/main" id="{5C39F4A4-8C64-D7F6-D8CD-3A0D9EB08B2B}"/>
              </a:ext>
            </a:extLst>
          </p:cNvPr>
          <p:cNvSpPr txBox="1"/>
          <p:nvPr/>
        </p:nvSpPr>
        <p:spPr>
          <a:xfrm>
            <a:off x="889000" y="2195051"/>
            <a:ext cx="3978993" cy="2893100"/>
          </a:xfrm>
          <a:prstGeom prst="rect">
            <a:avLst/>
          </a:prstGeom>
          <a:noFill/>
        </p:spPr>
        <p:txBody>
          <a:bodyPr wrap="square" rtlCol="0">
            <a:spAutoFit/>
          </a:bodyPr>
          <a:lstStyle/>
          <a:p>
            <a:r>
              <a:rPr lang="en-US" sz="1400" dirty="0">
                <a:solidFill>
                  <a:schemeClr val="bg2">
                    <a:lumMod val="75000"/>
                  </a:schemeClr>
                </a:solidFill>
                <a:latin typeface="PermianSlabSerifTypeface" panose="02000000000000000000" pitchFamily="50" charset="0"/>
              </a:rPr>
              <a:t>Search</a:t>
            </a:r>
            <a:r>
              <a:rPr lang="en-US" sz="1400" dirty="0">
                <a:solidFill>
                  <a:srgbClr val="284178"/>
                </a:solidFill>
                <a:latin typeface="PermianSlabSerifTypeface" panose="02000000000000000000" pitchFamily="50" charset="0"/>
              </a:rPr>
              <a:t> </a:t>
            </a:r>
            <a:r>
              <a:rPr lang="en-US" sz="1400" dirty="0">
                <a:solidFill>
                  <a:srgbClr val="1B365D"/>
                </a:solidFill>
                <a:latin typeface="PermianSlabSerifTypeface" panose="02000000000000000000" pitchFamily="50" charset="0"/>
              </a:rPr>
              <a:t>for the application:</a:t>
            </a:r>
          </a:p>
          <a:p>
            <a:endParaRPr lang="en-US" sz="1400" dirty="0">
              <a:solidFill>
                <a:srgbClr val="1B365D"/>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Board/Program: </a:t>
            </a:r>
            <a:r>
              <a:rPr lang="en-US" sz="1400" dirty="0">
                <a:solidFill>
                  <a:srgbClr val="C00000"/>
                </a:solidFill>
                <a:latin typeface="PermianSlabSerifTypeface" panose="02000000000000000000" pitchFamily="50" charset="0"/>
              </a:rPr>
              <a:t>“</a:t>
            </a:r>
            <a:r>
              <a:rPr lang="en-US" sz="1400" dirty="0">
                <a:solidFill>
                  <a:schemeClr val="bg2">
                    <a:lumMod val="75000"/>
                  </a:schemeClr>
                </a:solidFill>
                <a:latin typeface="PermianSlabSerifTypeface" panose="02000000000000000000" pitchFamily="50" charset="0"/>
              </a:rPr>
              <a:t>Private Protective Services”</a:t>
            </a:r>
          </a:p>
          <a:p>
            <a:endParaRPr lang="en-US" sz="1400" dirty="0">
              <a:solidFill>
                <a:schemeClr val="bg2">
                  <a:lumMod val="75000"/>
                </a:schemeClr>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License Type/Permit: </a:t>
            </a:r>
            <a:r>
              <a:rPr lang="en-US" sz="1400" dirty="0">
                <a:solidFill>
                  <a:srgbClr val="C00000"/>
                </a:solidFill>
                <a:latin typeface="PermianSlabSerifTypeface" panose="02000000000000000000" pitchFamily="50" charset="0"/>
              </a:rPr>
              <a:t>“</a:t>
            </a:r>
            <a:r>
              <a:rPr lang="en-US" sz="1400" dirty="0">
                <a:solidFill>
                  <a:srgbClr val="BF1E1E"/>
                </a:solidFill>
                <a:latin typeface="PermianSlabSerifTypeface" panose="02000000000000000000" pitchFamily="50" charset="0"/>
              </a:rPr>
              <a:t>Private Protective Service Armed Guard”</a:t>
            </a:r>
          </a:p>
          <a:p>
            <a:endParaRPr lang="en-US" sz="1400" dirty="0">
              <a:solidFill>
                <a:srgbClr val="BF1E1E"/>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Application Name: </a:t>
            </a:r>
            <a:r>
              <a:rPr lang="en-US" sz="1400" dirty="0">
                <a:solidFill>
                  <a:srgbClr val="FF0000"/>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Initial Armed Guard Registration Application”</a:t>
            </a:r>
          </a:p>
          <a:p>
            <a:endParaRPr lang="en-US" sz="1400" dirty="0">
              <a:solidFill>
                <a:srgbClr val="284178"/>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Select</a:t>
            </a:r>
            <a:r>
              <a:rPr lang="en-US" sz="1400" dirty="0">
                <a:solidFill>
                  <a:srgbClr val="284178"/>
                </a:solidFill>
                <a:latin typeface="PermianSlabSerifTypeface" panose="02000000000000000000" pitchFamily="50" charset="0"/>
              </a:rPr>
              <a:t> </a:t>
            </a:r>
            <a:r>
              <a:rPr lang="en-US" sz="1400" dirty="0">
                <a:solidFill>
                  <a:schemeClr val="bg2">
                    <a:lumMod val="75000"/>
                  </a:schemeClr>
                </a:solidFill>
                <a:latin typeface="PermianSlabSerifTypeface" panose="02000000000000000000" pitchFamily="50" charset="0"/>
              </a:rPr>
              <a:t>“Search”</a:t>
            </a:r>
            <a:r>
              <a:rPr lang="en-US" sz="1400" dirty="0">
                <a:solidFill>
                  <a:schemeClr val="tx2"/>
                </a:solidFill>
                <a:latin typeface="PermianSlabSerifTypeface" panose="02000000000000000000" pitchFamily="50" charset="0"/>
              </a:rPr>
              <a:t>,</a:t>
            </a:r>
            <a:r>
              <a:rPr lang="en-US" sz="1400" dirty="0">
                <a:solidFill>
                  <a:schemeClr val="bg2">
                    <a:lumMod val="75000"/>
                  </a:schemeClr>
                </a:solidFill>
                <a:latin typeface="PermianSlabSerifTypeface" panose="02000000000000000000" pitchFamily="50" charset="0"/>
              </a:rPr>
              <a:t> </a:t>
            </a:r>
            <a:r>
              <a:rPr lang="en-US" sz="1400" dirty="0">
                <a:solidFill>
                  <a:srgbClr val="1B365D"/>
                </a:solidFill>
                <a:latin typeface="PermianSlabSerifTypeface" panose="02000000000000000000" pitchFamily="50" charset="0"/>
              </a:rPr>
              <a:t>once the results appear, select </a:t>
            </a:r>
            <a:r>
              <a:rPr lang="en-US" sz="1400" dirty="0">
                <a:solidFill>
                  <a:srgbClr val="FF0000"/>
                </a:solidFill>
                <a:latin typeface="PermianSlabSerifTypeface" panose="02000000000000000000" pitchFamily="50" charset="0"/>
              </a:rPr>
              <a:t>“</a:t>
            </a:r>
            <a:r>
              <a:rPr lang="en-US" sz="1400" dirty="0">
                <a:solidFill>
                  <a:srgbClr val="BF1E1E"/>
                </a:solidFill>
                <a:latin typeface="PermianSlabSerifTypeface" panose="02000000000000000000" pitchFamily="50" charset="0"/>
              </a:rPr>
              <a:t>View”</a:t>
            </a:r>
            <a:r>
              <a:rPr lang="en-US" sz="1400" dirty="0">
                <a:solidFill>
                  <a:schemeClr val="tx2"/>
                </a:solidFill>
                <a:latin typeface="PermianSlabSerifTypeface" panose="02000000000000000000" pitchFamily="50" charset="0"/>
              </a:rPr>
              <a:t>.</a:t>
            </a:r>
          </a:p>
        </p:txBody>
      </p:sp>
      <p:sp>
        <p:nvSpPr>
          <p:cNvPr id="12" name="Oval 11" descr="Application Search Screen">
            <a:extLst>
              <a:ext uri="{FF2B5EF4-FFF2-40B4-BE49-F238E27FC236}">
                <a16:creationId xmlns:a16="http://schemas.microsoft.com/office/drawing/2014/main" id="{AA33F35F-34D7-92F1-D296-FD75EE08DC82}"/>
              </a:ext>
            </a:extLst>
          </p:cNvPr>
          <p:cNvSpPr/>
          <p:nvPr/>
        </p:nvSpPr>
        <p:spPr>
          <a:xfrm>
            <a:off x="10690578" y="4775200"/>
            <a:ext cx="1077299" cy="15578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E0D86FED-78CE-55D8-67B7-EC3C7ADB0A65}"/>
              </a:ext>
              <a:ext uri="{C183D7F6-B498-43B3-948B-1728B52AA6E4}">
                <adec:decorative xmlns:adec="http://schemas.microsoft.com/office/drawing/2017/decorative" val="1"/>
              </a:ext>
            </a:extLst>
          </p:cNvPr>
          <p:cNvSpPr/>
          <p:nvPr/>
        </p:nvSpPr>
        <p:spPr>
          <a:xfrm>
            <a:off x="10690578" y="4910667"/>
            <a:ext cx="457200" cy="457200"/>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earch page with dropdowns for board, license type, and application name, plus a keyword field. A Search button is on the right. Below, the results list shows “Initial Armed Guard Registration Application” with requirements and a View button">
            <a:extLst>
              <a:ext uri="{FF2B5EF4-FFF2-40B4-BE49-F238E27FC236}">
                <a16:creationId xmlns:a16="http://schemas.microsoft.com/office/drawing/2014/main" id="{E57C7626-4DF6-E77F-A8FF-EDE3275789EA}"/>
              </a:ext>
            </a:extLst>
          </p:cNvPr>
          <p:cNvPicPr>
            <a:picLocks noChangeAspect="1"/>
          </p:cNvPicPr>
          <p:nvPr/>
        </p:nvPicPr>
        <p:blipFill>
          <a:blip r:embed="rId2"/>
          <a:stretch>
            <a:fillRect/>
          </a:stretch>
        </p:blipFill>
        <p:spPr>
          <a:xfrm>
            <a:off x="6059972" y="1299549"/>
            <a:ext cx="5707905" cy="4684105"/>
          </a:xfrm>
          <a:prstGeom prst="rect">
            <a:avLst/>
          </a:prstGeom>
        </p:spPr>
      </p:pic>
    </p:spTree>
    <p:extLst>
      <p:ext uri="{BB962C8B-B14F-4D97-AF65-F5344CB8AC3E}">
        <p14:creationId xmlns:p14="http://schemas.microsoft.com/office/powerpoint/2010/main" val="224804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CAF5-F90A-BDFA-27F7-C81D5EEEA9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9CC365-232C-583C-7102-0A8F617DA067}"/>
              </a:ext>
            </a:extLst>
          </p:cNvPr>
          <p:cNvSpPr>
            <a:spLocks noGrp="1"/>
          </p:cNvSpPr>
          <p:nvPr>
            <p:ph type="title"/>
          </p:nvPr>
        </p:nvSpPr>
        <p:spPr/>
        <p:txBody>
          <a:bodyPr/>
          <a:lstStyle/>
          <a:p>
            <a:r>
              <a:rPr lang="en-US"/>
              <a:t>Step 4: Begin Application</a:t>
            </a:r>
          </a:p>
        </p:txBody>
      </p:sp>
      <p:sp>
        <p:nvSpPr>
          <p:cNvPr id="3" name="TextBox 2" descr="&#10;">
            <a:extLst>
              <a:ext uri="{FF2B5EF4-FFF2-40B4-BE49-F238E27FC236}">
                <a16:creationId xmlns:a16="http://schemas.microsoft.com/office/drawing/2014/main" id="{3F2010F4-5C55-F28B-CE9C-11C24E217766}"/>
              </a:ext>
            </a:extLst>
          </p:cNvPr>
          <p:cNvSpPr txBox="1">
            <a:spLocks/>
          </p:cNvSpPr>
          <p:nvPr/>
        </p:nvSpPr>
        <p:spPr>
          <a:xfrm>
            <a:off x="2306170" y="1551166"/>
            <a:ext cx="7020858" cy="738664"/>
          </a:xfrm>
          <a:prstGeom prst="rect">
            <a:avLst/>
          </a:prstGeom>
          <a:solidFill>
            <a:srgbClr val="E8E8E8"/>
          </a:solidFill>
          <a:ln w="15875">
            <a:solidFill>
              <a:srgbClr val="284178"/>
            </a:solidFill>
          </a:ln>
        </p:spPr>
        <p:txBody>
          <a:bodyPr wrap="square" rtlCol="0">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This section is to confirm the application you have chosen, and gives the estimated completion time, processing time, and fee.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Once you have confirmed the information</a:t>
            </a:r>
            <a:r>
              <a:rPr lang="en-US" sz="1400" dirty="0">
                <a:solidFill>
                  <a:srgbClr val="C00000"/>
                </a:solidFill>
                <a:latin typeface="PermianSlabSerifTypeface" panose="02000000000000000000" pitchFamily="50" charset="0"/>
              </a:rPr>
              <a:t> </a:t>
            </a:r>
            <a:r>
              <a:rPr lang="en-US" sz="1400" dirty="0">
                <a:solidFill>
                  <a:schemeClr val="tx2"/>
                </a:solidFill>
                <a:latin typeface="PermianSlabSerifTypeface" panose="02000000000000000000" pitchFamily="50" charset="0"/>
              </a:rPr>
              <a:t>select</a:t>
            </a:r>
            <a:r>
              <a:rPr lang="en-US" sz="1400" dirty="0">
                <a:solidFill>
                  <a:srgbClr val="C00000"/>
                </a:solidFill>
                <a:latin typeface="PermianSlabSerifTypeface" panose="02000000000000000000" pitchFamily="50" charset="0"/>
              </a:rPr>
              <a:t> “Start”</a:t>
            </a:r>
            <a:r>
              <a:rPr lang="en-US" sz="1400" dirty="0">
                <a:solidFill>
                  <a:schemeClr val="tx2"/>
                </a:solidFill>
                <a:latin typeface="PermianSlabSerifTypeface" panose="02000000000000000000" pitchFamily="50" charset="0"/>
              </a:rPr>
              <a:t>.</a:t>
            </a:r>
          </a:p>
        </p:txBody>
      </p:sp>
      <p:pic>
        <p:nvPicPr>
          <p:cNvPr id="5" name="Picture 4" descr="A page titled “Initial Armed Guard Registration Application” shows estimated completion time, processing time, and fee. Below is a description of the transaction. A Start button is at the bottom right">
            <a:extLst>
              <a:ext uri="{FF2B5EF4-FFF2-40B4-BE49-F238E27FC236}">
                <a16:creationId xmlns:a16="http://schemas.microsoft.com/office/drawing/2014/main" id="{50FCABBC-423C-633A-D790-9550F1A9262B}"/>
              </a:ext>
            </a:extLst>
          </p:cNvPr>
          <p:cNvPicPr>
            <a:picLocks noChangeAspect="1"/>
          </p:cNvPicPr>
          <p:nvPr/>
        </p:nvPicPr>
        <p:blipFill>
          <a:blip r:embed="rId2"/>
          <a:stretch>
            <a:fillRect/>
          </a:stretch>
        </p:blipFill>
        <p:spPr>
          <a:xfrm>
            <a:off x="2072341" y="2723393"/>
            <a:ext cx="7488517" cy="3034447"/>
          </a:xfrm>
          <a:prstGeom prst="rect">
            <a:avLst/>
          </a:prstGeom>
        </p:spPr>
      </p:pic>
    </p:spTree>
    <p:extLst>
      <p:ext uri="{BB962C8B-B14F-4D97-AF65-F5344CB8AC3E}">
        <p14:creationId xmlns:p14="http://schemas.microsoft.com/office/powerpoint/2010/main" val="22319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7C3C-F1FA-305F-0588-A2A7656F4A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357371-DD55-BD74-7813-2C67F4B93938}"/>
              </a:ext>
            </a:extLst>
          </p:cNvPr>
          <p:cNvSpPr>
            <a:spLocks noGrp="1"/>
          </p:cNvSpPr>
          <p:nvPr>
            <p:ph type="title"/>
          </p:nvPr>
        </p:nvSpPr>
        <p:spPr/>
        <p:txBody>
          <a:bodyPr/>
          <a:lstStyle/>
          <a:p>
            <a:r>
              <a:rPr lang="en-US"/>
              <a:t>Step 5: Introduction</a:t>
            </a:r>
          </a:p>
        </p:txBody>
      </p:sp>
      <p:sp>
        <p:nvSpPr>
          <p:cNvPr id="5" name="TextBox 4" descr="&#10;">
            <a:extLst>
              <a:ext uri="{FF2B5EF4-FFF2-40B4-BE49-F238E27FC236}">
                <a16:creationId xmlns:a16="http://schemas.microsoft.com/office/drawing/2014/main" id="{072D663E-6182-2D6C-98AB-DE436AEFEF7D}"/>
              </a:ext>
            </a:extLst>
          </p:cNvPr>
          <p:cNvSpPr txBox="1"/>
          <p:nvPr/>
        </p:nvSpPr>
        <p:spPr>
          <a:xfrm>
            <a:off x="363899" y="1841451"/>
            <a:ext cx="4087701" cy="3323987"/>
          </a:xfrm>
          <a:prstGeom prst="rect">
            <a:avLst/>
          </a:prstGeom>
          <a:noFill/>
        </p:spPr>
        <p:txBody>
          <a:bodyPr wrap="square" rtlCol="0">
            <a:spAutoFit/>
          </a:bodyPr>
          <a:lstStyle/>
          <a:p>
            <a:r>
              <a:rPr lang="en-US" sz="1400" dirty="0">
                <a:solidFill>
                  <a:srgbClr val="1B365D"/>
                </a:solidFill>
                <a:latin typeface="PermianSlabSerifTypeface" panose="02000000000000000000" pitchFamily="50" charset="0"/>
              </a:rPr>
              <a:t>This section confirms whether you meet the requirements to continue the application. </a:t>
            </a:r>
          </a:p>
          <a:p>
            <a:endParaRPr lang="en-US" sz="1400" dirty="0">
              <a:solidFill>
                <a:srgbClr val="1B365D"/>
              </a:solidFill>
              <a:latin typeface="PermianSlabSerifTypeface" panose="02000000000000000000" pitchFamily="50" charset="0"/>
            </a:endParaRPr>
          </a:p>
          <a:p>
            <a:r>
              <a:rPr lang="en-US" sz="1400" dirty="0">
                <a:solidFill>
                  <a:schemeClr val="bg2">
                    <a:lumMod val="75000"/>
                  </a:schemeClr>
                </a:solidFill>
                <a:latin typeface="PermianSlabSerifTypeface" panose="02000000000000000000" pitchFamily="50" charset="0"/>
              </a:rPr>
              <a:t>Confirm you have all required documentation before </a:t>
            </a:r>
            <a:r>
              <a:rPr lang="en-US" sz="1400" dirty="0">
                <a:solidFill>
                  <a:srgbClr val="BF0B00"/>
                </a:solidFill>
                <a:latin typeface="PermianSlabSerifTypeface" panose="02000000000000000000" pitchFamily="50" charset="0"/>
              </a:rPr>
              <a:t>continuing</a:t>
            </a:r>
            <a:r>
              <a:rPr lang="en-US" sz="1400" dirty="0">
                <a:solidFill>
                  <a:schemeClr val="bg2">
                    <a:lumMod val="75000"/>
                  </a:schemeClr>
                </a:solidFill>
                <a:latin typeface="PermianSlabSerifTypeface" panose="02000000000000000000" pitchFamily="50" charset="0"/>
              </a:rPr>
              <a:t> the application process. </a:t>
            </a:r>
          </a:p>
          <a:p>
            <a:endParaRPr lang="en-US" sz="1400" i="1" dirty="0">
              <a:solidFill>
                <a:schemeClr val="bg2">
                  <a:lumMod val="75000"/>
                </a:schemeClr>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Required documents:</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Sixteen (16) hours of armed guard training.</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Color photo</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Electronic Fingerprints </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Dallas’s Law training, if applicable.</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Citizenship verification</a:t>
            </a: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Fee: $130</a:t>
            </a:r>
          </a:p>
          <a:p>
            <a:endParaRPr lang="en-US" sz="1400" dirty="0">
              <a:solidFill>
                <a:srgbClr val="1B365D"/>
              </a:solidFill>
              <a:latin typeface="PermianSlabSerifTypeface" panose="02000000000000000000" pitchFamily="50" charset="0"/>
            </a:endParaRPr>
          </a:p>
          <a:p>
            <a:r>
              <a:rPr lang="en-US" sz="1400" dirty="0">
                <a:solidFill>
                  <a:srgbClr val="1B365D"/>
                </a:solidFill>
                <a:latin typeface="PermianSlabSerifTypeface" panose="02000000000000000000" pitchFamily="50" charset="0"/>
              </a:rPr>
              <a:t>Click </a:t>
            </a:r>
            <a:r>
              <a:rPr lang="en-US" sz="1400" dirty="0">
                <a:solidFill>
                  <a:srgbClr val="BF1E1E"/>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r>
              <a:rPr lang="en-US" sz="1400" dirty="0">
                <a:solidFill>
                  <a:srgbClr val="BF1E1E"/>
                </a:solidFill>
                <a:latin typeface="PermianSlabSerifTypeface" panose="02000000000000000000" pitchFamily="50" charset="0"/>
              </a:rPr>
              <a:t> </a:t>
            </a:r>
          </a:p>
        </p:txBody>
      </p:sp>
      <p:pic>
        <p:nvPicPr>
          <p:cNvPr id="6" name="Picture 5" descr="An introduction page listing armed guard application requirements, including age, fingerprinting, training, photo, and citizenship verification. The total fee is $130. A Next button is at the bottom right">
            <a:extLst>
              <a:ext uri="{FF2B5EF4-FFF2-40B4-BE49-F238E27FC236}">
                <a16:creationId xmlns:a16="http://schemas.microsoft.com/office/drawing/2014/main" id="{A10AC9C4-7449-B27B-2D9E-E7E3454EADC4}"/>
              </a:ext>
            </a:extLst>
          </p:cNvPr>
          <p:cNvPicPr>
            <a:picLocks noGrp="1" noRot="1" noChangeAspect="1" noMove="1" noResize="1" noEditPoints="1" noAdjustHandles="1" noChangeArrowheads="1" noChangeShapeType="1" noCrop="1"/>
          </p:cNvPicPr>
          <p:nvPr/>
        </p:nvPicPr>
        <p:blipFill>
          <a:blip r:embed="rId2"/>
          <a:stretch>
            <a:fillRect/>
          </a:stretch>
        </p:blipFill>
        <p:spPr>
          <a:xfrm>
            <a:off x="4688858" y="1269114"/>
            <a:ext cx="7009589" cy="4684105"/>
          </a:xfrm>
          <a:prstGeom prst="rect">
            <a:avLst/>
          </a:prstGeom>
        </p:spPr>
      </p:pic>
      <p:sp>
        <p:nvSpPr>
          <p:cNvPr id="2" name="Rectangle 1">
            <a:extLst>
              <a:ext uri="{FF2B5EF4-FFF2-40B4-BE49-F238E27FC236}">
                <a16:creationId xmlns:a16="http://schemas.microsoft.com/office/drawing/2014/main" id="{42022C41-338B-383E-4176-70078540F8A3}"/>
              </a:ext>
            </a:extLst>
          </p:cNvPr>
          <p:cNvSpPr>
            <a:spLocks noGrp="1" noRot="1" noMove="1" noResize="1" noEditPoints="1" noAdjustHandles="1" noChangeArrowheads="1" noChangeShapeType="1"/>
          </p:cNvSpPr>
          <p:nvPr/>
        </p:nvSpPr>
        <p:spPr>
          <a:xfrm>
            <a:off x="5636526" y="3052657"/>
            <a:ext cx="118642" cy="1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582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AA18-C85F-9F2D-457D-001AE7CA79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2BD3CA-62D8-326A-072F-264F0EFD7FD1}"/>
              </a:ext>
            </a:extLst>
          </p:cNvPr>
          <p:cNvSpPr>
            <a:spLocks noGrp="1"/>
          </p:cNvSpPr>
          <p:nvPr>
            <p:ph type="title"/>
          </p:nvPr>
        </p:nvSpPr>
        <p:spPr/>
        <p:txBody>
          <a:bodyPr/>
          <a:lstStyle/>
          <a:p>
            <a:r>
              <a:rPr lang="en-US"/>
              <a:t>Step 6: Function Suitability</a:t>
            </a:r>
          </a:p>
        </p:txBody>
      </p:sp>
      <p:sp>
        <p:nvSpPr>
          <p:cNvPr id="5" name="TextBox 4">
            <a:extLst>
              <a:ext uri="{FF2B5EF4-FFF2-40B4-BE49-F238E27FC236}">
                <a16:creationId xmlns:a16="http://schemas.microsoft.com/office/drawing/2014/main" id="{D936776E-BC6F-D6A4-AA1E-12304162128A}"/>
              </a:ext>
            </a:extLst>
          </p:cNvPr>
          <p:cNvSpPr txBox="1"/>
          <p:nvPr/>
        </p:nvSpPr>
        <p:spPr>
          <a:xfrm>
            <a:off x="652638" y="2413337"/>
            <a:ext cx="3364089"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This section confirms whether you meet the requirements to continue the application. </a:t>
            </a:r>
          </a:p>
          <a:p>
            <a:endParaRPr lang="en-US" sz="1400" dirty="0">
              <a:solidFill>
                <a:schemeClr val="tx2"/>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Answer all questions based on your current status. </a:t>
            </a:r>
          </a:p>
          <a:p>
            <a:endParaRPr lang="en-US" sz="1400" i="1" dirty="0">
              <a:solidFill>
                <a:schemeClr val="bg2">
                  <a:lumMod val="75000"/>
                </a:schemeClr>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Once you have completed these questions, select </a:t>
            </a:r>
            <a:r>
              <a:rPr lang="en-US" sz="1400" dirty="0">
                <a:solidFill>
                  <a:srgbClr val="C00000"/>
                </a:solidFill>
                <a:latin typeface="PermianSlabSerifTypeface" panose="02000000000000000000" pitchFamily="50" charset="0"/>
              </a:rPr>
              <a:t>“Next”</a:t>
            </a:r>
            <a:r>
              <a:rPr lang="en-US" sz="1400" dirty="0">
                <a:solidFill>
                  <a:srgbClr val="1B365D"/>
                </a:solidFill>
                <a:latin typeface="PermianSlabSerifTypeface" panose="02000000000000000000" pitchFamily="50" charset="0"/>
              </a:rPr>
              <a:t>. </a:t>
            </a:r>
          </a:p>
        </p:txBody>
      </p:sp>
      <p:pic>
        <p:nvPicPr>
          <p:cNvPr id="3" name="Picture 2" descr="A page titled “Function Suitability” with several yes‑or‑no questions about fingerprinting, military exemption, age, and citizenship. A Next button is at the bottom right.">
            <a:extLst>
              <a:ext uri="{FF2B5EF4-FFF2-40B4-BE49-F238E27FC236}">
                <a16:creationId xmlns:a16="http://schemas.microsoft.com/office/drawing/2014/main" id="{5C65664A-4631-1C17-68B9-2314EED16A85}"/>
              </a:ext>
            </a:extLst>
          </p:cNvPr>
          <p:cNvPicPr>
            <a:picLocks noChangeAspect="1"/>
          </p:cNvPicPr>
          <p:nvPr/>
        </p:nvPicPr>
        <p:blipFill>
          <a:blip r:embed="rId2"/>
          <a:stretch>
            <a:fillRect/>
          </a:stretch>
        </p:blipFill>
        <p:spPr>
          <a:xfrm>
            <a:off x="4491713" y="1309198"/>
            <a:ext cx="7132872" cy="4684105"/>
          </a:xfrm>
          <a:prstGeom prst="rect">
            <a:avLst/>
          </a:prstGeom>
        </p:spPr>
      </p:pic>
    </p:spTree>
    <p:extLst>
      <p:ext uri="{BB962C8B-B14F-4D97-AF65-F5344CB8AC3E}">
        <p14:creationId xmlns:p14="http://schemas.microsoft.com/office/powerpoint/2010/main" val="34106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8CBB-1A88-4E16-D9F5-4C49285EA7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BC1CD8-15C4-E569-65B4-7A42C3476932}"/>
              </a:ext>
            </a:extLst>
          </p:cNvPr>
          <p:cNvSpPr>
            <a:spLocks noGrp="1"/>
          </p:cNvSpPr>
          <p:nvPr>
            <p:ph type="title"/>
          </p:nvPr>
        </p:nvSpPr>
        <p:spPr/>
        <p:txBody>
          <a:bodyPr/>
          <a:lstStyle/>
          <a:p>
            <a:r>
              <a:rPr lang="en-US"/>
              <a:t>Step 7: Name And Personal Details</a:t>
            </a:r>
          </a:p>
        </p:txBody>
      </p:sp>
      <p:sp>
        <p:nvSpPr>
          <p:cNvPr id="5" name="TextBox 4" descr="Please fill in all blank spaces about your personal details, please ensure nothing is left blank. Once you have completed the information on this page, select Next.&#10;">
            <a:extLst>
              <a:ext uri="{FF2B5EF4-FFF2-40B4-BE49-F238E27FC236}">
                <a16:creationId xmlns:a16="http://schemas.microsoft.com/office/drawing/2014/main" id="{9274DAC5-CE27-50AE-A219-3C38FAADF90D}"/>
              </a:ext>
            </a:extLst>
          </p:cNvPr>
          <p:cNvSpPr txBox="1"/>
          <p:nvPr/>
        </p:nvSpPr>
        <p:spPr>
          <a:xfrm>
            <a:off x="559390" y="2628781"/>
            <a:ext cx="4149088"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Complete all required fields. </a:t>
            </a:r>
          </a:p>
          <a:p>
            <a:endParaRPr lang="en-US" sz="1400" dirty="0">
              <a:solidFill>
                <a:schemeClr val="bg2">
                  <a:lumMod val="75000"/>
                </a:schemeClr>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Your social security number is required to proceed. </a:t>
            </a:r>
          </a:p>
          <a:p>
            <a:endParaRPr lang="en-US" sz="1400" i="1" dirty="0">
              <a:solidFill>
                <a:schemeClr val="bg2">
                  <a:lumMod val="75000"/>
                </a:schemeClr>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rgbClr val="1B365D"/>
                </a:solidFill>
                <a:latin typeface="PermianSlabSerifTypeface" panose="02000000000000000000" pitchFamily="50" charset="0"/>
              </a:rPr>
              <a:t>Once you have completed the information on this page, select </a:t>
            </a:r>
            <a:r>
              <a:rPr lang="en-US" sz="1400" dirty="0">
                <a:solidFill>
                  <a:srgbClr val="BF1E1E"/>
                </a:solidFill>
                <a:latin typeface="PermianSlabSerifTypeface" panose="02000000000000000000" pitchFamily="50" charset="0"/>
              </a:rPr>
              <a:t>“</a:t>
            </a:r>
            <a:r>
              <a:rPr lang="en-US" sz="1400" dirty="0">
                <a:solidFill>
                  <a:srgbClr val="C00000"/>
                </a:solidFill>
                <a:latin typeface="PermianSlabSerifTypeface" panose="02000000000000000000" pitchFamily="50" charset="0"/>
              </a:rPr>
              <a:t>Next”</a:t>
            </a:r>
            <a:r>
              <a:rPr lang="en-US" sz="1400" dirty="0">
                <a:solidFill>
                  <a:schemeClr val="tx2"/>
                </a:solidFill>
                <a:latin typeface="PermianSlabSerifTypeface" panose="02000000000000000000" pitchFamily="50" charset="0"/>
              </a:rPr>
              <a:t>.</a:t>
            </a:r>
          </a:p>
        </p:txBody>
      </p:sp>
      <p:pic>
        <p:nvPicPr>
          <p:cNvPr id="3" name="Picture 2" descr="A page titled “Name and Personal Details” with fields for first name, middle name, last name, suffix, Social Security number, birthdate, and race. A Next button appears at the bottom right">
            <a:extLst>
              <a:ext uri="{FF2B5EF4-FFF2-40B4-BE49-F238E27FC236}">
                <a16:creationId xmlns:a16="http://schemas.microsoft.com/office/drawing/2014/main" id="{98A3393F-4E24-9205-0473-504052193FE1}"/>
              </a:ext>
            </a:extLst>
          </p:cNvPr>
          <p:cNvPicPr>
            <a:picLocks noChangeAspect="1"/>
          </p:cNvPicPr>
          <p:nvPr/>
        </p:nvPicPr>
        <p:blipFill>
          <a:blip r:embed="rId2"/>
          <a:stretch>
            <a:fillRect/>
          </a:stretch>
        </p:blipFill>
        <p:spPr>
          <a:xfrm>
            <a:off x="5151222" y="1260008"/>
            <a:ext cx="6545341" cy="4684105"/>
          </a:xfrm>
          <a:prstGeom prst="rect">
            <a:avLst/>
          </a:prstGeom>
        </p:spPr>
      </p:pic>
    </p:spTree>
    <p:extLst>
      <p:ext uri="{BB962C8B-B14F-4D97-AF65-F5344CB8AC3E}">
        <p14:creationId xmlns:p14="http://schemas.microsoft.com/office/powerpoint/2010/main" val="252490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2179D-7167-C575-6560-1628DBFE7E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2E955E-7468-9021-7379-08817E2905CB}"/>
              </a:ext>
            </a:extLst>
          </p:cNvPr>
          <p:cNvSpPr>
            <a:spLocks noGrp="1"/>
          </p:cNvSpPr>
          <p:nvPr>
            <p:ph type="title"/>
          </p:nvPr>
        </p:nvSpPr>
        <p:spPr/>
        <p:txBody>
          <a:bodyPr/>
          <a:lstStyle/>
          <a:p>
            <a:r>
              <a:rPr lang="en-US"/>
              <a:t>Step 8: Alternate Name</a:t>
            </a:r>
          </a:p>
        </p:txBody>
      </p:sp>
      <p:sp>
        <p:nvSpPr>
          <p:cNvPr id="5" name="TextBox 4">
            <a:extLst>
              <a:ext uri="{FF2B5EF4-FFF2-40B4-BE49-F238E27FC236}">
                <a16:creationId xmlns:a16="http://schemas.microsoft.com/office/drawing/2014/main" id="{23086C3A-6678-4AD7-4A64-451A61EE7365}"/>
              </a:ext>
            </a:extLst>
          </p:cNvPr>
          <p:cNvSpPr txBox="1"/>
          <p:nvPr/>
        </p:nvSpPr>
        <p:spPr>
          <a:xfrm>
            <a:off x="413896" y="3805414"/>
            <a:ext cx="3688203"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If you have alternate name, please </a:t>
            </a:r>
            <a:r>
              <a:rPr lang="en-US" sz="1400" dirty="0">
                <a:solidFill>
                  <a:srgbClr val="1B365D"/>
                </a:solidFill>
                <a:latin typeface="PermianSlabSerifTypeface" panose="02000000000000000000" pitchFamily="50" charset="0"/>
              </a:rPr>
              <a:t>select</a:t>
            </a:r>
            <a:r>
              <a:rPr lang="en-US" sz="1400" dirty="0">
                <a:solidFill>
                  <a:srgbClr val="C00000"/>
                </a:solidFill>
                <a:latin typeface="PermianSlabSerifTypeface" panose="02000000000000000000" pitchFamily="50" charset="0"/>
              </a:rPr>
              <a:t> “Add” </a:t>
            </a:r>
            <a:r>
              <a:rPr lang="en-US" sz="1400" dirty="0">
                <a:solidFill>
                  <a:schemeClr val="tx2"/>
                </a:solidFill>
                <a:latin typeface="PermianSlabSerifTypeface" panose="02000000000000000000" pitchFamily="50" charset="0"/>
              </a:rPr>
              <a:t>to input this information.</a:t>
            </a:r>
            <a:r>
              <a:rPr lang="en-US" sz="1400" dirty="0">
                <a:solidFill>
                  <a:srgbClr val="C00000"/>
                </a:solidFill>
                <a:latin typeface="PermianSlabSerifTypeface" panose="02000000000000000000" pitchFamily="50" charset="0"/>
              </a:rPr>
              <a:t> </a:t>
            </a:r>
          </a:p>
          <a:p>
            <a:endParaRPr lang="en-US" sz="1400" dirty="0">
              <a:solidFill>
                <a:srgbClr val="C00000"/>
              </a:solidFill>
              <a:latin typeface="PermianSlabSerifTypeface" panose="02000000000000000000" pitchFamily="50" charset="0"/>
            </a:endParaRPr>
          </a:p>
          <a:p>
            <a:pPr marL="285750" indent="-285750">
              <a:buFont typeface="Arial" panose="020B0604020202020204" pitchFamily="34" charset="0"/>
              <a:buChar char="•"/>
            </a:pPr>
            <a:r>
              <a:rPr lang="en-US" sz="1400" dirty="0">
                <a:solidFill>
                  <a:schemeClr val="tx2"/>
                </a:solidFill>
                <a:latin typeface="PermianSlabSerifTypeface" panose="02000000000000000000" pitchFamily="50" charset="0"/>
              </a:rPr>
              <a:t>If you do not have an alternate name, </a:t>
            </a:r>
            <a:r>
              <a:rPr lang="en-US" sz="1400" dirty="0">
                <a:solidFill>
                  <a:srgbClr val="1B365D"/>
                </a:solidFill>
                <a:latin typeface="PermianSlabSerifTypeface" panose="02000000000000000000" pitchFamily="50" charset="0"/>
              </a:rPr>
              <a:t>please select</a:t>
            </a:r>
            <a:r>
              <a:rPr lang="en-US" sz="1400" dirty="0">
                <a:solidFill>
                  <a:srgbClr val="C00000"/>
                </a:solidFill>
                <a:latin typeface="PermianSlabSerifTypeface" panose="02000000000000000000" pitchFamily="50" charset="0"/>
              </a:rPr>
              <a:t> “Next”</a:t>
            </a:r>
            <a:r>
              <a:rPr lang="en-US" sz="1400" dirty="0">
                <a:solidFill>
                  <a:schemeClr val="tx2"/>
                </a:solidFill>
                <a:latin typeface="PermianSlabSerifTypeface" panose="02000000000000000000" pitchFamily="50" charset="0"/>
              </a:rPr>
              <a:t>. </a:t>
            </a:r>
          </a:p>
        </p:txBody>
      </p:sp>
      <p:pic>
        <p:nvPicPr>
          <p:cNvPr id="2" name="Picture 1" descr="An Alternate Name page showing an empty section with an Add button. A Next button is at the bottom right.">
            <a:extLst>
              <a:ext uri="{FF2B5EF4-FFF2-40B4-BE49-F238E27FC236}">
                <a16:creationId xmlns:a16="http://schemas.microsoft.com/office/drawing/2014/main" id="{33E23CC3-F63E-7CB3-06BB-6F481ED0E52A}"/>
              </a:ext>
            </a:extLst>
          </p:cNvPr>
          <p:cNvPicPr>
            <a:picLocks noChangeAspect="1"/>
          </p:cNvPicPr>
          <p:nvPr/>
        </p:nvPicPr>
        <p:blipFill>
          <a:blip r:embed="rId2"/>
          <a:stretch>
            <a:fillRect/>
          </a:stretch>
        </p:blipFill>
        <p:spPr>
          <a:xfrm>
            <a:off x="3375049" y="1193091"/>
            <a:ext cx="6737300" cy="2235909"/>
          </a:xfrm>
          <a:prstGeom prst="rect">
            <a:avLst/>
          </a:prstGeom>
        </p:spPr>
      </p:pic>
      <p:pic>
        <p:nvPicPr>
          <p:cNvPr id="6" name="Picture 5" descr="A form titled Alternate Name with fields for alternate first, middle, and last names, plus Cancel and Save buttons.">
            <a:extLst>
              <a:ext uri="{FF2B5EF4-FFF2-40B4-BE49-F238E27FC236}">
                <a16:creationId xmlns:a16="http://schemas.microsoft.com/office/drawing/2014/main" id="{B1D25EA3-337D-4668-54CB-93CFBEA45A8E}"/>
              </a:ext>
            </a:extLst>
          </p:cNvPr>
          <p:cNvPicPr>
            <a:picLocks noChangeAspect="1"/>
          </p:cNvPicPr>
          <p:nvPr/>
        </p:nvPicPr>
        <p:blipFill>
          <a:blip r:embed="rId3"/>
          <a:stretch>
            <a:fillRect/>
          </a:stretch>
        </p:blipFill>
        <p:spPr>
          <a:xfrm>
            <a:off x="5150931" y="3469944"/>
            <a:ext cx="6719555" cy="2519832"/>
          </a:xfrm>
          <a:prstGeom prst="rect">
            <a:avLst/>
          </a:prstGeom>
        </p:spPr>
      </p:pic>
    </p:spTree>
    <p:extLst>
      <p:ext uri="{BB962C8B-B14F-4D97-AF65-F5344CB8AC3E}">
        <p14:creationId xmlns:p14="http://schemas.microsoft.com/office/powerpoint/2010/main" val="4170048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otalTime>51</TotalTime>
  <Words>1099</Words>
  <Application>Microsoft Office PowerPoint</Application>
  <PresentationFormat>Widescreen</PresentationFormat>
  <Paragraphs>146</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PowerPoint B</vt:lpstr>
      <vt:lpstr>Detection Services Licensing Program Private Protective Services</vt:lpstr>
      <vt:lpstr>Step 1: Where to Apply</vt:lpstr>
      <vt:lpstr>Step 2: Apply</vt:lpstr>
      <vt:lpstr>Step 3: Application Search</vt:lpstr>
      <vt:lpstr>Step 4: Begin Application</vt:lpstr>
      <vt:lpstr>Step 5: Introduction</vt:lpstr>
      <vt:lpstr>Step 6: Function Suitability</vt:lpstr>
      <vt:lpstr>Step 7: Name And Personal Details</vt:lpstr>
      <vt:lpstr>Step 8: Alternate Name</vt:lpstr>
      <vt:lpstr>Step 9: Contact Information - Main Address</vt:lpstr>
      <vt:lpstr>Step 10: Pending Criminal Charges</vt:lpstr>
      <vt:lpstr>Step 11: Birthplace</vt:lpstr>
      <vt:lpstr>Step 12: Eligibility Verification</vt:lpstr>
      <vt:lpstr>Step 13: Application Questions</vt:lpstr>
      <vt:lpstr>Step 14: Criminal History Information</vt:lpstr>
      <vt:lpstr>Step 15: Fingerprint Policy And Acknowledgement</vt:lpstr>
      <vt:lpstr>Step 16: Low Income Waiver</vt:lpstr>
      <vt:lpstr>Step 17: File Attachments</vt:lpstr>
      <vt:lpstr>Step 18: Summary</vt:lpstr>
      <vt:lpstr>Step 19: Payment</vt:lpstr>
      <vt:lpstr> Wait for Further Correspondence</vt:lpstr>
      <vt:lpstr>Private Protective Services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Byrd</dc:creator>
  <cp:lastModifiedBy>Lauren Cook</cp:lastModifiedBy>
  <cp:revision>3</cp:revision>
  <dcterms:created xsi:type="dcterms:W3CDTF">2025-12-08T16:10:14Z</dcterms:created>
  <dcterms:modified xsi:type="dcterms:W3CDTF">2026-07-01T16:14:00Z</dcterms:modified>
</cp:coreProperties>
</file>