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257" r:id="rId3"/>
    <p:sldId id="260" r:id="rId4"/>
    <p:sldId id="261" r:id="rId5"/>
    <p:sldId id="263" r:id="rId6"/>
    <p:sldId id="264" r:id="rId7"/>
    <p:sldId id="280" r:id="rId8"/>
    <p:sldId id="268" r:id="rId9"/>
    <p:sldId id="269" r:id="rId10"/>
    <p:sldId id="281" r:id="rId11"/>
    <p:sldId id="274" r:id="rId12"/>
    <p:sldId id="275" r:id="rId13"/>
    <p:sldId id="276"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65D"/>
    <a:srgbClr val="BF1E1E"/>
    <a:srgbClr val="FF0F00"/>
    <a:srgbClr val="3D3D3D"/>
    <a:srgbClr val="75787B"/>
    <a:srgbClr val="C52222"/>
    <a:srgbClr val="E8E8E8"/>
    <a:srgbClr val="E0E0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86414" autoAdjust="0"/>
  </p:normalViewPr>
  <p:slideViewPr>
    <p:cSldViewPr snapToGrid="0">
      <p:cViewPr varScale="1">
        <p:scale>
          <a:sx n="137" d="100"/>
          <a:sy n="137" d="100"/>
        </p:scale>
        <p:origin x="1602" y="126"/>
      </p:cViewPr>
      <p:guideLst/>
    </p:cSldViewPr>
  </p:slideViewPr>
  <p:outlineViewPr>
    <p:cViewPr>
      <p:scale>
        <a:sx n="33" d="100"/>
        <a:sy n="33" d="100"/>
      </p:scale>
      <p:origin x="0" y="-2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a Manan" userId="1c58f5db-9dd9-418d-b1d1-109b944a7330" providerId="ADAL" clId="{C4891EF8-0F2D-4B24-949A-DBDBDB7244A5}"/>
    <pc:docChg chg="modSld">
      <pc:chgData name="Hanaa Manan" userId="1c58f5db-9dd9-418d-b1d1-109b944a7330" providerId="ADAL" clId="{C4891EF8-0F2D-4B24-949A-DBDBDB7244A5}" dt="2026-06-17T20:29:18.589" v="27" actId="962"/>
      <pc:docMkLst>
        <pc:docMk/>
      </pc:docMkLst>
      <pc:sldChg chg="modSp mod">
        <pc:chgData name="Hanaa Manan" userId="1c58f5db-9dd9-418d-b1d1-109b944a7330" providerId="ADAL" clId="{C4891EF8-0F2D-4B24-949A-DBDBDB7244A5}" dt="2026-06-16T16:19:38.863" v="1" actId="962"/>
        <pc:sldMkLst>
          <pc:docMk/>
          <pc:sldMk cId="1191946917" sldId="260"/>
        </pc:sldMkLst>
        <pc:picChg chg="mod">
          <ac:chgData name="Hanaa Manan" userId="1c58f5db-9dd9-418d-b1d1-109b944a7330" providerId="ADAL" clId="{C4891EF8-0F2D-4B24-949A-DBDBDB7244A5}" dt="2026-06-16T16:19:38.863" v="1" actId="962"/>
          <ac:picMkLst>
            <pc:docMk/>
            <pc:sldMk cId="1191946917" sldId="260"/>
            <ac:picMk id="5" creationId="{53900253-B6DD-EF8E-A705-F5350512534A}"/>
          </ac:picMkLst>
        </pc:picChg>
      </pc:sldChg>
      <pc:sldChg chg="modSp mod">
        <pc:chgData name="Hanaa Manan" userId="1c58f5db-9dd9-418d-b1d1-109b944a7330" providerId="ADAL" clId="{C4891EF8-0F2D-4B24-949A-DBDBDB7244A5}" dt="2026-06-16T16:21:02.439" v="3" actId="962"/>
        <pc:sldMkLst>
          <pc:docMk/>
          <pc:sldMk cId="2490509110" sldId="261"/>
        </pc:sldMkLst>
        <pc:picChg chg="mod">
          <ac:chgData name="Hanaa Manan" userId="1c58f5db-9dd9-418d-b1d1-109b944a7330" providerId="ADAL" clId="{C4891EF8-0F2D-4B24-949A-DBDBDB7244A5}" dt="2026-06-16T16:21:02.439" v="3" actId="962"/>
          <ac:picMkLst>
            <pc:docMk/>
            <pc:sldMk cId="2490509110" sldId="261"/>
            <ac:picMk id="5" creationId="{1A0B7BE1-F66B-D477-03F2-D0CC721E6F1B}"/>
          </ac:picMkLst>
        </pc:picChg>
      </pc:sldChg>
      <pc:sldChg chg="modSp mod">
        <pc:chgData name="Hanaa Manan" userId="1c58f5db-9dd9-418d-b1d1-109b944a7330" providerId="ADAL" clId="{C4891EF8-0F2D-4B24-949A-DBDBDB7244A5}" dt="2026-06-16T16:22:12.166" v="5" actId="962"/>
        <pc:sldMkLst>
          <pc:docMk/>
          <pc:sldMk cId="2475931741" sldId="263"/>
        </pc:sldMkLst>
        <pc:picChg chg="mod">
          <ac:chgData name="Hanaa Manan" userId="1c58f5db-9dd9-418d-b1d1-109b944a7330" providerId="ADAL" clId="{C4891EF8-0F2D-4B24-949A-DBDBDB7244A5}" dt="2026-06-16T16:22:12.166" v="5" actId="962"/>
          <ac:picMkLst>
            <pc:docMk/>
            <pc:sldMk cId="2475931741" sldId="263"/>
            <ac:picMk id="5" creationId="{04A57F9E-E960-09AE-6142-B892AC70E4AD}"/>
          </ac:picMkLst>
        </pc:picChg>
      </pc:sldChg>
      <pc:sldChg chg="modSp mod">
        <pc:chgData name="Hanaa Manan" userId="1c58f5db-9dd9-418d-b1d1-109b944a7330" providerId="ADAL" clId="{C4891EF8-0F2D-4B24-949A-DBDBDB7244A5}" dt="2026-06-16T16:22:54.499" v="7" actId="962"/>
        <pc:sldMkLst>
          <pc:docMk/>
          <pc:sldMk cId="2231937905" sldId="264"/>
        </pc:sldMkLst>
        <pc:picChg chg="mod">
          <ac:chgData name="Hanaa Manan" userId="1c58f5db-9dd9-418d-b1d1-109b944a7330" providerId="ADAL" clId="{C4891EF8-0F2D-4B24-949A-DBDBDB7244A5}" dt="2026-06-16T16:22:54.499" v="7" actId="962"/>
          <ac:picMkLst>
            <pc:docMk/>
            <pc:sldMk cId="2231937905" sldId="264"/>
            <ac:picMk id="5" creationId="{E47F91B1-F474-1F28-B9DF-5952034DEF4C}"/>
          </ac:picMkLst>
        </pc:picChg>
      </pc:sldChg>
      <pc:sldChg chg="addSp modSp mod">
        <pc:chgData name="Hanaa Manan" userId="1c58f5db-9dd9-418d-b1d1-109b944a7330" providerId="ADAL" clId="{C4891EF8-0F2D-4B24-949A-DBDBDB7244A5}" dt="2026-06-16T16:24:53.432" v="12" actId="962"/>
        <pc:sldMkLst>
          <pc:docMk/>
          <pc:sldMk cId="3448682591" sldId="268"/>
        </pc:sldMkLst>
        <pc:picChg chg="mod">
          <ac:chgData name="Hanaa Manan" userId="1c58f5db-9dd9-418d-b1d1-109b944a7330" providerId="ADAL" clId="{C4891EF8-0F2D-4B24-949A-DBDBDB7244A5}" dt="2026-06-16T16:24:53.432" v="12" actId="962"/>
          <ac:picMkLst>
            <pc:docMk/>
            <pc:sldMk cId="3448682591" sldId="268"/>
            <ac:picMk id="11" creationId="{1CCCCF25-86BC-00C3-A6A6-720928A3CA7A}"/>
          </ac:picMkLst>
        </pc:picChg>
      </pc:sldChg>
      <pc:sldChg chg="modSp mod">
        <pc:chgData name="Hanaa Manan" userId="1c58f5db-9dd9-418d-b1d1-109b944a7330" providerId="ADAL" clId="{C4891EF8-0F2D-4B24-949A-DBDBDB7244A5}" dt="2026-06-16T16:27:31.560" v="23" actId="13244"/>
        <pc:sldMkLst>
          <pc:docMk/>
          <pc:sldMk cId="643648582" sldId="269"/>
        </pc:sldMkLst>
        <pc:picChg chg="mod ord">
          <ac:chgData name="Hanaa Manan" userId="1c58f5db-9dd9-418d-b1d1-109b944a7330" providerId="ADAL" clId="{C4891EF8-0F2D-4B24-949A-DBDBDB7244A5}" dt="2026-06-16T16:27:31.560" v="23" actId="13244"/>
          <ac:picMkLst>
            <pc:docMk/>
            <pc:sldMk cId="643648582" sldId="269"/>
            <ac:picMk id="6" creationId="{447282AA-B11F-F253-1CB8-7AFB955717DD}"/>
          </ac:picMkLst>
        </pc:picChg>
        <pc:picChg chg="mod">
          <ac:chgData name="Hanaa Manan" userId="1c58f5db-9dd9-418d-b1d1-109b944a7330" providerId="ADAL" clId="{C4891EF8-0F2D-4B24-949A-DBDBDB7244A5}" dt="2026-06-16T16:25:45.617" v="15" actId="962"/>
          <ac:picMkLst>
            <pc:docMk/>
            <pc:sldMk cId="643648582" sldId="269"/>
            <ac:picMk id="16" creationId="{0F2D04CA-D861-C103-08E4-D3E9C06F47A9}"/>
          </ac:picMkLst>
        </pc:picChg>
        <pc:cxnChg chg="mod">
          <ac:chgData name="Hanaa Manan" userId="1c58f5db-9dd9-418d-b1d1-109b944a7330" providerId="ADAL" clId="{C4891EF8-0F2D-4B24-949A-DBDBDB7244A5}" dt="2026-06-16T16:25:50.923" v="16" actId="962"/>
          <ac:cxnSpMkLst>
            <pc:docMk/>
            <pc:sldMk cId="643648582" sldId="269"/>
            <ac:cxnSpMk id="32" creationId="{A1DEE210-65B1-7091-21C8-2B224312A92A}"/>
          </ac:cxnSpMkLst>
        </pc:cxnChg>
      </pc:sldChg>
      <pc:sldChg chg="modSp mod">
        <pc:chgData name="Hanaa Manan" userId="1c58f5db-9dd9-418d-b1d1-109b944a7330" providerId="ADAL" clId="{C4891EF8-0F2D-4B24-949A-DBDBDB7244A5}" dt="2026-06-16T16:26:53.416" v="20" actId="962"/>
        <pc:sldMkLst>
          <pc:docMk/>
          <pc:sldMk cId="1747005247" sldId="274"/>
        </pc:sldMkLst>
        <pc:picChg chg="mod">
          <ac:chgData name="Hanaa Manan" userId="1c58f5db-9dd9-418d-b1d1-109b944a7330" providerId="ADAL" clId="{C4891EF8-0F2D-4B24-949A-DBDBDB7244A5}" dt="2026-06-16T16:26:53.416" v="20" actId="962"/>
          <ac:picMkLst>
            <pc:docMk/>
            <pc:sldMk cId="1747005247" sldId="274"/>
            <ac:picMk id="7" creationId="{3CF55E7E-B2A3-A842-34DA-B75EBA82577F}"/>
          </ac:picMkLst>
        </pc:picChg>
      </pc:sldChg>
      <pc:sldChg chg="modSp mod">
        <pc:chgData name="Hanaa Manan" userId="1c58f5db-9dd9-418d-b1d1-109b944a7330" providerId="ADAL" clId="{C4891EF8-0F2D-4B24-949A-DBDBDB7244A5}" dt="2026-06-17T20:29:18.589" v="27" actId="962"/>
        <pc:sldMkLst>
          <pc:docMk/>
          <pc:sldMk cId="3592303985" sldId="275"/>
        </pc:sldMkLst>
        <pc:picChg chg="mod">
          <ac:chgData name="Hanaa Manan" userId="1c58f5db-9dd9-418d-b1d1-109b944a7330" providerId="ADAL" clId="{C4891EF8-0F2D-4B24-949A-DBDBDB7244A5}" dt="2026-06-17T20:29:18.589" v="27" actId="962"/>
          <ac:picMkLst>
            <pc:docMk/>
            <pc:sldMk cId="3592303985" sldId="275"/>
            <ac:picMk id="9" creationId="{E8B7F7FD-498E-EFD9-C67F-AAA88E7DC83F}"/>
          </ac:picMkLst>
        </pc:picChg>
      </pc:sldChg>
      <pc:sldChg chg="modSp mod">
        <pc:chgData name="Hanaa Manan" userId="1c58f5db-9dd9-418d-b1d1-109b944a7330" providerId="ADAL" clId="{C4891EF8-0F2D-4B24-949A-DBDBDB7244A5}" dt="2026-06-16T16:27:56.248" v="24" actId="13244"/>
        <pc:sldMkLst>
          <pc:docMk/>
          <pc:sldMk cId="853723009" sldId="278"/>
        </pc:sldMkLst>
        <pc:spChg chg="ord">
          <ac:chgData name="Hanaa Manan" userId="1c58f5db-9dd9-418d-b1d1-109b944a7330" providerId="ADAL" clId="{C4891EF8-0F2D-4B24-949A-DBDBDB7244A5}" dt="2026-06-16T16:27:56.248" v="24" actId="13244"/>
          <ac:spMkLst>
            <pc:docMk/>
            <pc:sldMk cId="853723009" sldId="278"/>
            <ac:spMk id="4" creationId="{8F78F0B1-98BB-E64A-94F0-99F62A06D505}"/>
          </ac:spMkLst>
        </pc:spChg>
      </pc:sldChg>
      <pc:sldChg chg="modSp mod">
        <pc:chgData name="Hanaa Manan" userId="1c58f5db-9dd9-418d-b1d1-109b944a7330" providerId="ADAL" clId="{C4891EF8-0F2D-4B24-949A-DBDBDB7244A5}" dt="2026-06-16T16:23:58.140" v="9" actId="962"/>
        <pc:sldMkLst>
          <pc:docMk/>
          <pc:sldMk cId="3905821403" sldId="280"/>
        </pc:sldMkLst>
        <pc:picChg chg="mod">
          <ac:chgData name="Hanaa Manan" userId="1c58f5db-9dd9-418d-b1d1-109b944a7330" providerId="ADAL" clId="{C4891EF8-0F2D-4B24-949A-DBDBDB7244A5}" dt="2026-06-16T16:23:58.140" v="9" actId="962"/>
          <ac:picMkLst>
            <pc:docMk/>
            <pc:sldMk cId="3905821403" sldId="280"/>
            <ac:picMk id="6" creationId="{1F287F08-C2B1-01C1-4560-904C989A16AF}"/>
          </ac:picMkLst>
        </pc:picChg>
      </pc:sldChg>
      <pc:sldChg chg="modSp mod">
        <pc:chgData name="Hanaa Manan" userId="1c58f5db-9dd9-418d-b1d1-109b944a7330" providerId="ADAL" clId="{C4891EF8-0F2D-4B24-949A-DBDBDB7244A5}" dt="2026-06-16T16:26:25.879" v="18" actId="962"/>
        <pc:sldMkLst>
          <pc:docMk/>
          <pc:sldMk cId="1163600034" sldId="281"/>
        </pc:sldMkLst>
        <pc:picChg chg="mod">
          <ac:chgData name="Hanaa Manan" userId="1c58f5db-9dd9-418d-b1d1-109b944a7330" providerId="ADAL" clId="{C4891EF8-0F2D-4B24-949A-DBDBDB7244A5}" dt="2026-06-16T16:26:25.879" v="18" actId="962"/>
          <ac:picMkLst>
            <pc:docMk/>
            <pc:sldMk cId="1163600034" sldId="281"/>
            <ac:picMk id="5" creationId="{C8B1399F-412E-18E3-341C-7C35776EB1E6}"/>
          </ac:picMkLst>
        </pc:picChg>
      </pc:sldChg>
    </pc:docChg>
  </pc:docChgLst>
  <pc:docChgLst>
    <pc:chgData name="Lauren Cook" userId="815fbe41-2a05-4602-ac13-98a917e4d5a0" providerId="ADAL" clId="{2219383D-9C38-4D0F-BD6B-0175EDEEBE61}"/>
    <pc:docChg chg="undo redo custSel addSld delSld modSld">
      <pc:chgData name="Lauren Cook" userId="815fbe41-2a05-4602-ac13-98a917e4d5a0" providerId="ADAL" clId="{2219383D-9C38-4D0F-BD6B-0175EDEEBE61}" dt="2026-06-26T21:10:20.157" v="1625" actId="14100"/>
      <pc:docMkLst>
        <pc:docMk/>
      </pc:docMkLst>
      <pc:sldChg chg="modSp mod">
        <pc:chgData name="Lauren Cook" userId="815fbe41-2a05-4602-ac13-98a917e4d5a0" providerId="ADAL" clId="{2219383D-9C38-4D0F-BD6B-0175EDEEBE61}" dt="2026-06-18T20:00:31.733" v="1594" actId="20577"/>
        <pc:sldMkLst>
          <pc:docMk/>
          <pc:sldMk cId="1191946917" sldId="260"/>
        </pc:sldMkLst>
        <pc:spChg chg="mod">
          <ac:chgData name="Lauren Cook" userId="815fbe41-2a05-4602-ac13-98a917e4d5a0" providerId="ADAL" clId="{2219383D-9C38-4D0F-BD6B-0175EDEEBE61}" dt="2026-06-18T20:00:31.733" v="1594" actId="20577"/>
          <ac:spMkLst>
            <pc:docMk/>
            <pc:sldMk cId="1191946917" sldId="260"/>
            <ac:spMk id="3" creationId="{0789B8BB-6B82-1480-D845-3A9EAAEAB2F5}"/>
          </ac:spMkLst>
        </pc:spChg>
        <pc:picChg chg="mod">
          <ac:chgData name="Lauren Cook" userId="815fbe41-2a05-4602-ac13-98a917e4d5a0" providerId="ADAL" clId="{2219383D-9C38-4D0F-BD6B-0175EDEEBE61}" dt="2026-06-18T19:51:01.984" v="1178" actId="1076"/>
          <ac:picMkLst>
            <pc:docMk/>
            <pc:sldMk cId="1191946917" sldId="260"/>
            <ac:picMk id="5" creationId="{53900253-B6DD-EF8E-A705-F5350512534A}"/>
          </ac:picMkLst>
        </pc:picChg>
      </pc:sldChg>
      <pc:sldChg chg="addSp delSp modSp mod">
        <pc:chgData name="Lauren Cook" userId="815fbe41-2a05-4602-ac13-98a917e4d5a0" providerId="ADAL" clId="{2219383D-9C38-4D0F-BD6B-0175EDEEBE61}" dt="2026-05-28T17:08:47.515" v="57" actId="20577"/>
        <pc:sldMkLst>
          <pc:docMk/>
          <pc:sldMk cId="2490509110" sldId="261"/>
        </pc:sldMkLst>
        <pc:spChg chg="mod">
          <ac:chgData name="Lauren Cook" userId="815fbe41-2a05-4602-ac13-98a917e4d5a0" providerId="ADAL" clId="{2219383D-9C38-4D0F-BD6B-0175EDEEBE61}" dt="2026-05-28T17:08:31.245" v="47" actId="1076"/>
          <ac:spMkLst>
            <pc:docMk/>
            <pc:sldMk cId="2490509110" sldId="261"/>
            <ac:spMk id="3" creationId="{76711D95-76BE-EFC8-F358-0461D9C03378}"/>
          </ac:spMkLst>
        </pc:spChg>
        <pc:spChg chg="mod">
          <ac:chgData name="Lauren Cook" userId="815fbe41-2a05-4602-ac13-98a917e4d5a0" providerId="ADAL" clId="{2219383D-9C38-4D0F-BD6B-0175EDEEBE61}" dt="2026-05-28T17:08:47.515" v="57" actId="20577"/>
          <ac:spMkLst>
            <pc:docMk/>
            <pc:sldMk cId="2490509110" sldId="261"/>
            <ac:spMk id="4" creationId="{BFB02F57-BA55-7298-3DFE-42C4FD65711D}"/>
          </ac:spMkLst>
        </pc:spChg>
        <pc:picChg chg="add mod">
          <ac:chgData name="Lauren Cook" userId="815fbe41-2a05-4602-ac13-98a917e4d5a0" providerId="ADAL" clId="{2219383D-9C38-4D0F-BD6B-0175EDEEBE61}" dt="2026-05-28T17:08:34.418" v="48" actId="1076"/>
          <ac:picMkLst>
            <pc:docMk/>
            <pc:sldMk cId="2490509110" sldId="261"/>
            <ac:picMk id="5" creationId="{1A0B7BE1-F66B-D477-03F2-D0CC721E6F1B}"/>
          </ac:picMkLst>
        </pc:picChg>
      </pc:sldChg>
      <pc:sldChg chg="addSp delSp modSp mod">
        <pc:chgData name="Lauren Cook" userId="815fbe41-2a05-4602-ac13-98a917e4d5a0" providerId="ADAL" clId="{2219383D-9C38-4D0F-BD6B-0175EDEEBE61}" dt="2026-06-18T19:51:22.167" v="1180" actId="1076"/>
        <pc:sldMkLst>
          <pc:docMk/>
          <pc:sldMk cId="2475931741" sldId="263"/>
        </pc:sldMkLst>
        <pc:spChg chg="mod">
          <ac:chgData name="Lauren Cook" userId="815fbe41-2a05-4602-ac13-98a917e4d5a0" providerId="ADAL" clId="{2219383D-9C38-4D0F-BD6B-0175EDEEBE61}" dt="2026-05-28T17:11:45.935" v="115" actId="1076"/>
          <ac:spMkLst>
            <pc:docMk/>
            <pc:sldMk cId="2475931741" sldId="263"/>
            <ac:spMk id="3" creationId="{2E8382C4-C076-17DE-65D8-D461F2386C0E}"/>
          </ac:spMkLst>
        </pc:spChg>
        <pc:picChg chg="add mod">
          <ac:chgData name="Lauren Cook" userId="815fbe41-2a05-4602-ac13-98a917e4d5a0" providerId="ADAL" clId="{2219383D-9C38-4D0F-BD6B-0175EDEEBE61}" dt="2026-06-18T19:51:22.167" v="1180" actId="1076"/>
          <ac:picMkLst>
            <pc:docMk/>
            <pc:sldMk cId="2475931741" sldId="263"/>
            <ac:picMk id="5" creationId="{04A57F9E-E960-09AE-6142-B892AC70E4AD}"/>
          </ac:picMkLst>
        </pc:picChg>
      </pc:sldChg>
      <pc:sldChg chg="addSp delSp modSp mod">
        <pc:chgData name="Lauren Cook" userId="815fbe41-2a05-4602-ac13-98a917e4d5a0" providerId="ADAL" clId="{2219383D-9C38-4D0F-BD6B-0175EDEEBE61}" dt="2026-05-28T17:16:15.453" v="273" actId="20577"/>
        <pc:sldMkLst>
          <pc:docMk/>
          <pc:sldMk cId="2231937905" sldId="264"/>
        </pc:sldMkLst>
        <pc:spChg chg="mod">
          <ac:chgData name="Lauren Cook" userId="815fbe41-2a05-4602-ac13-98a917e4d5a0" providerId="ADAL" clId="{2219383D-9C38-4D0F-BD6B-0175EDEEBE61}" dt="2026-05-28T17:16:04.654" v="261" actId="1076"/>
          <ac:spMkLst>
            <pc:docMk/>
            <pc:sldMk cId="2231937905" sldId="264"/>
            <ac:spMk id="3" creationId="{3F2010F4-5C55-F28B-CE9C-11C24E217766}"/>
          </ac:spMkLst>
        </pc:spChg>
        <pc:spChg chg="mod">
          <ac:chgData name="Lauren Cook" userId="815fbe41-2a05-4602-ac13-98a917e4d5a0" providerId="ADAL" clId="{2219383D-9C38-4D0F-BD6B-0175EDEEBE61}" dt="2026-05-28T17:16:15.453" v="273" actId="20577"/>
          <ac:spMkLst>
            <pc:docMk/>
            <pc:sldMk cId="2231937905" sldId="264"/>
            <ac:spMk id="4" creationId="{389CC365-232C-583C-7102-0A8F617DA067}"/>
          </ac:spMkLst>
        </pc:spChg>
        <pc:picChg chg="add mod">
          <ac:chgData name="Lauren Cook" userId="815fbe41-2a05-4602-ac13-98a917e4d5a0" providerId="ADAL" clId="{2219383D-9C38-4D0F-BD6B-0175EDEEBE61}" dt="2026-05-28T17:14:09.185" v="137" actId="1076"/>
          <ac:picMkLst>
            <pc:docMk/>
            <pc:sldMk cId="2231937905" sldId="264"/>
            <ac:picMk id="5" creationId="{E47F91B1-F474-1F28-B9DF-5952034DEF4C}"/>
          </ac:picMkLst>
        </pc:picChg>
      </pc:sldChg>
      <pc:sldChg chg="addSp delSp modSp mod">
        <pc:chgData name="Lauren Cook" userId="815fbe41-2a05-4602-ac13-98a917e4d5a0" providerId="ADAL" clId="{2219383D-9C38-4D0F-BD6B-0175EDEEBE61}" dt="2026-05-28T17:29:19.460" v="662" actId="1035"/>
        <pc:sldMkLst>
          <pc:docMk/>
          <pc:sldMk cId="3448682591" sldId="268"/>
        </pc:sldMkLst>
        <pc:spChg chg="mod">
          <ac:chgData name="Lauren Cook" userId="815fbe41-2a05-4602-ac13-98a917e4d5a0" providerId="ADAL" clId="{2219383D-9C38-4D0F-BD6B-0175EDEEBE61}" dt="2026-05-28T17:26:58.115" v="648" actId="1076"/>
          <ac:spMkLst>
            <pc:docMk/>
            <pc:sldMk cId="3448682591" sldId="268"/>
            <ac:spMk id="3" creationId="{FDFE3BC1-EED8-AF5A-7571-26341AA9FECC}"/>
          </ac:spMkLst>
        </pc:spChg>
        <pc:picChg chg="add mod">
          <ac:chgData name="Lauren Cook" userId="815fbe41-2a05-4602-ac13-98a917e4d5a0" providerId="ADAL" clId="{2219383D-9C38-4D0F-BD6B-0175EDEEBE61}" dt="2026-05-28T17:29:19.460" v="662" actId="1035"/>
          <ac:picMkLst>
            <pc:docMk/>
            <pc:sldMk cId="3448682591" sldId="268"/>
            <ac:picMk id="11" creationId="{1CCCCF25-86BC-00C3-A6A6-720928A3CA7A}"/>
          </ac:picMkLst>
        </pc:picChg>
      </pc:sldChg>
      <pc:sldChg chg="addSp delSp modSp mod">
        <pc:chgData name="Lauren Cook" userId="815fbe41-2a05-4602-ac13-98a917e4d5a0" providerId="ADAL" clId="{2219383D-9C38-4D0F-BD6B-0175EDEEBE61}" dt="2026-06-18T19:55:04.097" v="1581" actId="962"/>
        <pc:sldMkLst>
          <pc:docMk/>
          <pc:sldMk cId="643648582" sldId="269"/>
        </pc:sldMkLst>
        <pc:spChg chg="mod">
          <ac:chgData name="Lauren Cook" userId="815fbe41-2a05-4602-ac13-98a917e4d5a0" providerId="ADAL" clId="{2219383D-9C38-4D0F-BD6B-0175EDEEBE61}" dt="2026-06-18T19:53:38.942" v="1198" actId="5793"/>
          <ac:spMkLst>
            <pc:docMk/>
            <pc:sldMk cId="643648582" sldId="269"/>
            <ac:spMk id="3" creationId="{3DC7789A-FDED-245A-1D12-8F0425FDC47D}"/>
          </ac:spMkLst>
        </pc:spChg>
        <pc:picChg chg="add mod">
          <ac:chgData name="Lauren Cook" userId="815fbe41-2a05-4602-ac13-98a917e4d5a0" providerId="ADAL" clId="{2219383D-9C38-4D0F-BD6B-0175EDEEBE61}" dt="2026-05-28T17:36:19.390" v="744" actId="1076"/>
          <ac:picMkLst>
            <pc:docMk/>
            <pc:sldMk cId="643648582" sldId="269"/>
            <ac:picMk id="6" creationId="{447282AA-B11F-F253-1CB8-7AFB955717DD}"/>
          </ac:picMkLst>
        </pc:picChg>
        <pc:picChg chg="add mod">
          <ac:chgData name="Lauren Cook" userId="815fbe41-2a05-4602-ac13-98a917e4d5a0" providerId="ADAL" clId="{2219383D-9C38-4D0F-BD6B-0175EDEEBE61}" dt="2026-06-18T19:55:04.097" v="1581" actId="962"/>
          <ac:picMkLst>
            <pc:docMk/>
            <pc:sldMk cId="643648582" sldId="269"/>
            <ac:picMk id="16" creationId="{0F2D04CA-D861-C103-08E4-D3E9C06F47A9}"/>
          </ac:picMkLst>
        </pc:picChg>
        <pc:cxnChg chg="add mod">
          <ac:chgData name="Lauren Cook" userId="815fbe41-2a05-4602-ac13-98a917e4d5a0" providerId="ADAL" clId="{2219383D-9C38-4D0F-BD6B-0175EDEEBE61}" dt="2026-05-28T17:39:37.435" v="767" actId="17032"/>
          <ac:cxnSpMkLst>
            <pc:docMk/>
            <pc:sldMk cId="643648582" sldId="269"/>
            <ac:cxnSpMk id="32" creationId="{A1DEE210-65B1-7091-21C8-2B224312A92A}"/>
          </ac:cxnSpMkLst>
        </pc:cxnChg>
      </pc:sldChg>
      <pc:sldChg chg="addSp delSp modSp mod">
        <pc:chgData name="Lauren Cook" userId="815fbe41-2a05-4602-ac13-98a917e4d5a0" providerId="ADAL" clId="{2219383D-9C38-4D0F-BD6B-0175EDEEBE61}" dt="2026-06-26T21:09:42.606" v="1619" actId="20577"/>
        <pc:sldMkLst>
          <pc:docMk/>
          <pc:sldMk cId="1747005247" sldId="274"/>
        </pc:sldMkLst>
        <pc:spChg chg="mod">
          <ac:chgData name="Lauren Cook" userId="815fbe41-2a05-4602-ac13-98a917e4d5a0" providerId="ADAL" clId="{2219383D-9C38-4D0F-BD6B-0175EDEEBE61}" dt="2026-06-26T21:09:42.606" v="1619" actId="20577"/>
          <ac:spMkLst>
            <pc:docMk/>
            <pc:sldMk cId="1747005247" sldId="274"/>
            <ac:spMk id="3" creationId="{5361355B-BDED-21BA-1075-DC757CBE5F75}"/>
          </ac:spMkLst>
        </pc:spChg>
        <pc:spChg chg="mod">
          <ac:chgData name="Lauren Cook" userId="815fbe41-2a05-4602-ac13-98a917e4d5a0" providerId="ADAL" clId="{2219383D-9C38-4D0F-BD6B-0175EDEEBE61}" dt="2026-05-28T17:49:50.277" v="939" actId="20577"/>
          <ac:spMkLst>
            <pc:docMk/>
            <pc:sldMk cId="1747005247" sldId="274"/>
            <ac:spMk id="4" creationId="{0562D3A2-5C28-233E-0424-F98740170291}"/>
          </ac:spMkLst>
        </pc:spChg>
        <pc:picChg chg="add mod">
          <ac:chgData name="Lauren Cook" userId="815fbe41-2a05-4602-ac13-98a917e4d5a0" providerId="ADAL" clId="{2219383D-9C38-4D0F-BD6B-0175EDEEBE61}" dt="2026-05-28T17:49:08.792" v="933" actId="1037"/>
          <ac:picMkLst>
            <pc:docMk/>
            <pc:sldMk cId="1747005247" sldId="274"/>
            <ac:picMk id="7" creationId="{3CF55E7E-B2A3-A842-34DA-B75EBA82577F}"/>
          </ac:picMkLst>
        </pc:picChg>
      </pc:sldChg>
      <pc:sldChg chg="modSp mod">
        <pc:chgData name="Lauren Cook" userId="815fbe41-2a05-4602-ac13-98a917e4d5a0" providerId="ADAL" clId="{2219383D-9C38-4D0F-BD6B-0175EDEEBE61}" dt="2026-05-28T17:53:21.767" v="1153" actId="20577"/>
        <pc:sldMkLst>
          <pc:docMk/>
          <pc:sldMk cId="3592303985" sldId="275"/>
        </pc:sldMkLst>
        <pc:spChg chg="mod">
          <ac:chgData name="Lauren Cook" userId="815fbe41-2a05-4602-ac13-98a917e4d5a0" providerId="ADAL" clId="{2219383D-9C38-4D0F-BD6B-0175EDEEBE61}" dt="2026-05-28T17:53:05.486" v="1149" actId="1076"/>
          <ac:spMkLst>
            <pc:docMk/>
            <pc:sldMk cId="3592303985" sldId="275"/>
            <ac:spMk id="3" creationId="{C6A422ED-95E1-0F09-A1AB-1193286A89F2}"/>
          </ac:spMkLst>
        </pc:spChg>
        <pc:spChg chg="mod">
          <ac:chgData name="Lauren Cook" userId="815fbe41-2a05-4602-ac13-98a917e4d5a0" providerId="ADAL" clId="{2219383D-9C38-4D0F-BD6B-0175EDEEBE61}" dt="2026-05-28T17:53:21.767" v="1153" actId="20577"/>
          <ac:spMkLst>
            <pc:docMk/>
            <pc:sldMk cId="3592303985" sldId="275"/>
            <ac:spMk id="4" creationId="{CA2ECB92-8E67-071E-D74A-5E3209498067}"/>
          </ac:spMkLst>
        </pc:spChg>
        <pc:picChg chg="mod modCrop">
          <ac:chgData name="Lauren Cook" userId="815fbe41-2a05-4602-ac13-98a917e4d5a0" providerId="ADAL" clId="{2219383D-9C38-4D0F-BD6B-0175EDEEBE61}" dt="2026-05-28T17:53:13.318" v="1151" actId="14100"/>
          <ac:picMkLst>
            <pc:docMk/>
            <pc:sldMk cId="3592303985" sldId="275"/>
            <ac:picMk id="9" creationId="{E8B7F7FD-498E-EFD9-C67F-AAA88E7DC83F}"/>
          </ac:picMkLst>
        </pc:picChg>
      </pc:sldChg>
      <pc:sldChg chg="modSp mod">
        <pc:chgData name="Lauren Cook" userId="815fbe41-2a05-4602-ac13-98a917e4d5a0" providerId="ADAL" clId="{2219383D-9C38-4D0F-BD6B-0175EDEEBE61}" dt="2026-05-28T17:54:08.427" v="1165" actId="20577"/>
        <pc:sldMkLst>
          <pc:docMk/>
          <pc:sldMk cId="212819566" sldId="276"/>
        </pc:sldMkLst>
        <pc:spChg chg="mod">
          <ac:chgData name="Lauren Cook" userId="815fbe41-2a05-4602-ac13-98a917e4d5a0" providerId="ADAL" clId="{2219383D-9C38-4D0F-BD6B-0175EDEEBE61}" dt="2026-05-28T17:53:55.990" v="1162" actId="1076"/>
          <ac:spMkLst>
            <pc:docMk/>
            <pc:sldMk cId="212819566" sldId="276"/>
            <ac:spMk id="2" creationId="{65706996-9560-B2A3-5648-8C5335DBFE65}"/>
          </ac:spMkLst>
        </pc:spChg>
        <pc:spChg chg="mod">
          <ac:chgData name="Lauren Cook" userId="815fbe41-2a05-4602-ac13-98a917e4d5a0" providerId="ADAL" clId="{2219383D-9C38-4D0F-BD6B-0175EDEEBE61}" dt="2026-05-28T17:53:46.647" v="1160" actId="1076"/>
          <ac:spMkLst>
            <pc:docMk/>
            <pc:sldMk cId="212819566" sldId="276"/>
            <ac:spMk id="3" creationId="{5127B607-3072-9139-4673-8F442700EB81}"/>
          </ac:spMkLst>
        </pc:spChg>
        <pc:spChg chg="mod">
          <ac:chgData name="Lauren Cook" userId="815fbe41-2a05-4602-ac13-98a917e4d5a0" providerId="ADAL" clId="{2219383D-9C38-4D0F-BD6B-0175EDEEBE61}" dt="2026-05-28T17:54:08.427" v="1165" actId="20577"/>
          <ac:spMkLst>
            <pc:docMk/>
            <pc:sldMk cId="212819566" sldId="276"/>
            <ac:spMk id="4" creationId="{C2A5877A-1DF3-3364-927A-156DA347C9DC}"/>
          </ac:spMkLst>
        </pc:spChg>
        <pc:picChg chg="mod">
          <ac:chgData name="Lauren Cook" userId="815fbe41-2a05-4602-ac13-98a917e4d5a0" providerId="ADAL" clId="{2219383D-9C38-4D0F-BD6B-0175EDEEBE61}" dt="2026-05-28T17:53:59.249" v="1163" actId="1076"/>
          <ac:picMkLst>
            <pc:docMk/>
            <pc:sldMk cId="212819566" sldId="276"/>
            <ac:picMk id="9" creationId="{DCBA038D-5AB2-E5EA-8C82-4BD6D9F46C27}"/>
          </ac:picMkLst>
        </pc:picChg>
      </pc:sldChg>
      <pc:sldChg chg="addSp delSp modSp mod">
        <pc:chgData name="Lauren Cook" userId="815fbe41-2a05-4602-ac13-98a917e4d5a0" providerId="ADAL" clId="{2219383D-9C38-4D0F-BD6B-0175EDEEBE61}" dt="2026-06-26T21:10:20.157" v="1625" actId="14100"/>
        <pc:sldMkLst>
          <pc:docMk/>
          <pc:sldMk cId="853723009" sldId="278"/>
        </pc:sldMkLst>
        <pc:spChg chg="mod ord">
          <ac:chgData name="Lauren Cook" userId="815fbe41-2a05-4602-ac13-98a917e4d5a0" providerId="ADAL" clId="{2219383D-9C38-4D0F-BD6B-0175EDEEBE61}" dt="2026-06-18T19:58:16.891" v="1586"/>
          <ac:spMkLst>
            <pc:docMk/>
            <pc:sldMk cId="853723009" sldId="278"/>
            <ac:spMk id="7" creationId="{F4BBA05D-BC7F-3B72-29F7-8BF99D6AF462}"/>
          </ac:spMkLst>
        </pc:spChg>
        <pc:spChg chg="mod">
          <ac:chgData name="Lauren Cook" userId="815fbe41-2a05-4602-ac13-98a917e4d5a0" providerId="ADAL" clId="{2219383D-9C38-4D0F-BD6B-0175EDEEBE61}" dt="2026-06-26T21:10:20.157" v="1625" actId="14100"/>
          <ac:spMkLst>
            <pc:docMk/>
            <pc:sldMk cId="853723009" sldId="278"/>
            <ac:spMk id="10" creationId="{3657DAC9-6DF7-00E3-3F1A-5DF759DF8507}"/>
          </ac:spMkLst>
        </pc:spChg>
        <pc:picChg chg="add mod">
          <ac:chgData name="Lauren Cook" userId="815fbe41-2a05-4602-ac13-98a917e4d5a0" providerId="ADAL" clId="{2219383D-9C38-4D0F-BD6B-0175EDEEBE61}" dt="2026-06-18T19:58:15.052" v="1585"/>
          <ac:picMkLst>
            <pc:docMk/>
            <pc:sldMk cId="853723009" sldId="278"/>
            <ac:picMk id="2" creationId="{BE7A6EE5-18AE-437C-F930-EBDA9AC097F1}"/>
          </ac:picMkLst>
        </pc:picChg>
      </pc:sldChg>
      <pc:sldChg chg="addSp delSp modSp mod">
        <pc:chgData name="Lauren Cook" userId="815fbe41-2a05-4602-ac13-98a917e4d5a0" providerId="ADAL" clId="{2219383D-9C38-4D0F-BD6B-0175EDEEBE61}" dt="2026-05-28T17:21:32.125" v="425" actId="1076"/>
        <pc:sldMkLst>
          <pc:docMk/>
          <pc:sldMk cId="3905821403" sldId="280"/>
        </pc:sldMkLst>
        <pc:spChg chg="mod">
          <ac:chgData name="Lauren Cook" userId="815fbe41-2a05-4602-ac13-98a917e4d5a0" providerId="ADAL" clId="{2219383D-9C38-4D0F-BD6B-0175EDEEBE61}" dt="2026-05-28T17:21:32.125" v="425" actId="1076"/>
          <ac:spMkLst>
            <pc:docMk/>
            <pc:sldMk cId="3905821403" sldId="280"/>
            <ac:spMk id="3" creationId="{2E8382C4-C076-17DE-65D8-D461F2386C0E}"/>
          </ac:spMkLst>
        </pc:spChg>
        <pc:picChg chg="add mod">
          <ac:chgData name="Lauren Cook" userId="815fbe41-2a05-4602-ac13-98a917e4d5a0" providerId="ADAL" clId="{2219383D-9C38-4D0F-BD6B-0175EDEEBE61}" dt="2026-05-28T17:19:32.042" v="282" actId="1076"/>
          <ac:picMkLst>
            <pc:docMk/>
            <pc:sldMk cId="3905821403" sldId="280"/>
            <ac:picMk id="6" creationId="{1F287F08-C2B1-01C1-4560-904C989A16AF}"/>
          </ac:picMkLst>
        </pc:picChg>
      </pc:sldChg>
      <pc:sldChg chg="addSp modSp mod">
        <pc:chgData name="Lauren Cook" userId="815fbe41-2a05-4602-ac13-98a917e4d5a0" providerId="ADAL" clId="{2219383D-9C38-4D0F-BD6B-0175EDEEBE61}" dt="2026-05-28T17:47:20.479" v="923" actId="1035"/>
        <pc:sldMkLst>
          <pc:docMk/>
          <pc:sldMk cId="1163600034" sldId="281"/>
        </pc:sldMkLst>
        <pc:spChg chg="mod">
          <ac:chgData name="Lauren Cook" userId="815fbe41-2a05-4602-ac13-98a917e4d5a0" providerId="ADAL" clId="{2219383D-9C38-4D0F-BD6B-0175EDEEBE61}" dt="2026-05-28T17:47:20.479" v="923" actId="1035"/>
          <ac:spMkLst>
            <pc:docMk/>
            <pc:sldMk cId="1163600034" sldId="281"/>
            <ac:spMk id="3" creationId="{E29332B6-80EF-5B11-0109-6780D86BDE59}"/>
          </ac:spMkLst>
        </pc:spChg>
        <pc:spChg chg="mod">
          <ac:chgData name="Lauren Cook" userId="815fbe41-2a05-4602-ac13-98a917e4d5a0" providerId="ADAL" clId="{2219383D-9C38-4D0F-BD6B-0175EDEEBE61}" dt="2026-05-28T17:41:22.135" v="812" actId="20577"/>
          <ac:spMkLst>
            <pc:docMk/>
            <pc:sldMk cId="1163600034" sldId="281"/>
            <ac:spMk id="4" creationId="{3FE022BC-93D1-9804-DAC8-F627F884CB5E}"/>
          </ac:spMkLst>
        </pc:spChg>
        <pc:picChg chg="add mod">
          <ac:chgData name="Lauren Cook" userId="815fbe41-2a05-4602-ac13-98a917e4d5a0" providerId="ADAL" clId="{2219383D-9C38-4D0F-BD6B-0175EDEEBE61}" dt="2026-05-28T17:41:49.187" v="817" actId="1076"/>
          <ac:picMkLst>
            <pc:docMk/>
            <pc:sldMk cId="1163600034" sldId="281"/>
            <ac:picMk id="5" creationId="{C8B1399F-412E-18E3-341C-7C35776EB1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C6EDC-ADF5-4D1C-9497-93B52F75C819}" type="datetimeFigureOut">
              <a:rPr lang="en-US" smtClean="0"/>
              <a:t>6/26/2026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0D488-4A29-4816-925C-C7BD756D97E5}" type="slidenum">
              <a:rPr lang="en-US" smtClean="0"/>
              <a:t>‹#›</a:t>
            </a:fld>
            <a:endParaRPr lang="en-US"/>
          </a:p>
        </p:txBody>
      </p:sp>
    </p:spTree>
    <p:extLst>
      <p:ext uri="{BB962C8B-B14F-4D97-AF65-F5344CB8AC3E}">
        <p14:creationId xmlns:p14="http://schemas.microsoft.com/office/powerpoint/2010/main" val="301431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00D488-4A29-4816-925C-C7BD756D97E5}" type="slidenum">
              <a:rPr lang="en-US" smtClean="0"/>
              <a:t>7</a:t>
            </a:fld>
            <a:endParaRPr lang="en-US"/>
          </a:p>
        </p:txBody>
      </p:sp>
    </p:spTree>
    <p:extLst>
      <p:ext uri="{BB962C8B-B14F-4D97-AF65-F5344CB8AC3E}">
        <p14:creationId xmlns:p14="http://schemas.microsoft.com/office/powerpoint/2010/main" val="35772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AABC-EFCF-81C3-2F05-C4B0D9525E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CD5DF9-01D4-111F-CC96-D56AA0FE9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D4608-5229-AF79-0C54-B281989899EC}"/>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489CB593-554F-C25C-85C5-179FD10CB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68E8-7DF2-37EF-B2F0-8F5F6158BF5D}"/>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38446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D88-230E-AF83-C869-7159928C3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8DC3B7-439F-BB4F-5724-48A71959DF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95231-EBEF-8B7B-4AD4-106DBE52054F}"/>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48AC903F-F850-F884-6653-92C503E3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7D955-FA08-54B5-00C7-A670DE2F8EC5}"/>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36195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7ADA6-44DE-8979-95F0-6A78097B1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C8327-638E-FFF9-5282-4249F995B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637CB-EFC1-82D1-A0C8-D7D2EFDCED4D}"/>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D7D679E7-6CFF-5329-9548-DEBE3A8DF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62340-5AFE-B637-EAC6-014592785920}"/>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97047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7" name="Text Placeholder 13"/>
          <p:cNvSpPr>
            <a:spLocks noGrp="1"/>
          </p:cNvSpPr>
          <p:nvPr>
            <p:ph type="body" sz="quarter" idx="12"/>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endParaRPr lang="en-US" dirty="0"/>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400" y="1914563"/>
            <a:ext cx="6299197" cy="1352474"/>
          </a:xfrm>
          <a:prstGeom prst="rect">
            <a:avLst/>
          </a:prstGeom>
        </p:spPr>
      </p:pic>
    </p:spTree>
    <p:extLst>
      <p:ext uri="{BB962C8B-B14F-4D97-AF65-F5344CB8AC3E}">
        <p14:creationId xmlns:p14="http://schemas.microsoft.com/office/powerpoint/2010/main" val="295069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7" name="Text Placeholder 13"/>
          <p:cNvSpPr>
            <a:spLocks noGrp="1"/>
          </p:cNvSpPr>
          <p:nvPr>
            <p:ph type="body" sz="quarter" idx="12"/>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endParaRPr lang="en-US" dirty="0"/>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400" y="1914563"/>
            <a:ext cx="6299197" cy="1352474"/>
          </a:xfrm>
          <a:prstGeom prst="rect">
            <a:avLst/>
          </a:prstGeom>
        </p:spPr>
      </p:pic>
    </p:spTree>
    <p:extLst>
      <p:ext uri="{BB962C8B-B14F-4D97-AF65-F5344CB8AC3E}">
        <p14:creationId xmlns:p14="http://schemas.microsoft.com/office/powerpoint/2010/main" val="1290551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670592"/>
            <a:ext cx="3179001" cy="682550"/>
          </a:xfrm>
          <a:prstGeom prst="rect">
            <a:avLst/>
          </a:prstGeom>
        </p:spPr>
      </p:pic>
    </p:spTree>
    <p:extLst>
      <p:ext uri="{BB962C8B-B14F-4D97-AF65-F5344CB8AC3E}">
        <p14:creationId xmlns:p14="http://schemas.microsoft.com/office/powerpoint/2010/main" val="30339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454400" y="3874770"/>
            <a:ext cx="8737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3556000" y="3874770"/>
            <a:ext cx="84328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916" y="3868420"/>
            <a:ext cx="2839368" cy="2252980"/>
          </a:xfrm>
          <a:prstGeom prst="rect">
            <a:avLst/>
          </a:prstGeom>
          <a:noFill/>
          <a:ln>
            <a:noFill/>
          </a:ln>
        </p:spPr>
      </p:pic>
    </p:spTree>
    <p:extLst>
      <p:ext uri="{BB962C8B-B14F-4D97-AF65-F5344CB8AC3E}">
        <p14:creationId xmlns:p14="http://schemas.microsoft.com/office/powerpoint/2010/main" val="4214238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965" y="6064018"/>
            <a:ext cx="808568" cy="641582"/>
          </a:xfrm>
          <a:prstGeom prst="rect">
            <a:avLst/>
          </a:prstGeom>
        </p:spPr>
      </p:pic>
    </p:spTree>
    <p:extLst>
      <p:ext uri="{BB962C8B-B14F-4D97-AF65-F5344CB8AC3E}">
        <p14:creationId xmlns:p14="http://schemas.microsoft.com/office/powerpoint/2010/main" val="2587811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009266"/>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
        <p:nvSpPr>
          <p:cNvPr id="15"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88451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62936"/>
            <a:ext cx="11785600" cy="50092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3153981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03200" y="1193801"/>
            <a:ext cx="117856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6"/>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340501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AAE8-A6DA-E042-1B64-C08864088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E52E82-C9A5-D6F1-E732-359D43981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6139A-C136-A833-D3D2-A8E433D8B671}"/>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D126D201-2EC4-FB6B-6DFD-6C5494C7D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7CB62-F56E-212B-2872-B6379BC6B9C3}"/>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422498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161634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98902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5">
                  <a:lumMod val="75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75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75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4284411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2928395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65229"/>
            <a:ext cx="57912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3"/>
          </p:nvPr>
        </p:nvSpPr>
        <p:spPr>
          <a:xfrm>
            <a:off x="6096000" y="1174754"/>
            <a:ext cx="57912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420509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684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157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98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67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3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5645-B419-18F7-785C-91232C5EF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148DA-C381-21DF-7D0C-D24322E409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D03B9-E854-B49B-94DD-3205A3FC0384}"/>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6A97ACAD-7332-100F-4E87-0F65E9E8E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88556-39B2-591B-4F5B-0D896A070A8A}"/>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377893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539-B618-8161-00E0-173B50419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01300-1FF8-EB75-B079-C0F441192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BD4E9E-281A-A7C8-46F8-CD5178047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9E3D53-B9E8-A472-B5B6-4909E58C9189}"/>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6" name="Footer Placeholder 5">
            <a:extLst>
              <a:ext uri="{FF2B5EF4-FFF2-40B4-BE49-F238E27FC236}">
                <a16:creationId xmlns:a16="http://schemas.microsoft.com/office/drawing/2014/main" id="{3C7760D1-1D9B-33C8-AB1F-50FD2E069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E76AD-F1A7-3DAD-6D8F-3F611C5E5E86}"/>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26374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797A-670C-EB83-82FF-B9A39FAD6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074A02-7D53-B9BB-9793-B8C2502F6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C9302-E407-B5BD-B097-4FD7362057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98A02-4A09-6A64-D0DD-3A8326D5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B22CB-6721-F805-BFB1-068C901B2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E2370-47E1-F75C-DB55-0F2716F0EBA1}"/>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8" name="Footer Placeholder 7">
            <a:extLst>
              <a:ext uri="{FF2B5EF4-FFF2-40B4-BE49-F238E27FC236}">
                <a16:creationId xmlns:a16="http://schemas.microsoft.com/office/drawing/2014/main" id="{5B2C04DB-18EC-DBF6-E9F4-FD63A390EF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638C6-1C53-8372-10DF-B0226505620C}"/>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47972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0A35-324E-C804-6351-C1D4AF78D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6553B0-717B-13FC-B552-BCF6720B4620}"/>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4" name="Footer Placeholder 3">
            <a:extLst>
              <a:ext uri="{FF2B5EF4-FFF2-40B4-BE49-F238E27FC236}">
                <a16:creationId xmlns:a16="http://schemas.microsoft.com/office/drawing/2014/main" id="{CD5847D4-5DEA-3B76-097C-D2A17DE776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03663-E022-5099-8554-AFD5CC7CA5E7}"/>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90041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1F7CD-E5E0-3301-2894-EBF14742B125}"/>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3" name="Footer Placeholder 2">
            <a:extLst>
              <a:ext uri="{FF2B5EF4-FFF2-40B4-BE49-F238E27FC236}">
                <a16:creationId xmlns:a16="http://schemas.microsoft.com/office/drawing/2014/main" id="{BB492E6F-F346-CAD8-C19C-26BF446A3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5099B2-3166-2668-F22F-37E7056DA4AD}"/>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55051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E0EB-C3B9-9A9E-3EBE-DF3A59B80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7C6C1-906A-7530-8F9B-C22F942B7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F84C46-16C7-0999-73EE-3A2530AC0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F3075-471A-3EA7-D045-E40D529A09F5}"/>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6" name="Footer Placeholder 5">
            <a:extLst>
              <a:ext uri="{FF2B5EF4-FFF2-40B4-BE49-F238E27FC236}">
                <a16:creationId xmlns:a16="http://schemas.microsoft.com/office/drawing/2014/main" id="{A70198AC-8F13-8A90-66F7-1DE5121C5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46C4E-F945-BF3E-5659-674CA0F2EF93}"/>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402223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039C-C798-B374-D4EF-4123B4E02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7FB4F-97E1-A1E3-9707-B2B66F665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9C898-CD88-489B-2739-4A89E1B83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F0699-85B4-A6A7-5EC5-3C117715B0B7}"/>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6" name="Footer Placeholder 5">
            <a:extLst>
              <a:ext uri="{FF2B5EF4-FFF2-40B4-BE49-F238E27FC236}">
                <a16:creationId xmlns:a16="http://schemas.microsoft.com/office/drawing/2014/main" id="{05127A4F-F2AB-1B8A-F250-EE0B3EFE4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AEB8E-EB2E-E028-E74A-F507C5564C41}"/>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04385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F3790-20A5-9CE0-494A-46BFBEC30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09DDB-E065-3132-8B41-3721918B6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B797F-209D-A468-7A13-67F41532D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8F179137-1D5D-C203-69D4-43190CC5D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EFB64A-E88B-5CBC-D073-69BF0AD19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1739CF-2A0E-4E8E-B356-ECA4B50742BD}" type="slidenum">
              <a:rPr lang="en-US" smtClean="0"/>
              <a:t>‹#›</a:t>
            </a:fld>
            <a:endParaRPr lang="en-US"/>
          </a:p>
        </p:txBody>
      </p:sp>
    </p:spTree>
    <p:extLst>
      <p:ext uri="{BB962C8B-B14F-4D97-AF65-F5344CB8AC3E}">
        <p14:creationId xmlns:p14="http://schemas.microsoft.com/office/powerpoint/2010/main" val="2240353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this is a test</a:t>
            </a:r>
          </a:p>
        </p:txBody>
      </p:sp>
      <p:sp>
        <p:nvSpPr>
          <p:cNvPr id="7" name="Slide Number Placeholder 5"/>
          <p:cNvSpPr>
            <a:spLocks noGrp="1"/>
          </p:cNvSpPr>
          <p:nvPr>
            <p:ph type="sldNum" sz="quarter" idx="4"/>
          </p:nvPr>
        </p:nvSpPr>
        <p:spPr>
          <a:xfrm>
            <a:off x="9144000" y="6350004"/>
            <a:ext cx="2844800" cy="365125"/>
          </a:xfrm>
          <a:prstGeom prst="rect">
            <a:avLst/>
          </a:prstGeom>
        </p:spPr>
        <p:txBody>
          <a:bodyPr anchor="ct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4269824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tn.gov/commerce/regboards/pps.html" TargetMode="External"/><Relationship Id="rId1" Type="http://schemas.openxmlformats.org/officeDocument/2006/relationships/slideLayout" Target="../slideLayouts/slideLayout18.xml"/><Relationship Id="rId4" Type="http://schemas.openxmlformats.org/officeDocument/2006/relationships/hyperlink" Target="mailt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re.tn.gov/"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Detection Services Licensing Program</a:t>
            </a:r>
            <a:br>
              <a:rPr lang="en-US" dirty="0"/>
            </a:br>
            <a:r>
              <a:rPr lang="en-US" dirty="0"/>
              <a:t>Private Protective Services</a:t>
            </a:r>
          </a:p>
        </p:txBody>
      </p:sp>
      <p:sp>
        <p:nvSpPr>
          <p:cNvPr id="5" name="Text Placeholder 4">
            <a:extLst>
              <a:ext uri="{FF2B5EF4-FFF2-40B4-BE49-F238E27FC236}">
                <a16:creationId xmlns:a16="http://schemas.microsoft.com/office/drawing/2014/main" id="{0982F352-BBD6-77FE-D59E-D4E1BFDDB187}"/>
              </a:ext>
            </a:extLst>
          </p:cNvPr>
          <p:cNvSpPr>
            <a:spLocks noGrp="1"/>
          </p:cNvSpPr>
          <p:nvPr>
            <p:ph type="body" sz="quarter" idx="12"/>
          </p:nvPr>
        </p:nvSpPr>
        <p:spPr/>
        <p:txBody>
          <a:bodyPr/>
          <a:lstStyle/>
          <a:p>
            <a:r>
              <a:rPr lang="en-US" dirty="0"/>
              <a:t>Armed Security Guard Add Classification Application </a:t>
            </a:r>
            <a:endParaRPr lang="en-US" b="1" dirty="0"/>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C424B-5C9C-997A-30BF-0E500B3DAD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62D3A2-5C28-233E-0424-F98740170291}"/>
              </a:ext>
            </a:extLst>
          </p:cNvPr>
          <p:cNvSpPr>
            <a:spLocks noGrp="1" noRot="1" noMove="1" noResize="1" noEditPoints="1" noAdjustHandles="1" noChangeArrowheads="1" noChangeShapeType="1"/>
          </p:cNvSpPr>
          <p:nvPr>
            <p:ph type="title"/>
          </p:nvPr>
        </p:nvSpPr>
        <p:spPr/>
        <p:txBody>
          <a:bodyPr/>
          <a:lstStyle/>
          <a:p>
            <a:r>
              <a:rPr lang="en-US" dirty="0"/>
              <a:t>Step 9: Summary</a:t>
            </a:r>
          </a:p>
        </p:txBody>
      </p:sp>
      <p:sp>
        <p:nvSpPr>
          <p:cNvPr id="3" name="TextBox 2">
            <a:extLst>
              <a:ext uri="{FF2B5EF4-FFF2-40B4-BE49-F238E27FC236}">
                <a16:creationId xmlns:a16="http://schemas.microsoft.com/office/drawing/2014/main" id="{5361355B-BDED-21BA-1075-DC757CBE5F75}"/>
              </a:ext>
            </a:extLst>
          </p:cNvPr>
          <p:cNvSpPr txBox="1">
            <a:spLocks/>
          </p:cNvSpPr>
          <p:nvPr/>
        </p:nvSpPr>
        <p:spPr>
          <a:xfrm>
            <a:off x="297819" y="2197893"/>
            <a:ext cx="4102100" cy="2462213"/>
          </a:xfrm>
          <a:prstGeom prst="rect">
            <a:avLst/>
          </a:prstGeom>
          <a:solidFill>
            <a:srgbClr val="E8E8E8"/>
          </a:solidFill>
          <a:ln w="15875">
            <a:solidFill>
              <a:srgbClr val="284178"/>
            </a:solidFill>
          </a:ln>
        </p:spPr>
        <p:txBody>
          <a:bodyPr wrap="square" rtlCol="0">
            <a:spAutoFit/>
          </a:bodyPr>
          <a:lstStyle/>
          <a:p>
            <a:r>
              <a:rPr lang="en-US" sz="1400" b="1" dirty="0">
                <a:solidFill>
                  <a:schemeClr val="bg2">
                    <a:lumMod val="75000"/>
                  </a:schemeClr>
                </a:solidFill>
                <a:latin typeface="PermianSlabSerifTypeface" panose="02000000000000000000" pitchFamily="50" charset="0"/>
              </a:rPr>
              <a:t>Review all information to ensure accuracy. </a:t>
            </a:r>
          </a:p>
          <a:p>
            <a:endParaRPr lang="en-US" sz="1400" b="1" dirty="0">
              <a:solidFill>
                <a:schemeClr val="bg2">
                  <a:lumMod val="75000"/>
                </a:schemeClr>
              </a:solidFill>
              <a:latin typeface="PermianSlabSerifTypeface" panose="02000000000000000000" pitchFamily="50" charset="0"/>
            </a:endParaRPr>
          </a:p>
          <a:p>
            <a:r>
              <a:rPr lang="en-US" sz="1400" dirty="0">
                <a:solidFill>
                  <a:schemeClr val="tx2"/>
                </a:solidFill>
                <a:latin typeface="PermianSlabSerifTypeface" panose="02000000000000000000" pitchFamily="50" charset="0"/>
              </a:rPr>
              <a:t>Review the summary of the add classification application. If you need to edit any step, select the pencil icon located to the right of the step.</a:t>
            </a:r>
          </a:p>
          <a:p>
            <a:endParaRPr lang="en-US" sz="1400" dirty="0">
              <a:solidFill>
                <a:schemeClr val="tx2"/>
              </a:solidFill>
              <a:latin typeface="PermianSlabSerifTypeface" panose="02000000000000000000" pitchFamily="50" charset="0"/>
            </a:endParaRPr>
          </a:p>
          <a:p>
            <a:r>
              <a:rPr lang="en-US" sz="1400" dirty="0">
                <a:solidFill>
                  <a:schemeClr val="tx2"/>
                </a:solidFill>
                <a:latin typeface="PermianSlabSerifTypeface" panose="02000000000000000000" pitchFamily="50" charset="0"/>
              </a:rPr>
              <a:t>If everything is true and correct, please check the box to certify, then click </a:t>
            </a:r>
            <a:r>
              <a:rPr lang="en-US" sz="1400" dirty="0">
                <a:solidFill>
                  <a:srgbClr val="C00000"/>
                </a:solidFill>
                <a:latin typeface="PermianSlabSerifTypeface" panose="02000000000000000000" pitchFamily="50" charset="0"/>
              </a:rPr>
              <a:t>“Submit”</a:t>
            </a:r>
            <a:r>
              <a:rPr lang="en-US" sz="1400" dirty="0">
                <a:solidFill>
                  <a:schemeClr val="tx2"/>
                </a:solidFill>
                <a:latin typeface="PermianSlabSerifTypeface" panose="02000000000000000000" pitchFamily="50" charset="0"/>
              </a:rPr>
              <a:t>.</a:t>
            </a:r>
          </a:p>
          <a:p>
            <a:endParaRPr lang="en-US" sz="1400" dirty="0">
              <a:solidFill>
                <a:schemeClr val="bg2">
                  <a:lumMod val="75000"/>
                </a:schemeClr>
              </a:solidFill>
              <a:latin typeface="PermianSlabSerifTypeface" panose="02000000000000000000" pitchFamily="50" charset="0"/>
            </a:endParaRPr>
          </a:p>
          <a:p>
            <a:r>
              <a:rPr lang="en-US" sz="1400" dirty="0">
                <a:solidFill>
                  <a:srgbClr val="C00000"/>
                </a:solidFill>
                <a:latin typeface="PermianSlabSerifTypeface" panose="02000000000000000000" pitchFamily="50" charset="0"/>
              </a:rPr>
              <a:t>Submitting incorrect or incomplete information may delay processing. </a:t>
            </a:r>
          </a:p>
        </p:txBody>
      </p:sp>
      <p:pic>
        <p:nvPicPr>
          <p:cNvPr id="7" name="Picture 6" descr="Review page showing no classification responses and uploaded documents listed, with the edit icon circled, the certification checkbox indicated, and the Submit button circled at the bottom right">
            <a:extLst>
              <a:ext uri="{FF2B5EF4-FFF2-40B4-BE49-F238E27FC236}">
                <a16:creationId xmlns:a16="http://schemas.microsoft.com/office/drawing/2014/main" id="{3CF55E7E-B2A3-A842-34DA-B75EBA82577F}"/>
              </a:ext>
            </a:extLst>
          </p:cNvPr>
          <p:cNvPicPr>
            <a:picLocks noChangeAspect="1"/>
          </p:cNvPicPr>
          <p:nvPr/>
        </p:nvPicPr>
        <p:blipFill>
          <a:blip r:embed="rId2"/>
          <a:stretch>
            <a:fillRect/>
          </a:stretch>
        </p:blipFill>
        <p:spPr>
          <a:xfrm>
            <a:off x="4839037" y="1476842"/>
            <a:ext cx="7144763" cy="4258277"/>
          </a:xfrm>
          <a:prstGeom prst="rect">
            <a:avLst/>
          </a:prstGeom>
        </p:spPr>
      </p:pic>
    </p:spTree>
    <p:extLst>
      <p:ext uri="{BB962C8B-B14F-4D97-AF65-F5344CB8AC3E}">
        <p14:creationId xmlns:p14="http://schemas.microsoft.com/office/powerpoint/2010/main" val="174700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AC4B3-7078-C482-EBFC-1AAC330536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2ECB92-8E67-071E-D74A-5E3209498067}"/>
              </a:ext>
            </a:extLst>
          </p:cNvPr>
          <p:cNvSpPr>
            <a:spLocks noGrp="1" noRot="1" noMove="1" noResize="1" noEditPoints="1" noAdjustHandles="1" noChangeArrowheads="1" noChangeShapeType="1"/>
          </p:cNvSpPr>
          <p:nvPr>
            <p:ph type="title"/>
          </p:nvPr>
        </p:nvSpPr>
        <p:spPr/>
        <p:txBody>
          <a:bodyPr/>
          <a:lstStyle/>
          <a:p>
            <a:r>
              <a:rPr lang="en-US" dirty="0"/>
              <a:t>Step 10: Completed</a:t>
            </a:r>
          </a:p>
        </p:txBody>
      </p:sp>
      <p:sp>
        <p:nvSpPr>
          <p:cNvPr id="3" name="TextBox 2">
            <a:extLst>
              <a:ext uri="{FF2B5EF4-FFF2-40B4-BE49-F238E27FC236}">
                <a16:creationId xmlns:a16="http://schemas.microsoft.com/office/drawing/2014/main" id="{C6A422ED-95E1-0F09-A1AB-1193286A89F2}"/>
              </a:ext>
            </a:extLst>
          </p:cNvPr>
          <p:cNvSpPr txBox="1">
            <a:spLocks/>
          </p:cNvSpPr>
          <p:nvPr/>
        </p:nvSpPr>
        <p:spPr>
          <a:xfrm>
            <a:off x="1137901" y="1507085"/>
            <a:ext cx="9916198" cy="800219"/>
          </a:xfrm>
          <a:prstGeom prst="rect">
            <a:avLst/>
          </a:prstGeom>
          <a:solidFill>
            <a:srgbClr val="E8E8E8"/>
          </a:solidFill>
          <a:ln w="15875">
            <a:solidFill>
              <a:srgbClr val="284178"/>
            </a:solidFill>
          </a:ln>
        </p:spPr>
        <p:txBody>
          <a:bodyPr wrap="square" rtlCol="0">
            <a:spAutoFit/>
          </a:bodyPr>
          <a:lstStyle/>
          <a:p>
            <a:pPr algn="ctr"/>
            <a:r>
              <a:rPr lang="en-US" sz="1600" b="1" dirty="0">
                <a:solidFill>
                  <a:srgbClr val="1B365D"/>
                </a:solidFill>
                <a:latin typeface="PermianSlabSerifTypeface" panose="02000000000000000000" pitchFamily="50" charset="0"/>
              </a:rPr>
              <a:t>Your transaction has successfully been submitted.</a:t>
            </a:r>
            <a:endParaRPr lang="en-US" sz="1600" dirty="0">
              <a:solidFill>
                <a:srgbClr val="1B365D"/>
              </a:solidFill>
              <a:latin typeface="PermianSlabSerifTypeface" panose="02000000000000000000" pitchFamily="50" charset="0"/>
            </a:endParaRPr>
          </a:p>
          <a:p>
            <a:endParaRPr lang="en-US" sz="1600" dirty="0">
              <a:solidFill>
                <a:srgbClr val="1B365D"/>
              </a:solidFill>
              <a:latin typeface="PermianSlabSerifTypeface" panose="02000000000000000000" pitchFamily="50" charset="0"/>
            </a:endParaRPr>
          </a:p>
          <a:p>
            <a:r>
              <a:rPr lang="en-US" sz="1400" dirty="0">
                <a:solidFill>
                  <a:srgbClr val="C00000"/>
                </a:solidFill>
                <a:latin typeface="PermianSlabSerifTypeface" panose="02000000000000000000" pitchFamily="50" charset="0"/>
              </a:rPr>
              <a:t>Note:</a:t>
            </a:r>
            <a:r>
              <a:rPr lang="en-US" sz="1400" dirty="0">
                <a:solidFill>
                  <a:srgbClr val="1B365D"/>
                </a:solidFill>
                <a:latin typeface="PermianSlabSerifTypeface" panose="02000000000000000000" pitchFamily="50" charset="0"/>
              </a:rPr>
              <a:t> If you want a duplicate license with your new classifications listed, you will need to request a duplicate license.</a:t>
            </a:r>
          </a:p>
        </p:txBody>
      </p:sp>
      <p:pic>
        <p:nvPicPr>
          <p:cNvPr id="9" name="Picture 8" descr="A blue checkmark icon appears above text confirming a successful transaction with application number 338521, along with buttons labeled Home and View Summary">
            <a:extLst>
              <a:ext uri="{FF2B5EF4-FFF2-40B4-BE49-F238E27FC236}">
                <a16:creationId xmlns:a16="http://schemas.microsoft.com/office/drawing/2014/main" id="{E8B7F7FD-498E-EFD9-C67F-AAA88E7DC83F}"/>
              </a:ext>
              <a:ext uri="{C183D7F6-B498-43B3-948B-1728B52AA6E4}">
                <adec:decorative xmlns:adec="http://schemas.microsoft.com/office/drawing/2017/decorative" val="0"/>
              </a:ext>
            </a:extLst>
          </p:cNvPr>
          <p:cNvPicPr>
            <a:picLocks noChangeAspect="1"/>
          </p:cNvPicPr>
          <p:nvPr/>
        </p:nvPicPr>
        <p:blipFill>
          <a:blip r:embed="rId2"/>
          <a:srcRect l="3204" t="3778" r="3576" b="9560"/>
          <a:stretch>
            <a:fillRect/>
          </a:stretch>
        </p:blipFill>
        <p:spPr>
          <a:xfrm>
            <a:off x="2375928" y="2755764"/>
            <a:ext cx="7440145" cy="3101980"/>
          </a:xfrm>
          <a:prstGeom prst="rect">
            <a:avLst/>
          </a:prstGeom>
        </p:spPr>
      </p:pic>
    </p:spTree>
    <p:extLst>
      <p:ext uri="{BB962C8B-B14F-4D97-AF65-F5344CB8AC3E}">
        <p14:creationId xmlns:p14="http://schemas.microsoft.com/office/powerpoint/2010/main" val="359230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73D24-2E50-D07E-FC47-6A23810CA9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A5877A-1DF3-3364-927A-156DA347C9DC}"/>
              </a:ext>
            </a:extLst>
          </p:cNvPr>
          <p:cNvSpPr>
            <a:spLocks noGrp="1" noRot="1" noMove="1" noResize="1" noEditPoints="1" noAdjustHandles="1" noChangeArrowheads="1" noChangeShapeType="1"/>
          </p:cNvSpPr>
          <p:nvPr>
            <p:ph type="title"/>
          </p:nvPr>
        </p:nvSpPr>
        <p:spPr/>
        <p:txBody>
          <a:bodyPr/>
          <a:lstStyle/>
          <a:p>
            <a:r>
              <a:rPr lang="en-US" dirty="0"/>
              <a:t>Step 11: Wait for Further Correspondence</a:t>
            </a:r>
          </a:p>
        </p:txBody>
      </p:sp>
      <p:sp>
        <p:nvSpPr>
          <p:cNvPr id="3" name="TextBox 2">
            <a:extLst>
              <a:ext uri="{FF2B5EF4-FFF2-40B4-BE49-F238E27FC236}">
                <a16:creationId xmlns:a16="http://schemas.microsoft.com/office/drawing/2014/main" id="{5127B607-3072-9139-4673-8F442700EB81}"/>
              </a:ext>
            </a:extLst>
          </p:cNvPr>
          <p:cNvSpPr txBox="1">
            <a:spLocks/>
          </p:cNvSpPr>
          <p:nvPr/>
        </p:nvSpPr>
        <p:spPr>
          <a:xfrm>
            <a:off x="1113262" y="2185672"/>
            <a:ext cx="4102100" cy="2739211"/>
          </a:xfrm>
          <a:prstGeom prst="rect">
            <a:avLst/>
          </a:prstGeom>
          <a:solidFill>
            <a:srgbClr val="E8E8E8"/>
          </a:solidFill>
          <a:ln w="15875">
            <a:solidFill>
              <a:srgbClr val="284178"/>
            </a:solidFill>
          </a:ln>
        </p:spPr>
        <p:txBody>
          <a:bodyPr wrap="square" rtlCol="0">
            <a:spAutoFit/>
          </a:bodyPr>
          <a:lstStyle/>
          <a:p>
            <a:r>
              <a:rPr lang="en-US" sz="1600" dirty="0">
                <a:solidFill>
                  <a:srgbClr val="284178"/>
                </a:solidFill>
                <a:latin typeface="PermianSlabSerifTypeface" panose="02000000000000000000" pitchFamily="50" charset="0"/>
              </a:rPr>
              <a:t>If additional information is needed, you will receive an email or letter outlining the steps required to complete your application. </a:t>
            </a:r>
          </a:p>
          <a:p>
            <a:endParaRPr lang="en-US" sz="1600" dirty="0">
              <a:solidFill>
                <a:schemeClr val="bg2">
                  <a:lumMod val="75000"/>
                </a:schemeClr>
              </a:solidFill>
              <a:latin typeface="PermianSlabSerifTypeface" panose="02000000000000000000" pitchFamily="50" charset="0"/>
            </a:endParaRPr>
          </a:p>
          <a:p>
            <a:r>
              <a:rPr lang="en-US" sz="1600" dirty="0">
                <a:solidFill>
                  <a:srgbClr val="284178"/>
                </a:solidFill>
                <a:latin typeface="PermianSlabSerifTypeface" panose="02000000000000000000" pitchFamily="50" charset="0"/>
              </a:rPr>
              <a:t>If a letter is not received, you can assume your application is progressing in the licensing process. </a:t>
            </a:r>
          </a:p>
          <a:p>
            <a:pPr algn="ctr"/>
            <a:endParaRPr lang="en-US" sz="1600" dirty="0">
              <a:solidFill>
                <a:srgbClr val="1B365D"/>
              </a:solidFill>
              <a:latin typeface="PermianSlabSerifTypeface" panose="02000000000000000000" pitchFamily="50" charset="0"/>
            </a:endParaRPr>
          </a:p>
          <a:p>
            <a:pPr algn="ctr"/>
            <a:r>
              <a:rPr lang="en-US" sz="1400" b="1" i="1" dirty="0">
                <a:solidFill>
                  <a:srgbClr val="C00000"/>
                </a:solidFill>
                <a:latin typeface="PermianSlabSerifTypeface" panose="02000000000000000000" pitchFamily="50" charset="0"/>
              </a:rPr>
              <a:t>Reminder</a:t>
            </a:r>
            <a:r>
              <a:rPr lang="en-US" sz="1400" i="1" dirty="0">
                <a:solidFill>
                  <a:srgbClr val="C00000"/>
                </a:solidFill>
                <a:latin typeface="PermianSlabSerifTypeface" panose="02000000000000000000" pitchFamily="50" charset="0"/>
              </a:rPr>
              <a:t>: </a:t>
            </a:r>
            <a:r>
              <a:rPr lang="en-US" sz="1400" i="1" dirty="0">
                <a:solidFill>
                  <a:srgbClr val="1B365D"/>
                </a:solidFill>
                <a:latin typeface="PermianSlabSerifTypeface" panose="02000000000000000000" pitchFamily="50" charset="0"/>
              </a:rPr>
              <a:t>Monitor the email address associated with your account, including spam or junk folders</a:t>
            </a:r>
            <a:r>
              <a:rPr lang="en-US" sz="1400" i="1" dirty="0">
                <a:solidFill>
                  <a:srgbClr val="3D3D3D"/>
                </a:solidFill>
                <a:latin typeface="PermianSlabSerifTypeface" panose="02000000000000000000" pitchFamily="50" charset="0"/>
              </a:rPr>
              <a:t>. </a:t>
            </a:r>
            <a:endParaRPr lang="en-US" sz="1400" i="1" dirty="0">
              <a:solidFill>
                <a:srgbClr val="C00000"/>
              </a:solidFill>
              <a:latin typeface="PermianSlabSerifTypeface" panose="02000000000000000000" pitchFamily="50" charset="0"/>
            </a:endParaRPr>
          </a:p>
        </p:txBody>
      </p:sp>
      <p:sp>
        <p:nvSpPr>
          <p:cNvPr id="2" name="Rectangle 1">
            <a:extLst>
              <a:ext uri="{FF2B5EF4-FFF2-40B4-BE49-F238E27FC236}">
                <a16:creationId xmlns:a16="http://schemas.microsoft.com/office/drawing/2014/main" id="{65706996-9560-B2A3-5648-8C5335DBFE65}"/>
              </a:ext>
              <a:ext uri="{C183D7F6-B498-43B3-948B-1728B52AA6E4}">
                <adec:decorative xmlns:adec="http://schemas.microsoft.com/office/drawing/2017/decorative" val="1"/>
              </a:ext>
            </a:extLst>
          </p:cNvPr>
          <p:cNvSpPr/>
          <p:nvPr/>
        </p:nvSpPr>
        <p:spPr>
          <a:xfrm>
            <a:off x="7178398" y="1809749"/>
            <a:ext cx="3695700" cy="3491056"/>
          </a:xfrm>
          <a:prstGeom prst="rect">
            <a:avLst/>
          </a:prstGeom>
          <a:solidFill>
            <a:srgbClr val="284178">
              <a:alpha val="76000"/>
            </a:srgbClr>
          </a:solidFill>
          <a:ln w="19050">
            <a:solidFill>
              <a:srgbClr val="2841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CBA038D-5AB2-E5EA-8C82-4BD6D9F46C27}"/>
              </a:ext>
              <a:ext uri="{C183D7F6-B498-43B3-948B-1728B52AA6E4}">
                <adec:decorative xmlns:adec="http://schemas.microsoft.com/office/drawing/2017/decorative" val="1"/>
              </a:ext>
            </a:extLst>
          </p:cNvPr>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178398" y="1809749"/>
            <a:ext cx="3491056" cy="3491056"/>
          </a:xfrm>
          <a:prstGeom prst="rect">
            <a:avLst/>
          </a:prstGeom>
        </p:spPr>
      </p:pic>
    </p:spTree>
    <p:extLst>
      <p:ext uri="{BB962C8B-B14F-4D97-AF65-F5344CB8AC3E}">
        <p14:creationId xmlns:p14="http://schemas.microsoft.com/office/powerpoint/2010/main" val="21281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13F7D-C89D-9896-2B9E-7A5505C668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78F0B1-98BB-E64A-94F0-99F62A06D505}"/>
              </a:ext>
            </a:extLst>
          </p:cNvPr>
          <p:cNvSpPr>
            <a:spLocks noRot="1" noMove="1" noResize="1" noEditPoints="1" noAdjustHandles="1" noChangeArrowheads="1" noChangeShapeType="1"/>
          </p:cNvSpPr>
          <p:nvPr/>
        </p:nvSpPr>
        <p:spPr>
          <a:xfrm>
            <a:off x="203200" y="177803"/>
            <a:ext cx="11785600" cy="825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PermianSlabSerifTypeface" pitchFamily="50" charset="0"/>
                <a:ea typeface="+mj-ea"/>
                <a:cs typeface="+mj-cs"/>
              </a:rPr>
              <a:t>Private Protective Services Contact Information</a:t>
            </a:r>
          </a:p>
        </p:txBody>
      </p:sp>
      <p:pic>
        <p:nvPicPr>
          <p:cNvPr id="2" name="Picture 2" descr="Smiling face of a man wearing a security guard uniform">
            <a:hlinkClick r:id="rId2"/>
            <a:extLst>
              <a:ext uri="{FF2B5EF4-FFF2-40B4-BE49-F238E27FC236}">
                <a16:creationId xmlns:a16="http://schemas.microsoft.com/office/drawing/2014/main" id="{BE7A6EE5-18AE-437C-F930-EBDA9AC09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82" y="1445701"/>
            <a:ext cx="4364713" cy="29084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BBA05D-BC7F-3B72-29F7-8BF99D6AF462}"/>
              </a:ext>
            </a:extLst>
          </p:cNvPr>
          <p:cNvSpPr txBox="1"/>
          <p:nvPr/>
        </p:nvSpPr>
        <p:spPr>
          <a:xfrm>
            <a:off x="815371" y="4354161"/>
            <a:ext cx="3928533" cy="523220"/>
          </a:xfrm>
          <a:prstGeom prst="rect">
            <a:avLst/>
          </a:prstGeom>
          <a:noFill/>
        </p:spPr>
        <p:txBody>
          <a:bodyPr wrap="square">
            <a:spAutoFit/>
          </a:bodyPr>
          <a:lstStyle/>
          <a:p>
            <a:pPr algn="ctr"/>
            <a:r>
              <a:rPr lang="en-US" sz="1400" i="1" dirty="0">
                <a:solidFill>
                  <a:srgbClr val="1B365D"/>
                </a:solidFill>
                <a:latin typeface="PermianSlabSerifTypeface" panose="02000000000000000000" pitchFamily="50" charset="0"/>
              </a:rPr>
              <a:t>For more information or assistance, please visit our website by clicking the image above. </a:t>
            </a:r>
          </a:p>
        </p:txBody>
      </p:sp>
      <p:sp>
        <p:nvSpPr>
          <p:cNvPr id="10" name="Title 9">
            <a:extLst>
              <a:ext uri="{FF2B5EF4-FFF2-40B4-BE49-F238E27FC236}">
                <a16:creationId xmlns:a16="http://schemas.microsoft.com/office/drawing/2014/main" id="{3657DAC9-6DF7-00E3-3F1A-5DF759DF8507}"/>
              </a:ext>
              <a:ext uri="{C183D7F6-B498-43B3-948B-1728B52AA6E4}">
                <adec:decorative xmlns:adec="http://schemas.microsoft.com/office/drawing/2017/decorative" val="0"/>
              </a:ext>
            </a:extLst>
          </p:cNvPr>
          <p:cNvSpPr txBox="1">
            <a:spLocks noGrp="1"/>
          </p:cNvSpPr>
          <p:nvPr>
            <p:ph type="title" idx="4294967295"/>
          </p:nvPr>
        </p:nvSpPr>
        <p:spPr>
          <a:xfrm>
            <a:off x="5786004" y="2107392"/>
            <a:ext cx="5424121"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Email:</a:t>
            </a:r>
            <a:r>
              <a:rPr kumimoji="0" lang="en-US" sz="1200" b="1"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 </a:t>
            </a:r>
            <a:r>
              <a:rPr kumimoji="0" lang="en-US" sz="1200" b="1" i="0" u="none" strike="noStrike" kern="1200" cap="none" spc="0" normalizeH="0" baseline="0" noProof="0" dirty="0" err="1">
                <a:ln>
                  <a:noFill/>
                </a:ln>
                <a:solidFill>
                  <a:srgbClr val="131E29"/>
                </a:solidFill>
                <a:effectLst/>
                <a:uLnTx/>
                <a:uFillTx/>
                <a:latin typeface="PermianSlabSerifTypeface" panose="02000000000000000000" pitchFamily="50" charset="0"/>
                <a:ea typeface="+mn-ea"/>
                <a:cs typeface="+mn-cs"/>
                <a:hlinkClick r:id="rId4">
                  <a:extLst>
                    <a:ext uri="{A12FA001-AC4F-418D-AE19-62706E023703}">
                      <ahyp:hlinkClr xmlns:ahyp="http://schemas.microsoft.com/office/drawing/2018/hyperlinkcolor" val="tx"/>
                    </a:ext>
                  </a:extLst>
                </a:hlinkClick>
              </a:rPr>
              <a:t>Private.Protective@TN.Gov</a:t>
            </a:r>
            <a:r>
              <a:rPr kumimoji="0" lang="en-US" sz="1200" b="1" i="0" u="none" strike="noStrike" kern="1200" cap="none" spc="0" normalizeH="0" baseline="0" noProof="0" dirty="0">
                <a:ln>
                  <a:noFill/>
                </a:ln>
                <a:solidFill>
                  <a:srgbClr val="1B365D"/>
                </a:solidFill>
                <a:effectLst/>
                <a:uLnTx/>
                <a:uFillTx/>
                <a:latin typeface="PermianSlabSerifTypeface" panose="02000000000000000000" pitchFamily="50" charset="0"/>
                <a:ea typeface="+mn-ea"/>
                <a:cs typeface="+mn-cs"/>
                <a:hlinkClick r:id="rId4">
                  <a:extLst>
                    <a:ext uri="{A12FA001-AC4F-418D-AE19-62706E023703}">
                      <ahyp:hlinkClr xmlns:ahyp="http://schemas.microsoft.com/office/drawing/2018/hyperlinkcolor" val="tx"/>
                    </a:ext>
                  </a:extLst>
                </a:hlinkClick>
              </a:rPr>
              <a:t> </a:t>
            </a:r>
            <a:endParaRPr kumimoji="0" lang="en-US" sz="1200" b="1" i="0" u="none" strike="noStrike" kern="1200" cap="none" spc="0" normalizeH="0" baseline="0" noProof="0" dirty="0">
              <a:ln>
                <a:noFill/>
              </a:ln>
              <a:solidFill>
                <a:srgbClr val="1B365D"/>
              </a:solidFill>
              <a:effectLst/>
              <a:uLnTx/>
              <a:uFillTx/>
              <a:latin typeface="PermianSlabSerifTypeface" panose="02000000000000000000" pitchFamily="50" charset="0"/>
              <a:ea typeface="+mn-ea"/>
              <a:cs typeface="+mn-cs"/>
            </a:endParaRPr>
          </a:p>
          <a:p>
            <a:pPr lvl="0" algn="l">
              <a:spcBef>
                <a:spcPts val="0"/>
              </a:spcBef>
              <a:defRPr/>
            </a:pPr>
            <a:r>
              <a:rPr kumimoji="0" lang="en-US" sz="1200" b="1" i="0" u="sng"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Customer Service Phone</a:t>
            </a:r>
            <a:r>
              <a:rPr kumimoji="0" lang="en-US" sz="1200" b="1"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 </a:t>
            </a:r>
            <a:r>
              <a:rPr kumimoji="0" lang="en-US" sz="1200" b="0"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615-741-6382</a:t>
            </a:r>
            <a:br>
              <a:rPr lang="en-US" sz="1200" dirty="0">
                <a:solidFill>
                  <a:srgbClr val="284178"/>
                </a:solidFill>
                <a:latin typeface="PermianSlabSerifTypeface" panose="02000000000000000000" pitchFamily="50" charset="0"/>
                <a:ea typeface="+mn-ea"/>
                <a:cs typeface="+mn-cs"/>
              </a:rPr>
            </a:br>
            <a:endParaRPr kumimoji="0" lang="en-US" sz="1200" b="1"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Address</a:t>
            </a:r>
            <a:r>
              <a:rPr kumimoji="0" lang="en-US" sz="1200" b="1"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Tennessee Department of Commerce and Insurance Regulatory Boards</a:t>
            </a:r>
            <a:br>
              <a:rPr kumimoji="0" lang="en-US" sz="1200" b="0"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br>
            <a:r>
              <a:rPr kumimoji="0" lang="en-US" sz="1200" b="0"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Detection Services Licensing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Private Protective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Davy Crockett Tower, 10</a:t>
            </a:r>
            <a:r>
              <a:rPr kumimoji="0" lang="en-US" sz="1200" b="0" i="0" u="none" strike="noStrike" kern="1200" cap="none" spc="0" normalizeH="0" baseline="30000" noProof="0" dirty="0">
                <a:ln>
                  <a:noFill/>
                </a:ln>
                <a:solidFill>
                  <a:srgbClr val="284178"/>
                </a:solidFill>
                <a:effectLst/>
                <a:uLnTx/>
                <a:uFillTx/>
                <a:latin typeface="PermianSlabSerifTypeface" panose="02000000000000000000" pitchFamily="50" charset="0"/>
                <a:ea typeface="+mn-ea"/>
                <a:cs typeface="+mn-cs"/>
              </a:rPr>
              <a:t>th</a:t>
            </a:r>
            <a:r>
              <a:rPr kumimoji="0" lang="en-US" sz="1200" b="0"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 Floor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500 James Robertson Parkway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84178"/>
                </a:solidFill>
                <a:effectLst/>
                <a:uLnTx/>
                <a:uFillTx/>
                <a:latin typeface="PermianSlabSerifTypeface" panose="02000000000000000000" pitchFamily="50" charset="0"/>
                <a:ea typeface="+mn-ea"/>
                <a:cs typeface="+mn-cs"/>
              </a:rPr>
              <a:t>Nashville, TN 37243</a:t>
            </a:r>
          </a:p>
        </p:txBody>
      </p:sp>
    </p:spTree>
    <p:extLst>
      <p:ext uri="{BB962C8B-B14F-4D97-AF65-F5344CB8AC3E}">
        <p14:creationId xmlns:p14="http://schemas.microsoft.com/office/powerpoint/2010/main" val="85372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noEditPoints="1" noAdjustHandles="1" noChangeArrowheads="1" noChangeShapeType="1"/>
          </p:cNvSpPr>
          <p:nvPr>
            <p:ph type="title"/>
          </p:nvPr>
        </p:nvSpPr>
        <p:spPr/>
        <p:txBody>
          <a:bodyPr/>
          <a:lstStyle/>
          <a:p>
            <a:r>
              <a:rPr lang="en-US" dirty="0"/>
              <a:t> Step 1: My License or Permits</a:t>
            </a:r>
          </a:p>
        </p:txBody>
      </p:sp>
      <p:sp>
        <p:nvSpPr>
          <p:cNvPr id="3" name="TextBox 2">
            <a:extLst>
              <a:ext uri="{FF2B5EF4-FFF2-40B4-BE49-F238E27FC236}">
                <a16:creationId xmlns:a16="http://schemas.microsoft.com/office/drawing/2014/main" id="{0789B8BB-6B82-1480-D845-3A9EAAEAB2F5}"/>
              </a:ext>
            </a:extLst>
          </p:cNvPr>
          <p:cNvSpPr txBox="1">
            <a:spLocks/>
          </p:cNvSpPr>
          <p:nvPr/>
        </p:nvSpPr>
        <p:spPr>
          <a:xfrm>
            <a:off x="3388617" y="1394250"/>
            <a:ext cx="5070114" cy="954107"/>
          </a:xfrm>
          <a:prstGeom prst="rect">
            <a:avLst/>
          </a:prstGeom>
          <a:solidFill>
            <a:srgbClr val="E8E8E8"/>
          </a:solidFill>
          <a:ln w="15875">
            <a:solidFill>
              <a:srgbClr val="284178"/>
            </a:solidFill>
          </a:ln>
        </p:spPr>
        <p:txBody>
          <a:bodyPr wrap="square" rtlCol="0">
            <a:spAutoFit/>
          </a:bodyPr>
          <a:lstStyle/>
          <a:p>
            <a:r>
              <a:rPr lang="en-US" sz="1400" b="1" dirty="0">
                <a:solidFill>
                  <a:schemeClr val="bg2">
                    <a:lumMod val="75000"/>
                  </a:schemeClr>
                </a:solidFill>
                <a:latin typeface="PermianSlabSerifTypeface" panose="02000000000000000000" pitchFamily="50" charset="0"/>
              </a:rPr>
              <a:t>Log in to your Core account through: </a:t>
            </a:r>
            <a:r>
              <a:rPr lang="en-US" sz="1400" u="sng" dirty="0">
                <a:latin typeface="PermianSlabSerifTypeface" panose="02000000000000000000" pitchFamily="50" charset="0"/>
                <a:hlinkClick r:id="rId2"/>
              </a:rPr>
              <a:t>https://core.tn.gov</a:t>
            </a:r>
            <a:endParaRPr lang="en-US" sz="1400" b="1" dirty="0">
              <a:solidFill>
                <a:schemeClr val="bg2">
                  <a:lumMod val="75000"/>
                </a:schemeClr>
              </a:solidFill>
              <a:latin typeface="PermianSlabSerifTypeface" panose="02000000000000000000" pitchFamily="50" charset="0"/>
            </a:endParaRPr>
          </a:p>
          <a:p>
            <a:endParaRPr lang="en-US" sz="1400" b="1" dirty="0">
              <a:solidFill>
                <a:schemeClr val="bg2">
                  <a:lumMod val="75000"/>
                </a:schemeClr>
              </a:solidFill>
              <a:latin typeface="PermianSlabSerifTypeface" panose="02000000000000000000" pitchFamily="50" charset="0"/>
            </a:endParaRPr>
          </a:p>
          <a:p>
            <a:r>
              <a:rPr lang="en-US" sz="1400" b="1" dirty="0">
                <a:solidFill>
                  <a:schemeClr val="tx2"/>
                </a:solidFill>
                <a:latin typeface="PermianSlabSerifTypeface" panose="02000000000000000000" pitchFamily="50" charset="0"/>
              </a:rPr>
              <a:t>Click the </a:t>
            </a:r>
            <a:r>
              <a:rPr lang="en-US" sz="1400" b="1" dirty="0">
                <a:solidFill>
                  <a:srgbClr val="C00000"/>
                </a:solidFill>
                <a:latin typeface="PermianSlabSerifTypeface" panose="02000000000000000000" pitchFamily="50" charset="0"/>
              </a:rPr>
              <a:t>“My Licenses or Permits”</a:t>
            </a:r>
            <a:r>
              <a:rPr lang="en-US" sz="1400" b="1" dirty="0">
                <a:solidFill>
                  <a:srgbClr val="1B365D"/>
                </a:solidFill>
                <a:latin typeface="PermianSlabSerifTypeface" panose="02000000000000000000" pitchFamily="50" charset="0"/>
              </a:rPr>
              <a:t> button in the Quick Actions Menu.</a:t>
            </a:r>
            <a:endParaRPr lang="en-US" sz="1600" dirty="0">
              <a:solidFill>
                <a:srgbClr val="284178"/>
              </a:solidFill>
              <a:latin typeface="PermianSlabSerifTypeface" panose="02000000000000000000" pitchFamily="50" charset="0"/>
            </a:endParaRPr>
          </a:p>
        </p:txBody>
      </p:sp>
      <p:pic>
        <p:nvPicPr>
          <p:cNvPr id="5" name="Picture 4" descr="Dashboard with Quick Actions icons, with My Licenses or Permits circled">
            <a:extLst>
              <a:ext uri="{FF2B5EF4-FFF2-40B4-BE49-F238E27FC236}">
                <a16:creationId xmlns:a16="http://schemas.microsoft.com/office/drawing/2014/main" id="{53900253-B6DD-EF8E-A705-F5350512534A}"/>
              </a:ext>
            </a:extLst>
          </p:cNvPr>
          <p:cNvPicPr>
            <a:picLocks noChangeAspect="1"/>
          </p:cNvPicPr>
          <p:nvPr/>
        </p:nvPicPr>
        <p:blipFill>
          <a:blip r:embed="rId3"/>
          <a:stretch>
            <a:fillRect/>
          </a:stretch>
        </p:blipFill>
        <p:spPr>
          <a:xfrm>
            <a:off x="2073062" y="2594332"/>
            <a:ext cx="7701225" cy="3428334"/>
          </a:xfrm>
          <a:prstGeom prst="rect">
            <a:avLst/>
          </a:prstGeom>
        </p:spPr>
      </p:pic>
    </p:spTree>
    <p:extLst>
      <p:ext uri="{BB962C8B-B14F-4D97-AF65-F5344CB8AC3E}">
        <p14:creationId xmlns:p14="http://schemas.microsoft.com/office/powerpoint/2010/main" val="119194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3B5B2-130F-431E-4216-A9B5E13E8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B02F57-BA55-7298-3DFE-42C4FD65711D}"/>
              </a:ext>
            </a:extLst>
          </p:cNvPr>
          <p:cNvSpPr>
            <a:spLocks noGrp="1"/>
          </p:cNvSpPr>
          <p:nvPr>
            <p:ph type="title"/>
          </p:nvPr>
        </p:nvSpPr>
        <p:spPr/>
        <p:txBody>
          <a:bodyPr/>
          <a:lstStyle/>
          <a:p>
            <a:r>
              <a:rPr lang="en-US" dirty="0"/>
              <a:t>Step 2: Selecting the Correct License </a:t>
            </a:r>
          </a:p>
        </p:txBody>
      </p:sp>
      <p:sp>
        <p:nvSpPr>
          <p:cNvPr id="3" name="TextBox 2">
            <a:extLst>
              <a:ext uri="{FF2B5EF4-FFF2-40B4-BE49-F238E27FC236}">
                <a16:creationId xmlns:a16="http://schemas.microsoft.com/office/drawing/2014/main" id="{76711D95-76BE-EFC8-F358-0461D9C03378}"/>
              </a:ext>
            </a:extLst>
          </p:cNvPr>
          <p:cNvSpPr txBox="1">
            <a:spLocks/>
          </p:cNvSpPr>
          <p:nvPr/>
        </p:nvSpPr>
        <p:spPr>
          <a:xfrm>
            <a:off x="2755995" y="2032266"/>
            <a:ext cx="6680010" cy="338554"/>
          </a:xfrm>
          <a:prstGeom prst="rect">
            <a:avLst/>
          </a:prstGeom>
          <a:solidFill>
            <a:srgbClr val="E8E8E8"/>
          </a:solidFill>
          <a:ln w="15875">
            <a:solidFill>
              <a:srgbClr val="284178"/>
            </a:solidFill>
          </a:ln>
        </p:spPr>
        <p:txBody>
          <a:bodyPr wrap="square" rtlCol="0">
            <a:spAutoFit/>
          </a:bodyPr>
          <a:lstStyle/>
          <a:p>
            <a:r>
              <a:rPr lang="en-US" sz="1400" dirty="0">
                <a:solidFill>
                  <a:srgbClr val="1B365D"/>
                </a:solidFill>
                <a:latin typeface="PermianSlabSerifTypeface" panose="02000000000000000000" pitchFamily="50" charset="0"/>
              </a:rPr>
              <a:t>Click the arrow under </a:t>
            </a:r>
            <a:r>
              <a:rPr lang="en-US" sz="1400" dirty="0">
                <a:solidFill>
                  <a:srgbClr val="C00000"/>
                </a:solidFill>
                <a:latin typeface="PermianSlabSerifTypeface" panose="02000000000000000000" pitchFamily="50" charset="0"/>
              </a:rPr>
              <a:t>“Actions”</a:t>
            </a:r>
            <a:r>
              <a:rPr lang="en-US" sz="1400" dirty="0">
                <a:solidFill>
                  <a:srgbClr val="1B365D"/>
                </a:solidFill>
                <a:latin typeface="PermianSlabSerifTypeface" panose="02000000000000000000" pitchFamily="50" charset="0"/>
              </a:rPr>
              <a:t> opposite your Armed Security Guard License</a:t>
            </a:r>
            <a:r>
              <a:rPr lang="en-US" sz="1600" dirty="0">
                <a:solidFill>
                  <a:srgbClr val="1B365D"/>
                </a:solidFill>
                <a:latin typeface="PermianSlabSerifTypeface" panose="02000000000000000000" pitchFamily="50" charset="0"/>
              </a:rPr>
              <a:t>.</a:t>
            </a:r>
          </a:p>
        </p:txBody>
      </p:sp>
      <p:pic>
        <p:nvPicPr>
          <p:cNvPr id="5" name="Picture 4" descr="Credentials table showing an Armed Security Guard entry with the action arrow circled on the right">
            <a:extLst>
              <a:ext uri="{FF2B5EF4-FFF2-40B4-BE49-F238E27FC236}">
                <a16:creationId xmlns:a16="http://schemas.microsoft.com/office/drawing/2014/main" id="{1A0B7BE1-F66B-D477-03F2-D0CC721E6F1B}"/>
              </a:ext>
            </a:extLst>
          </p:cNvPr>
          <p:cNvPicPr>
            <a:picLocks noChangeAspect="1"/>
          </p:cNvPicPr>
          <p:nvPr/>
        </p:nvPicPr>
        <p:blipFill>
          <a:blip r:embed="rId2"/>
          <a:stretch>
            <a:fillRect/>
          </a:stretch>
        </p:blipFill>
        <p:spPr>
          <a:xfrm>
            <a:off x="318281" y="3194106"/>
            <a:ext cx="11555438" cy="1667108"/>
          </a:xfrm>
          <a:prstGeom prst="rect">
            <a:avLst/>
          </a:prstGeom>
        </p:spPr>
      </p:pic>
    </p:spTree>
    <p:extLst>
      <p:ext uri="{BB962C8B-B14F-4D97-AF65-F5344CB8AC3E}">
        <p14:creationId xmlns:p14="http://schemas.microsoft.com/office/powerpoint/2010/main" val="249050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7C3C-F1FA-305F-0588-A2A7656F4A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357371-DD55-BD74-7813-2C67F4B93938}"/>
              </a:ext>
            </a:extLst>
          </p:cNvPr>
          <p:cNvSpPr>
            <a:spLocks noGrp="1"/>
          </p:cNvSpPr>
          <p:nvPr>
            <p:ph type="title"/>
          </p:nvPr>
        </p:nvSpPr>
        <p:spPr/>
        <p:txBody>
          <a:bodyPr/>
          <a:lstStyle/>
          <a:p>
            <a:r>
              <a:rPr lang="en-US" dirty="0"/>
              <a:t>Step 3: Apply</a:t>
            </a:r>
          </a:p>
        </p:txBody>
      </p:sp>
      <p:sp>
        <p:nvSpPr>
          <p:cNvPr id="3" name="TextBox 2">
            <a:extLst>
              <a:ext uri="{FF2B5EF4-FFF2-40B4-BE49-F238E27FC236}">
                <a16:creationId xmlns:a16="http://schemas.microsoft.com/office/drawing/2014/main" id="{2E8382C4-C076-17DE-65D8-D461F2386C0E}"/>
              </a:ext>
            </a:extLst>
          </p:cNvPr>
          <p:cNvSpPr txBox="1">
            <a:spLocks/>
          </p:cNvSpPr>
          <p:nvPr/>
        </p:nvSpPr>
        <p:spPr>
          <a:xfrm>
            <a:off x="3139496" y="1344560"/>
            <a:ext cx="5913007" cy="338554"/>
          </a:xfrm>
          <a:prstGeom prst="rect">
            <a:avLst/>
          </a:prstGeom>
          <a:solidFill>
            <a:srgbClr val="E8E8E8"/>
          </a:solidFill>
          <a:ln w="15875">
            <a:solidFill>
              <a:srgbClr val="284178"/>
            </a:solidFill>
          </a:ln>
        </p:spPr>
        <p:txBody>
          <a:bodyPr wrap="square" rtlCol="0">
            <a:spAutoFit/>
          </a:bodyPr>
          <a:lstStyle/>
          <a:p>
            <a:r>
              <a:rPr lang="en-US" sz="1600" b="1" dirty="0">
                <a:solidFill>
                  <a:srgbClr val="1B365D"/>
                </a:solidFill>
                <a:latin typeface="PermianSlabSerifTypeface" panose="02000000000000000000" pitchFamily="50" charset="0"/>
              </a:rPr>
              <a:t>Locate the Add Classification application and click </a:t>
            </a:r>
            <a:r>
              <a:rPr lang="en-US" sz="1600" dirty="0">
                <a:solidFill>
                  <a:srgbClr val="C00000"/>
                </a:solidFill>
                <a:latin typeface="PermianSlabSerifTypeface" panose="02000000000000000000" pitchFamily="50" charset="0"/>
              </a:rPr>
              <a:t>“Apply”</a:t>
            </a:r>
            <a:r>
              <a:rPr lang="en-US" sz="1600" dirty="0">
                <a:solidFill>
                  <a:schemeClr val="tx2"/>
                </a:solidFill>
                <a:latin typeface="PermianSlabSerifTypeface" panose="02000000000000000000" pitchFamily="50" charset="0"/>
              </a:rPr>
              <a:t>.</a:t>
            </a:r>
            <a:endParaRPr lang="en-US" dirty="0">
              <a:solidFill>
                <a:srgbClr val="1B365D"/>
              </a:solidFill>
              <a:latin typeface="PermianSlabSerifTypeface" panose="02000000000000000000" pitchFamily="50" charset="0"/>
            </a:endParaRPr>
          </a:p>
        </p:txBody>
      </p:sp>
      <p:pic>
        <p:nvPicPr>
          <p:cNvPr id="5" name="Picture 4" descr="Add Classification page explaining that Dallas’s Law or active shooter training is required, completed through certified trainers, and that no fee is required. The Apply button is circled at the bottom right">
            <a:extLst>
              <a:ext uri="{FF2B5EF4-FFF2-40B4-BE49-F238E27FC236}">
                <a16:creationId xmlns:a16="http://schemas.microsoft.com/office/drawing/2014/main" id="{04A57F9E-E960-09AE-6142-B892AC70E4AD}"/>
              </a:ext>
            </a:extLst>
          </p:cNvPr>
          <p:cNvPicPr>
            <a:picLocks noChangeAspect="1"/>
          </p:cNvPicPr>
          <p:nvPr/>
        </p:nvPicPr>
        <p:blipFill>
          <a:blip r:embed="rId2"/>
          <a:stretch>
            <a:fillRect/>
          </a:stretch>
        </p:blipFill>
        <p:spPr>
          <a:xfrm>
            <a:off x="1611968" y="2024371"/>
            <a:ext cx="8968062" cy="4079645"/>
          </a:xfrm>
          <a:prstGeom prst="rect">
            <a:avLst/>
          </a:prstGeom>
        </p:spPr>
      </p:pic>
    </p:spTree>
    <p:extLst>
      <p:ext uri="{BB962C8B-B14F-4D97-AF65-F5344CB8AC3E}">
        <p14:creationId xmlns:p14="http://schemas.microsoft.com/office/powerpoint/2010/main" val="247593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CAF5-F90A-BDFA-27F7-C81D5EEEA9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9CC365-232C-583C-7102-0A8F617DA067}"/>
              </a:ext>
            </a:extLst>
          </p:cNvPr>
          <p:cNvSpPr>
            <a:spLocks noGrp="1"/>
          </p:cNvSpPr>
          <p:nvPr>
            <p:ph type="title"/>
          </p:nvPr>
        </p:nvSpPr>
        <p:spPr/>
        <p:txBody>
          <a:bodyPr/>
          <a:lstStyle/>
          <a:p>
            <a:r>
              <a:rPr lang="en-US" dirty="0"/>
              <a:t>Step 4: Introduction</a:t>
            </a:r>
          </a:p>
        </p:txBody>
      </p:sp>
      <p:sp>
        <p:nvSpPr>
          <p:cNvPr id="3" name="TextBox 2">
            <a:extLst>
              <a:ext uri="{FF2B5EF4-FFF2-40B4-BE49-F238E27FC236}">
                <a16:creationId xmlns:a16="http://schemas.microsoft.com/office/drawing/2014/main" id="{3F2010F4-5C55-F28B-CE9C-11C24E217766}"/>
              </a:ext>
            </a:extLst>
          </p:cNvPr>
          <p:cNvSpPr txBox="1">
            <a:spLocks/>
          </p:cNvSpPr>
          <p:nvPr/>
        </p:nvSpPr>
        <p:spPr>
          <a:xfrm>
            <a:off x="203200" y="2736502"/>
            <a:ext cx="3756240" cy="1384995"/>
          </a:xfrm>
          <a:prstGeom prst="rect">
            <a:avLst/>
          </a:prstGeom>
          <a:solidFill>
            <a:srgbClr val="E8E8E8"/>
          </a:solidFill>
          <a:ln w="15875">
            <a:solidFill>
              <a:srgbClr val="284178"/>
            </a:solidFill>
          </a:ln>
        </p:spPr>
        <p:txBody>
          <a:bodyPr wrap="square" rtlCol="0">
            <a:spAutoFit/>
          </a:bodyPr>
          <a:lstStyle/>
          <a:p>
            <a:r>
              <a:rPr lang="en-US" sz="1400" b="1" dirty="0">
                <a:solidFill>
                  <a:srgbClr val="1B365D"/>
                </a:solidFill>
                <a:latin typeface="PermianSlabSerifTypeface" panose="02000000000000000000" pitchFamily="50" charset="0"/>
              </a:rPr>
              <a:t>Confirm that you have all required documentation before continuing the application process.  Select </a:t>
            </a:r>
            <a:r>
              <a:rPr lang="en-US" sz="1400" b="1" dirty="0">
                <a:solidFill>
                  <a:schemeClr val="bg2">
                    <a:lumMod val="75000"/>
                  </a:schemeClr>
                </a:solidFill>
                <a:latin typeface="PermianSlabSerifTypeface" panose="02000000000000000000" pitchFamily="50" charset="0"/>
              </a:rPr>
              <a:t>“Apply”</a:t>
            </a:r>
            <a:r>
              <a:rPr lang="en-US" sz="1400" b="1" dirty="0">
                <a:solidFill>
                  <a:srgbClr val="1B365D"/>
                </a:solidFill>
                <a:latin typeface="PermianSlabSerifTypeface" panose="02000000000000000000" pitchFamily="50" charset="0"/>
              </a:rPr>
              <a:t>.</a:t>
            </a:r>
            <a:endParaRPr lang="en-US" sz="1400" b="1" dirty="0">
              <a:solidFill>
                <a:srgbClr val="C00000"/>
              </a:solidFill>
              <a:latin typeface="PermianSlabSerifTypeface" panose="02000000000000000000" pitchFamily="50" charset="0"/>
            </a:endParaRPr>
          </a:p>
          <a:p>
            <a:endParaRPr lang="en-US" sz="1400" b="1" i="1" dirty="0">
              <a:solidFill>
                <a:srgbClr val="C00000"/>
              </a:solidFill>
              <a:latin typeface="PermianSlabSerifTypeface" panose="02000000000000000000" pitchFamily="50" charset="0"/>
            </a:endParaRPr>
          </a:p>
          <a:p>
            <a:r>
              <a:rPr lang="en-US" sz="1400" b="1" dirty="0">
                <a:solidFill>
                  <a:schemeClr val="tx2"/>
                </a:solidFill>
                <a:latin typeface="PermianSlabSerifTypeface" panose="02000000000000000000" pitchFamily="50" charset="0"/>
              </a:rPr>
              <a:t>You will need to have your training form available to upload.</a:t>
            </a:r>
            <a:endParaRPr lang="en-US" sz="1200" b="1" dirty="0">
              <a:solidFill>
                <a:schemeClr val="tx2"/>
              </a:solidFill>
              <a:latin typeface="PermianSlabSerifTypeface" panose="02000000000000000000" pitchFamily="50" charset="0"/>
            </a:endParaRPr>
          </a:p>
        </p:txBody>
      </p:sp>
      <p:pic>
        <p:nvPicPr>
          <p:cNvPr id="5" name="Picture 4" descr="Introduction page explaining that Dallas’s Law or active shooter training must be completed through certified trainers, with a link to find a trainer, a note that no fee is required, and the Next button circled on the bottom right">
            <a:extLst>
              <a:ext uri="{FF2B5EF4-FFF2-40B4-BE49-F238E27FC236}">
                <a16:creationId xmlns:a16="http://schemas.microsoft.com/office/drawing/2014/main" id="{E47F91B1-F474-1F28-B9DF-5952034DEF4C}"/>
              </a:ext>
            </a:extLst>
          </p:cNvPr>
          <p:cNvPicPr>
            <a:picLocks noChangeAspect="1"/>
          </p:cNvPicPr>
          <p:nvPr/>
        </p:nvPicPr>
        <p:blipFill>
          <a:blip r:embed="rId2"/>
          <a:stretch>
            <a:fillRect/>
          </a:stretch>
        </p:blipFill>
        <p:spPr>
          <a:xfrm>
            <a:off x="4305351" y="2095288"/>
            <a:ext cx="7559500" cy="3129087"/>
          </a:xfrm>
          <a:prstGeom prst="rect">
            <a:avLst/>
          </a:prstGeom>
        </p:spPr>
      </p:pic>
    </p:spTree>
    <p:extLst>
      <p:ext uri="{BB962C8B-B14F-4D97-AF65-F5344CB8AC3E}">
        <p14:creationId xmlns:p14="http://schemas.microsoft.com/office/powerpoint/2010/main" val="223193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7C3C-F1FA-305F-0588-A2A7656F4A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357371-DD55-BD74-7813-2C67F4B93938}"/>
              </a:ext>
            </a:extLst>
          </p:cNvPr>
          <p:cNvSpPr>
            <a:spLocks noGrp="1"/>
          </p:cNvSpPr>
          <p:nvPr>
            <p:ph type="title"/>
          </p:nvPr>
        </p:nvSpPr>
        <p:spPr/>
        <p:txBody>
          <a:bodyPr/>
          <a:lstStyle/>
          <a:p>
            <a:r>
              <a:rPr lang="en-US" dirty="0"/>
              <a:t>Step 5: Name and Personal Information</a:t>
            </a:r>
          </a:p>
        </p:txBody>
      </p:sp>
      <p:sp>
        <p:nvSpPr>
          <p:cNvPr id="3" name="TextBox 2">
            <a:extLst>
              <a:ext uri="{FF2B5EF4-FFF2-40B4-BE49-F238E27FC236}">
                <a16:creationId xmlns:a16="http://schemas.microsoft.com/office/drawing/2014/main" id="{2E8382C4-C076-17DE-65D8-D461F2386C0E}"/>
              </a:ext>
            </a:extLst>
          </p:cNvPr>
          <p:cNvSpPr txBox="1">
            <a:spLocks/>
          </p:cNvSpPr>
          <p:nvPr/>
        </p:nvSpPr>
        <p:spPr>
          <a:xfrm>
            <a:off x="634377" y="2580314"/>
            <a:ext cx="4620957" cy="1815882"/>
          </a:xfrm>
          <a:prstGeom prst="rect">
            <a:avLst/>
          </a:prstGeom>
          <a:solidFill>
            <a:srgbClr val="E8E8E8"/>
          </a:solidFill>
          <a:ln w="15875">
            <a:solidFill>
              <a:srgbClr val="284178"/>
            </a:solidFill>
          </a:ln>
        </p:spPr>
        <p:txBody>
          <a:bodyPr wrap="square" rtlCol="0">
            <a:spAutoFit/>
          </a:bodyPr>
          <a:lstStyle/>
          <a:p>
            <a:r>
              <a:rPr lang="en-US" sz="1400" b="1" dirty="0">
                <a:solidFill>
                  <a:srgbClr val="1B365D"/>
                </a:solidFill>
                <a:latin typeface="PermianSlabSerifTypeface" panose="02000000000000000000" pitchFamily="50" charset="0"/>
              </a:rPr>
              <a:t>Verify your personal information is correct.  </a:t>
            </a:r>
          </a:p>
          <a:p>
            <a:endParaRPr lang="en-US" sz="1400" b="1" dirty="0">
              <a:solidFill>
                <a:srgbClr val="1B365D"/>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If your name or personal information needs updating, please contact us:</a:t>
            </a:r>
            <a:endParaRPr lang="en-US" sz="1400" u="sng" dirty="0">
              <a:solidFill>
                <a:srgbClr val="284178"/>
              </a:solidFill>
              <a:latin typeface="PermianSlabSerifTypeface" panose="02000000000000000000" pitchFamily="50" charset="0"/>
            </a:endParaRPr>
          </a:p>
          <a:p>
            <a:pPr marL="285750" lvl="0" indent="-285750">
              <a:buFont typeface="Arial" panose="020B0604020202020204" pitchFamily="34" charset="0"/>
              <a:buChar char="•"/>
              <a:defRPr/>
            </a:pPr>
            <a:r>
              <a:rPr lang="en-US" sz="1400" u="sng" dirty="0">
                <a:solidFill>
                  <a:schemeClr val="tx2"/>
                </a:solidFill>
                <a:latin typeface="PermianSlabSerifTypeface" panose="02000000000000000000" pitchFamily="50" charset="0"/>
              </a:rPr>
              <a:t>Email:</a:t>
            </a:r>
            <a:r>
              <a:rPr lang="en-US" sz="1400" dirty="0">
                <a:solidFill>
                  <a:schemeClr val="tx2"/>
                </a:solidFill>
                <a:latin typeface="PermianSlabSerifTypeface" panose="02000000000000000000" pitchFamily="50" charset="0"/>
              </a:rPr>
              <a:t> </a:t>
            </a:r>
            <a:r>
              <a:rPr lang="en-US" sz="1400" dirty="0" err="1">
                <a:solidFill>
                  <a:srgbClr val="131E29"/>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Private.Protective@TN.Gov</a:t>
            </a:r>
            <a:r>
              <a:rPr lang="en-US" sz="1400" dirty="0">
                <a:solidFill>
                  <a:srgbClr val="1B365D"/>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 </a:t>
            </a:r>
            <a:endParaRPr lang="en-US" sz="1400" dirty="0">
              <a:solidFill>
                <a:srgbClr val="1B365D"/>
              </a:solidFill>
              <a:latin typeface="PermianSlabSerifTypeface" panose="02000000000000000000" pitchFamily="50" charset="0"/>
            </a:endParaRPr>
          </a:p>
          <a:p>
            <a:pPr marL="285750" lvl="0" indent="-285750">
              <a:buFont typeface="Arial" panose="020B0604020202020204" pitchFamily="34" charset="0"/>
              <a:buChar char="•"/>
              <a:defRPr/>
            </a:pPr>
            <a:r>
              <a:rPr lang="en-US" sz="1400" u="sng" dirty="0">
                <a:solidFill>
                  <a:schemeClr val="tx2"/>
                </a:solidFill>
                <a:latin typeface="PermianSlabSerifTypeface" panose="02000000000000000000" pitchFamily="50" charset="0"/>
              </a:rPr>
              <a:t>Customer Service Phone</a:t>
            </a:r>
            <a:r>
              <a:rPr lang="en-US" sz="1400" dirty="0">
                <a:solidFill>
                  <a:schemeClr val="tx2"/>
                </a:solidFill>
                <a:latin typeface="PermianSlabSerifTypeface" panose="02000000000000000000" pitchFamily="50" charset="0"/>
              </a:rPr>
              <a:t>: 615-741-6382</a:t>
            </a:r>
          </a:p>
          <a:p>
            <a:endParaRPr lang="en-US" sz="1400" b="1" dirty="0">
              <a:solidFill>
                <a:srgbClr val="1B365D"/>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Select </a:t>
            </a:r>
            <a:r>
              <a:rPr lang="en-US" sz="1400" dirty="0">
                <a:solidFill>
                  <a:srgbClr val="C00000"/>
                </a:solidFill>
                <a:latin typeface="PermianSlabSerifTypeface" panose="02000000000000000000" pitchFamily="50" charset="0"/>
              </a:rPr>
              <a:t>“Next”</a:t>
            </a:r>
            <a:r>
              <a:rPr lang="en-US" sz="1400" dirty="0">
                <a:solidFill>
                  <a:schemeClr val="tx2"/>
                </a:solidFill>
                <a:latin typeface="PermianSlabSerifTypeface" panose="02000000000000000000" pitchFamily="50" charset="0"/>
              </a:rPr>
              <a:t>.</a:t>
            </a:r>
            <a:r>
              <a:rPr lang="en-US" sz="1400" dirty="0">
                <a:solidFill>
                  <a:srgbClr val="C00000"/>
                </a:solidFill>
                <a:latin typeface="PermianSlabSerifTypeface" panose="02000000000000000000" pitchFamily="50" charset="0"/>
              </a:rPr>
              <a:t> </a:t>
            </a:r>
            <a:endParaRPr lang="en-US" sz="1600" dirty="0">
              <a:solidFill>
                <a:srgbClr val="1B365D"/>
              </a:solidFill>
              <a:latin typeface="PermianSlabSerifTypeface" panose="02000000000000000000" pitchFamily="50" charset="0"/>
            </a:endParaRPr>
          </a:p>
        </p:txBody>
      </p:sp>
      <p:pic>
        <p:nvPicPr>
          <p:cNvPr id="6" name="Picture 5" descr="Form page for entering name and personal details, including title, name fields, Social Security Number, birthdate, gender, and race, with the Next button circled at the bottom right">
            <a:extLst>
              <a:ext uri="{FF2B5EF4-FFF2-40B4-BE49-F238E27FC236}">
                <a16:creationId xmlns:a16="http://schemas.microsoft.com/office/drawing/2014/main" id="{1F287F08-C2B1-01C1-4560-904C989A16AF}"/>
              </a:ext>
            </a:extLst>
          </p:cNvPr>
          <p:cNvPicPr>
            <a:picLocks noChangeAspect="1"/>
          </p:cNvPicPr>
          <p:nvPr/>
        </p:nvPicPr>
        <p:blipFill>
          <a:blip r:embed="rId3"/>
          <a:stretch>
            <a:fillRect/>
          </a:stretch>
        </p:blipFill>
        <p:spPr>
          <a:xfrm>
            <a:off x="6589775" y="1310313"/>
            <a:ext cx="5100471" cy="4684105"/>
          </a:xfrm>
          <a:prstGeom prst="rect">
            <a:avLst/>
          </a:prstGeom>
        </p:spPr>
      </p:pic>
    </p:spTree>
    <p:extLst>
      <p:ext uri="{BB962C8B-B14F-4D97-AF65-F5344CB8AC3E}">
        <p14:creationId xmlns:p14="http://schemas.microsoft.com/office/powerpoint/2010/main" val="390582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C1751-D882-F3FC-2753-891B7ACF81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0F95E5-FBB9-6A98-A267-43130BA89CB8}"/>
              </a:ext>
            </a:extLst>
          </p:cNvPr>
          <p:cNvSpPr>
            <a:spLocks noGrp="1" noRot="1" noMove="1" noResize="1" noEditPoints="1" noAdjustHandles="1" noChangeArrowheads="1" noChangeShapeType="1"/>
          </p:cNvSpPr>
          <p:nvPr>
            <p:ph type="title"/>
          </p:nvPr>
        </p:nvSpPr>
        <p:spPr/>
        <p:txBody>
          <a:bodyPr/>
          <a:lstStyle/>
          <a:p>
            <a:r>
              <a:rPr lang="en-US" dirty="0"/>
              <a:t>Step 6: Contact Information</a:t>
            </a:r>
          </a:p>
        </p:txBody>
      </p:sp>
      <p:sp>
        <p:nvSpPr>
          <p:cNvPr id="3" name="TextBox 2">
            <a:extLst>
              <a:ext uri="{FF2B5EF4-FFF2-40B4-BE49-F238E27FC236}">
                <a16:creationId xmlns:a16="http://schemas.microsoft.com/office/drawing/2014/main" id="{FDFE3BC1-EED8-AF5A-7571-26341AA9FECC}"/>
              </a:ext>
            </a:extLst>
          </p:cNvPr>
          <p:cNvSpPr txBox="1">
            <a:spLocks/>
          </p:cNvSpPr>
          <p:nvPr/>
        </p:nvSpPr>
        <p:spPr>
          <a:xfrm>
            <a:off x="203200" y="2428238"/>
            <a:ext cx="4033753" cy="2462213"/>
          </a:xfrm>
          <a:prstGeom prst="rect">
            <a:avLst/>
          </a:prstGeom>
          <a:solidFill>
            <a:srgbClr val="E8E8E8"/>
          </a:solidFill>
          <a:ln w="15875">
            <a:solidFill>
              <a:srgbClr val="284178"/>
            </a:solidFill>
          </a:ln>
        </p:spPr>
        <p:txBody>
          <a:bodyPr wrap="square" rtlCol="0">
            <a:spAutoFit/>
          </a:bodyPr>
          <a:lstStyle/>
          <a:p>
            <a:r>
              <a:rPr lang="en-US" sz="1400" b="1" dirty="0">
                <a:solidFill>
                  <a:srgbClr val="1B365D"/>
                </a:solidFill>
                <a:latin typeface="PermianSlabSerifTypeface" panose="02000000000000000000" pitchFamily="50" charset="0"/>
              </a:rPr>
              <a:t>Verify your address. </a:t>
            </a:r>
          </a:p>
          <a:p>
            <a:endParaRPr lang="en-US" sz="1400" b="1" dirty="0">
              <a:solidFill>
                <a:srgbClr val="1B365D"/>
              </a:solidFill>
              <a:latin typeface="PermianSlabSerifTypeface" panose="02000000000000000000" pitchFamily="50" charset="0"/>
            </a:endParaRPr>
          </a:p>
          <a:p>
            <a:r>
              <a:rPr lang="en-US" sz="1400" b="1" dirty="0">
                <a:solidFill>
                  <a:srgbClr val="1B365D"/>
                </a:solidFill>
                <a:latin typeface="PermianSlabSerifTypeface" panose="02000000000000000000" pitchFamily="50" charset="0"/>
              </a:rPr>
              <a:t>If your contact information needs to be updated:</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Click edit.</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Update the information as needed.</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Click save once completed.</a:t>
            </a:r>
          </a:p>
          <a:p>
            <a:endParaRPr lang="en-US" sz="1400" dirty="0">
              <a:solidFill>
                <a:srgbClr val="1B365D"/>
              </a:solidFill>
              <a:latin typeface="PermianSlabSerifTypeface" panose="02000000000000000000" pitchFamily="50" charset="0"/>
            </a:endParaRPr>
          </a:p>
          <a:p>
            <a:r>
              <a:rPr lang="en-US" sz="1400" dirty="0">
                <a:solidFill>
                  <a:srgbClr val="C00000"/>
                </a:solidFill>
                <a:latin typeface="PermianSlabSerifTypeface" panose="02000000000000000000" pitchFamily="50" charset="0"/>
              </a:rPr>
              <a:t>Note:</a:t>
            </a:r>
            <a:r>
              <a:rPr lang="en-US" sz="1400" dirty="0">
                <a:solidFill>
                  <a:srgbClr val="1B365D"/>
                </a:solidFill>
                <a:latin typeface="PermianSlabSerifTypeface" panose="02000000000000000000" pitchFamily="50" charset="0"/>
              </a:rPr>
              <a:t> If you would like to add another address, select “Add”, enter your information, then click save.</a:t>
            </a:r>
            <a:endParaRPr lang="en-US" sz="1600" dirty="0">
              <a:solidFill>
                <a:srgbClr val="1B365D"/>
              </a:solidFill>
              <a:latin typeface="PermianSlabSerifTypeface" panose="02000000000000000000" pitchFamily="50" charset="0"/>
            </a:endParaRPr>
          </a:p>
        </p:txBody>
      </p:sp>
      <p:pic>
        <p:nvPicPr>
          <p:cNvPr id="11" name="Picture 10" descr="Contact Information page showing a completed address with the Edit and Add buttons circled, and the Next button circled at the bottom right.">
            <a:extLst>
              <a:ext uri="{FF2B5EF4-FFF2-40B4-BE49-F238E27FC236}">
                <a16:creationId xmlns:a16="http://schemas.microsoft.com/office/drawing/2014/main" id="{1CCCCF25-86BC-00C3-A6A6-720928A3CA7A}"/>
              </a:ext>
            </a:extLst>
          </p:cNvPr>
          <p:cNvPicPr>
            <a:picLocks noChangeAspect="1"/>
          </p:cNvPicPr>
          <p:nvPr/>
        </p:nvPicPr>
        <p:blipFill>
          <a:blip r:embed="rId3"/>
          <a:stretch>
            <a:fillRect/>
          </a:stretch>
        </p:blipFill>
        <p:spPr>
          <a:xfrm>
            <a:off x="4660161" y="1296351"/>
            <a:ext cx="7328639" cy="4684105"/>
          </a:xfrm>
          <a:prstGeom prst="rect">
            <a:avLst/>
          </a:prstGeom>
        </p:spPr>
      </p:pic>
    </p:spTree>
    <p:extLst>
      <p:ext uri="{BB962C8B-B14F-4D97-AF65-F5344CB8AC3E}">
        <p14:creationId xmlns:p14="http://schemas.microsoft.com/office/powerpoint/2010/main" val="344868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EA82B-F1BB-5CC0-2F16-F80B291A97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D132B0-F921-1B29-E24C-E7D2AE96C000}"/>
              </a:ext>
            </a:extLst>
          </p:cNvPr>
          <p:cNvSpPr>
            <a:spLocks noGrp="1" noRot="1" noMove="1" noResize="1" noEditPoints="1" noAdjustHandles="1" noChangeArrowheads="1" noChangeShapeType="1"/>
          </p:cNvSpPr>
          <p:nvPr>
            <p:ph type="title"/>
          </p:nvPr>
        </p:nvSpPr>
        <p:spPr/>
        <p:txBody>
          <a:bodyPr/>
          <a:lstStyle/>
          <a:p>
            <a:r>
              <a:rPr lang="en-US" dirty="0"/>
              <a:t>Step 7: Add Additional Training Information</a:t>
            </a:r>
          </a:p>
        </p:txBody>
      </p:sp>
      <p:sp>
        <p:nvSpPr>
          <p:cNvPr id="3" name="TextBox 2">
            <a:extLst>
              <a:ext uri="{FF2B5EF4-FFF2-40B4-BE49-F238E27FC236}">
                <a16:creationId xmlns:a16="http://schemas.microsoft.com/office/drawing/2014/main" id="{3DC7789A-FDED-245A-1D12-8F0425FDC47D}"/>
              </a:ext>
            </a:extLst>
          </p:cNvPr>
          <p:cNvSpPr txBox="1">
            <a:spLocks/>
          </p:cNvSpPr>
          <p:nvPr/>
        </p:nvSpPr>
        <p:spPr>
          <a:xfrm>
            <a:off x="5215681" y="1182231"/>
            <a:ext cx="6844427" cy="2246769"/>
          </a:xfrm>
          <a:prstGeom prst="rect">
            <a:avLst/>
          </a:prstGeom>
          <a:solidFill>
            <a:srgbClr val="E8E8E8"/>
          </a:solidFill>
          <a:ln w="15875">
            <a:solidFill>
              <a:srgbClr val="284178"/>
            </a:solidFill>
          </a:ln>
        </p:spPr>
        <p:txBody>
          <a:bodyPr wrap="square" rtlCol="0">
            <a:spAutoFit/>
          </a:bodyPr>
          <a:lstStyle/>
          <a:p>
            <a:r>
              <a:rPr lang="en-US" sz="1400" b="1" dirty="0">
                <a:solidFill>
                  <a:srgbClr val="1B365D"/>
                </a:solidFill>
                <a:latin typeface="PermianSlabSerifTypeface" panose="02000000000000000000" pitchFamily="50" charset="0"/>
              </a:rPr>
              <a:t>Please click each drop-down arrow and  answer </a:t>
            </a:r>
            <a:r>
              <a:rPr lang="en-US" sz="1400" b="1" dirty="0">
                <a:solidFill>
                  <a:srgbClr val="C00000"/>
                </a:solidFill>
                <a:latin typeface="PermianSlabSerifTypeface" panose="02000000000000000000" pitchFamily="50" charset="0"/>
              </a:rPr>
              <a:t>“Yes” </a:t>
            </a:r>
            <a:r>
              <a:rPr lang="en-US" sz="1400" b="1" dirty="0">
                <a:solidFill>
                  <a:srgbClr val="1B365D"/>
                </a:solidFill>
                <a:latin typeface="PermianSlabSerifTypeface" panose="02000000000000000000" pitchFamily="50" charset="0"/>
              </a:rPr>
              <a:t>or </a:t>
            </a:r>
            <a:r>
              <a:rPr lang="en-US" sz="1400" b="1" dirty="0">
                <a:solidFill>
                  <a:srgbClr val="C00000"/>
                </a:solidFill>
                <a:latin typeface="PermianSlabSerifTypeface" panose="02000000000000000000" pitchFamily="50" charset="0"/>
              </a:rPr>
              <a:t>“No” </a:t>
            </a:r>
            <a:r>
              <a:rPr lang="en-US" sz="1400" b="1" dirty="0">
                <a:solidFill>
                  <a:schemeClr val="tx2"/>
                </a:solidFill>
                <a:latin typeface="PermianSlabSerifTypeface" panose="02000000000000000000" pitchFamily="50" charset="0"/>
              </a:rPr>
              <a:t>as</a:t>
            </a:r>
            <a:r>
              <a:rPr lang="en-US" sz="1400" b="1" dirty="0">
                <a:solidFill>
                  <a:srgbClr val="1B365D"/>
                </a:solidFill>
                <a:latin typeface="PermianSlabSerifTypeface" panose="02000000000000000000" pitchFamily="50" charset="0"/>
              </a:rPr>
              <a:t> they apply to your training. </a:t>
            </a:r>
          </a:p>
          <a:p>
            <a:endParaRPr lang="en-US" sz="1400" dirty="0">
              <a:solidFill>
                <a:srgbClr val="1B365D"/>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Anything marked </a:t>
            </a:r>
            <a:r>
              <a:rPr lang="en-US" sz="1400" dirty="0">
                <a:solidFill>
                  <a:srgbClr val="C00000"/>
                </a:solidFill>
                <a:latin typeface="PermianSlabSerifTypeface" panose="02000000000000000000" pitchFamily="50" charset="0"/>
              </a:rPr>
              <a:t>“Yes” </a:t>
            </a:r>
            <a:r>
              <a:rPr lang="en-US" sz="1400" dirty="0">
                <a:solidFill>
                  <a:srgbClr val="1B365D"/>
                </a:solidFill>
                <a:latin typeface="PermianSlabSerifTypeface" panose="02000000000000000000" pitchFamily="50" charset="0"/>
              </a:rPr>
              <a:t>will require you to provide the following:</a:t>
            </a:r>
          </a:p>
          <a:p>
            <a:endParaRPr lang="en-US" sz="1400"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Instructor's name.</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The date course was taken.</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The location where the course was taken.</a:t>
            </a:r>
          </a:p>
          <a:p>
            <a:endParaRPr lang="en-US" sz="1400" dirty="0">
              <a:solidFill>
                <a:srgbClr val="1B365D"/>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Once everything is completed click “</a:t>
            </a:r>
            <a:r>
              <a:rPr lang="en-US" sz="1400" dirty="0">
                <a:solidFill>
                  <a:srgbClr val="C00000"/>
                </a:solidFill>
                <a:latin typeface="PermianSlabSerifTypeface" panose="02000000000000000000" pitchFamily="50" charset="0"/>
              </a:rPr>
              <a:t>Next”</a:t>
            </a:r>
            <a:r>
              <a:rPr lang="en-US" sz="1400" dirty="0">
                <a:solidFill>
                  <a:schemeClr val="tx2"/>
                </a:solidFill>
                <a:latin typeface="PermianSlabSerifTypeface" panose="02000000000000000000" pitchFamily="50" charset="0"/>
              </a:rPr>
              <a:t>.</a:t>
            </a:r>
            <a:endParaRPr lang="en-US" sz="1600" dirty="0">
              <a:solidFill>
                <a:schemeClr val="tx2"/>
              </a:solidFill>
              <a:latin typeface="PermianSlabSerifTypeface" panose="02000000000000000000" pitchFamily="50" charset="0"/>
            </a:endParaRPr>
          </a:p>
        </p:txBody>
      </p:sp>
      <p:pic>
        <p:nvPicPr>
          <p:cNvPr id="6" name="Picture 5" descr="Add Classification page showing required training questions for CPR, First Aid, De‑escalation, Safe Restraint, and Active‑Shooter training, along with fields for certificate needs and post assignment date. The Next button is circled at the bottom right">
            <a:extLst>
              <a:ext uri="{FF2B5EF4-FFF2-40B4-BE49-F238E27FC236}">
                <a16:creationId xmlns:a16="http://schemas.microsoft.com/office/drawing/2014/main" id="{447282AA-B11F-F253-1CB8-7AFB955717DD}"/>
              </a:ext>
            </a:extLst>
          </p:cNvPr>
          <p:cNvPicPr>
            <a:picLocks noChangeAspect="1"/>
          </p:cNvPicPr>
          <p:nvPr/>
        </p:nvPicPr>
        <p:blipFill>
          <a:blip r:embed="rId2"/>
          <a:stretch>
            <a:fillRect/>
          </a:stretch>
        </p:blipFill>
        <p:spPr>
          <a:xfrm>
            <a:off x="131892" y="1254471"/>
            <a:ext cx="4780126" cy="4684105"/>
          </a:xfrm>
          <a:prstGeom prst="rect">
            <a:avLst/>
          </a:prstGeom>
        </p:spPr>
      </p:pic>
      <p:pic>
        <p:nvPicPr>
          <p:cNvPr id="16" name="Picture 15" descr="Pop-out image of the questions asked if you choose yes to having taken the training, including name of instructor, training date, and the facility/organization where training was taken.">
            <a:extLst>
              <a:ext uri="{FF2B5EF4-FFF2-40B4-BE49-F238E27FC236}">
                <a16:creationId xmlns:a16="http://schemas.microsoft.com/office/drawing/2014/main" id="{0F2D04CA-D861-C103-08E4-D3E9C06F47A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919683" y="3685681"/>
            <a:ext cx="6092554" cy="1941228"/>
          </a:xfrm>
          <a:prstGeom prst="rect">
            <a:avLst/>
          </a:prstGeom>
        </p:spPr>
      </p:pic>
      <p:cxnSp>
        <p:nvCxnSpPr>
          <p:cNvPr id="32" name="Connector: Elbow 31">
            <a:extLst>
              <a:ext uri="{FF2B5EF4-FFF2-40B4-BE49-F238E27FC236}">
                <a16:creationId xmlns:a16="http://schemas.microsoft.com/office/drawing/2014/main" id="{A1DEE210-65B1-7091-21C8-2B224312A92A}"/>
              </a:ext>
              <a:ext uri="{C183D7F6-B498-43B3-948B-1728B52AA6E4}">
                <adec:decorative xmlns:adec="http://schemas.microsoft.com/office/drawing/2017/decorative" val="1"/>
              </a:ext>
            </a:extLst>
          </p:cNvPr>
          <p:cNvCxnSpPr/>
          <p:nvPr/>
        </p:nvCxnSpPr>
        <p:spPr>
          <a:xfrm>
            <a:off x="4863672" y="3596523"/>
            <a:ext cx="993508" cy="935340"/>
          </a:xfrm>
          <a:prstGeom prst="bentConnector3">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4364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ACF09-AC94-40B8-8E47-C4BDE6EC07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E022BC-93D1-9804-DAC8-F627F884CB5E}"/>
              </a:ext>
            </a:extLst>
          </p:cNvPr>
          <p:cNvSpPr>
            <a:spLocks noGrp="1" noRot="1" noMove="1" noResize="1" noEditPoints="1" noAdjustHandles="1" noChangeArrowheads="1" noChangeShapeType="1"/>
          </p:cNvSpPr>
          <p:nvPr>
            <p:ph type="title"/>
          </p:nvPr>
        </p:nvSpPr>
        <p:spPr/>
        <p:txBody>
          <a:bodyPr/>
          <a:lstStyle/>
          <a:p>
            <a:r>
              <a:rPr lang="en-US" dirty="0"/>
              <a:t>Step 8: Required Documents</a:t>
            </a:r>
          </a:p>
        </p:txBody>
      </p:sp>
      <p:sp>
        <p:nvSpPr>
          <p:cNvPr id="3" name="TextBox 2">
            <a:extLst>
              <a:ext uri="{FF2B5EF4-FFF2-40B4-BE49-F238E27FC236}">
                <a16:creationId xmlns:a16="http://schemas.microsoft.com/office/drawing/2014/main" id="{E29332B6-80EF-5B11-0109-6780D86BDE59}"/>
              </a:ext>
            </a:extLst>
          </p:cNvPr>
          <p:cNvSpPr txBox="1">
            <a:spLocks/>
          </p:cNvSpPr>
          <p:nvPr/>
        </p:nvSpPr>
        <p:spPr>
          <a:xfrm>
            <a:off x="152394" y="1183074"/>
            <a:ext cx="11887211" cy="2031325"/>
          </a:xfrm>
          <a:prstGeom prst="rect">
            <a:avLst/>
          </a:prstGeom>
          <a:solidFill>
            <a:srgbClr val="E8E8E8"/>
          </a:solidFill>
          <a:ln w="15875">
            <a:solidFill>
              <a:srgbClr val="284178"/>
            </a:solidFill>
          </a:ln>
        </p:spPr>
        <p:txBody>
          <a:bodyPr wrap="square" rtlCol="0">
            <a:spAutoFit/>
          </a:bodyPr>
          <a:lstStyle/>
          <a:p>
            <a:r>
              <a:rPr lang="en-US" sz="1400" dirty="0">
                <a:solidFill>
                  <a:srgbClr val="C00000"/>
                </a:solidFill>
                <a:latin typeface="PermianSlabSerifTypeface"/>
                <a:cs typeface="Segoe UI"/>
              </a:rPr>
              <a:t>Required documents: </a:t>
            </a:r>
          </a:p>
          <a:p>
            <a:endParaRPr lang="en-US" sz="1400" dirty="0">
              <a:solidFill>
                <a:srgbClr val="C00000"/>
              </a:solidFill>
              <a:latin typeface="PermianSlabSerifTypeface"/>
              <a:cs typeface="Segoe UI"/>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Training for each classification you are adding. </a:t>
            </a:r>
          </a:p>
          <a:p>
            <a:pPr marL="742950" lvl="1" indent="-285750">
              <a:buFont typeface="Arial" panose="020B0604020202020204" pitchFamily="34" charset="0"/>
              <a:buChar char="•"/>
            </a:pPr>
            <a:r>
              <a:rPr lang="en-US" sz="1400" dirty="0">
                <a:solidFill>
                  <a:srgbClr val="1B365D"/>
                </a:solidFill>
                <a:latin typeface="PermianSlabSerifTypeface" panose="02000000000000000000" pitchFamily="50" charset="0"/>
              </a:rPr>
              <a:t>If the class was taken with a State Certified trainer, the State Training Form will be required. </a:t>
            </a:r>
          </a:p>
          <a:p>
            <a:pPr marL="742950" lvl="1" indent="-285750">
              <a:buFont typeface="Arial" panose="020B0604020202020204" pitchFamily="34" charset="0"/>
              <a:buChar char="•"/>
            </a:pPr>
            <a:r>
              <a:rPr lang="en-US" sz="1400" dirty="0">
                <a:solidFill>
                  <a:srgbClr val="1B365D"/>
                </a:solidFill>
                <a:latin typeface="PermianSlabSerifTypeface" panose="02000000000000000000" pitchFamily="50" charset="0"/>
              </a:rPr>
              <a:t>If the training form or certificate includes more than one discipline, you are only required to upload the document once under one of the appropriate fields. </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A passport style photo.</a:t>
            </a:r>
          </a:p>
          <a:p>
            <a:endParaRPr lang="en-US" sz="1400" dirty="0">
              <a:solidFill>
                <a:srgbClr val="1B365D"/>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Once you have finished uploading your documents, click </a:t>
            </a:r>
            <a:r>
              <a:rPr lang="en-US" sz="1400" dirty="0">
                <a:solidFill>
                  <a:srgbClr val="C00000"/>
                </a:solidFill>
                <a:latin typeface="PermianSlabSerifTypeface" panose="02000000000000000000" pitchFamily="50" charset="0"/>
              </a:rPr>
              <a:t>“Finish”</a:t>
            </a:r>
            <a:r>
              <a:rPr lang="en-US" sz="1400" dirty="0">
                <a:solidFill>
                  <a:srgbClr val="1B365D"/>
                </a:solidFill>
                <a:latin typeface="PermianSlabSerifTypeface" panose="02000000000000000000" pitchFamily="50" charset="0"/>
              </a:rPr>
              <a:t>.</a:t>
            </a:r>
          </a:p>
        </p:txBody>
      </p:sp>
      <p:pic>
        <p:nvPicPr>
          <p:cNvPr id="5" name="Picture 4" descr="File Attachments page showing upload boxes for Active Shooter Training, CPR Training, De‑escalation Training, First Aid Training, Head‑and‑Shoulder photograph, and Safe Restraint Training">
            <a:extLst>
              <a:ext uri="{FF2B5EF4-FFF2-40B4-BE49-F238E27FC236}">
                <a16:creationId xmlns:a16="http://schemas.microsoft.com/office/drawing/2014/main" id="{C8B1399F-412E-18E3-341C-7C35776EB1E6}"/>
              </a:ext>
            </a:extLst>
          </p:cNvPr>
          <p:cNvPicPr>
            <a:picLocks noChangeAspect="1"/>
          </p:cNvPicPr>
          <p:nvPr/>
        </p:nvPicPr>
        <p:blipFill>
          <a:blip r:embed="rId2"/>
          <a:stretch>
            <a:fillRect/>
          </a:stretch>
        </p:blipFill>
        <p:spPr>
          <a:xfrm>
            <a:off x="2413258" y="3262488"/>
            <a:ext cx="7365484" cy="2778323"/>
          </a:xfrm>
          <a:prstGeom prst="rect">
            <a:avLst/>
          </a:prstGeom>
        </p:spPr>
      </p:pic>
    </p:spTree>
    <p:extLst>
      <p:ext uri="{BB962C8B-B14F-4D97-AF65-F5344CB8AC3E}">
        <p14:creationId xmlns:p14="http://schemas.microsoft.com/office/powerpoint/2010/main" val="1163600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otalTime>6618</TotalTime>
  <Words>602</Words>
  <Application>Microsoft Office PowerPoint</Application>
  <PresentationFormat>Widescreen</PresentationFormat>
  <Paragraphs>79</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Aptos Display</vt:lpstr>
      <vt:lpstr>Arial</vt:lpstr>
      <vt:lpstr>Calibri</vt:lpstr>
      <vt:lpstr>Open Sans</vt:lpstr>
      <vt:lpstr>PermianSlabSerifTypeface</vt:lpstr>
      <vt:lpstr>Office Theme</vt:lpstr>
      <vt:lpstr>PowerPoint B</vt:lpstr>
      <vt:lpstr>Detection Services Licensing Program Private Protective Services</vt:lpstr>
      <vt:lpstr> Step 1: My License or Permits</vt:lpstr>
      <vt:lpstr>Step 2: Selecting the Correct License </vt:lpstr>
      <vt:lpstr>Step 3: Apply</vt:lpstr>
      <vt:lpstr>Step 4: Introduction</vt:lpstr>
      <vt:lpstr>Step 5: Name and Personal Information</vt:lpstr>
      <vt:lpstr>Step 6: Contact Information</vt:lpstr>
      <vt:lpstr>Step 7: Add Additional Training Information</vt:lpstr>
      <vt:lpstr>Step 8: Required Documents</vt:lpstr>
      <vt:lpstr>Step 9: Summary</vt:lpstr>
      <vt:lpstr>Step 10: Completed</vt:lpstr>
      <vt:lpstr>Step 11: Wait for Further Correspondence</vt:lpstr>
      <vt:lpstr>Email: Private.Protective@TN.Gov  Customer Service Phone: 615-741-6382  Address:  Tennessee Department of Commerce and Insurance Regulatory Boards Detection Services Licensing Program Private Protective Services  Davy Crockett Tower, 10th Floor  500 James Robertson Parkway Nashville, TN 37243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Classification Visual Aid</dc:title>
  <dc:creator>Hanaa.Manan@tn.gov</dc:creator>
  <cp:lastModifiedBy>Lauren Cook</cp:lastModifiedBy>
  <cp:revision>43</cp:revision>
  <dcterms:created xsi:type="dcterms:W3CDTF">2025-12-08T16:10:14Z</dcterms:created>
  <dcterms:modified xsi:type="dcterms:W3CDTF">2026-06-26T21:10:27Z</dcterms:modified>
</cp:coreProperties>
</file>