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7" r:id="rId3"/>
    <p:sldId id="260" r:id="rId4"/>
    <p:sldId id="279" r:id="rId5"/>
    <p:sldId id="280" r:id="rId6"/>
    <p:sldId id="281" r:id="rId7"/>
    <p:sldId id="282" r:id="rId8"/>
    <p:sldId id="270" r:id="rId9"/>
    <p:sldId id="286" r:id="rId10"/>
    <p:sldId id="274" r:id="rId11"/>
    <p:sldId id="275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B00"/>
    <a:srgbClr val="0066CC"/>
    <a:srgbClr val="1B365D"/>
    <a:srgbClr val="E8E8E8"/>
    <a:srgbClr val="3D3D3D"/>
    <a:srgbClr val="BF1E1E"/>
    <a:srgbClr val="75787B"/>
    <a:srgbClr val="C52222"/>
    <a:srgbClr val="E0E0E0"/>
    <a:srgbClr val="FF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1F6C4-47E0-4636-9C12-25D73ABDCF67}" v="8" dt="2026-06-18T16:59:29.491"/>
    <p1510:client id="{B6E3AA45-EFD4-9F5A-745A-00AED7FCCB38}" v="3" dt="2026-06-18T17:19:3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Cook" userId="S::ce40114@tn.gov::815fbe41-2a05-4602-ac13-98a917e4d5a0" providerId="AD" clId="Web-{B6E3AA45-EFD4-9F5A-745A-00AED7FCCB38}"/>
    <pc:docChg chg="modSld">
      <pc:chgData name="Lauren Cook" userId="S::ce40114@tn.gov::815fbe41-2a05-4602-ac13-98a917e4d5a0" providerId="AD" clId="Web-{B6E3AA45-EFD4-9F5A-745A-00AED7FCCB38}" dt="2026-06-18T17:19:34.532" v="0" actId="20577"/>
      <pc:docMkLst>
        <pc:docMk/>
      </pc:docMkLst>
      <pc:sldChg chg="modSp">
        <pc:chgData name="Lauren Cook" userId="S::ce40114@tn.gov::815fbe41-2a05-4602-ac13-98a917e4d5a0" providerId="AD" clId="Web-{B6E3AA45-EFD4-9F5A-745A-00AED7FCCB38}" dt="2026-06-18T17:19:34.532" v="0" actId="20577"/>
        <pc:sldMkLst>
          <pc:docMk/>
          <pc:sldMk cId="853723009" sldId="278"/>
        </pc:sldMkLst>
        <pc:spChg chg="mod">
          <ac:chgData name="Lauren Cook" userId="S::ce40114@tn.gov::815fbe41-2a05-4602-ac13-98a917e4d5a0" providerId="AD" clId="Web-{B6E3AA45-EFD4-9F5A-745A-00AED7FCCB38}" dt="2026-06-18T17:19:34.532" v="0" actId="20577"/>
          <ac:spMkLst>
            <pc:docMk/>
            <pc:sldMk cId="853723009" sldId="278"/>
            <ac:spMk id="10" creationId="{3657DAC9-6DF7-00E3-3F1A-5DF759DF8507}"/>
          </ac:spMkLst>
        </pc:spChg>
      </pc:sldChg>
    </pc:docChg>
  </pc:docChgLst>
  <pc:docChgLst>
    <pc:chgData name="Lauren Cook" userId="815fbe41-2a05-4602-ac13-98a917e4d5a0" providerId="ADAL" clId="{2219383D-9C38-4D0F-BD6B-0175EDEEBE61}"/>
    <pc:docChg chg="custSel modSld">
      <pc:chgData name="Lauren Cook" userId="815fbe41-2a05-4602-ac13-98a917e4d5a0" providerId="ADAL" clId="{2219383D-9C38-4D0F-BD6B-0175EDEEBE61}" dt="2026-06-18T16:55:29.166" v="101"/>
      <pc:docMkLst>
        <pc:docMk/>
      </pc:docMkLst>
      <pc:sldChg chg="modSp mod">
        <pc:chgData name="Lauren Cook" userId="815fbe41-2a05-4602-ac13-98a917e4d5a0" providerId="ADAL" clId="{2219383D-9C38-4D0F-BD6B-0175EDEEBE61}" dt="2026-06-18T16:36:38.016" v="50" actId="207"/>
        <pc:sldMkLst>
          <pc:docMk/>
          <pc:sldMk cId="4282143489" sldId="270"/>
        </pc:sldMkLst>
        <pc:spChg chg="mod">
          <ac:chgData name="Lauren Cook" userId="815fbe41-2a05-4602-ac13-98a917e4d5a0" providerId="ADAL" clId="{2219383D-9C38-4D0F-BD6B-0175EDEEBE61}" dt="2026-06-18T16:36:38.016" v="50" actId="207"/>
          <ac:spMkLst>
            <pc:docMk/>
            <pc:sldMk cId="4282143489" sldId="270"/>
            <ac:spMk id="3" creationId="{02F869EB-CEE7-F99E-1C58-E5E55477B826}"/>
          </ac:spMkLst>
        </pc:spChg>
      </pc:sldChg>
      <pc:sldChg chg="modSp mod">
        <pc:chgData name="Lauren Cook" userId="815fbe41-2a05-4602-ac13-98a917e4d5a0" providerId="ADAL" clId="{2219383D-9C38-4D0F-BD6B-0175EDEEBE61}" dt="2026-06-18T16:55:29.166" v="101"/>
        <pc:sldMkLst>
          <pc:docMk/>
          <pc:sldMk cId="853723009" sldId="278"/>
        </pc:sldMkLst>
        <pc:spChg chg="mod">
          <ac:chgData name="Lauren Cook" userId="815fbe41-2a05-4602-ac13-98a917e4d5a0" providerId="ADAL" clId="{2219383D-9C38-4D0F-BD6B-0175EDEEBE61}" dt="2026-06-18T16:54:55.382" v="96" actId="20577"/>
          <ac:spMkLst>
            <pc:docMk/>
            <pc:sldMk cId="853723009" sldId="278"/>
            <ac:spMk id="10" creationId="{3657DAC9-6DF7-00E3-3F1A-5DF759DF8507}"/>
          </ac:spMkLst>
        </pc:spChg>
        <pc:picChg chg="mod">
          <ac:chgData name="Lauren Cook" userId="815fbe41-2a05-4602-ac13-98a917e4d5a0" providerId="ADAL" clId="{2219383D-9C38-4D0F-BD6B-0175EDEEBE61}" dt="2026-06-18T16:55:29.166" v="101"/>
          <ac:picMkLst>
            <pc:docMk/>
            <pc:sldMk cId="853723009" sldId="278"/>
            <ac:picMk id="1026" creationId="{F374A62B-C019-FDA8-CB29-6EC5E9567827}"/>
          </ac:picMkLst>
        </pc:picChg>
      </pc:sldChg>
      <pc:sldChg chg="modSp mod">
        <pc:chgData name="Lauren Cook" userId="815fbe41-2a05-4602-ac13-98a917e4d5a0" providerId="ADAL" clId="{2219383D-9C38-4D0F-BD6B-0175EDEEBE61}" dt="2026-06-18T16:32:38.650" v="11" actId="20577"/>
        <pc:sldMkLst>
          <pc:docMk/>
          <pc:sldMk cId="1403915473" sldId="279"/>
        </pc:sldMkLst>
        <pc:spChg chg="mod">
          <ac:chgData name="Lauren Cook" userId="815fbe41-2a05-4602-ac13-98a917e4d5a0" providerId="ADAL" clId="{2219383D-9C38-4D0F-BD6B-0175EDEEBE61}" dt="2026-06-18T16:32:38.650" v="11" actId="20577"/>
          <ac:spMkLst>
            <pc:docMk/>
            <pc:sldMk cId="1403915473" sldId="279"/>
            <ac:spMk id="3" creationId="{FCF1130E-E0A7-FE5C-29CD-E5FC3E157C40}"/>
          </ac:spMkLst>
        </pc:spChg>
      </pc:sldChg>
      <pc:sldChg chg="modSp mod">
        <pc:chgData name="Lauren Cook" userId="815fbe41-2a05-4602-ac13-98a917e4d5a0" providerId="ADAL" clId="{2219383D-9C38-4D0F-BD6B-0175EDEEBE61}" dt="2026-06-18T16:33:56.636" v="15" actId="962"/>
        <pc:sldMkLst>
          <pc:docMk/>
          <pc:sldMk cId="2602192186" sldId="280"/>
        </pc:sldMkLst>
        <pc:spChg chg="mod">
          <ac:chgData name="Lauren Cook" userId="815fbe41-2a05-4602-ac13-98a917e4d5a0" providerId="ADAL" clId="{2219383D-9C38-4D0F-BD6B-0175EDEEBE61}" dt="2026-06-18T16:33:42.269" v="12" actId="1076"/>
          <ac:spMkLst>
            <pc:docMk/>
            <pc:sldMk cId="2602192186" sldId="280"/>
            <ac:spMk id="3" creationId="{8E6ADE6E-9E07-DDDA-301A-74CF11659BE2}"/>
          </ac:spMkLst>
        </pc:spChg>
        <pc:picChg chg="mod">
          <ac:chgData name="Lauren Cook" userId="815fbe41-2a05-4602-ac13-98a917e4d5a0" providerId="ADAL" clId="{2219383D-9C38-4D0F-BD6B-0175EDEEBE61}" dt="2026-06-18T16:33:56.636" v="15" actId="962"/>
          <ac:picMkLst>
            <pc:docMk/>
            <pc:sldMk cId="2602192186" sldId="280"/>
            <ac:picMk id="9" creationId="{A4E969C0-DC5F-E5E4-22FC-3291C4817BA9}"/>
          </ac:picMkLst>
        </pc:picChg>
      </pc:sldChg>
      <pc:sldChg chg="modSp mod">
        <pc:chgData name="Lauren Cook" userId="815fbe41-2a05-4602-ac13-98a917e4d5a0" providerId="ADAL" clId="{2219383D-9C38-4D0F-BD6B-0175EDEEBE61}" dt="2026-06-18T16:34:37.240" v="19" actId="5793"/>
        <pc:sldMkLst>
          <pc:docMk/>
          <pc:sldMk cId="3174070764" sldId="281"/>
        </pc:sldMkLst>
        <pc:spChg chg="mod">
          <ac:chgData name="Lauren Cook" userId="815fbe41-2a05-4602-ac13-98a917e4d5a0" providerId="ADAL" clId="{2219383D-9C38-4D0F-BD6B-0175EDEEBE61}" dt="2026-06-18T16:34:37.240" v="19" actId="5793"/>
          <ac:spMkLst>
            <pc:docMk/>
            <pc:sldMk cId="3174070764" sldId="281"/>
            <ac:spMk id="3" creationId="{34EF7D34-59A8-E5EF-5318-4E216B6B3AC0}"/>
          </ac:spMkLst>
        </pc:spChg>
      </pc:sldChg>
      <pc:sldChg chg="modSp mod">
        <pc:chgData name="Lauren Cook" userId="815fbe41-2a05-4602-ac13-98a917e4d5a0" providerId="ADAL" clId="{2219383D-9C38-4D0F-BD6B-0175EDEEBE61}" dt="2026-06-18T16:35:09.539" v="21" actId="962"/>
        <pc:sldMkLst>
          <pc:docMk/>
          <pc:sldMk cId="2902131877" sldId="282"/>
        </pc:sldMkLst>
        <pc:picChg chg="mod">
          <ac:chgData name="Lauren Cook" userId="815fbe41-2a05-4602-ac13-98a917e4d5a0" providerId="ADAL" clId="{2219383D-9C38-4D0F-BD6B-0175EDEEBE61}" dt="2026-06-18T16:35:09.539" v="21" actId="962"/>
          <ac:picMkLst>
            <pc:docMk/>
            <pc:sldMk cId="2902131877" sldId="282"/>
            <ac:picMk id="28" creationId="{E27593A2-EDFA-DE25-97A3-7D366B2ECAD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28T15:21:46.045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112 8,'0'0,"-1"0,-4-1,-1-1,-4 1,-2-1,0 1,0 1,1-1,-1 1,2 0,-1 0,2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43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186 6 24575,'0'2'0,"-1"-1"0,0 1 0,0-1 0,1 1 0,-1-1 0,0 0 0,0 1 0,0-1 0,0 0 0,0 0 0,-1 0 0,1 0 0,0 0 0,-1 0 0,1 0 0,0 0 0,-1 0 0,1-1 0,-1 1 0,1-1 0,-1 1 0,1-1 0,-1 1 0,0-1 0,-1 0 0,-42 7 0,42-7 0,0 0 0,1 0 0,-1-1 0,0 0 0,0 1 0,1-1 0,-1 0 0,0 0 0,1 0 0,-1 0 0,1-1 0,0 1 0,-1-1 0,1 1 0,0-1 0,-3-2 0,3 2 0,0 0 0,-1 0 0,1 0 0,-1 0 0,1 1 0,-1-1 0,0 1 0,0 0 0,1 0 0,-6-2 0,6 3-85,0 0 0,0 0-1,0 1 1,1-1 0,-1 0-1,0 1 1,1-1 0,-1 1-1,0-1 1,1 1 0,-1 0-1,1 0 1,-1 0 0,1 0-1,-2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46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215 70 24575,'1'-2'0,"-1"0"0,0-1 0,0 1 0,0 0 0,-1 0 0,1 0 0,0 0 0,-1 0 0,0 0 0,1 0 0,-1 0 0,0 0 0,0 0 0,0 0 0,0 1 0,0-1 0,0 0 0,-1 0 0,-1-1 0,0 1 0,-1 0 0,1 0 0,-1 1 0,0-1 0,1 1 0,-1-1 0,0 1 0,-4 0 0,-12-4 0,15 3 0,1 1 0,0-1 0,-1 1 0,1 0 0,-1 0 0,0 0 0,1 1 0,-1-1 0,-9 2 0,12 0 0,1-1 0,-1 1 0,0 0 0,1 0 0,-1 0 0,0 1 0,1-1 0,0 0 0,-1 1 0,1-1 0,0 0 0,-1 1 0,1 0 0,0-1 0,0 1 0,0 0 0,1-1 0,-1 1 0,0 0 0,1 0 0,-1 0 0,1 0 0,-1 0 0,1 0 0,0 3 0,0-3 0,0 0 0,0 1 0,-1-1 0,1 0 0,-1 0 0,1 1 0,-1-1 0,0 0 0,1 0 0,-1 0 0,0 0 0,-1 0 0,1 0 0,0 0 0,0 0 0,-1-1 0,1 1 0,-1 0 0,0-1 0,1 1 0,-1-1 0,0 0 0,0 1 0,0-1 0,0 0 0,0 0 0,0 0 0,0-1 0,0 1 0,-1 0 0,1-1 0,0 1 0,0-1 0,-1 0 0,1 0 0,0 0 0,0 0 0,-3 0 0,21-48-1365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3:07.4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155 46 24575,'-38'-24'0,"36"23"0,1-1 0,0 1 0,-1 0 0,1 0 0,-1-1 0,0 1 0,1 0 0,-1 0 0,0 1 0,0-1 0,1 0 0,-1 0 0,0 1 0,0-1 0,0 1 0,0 0 0,0 0 0,0-1 0,0 1 0,0 0 0,0 1 0,0-1 0,0 0 0,1 1 0,-1-1 0,0 1 0,0-1 0,0 1 0,0 0 0,1 0 0,-1 0 0,0 0 0,1 0 0,-1 0 0,0 0 0,1 0 0,0 1 0,-1-1 0,1 1 0,0-1 0,-2 2 0,3-2 3,0 0-1,0-1 1,-1 1-1,1-1 1,-1 1 0,1 0-1,-1-1 1,1 1-1,-1-1 1,1 0-1,-1 1 1,1-1-1,-1 1 1,1-1-1,-1 0 1,0 1 0,1-1-1,-1 0 1,0 1-1,1-1 1,-1 0-1,0 0 1,1 0-1,-1 0 1,0 0-1,1 0 1,-1 0 0,0 0-1,1 0 1,-1 0-1,0 0 1,0 0-1,1 0 1,-1-1-1,0 1 1,1 0-1,-1-1 1,1 1 0,-1 0-1,0-1 1,1 1-1,-1 0 1,1-1-1,-1 1 1,1-1-1,-1 0 1,-1-2-152,0 1 1,0 0-1,0-1 1,1 0-1,-1 1 1,1-1-1,0 0 1,-1 0-1,0-4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7:53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163 0 24575,'0'1'0,"1"0"0,0 0 0,-1 0 0,1-1 0,0 1 0,0 0 0,0-1 0,0 1 0,0-1 0,-1 1 0,1-1 0,0 1 0,0-1 0,0 0 0,0 1 0,1-1 0,-1 0 0,0 0 0,0 0 0,0 0 0,0 0 0,0 0 0,1 0 0,33 1 0,-30-1 0,19 0 0,0 0 0,1 2 0,-1 1 0,0 0 0,46 15 0,-41-9 0,0-1 0,0-1 0,1-2 0,0-1 0,0-1 0,40-1 0,-54-2 0,-1 1 0,0 1 0,27 7 0,-18-4 0,10 0 0,-1-2 0,0-2 0,58-4 0,-9 1 0,-27 2 0,61-1 0,-115 1 0,-1 1 0,1-1 0,0 0 0,-1 0 0,1 0 0,-1 0 0,1 0 0,-1 0 0,1 0 0,0 0 0,-1 0 0,1 0 0,-1 0 0,1 0 0,-1-1 0,1 1 0,-1 0 0,1 0 0,-1-1 0,1 1 0,-1 0 0,1-1 0,-1 1 0,1 0 0,-1-1 0,1 1 0,-1-1 0,0 1 0,1 0 0,-1-1 0,0 1 0,1-1 0,-1 1 0,0-1 0,0 1 0,1-1 0,-1 0 0,0 1 0,0-1 0,0 1 0,0-1 0,0 1 0,0-1 0,0 0 0,0 1 0,0-1 0,-1-1 0,1 1 0,-1 0 0,0 0 0,0 0 0,0 0 0,0 0 0,0 0 0,0 0 0,0 1 0,0-1 0,0 0 0,-1 0 0,1 1 0,0-1 0,0 1 0,-1-1 0,1 1 0,0 0 0,-3-1 0,-13 0 0,0 1 0,-1 0 0,1 1 0,0 1 0,0 1 0,0 0 0,-24 9 0,16-6 0,1 0 0,-37 3 0,-168 1 0,-88-7 0,166-5 0,-95 2 0,591-11 0,677 11 0,-1020 1 0,-1-1 0,1 0 0,-1 0 0,1 0 0,-1 0 0,1 0 0,-1 0 0,0 0 0,1-1 0,-1 1 0,1-1 0,-1 1 0,0-1 0,1 1 0,-1-1 0,2-1 0,-3 2 0,0-1 0,0 1 0,-1-1 0,1 0 0,0 1 0,0-1 0,0 1 0,-1-1 0,1 1 0,0-1 0,-1 1 0,1-1 0,-1 1 0,1-1 0,0 1 0,-1 0 0,1-1 0,-1 1 0,1 0 0,-1-1 0,0 1 0,1 0 0,-1 0 0,1-1 0,-1 1 0,-51-19 0,28 15-682,-48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7:56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655 44 24575,'-296'11'0,"-3"-1"0,249-10 0,41 0 0,33 0 0,1809 0 0,-2098 3 0,-353-10 0,195 0 0,365 7 0,836 0 0,-774 0 0,-1 0 0,1-1 0,-1 1 0,1-1 0,-1 0 0,1 0 0,-1-1 0,1 1 0,-1-1 0,3-1 0,-5 3 0,-1-1 0,0 1 0,1 0 0,-1 0 0,0 0 0,0 0 0,1-1 0,-1 1 0,0 0 0,0 0 0,1-1 0,-1 1 0,0 0 0,0 0 0,0-1 0,1 1 0,-1 0 0,0-1 0,0 1 0,0 0 0,0-1 0,0 1 0,0 0 0,0-1 0,0 1 0,0 0 0,0-1 0,0 1 0,0 0 0,0-1 0,0 1 0,0 0 0,0-1 0,0 1 0,0-1 0,-22-6 0,-41 2 0,-116 6 0,63 2 0,-748-3 0,861 0 0,-29-2 0,31 2 0,0 0 0,0 0 0,0 0 0,0 0 0,0 0 0,0 0 0,0 0 0,0-1 0,1 1 0,-1 0 0,0-1 0,0 1 0,0-1 0,0 1 0,0-1 0,1 1 0,-1-1 0,0 0 0,0 1 0,1-1 0,-1 0 0,0 1 0,1-1 0,-1-1 0,1 1 0,1 1 0,-1-1 0,1 0 0,0 1 0,-1-1 0,1 1 0,0-1 0,-1 1 0,1-1 0,0 1 0,0-1 0,0 1 0,-1 0 0,1 0 0,0-1 0,0 1 0,0 0 0,0 0 0,0 0 0,-1 0 0,1 0 0,0 0 0,1 0 0,27-1 0,-28 1 0,37 0-1365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8:03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97 1 24575,'-3'0'0,"-1"0"0,1 0 0,0 1 0,0-1 0,0 1 0,0 0 0,-1 0 0,1 0 0,1 1 0,-1-1 0,0 1 0,0-1 0,0 1 0,1 0 0,-1 0 0,1 0 0,-1 0 0,1 1 0,0-1 0,0 0 0,0 1 0,-2 3 0,0 1 0,1 0 0,-1 1 0,2-1 0,-1 1 0,1-1 0,0 1 0,-2 12 0,-1 45-43,3 96 0,3-87-1236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8:05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24499,'614'-11'0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8:06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9:35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9:42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28T15:21:47.311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27,'58'-19,"-36"16,-1 0,1 2,-1 0,23 3,6-1,-42-1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9:49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8:16.6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8:17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30:01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0 24575,'1'73'0,"-2"76"0,-24-33-1365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30:04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30:24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95 24575,'1'-2'0,"-1"0"0,1 0 0,0 0 0,0 0 0,0 0 0,0 0 0,1 0 0,-1 1 0,1-1 0,-1 0 0,1 1 0,-1-1 0,1 1 0,0 0 0,0-1 0,-1 1 0,5-2 0,35-18 0,-40 21 0,29-13 0,47-11 0,-50 20-1365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30:34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24575,'26'-2'-341,"0"0"0,0-2-1,35-9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30:40.3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05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 9 24575,'0'0'0,"-1"-1"0,0 0 0,1 1 0,-1-1 0,0 0 0,0 1 0,0-1 0,1 1 0,-1 0 0,0-1 0,0 1 0,0-1 0,0 1 0,0 0 0,0 0 0,1 0 0,-1-1 0,0 1 0,0 0 0,0 0 0,0 0 0,-2 1 0,-27-2 0,27 1 0,-3 0 0,-26 0 0,32 0 0,-1 0 0,0 0 0,0 0 0,0 0 0,0 0 0,0 0 0,0 0 0,0 1 0,1-1 0,-1 0 0,0 0 0,0 1 0,0-1 0,0 1 0,1-1 0,-1 0 0,0 1 0,0 0 0,1-1 0,-1 1 0,0-1 0,1 1 0,-1 0 0,0 1 0,3-1-63,0 0 0,1 0 0,-1 0 0,1 0 0,-1-1 0,1 1 0,-1 0 0,1-1 0,-1 0 0,1 0 0,-1 0 0,1 0 0,4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13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 1 24575,'1'0'0,"0"1"0,0-1 0,-1 1 0,1 0 0,0-1 0,-1 1 0,1 0 0,-1 0 0,1 0 0,-1-1 0,1 1 0,-1 0 0,0 0 0,1 0 0,-1 0 0,0 0 0,1 0 0,-1-1 0,0 1 0,0 0 0,0 0 0,0 0 0,0 0 0,0 0 0,0 0 0,0 0 0,-1 1 0,1 0 0,0-1 0,0 1 0,0-1 0,0 1 0,0-1 0,-1 0 0,1 1 0,0-1 0,-1 1 0,1-1 0,-1 0 0,0 1 0,1-1 0,-1 0 0,0 0 0,0 1 0,0-1 0,0 0 0,-1 2 0,-7-1 0,0-1 0,0 0 0,0 0 0,0-1 0,0 0 0,0 0 0,0-1 0,-17-3 0,25 2-19,0 1 0,-1-1 0,1 0 0,0 1 0,0-1 0,0 0 0,1 0 0,-1 0 0,0 1 0,1-1 0,-1 0 0,1 0-1,-1 0 1,1 0 0,0 0 0,0 0 0,0 0 0,0 0 0,0 0 0,0 0 0,1 0 0,0-2 0,-1-3-908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24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24575,'1'0'0,"2"-1"0,2-1 0,1 1 0,2-1 0,2 1 0,0-1 0,0 0 0,1 0 0,0 1 0,-2-1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27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34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 24575,'4'-2'0,"1"0"0,-1 0 0,1 0 0,0 0 0,0 1 0,0 0 0,9-1 0,8-3 0,-2 1 89,-17 3-199,-16 1-1234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37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8T15:22:38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AABC-EFCF-81C3-2F05-C4B0D952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D5DF9-01D4-111F-CC96-D56AA0FE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4608-5229-AF79-0C54-B2819898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B593-554F-C25C-85C5-179FD10C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68E8-7DF2-37EF-B2F0-8F5F6158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D88-230E-AF83-C869-7159928C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DC3B7-439F-BB4F-5724-48A71959D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95231-EBEF-8B7B-4AD4-106DBE52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C903F-F850-F884-6653-92C503E3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D955-FA08-54B5-00C7-A670DE2F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7ADA6-44DE-8979-95F0-6A78097B1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C8327-638E-FFF9-5282-4249F995B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37CB-EFC1-82D1-A0C8-D7D2EFD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79E7-6CFF-5329-9548-DEBE3A8D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2340-5AFE-B637-EAC6-01459278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14563"/>
            <a:ext cx="6299197" cy="1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12192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038604"/>
            <a:ext cx="117856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200" y="5461001"/>
            <a:ext cx="117856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14563"/>
            <a:ext cx="6299197" cy="1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5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2209801"/>
            <a:ext cx="52832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5562600"/>
            <a:ext cx="53848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445001"/>
            <a:ext cx="52832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70592"/>
            <a:ext cx="3179001" cy="6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54400" y="3874770"/>
            <a:ext cx="8737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0" y="3874770"/>
            <a:ext cx="8432800" cy="224028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6" y="3868420"/>
            <a:ext cx="2839368" cy="225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23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965" y="6064018"/>
            <a:ext cx="808568" cy="6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00926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62936"/>
            <a:ext cx="11785600" cy="50092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1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AAE8-A6DA-E042-1B64-C0886408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2E82-C9A5-D6F1-E732-359D4398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139A-C136-A833-D3D2-A8E433D8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D201-2EC4-FB6B-6DFD-6C5494C7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CB62-F56E-212B-2872-B6379BC6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3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75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1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93801"/>
            <a:ext cx="117856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5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12192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3"/>
            <a:ext cx="117856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65229"/>
            <a:ext cx="5791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12192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6096000" y="1174754"/>
            <a:ext cx="57912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7" y="6358078"/>
            <a:ext cx="1675619" cy="3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684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57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99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67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5645-B419-18F7-785C-91232C5E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48DA-C381-21DF-7D0C-D24322E40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03B9-E854-B49B-94DD-3205A3FC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ACAD-7332-100F-4E87-0F65E9E8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88556-39B2-591B-4F5B-0D896A07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539-B618-8161-00E0-173B504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1300-1FF8-EB75-B079-C0F44119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D4E9E-281A-A7C8-46F8-CD517804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E3D53-B9E8-A472-B5B6-4909E58C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60D1-1D9B-33C8-AB1F-50FD2E06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E76AD-F1A7-3DAD-6D8F-3F611C5E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797A-670C-EB83-82FF-B9A39FAD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4A02-7D53-B9BB-9793-B8C2502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C9302-E407-B5BD-B097-4FD736205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98A02-4A09-6A64-D0DD-3A8326D57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B22CB-6721-F805-BFB1-068C901B2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2370-47E1-F75C-DB55-0F2716F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C04DB-18EC-DBF6-E9F4-FD63A390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638C6-1C53-8372-10DF-B0226505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A35-324E-C804-6351-C1D4AF78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553B0-717B-13FC-B552-BCF6720B4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847D4-5DEA-3B76-097C-D2A17DE7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3663-E022-5099-8554-AFD5CC7C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1F7CD-E5E0-3301-2894-EBF14742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92E6F-F346-CAD8-C19C-26BF446A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099B2-3166-2668-F22F-37E7056D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E0EB-C3B9-9A9E-3EBE-DF3A59B8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C6C1-906A-7530-8F9B-C22F942B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84C46-16C7-0999-73EE-3A2530AC0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F3075-471A-3EA7-D045-E40D529A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198AC-8F13-8A90-66F7-1DE5121C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6C4E-F945-BF3E-5659-674CA0F2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39C-C798-B374-D4EF-4123B4E0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7FB4F-97E1-A1E3-9707-B2B66F665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9C898-CD88-489B-2739-4A89E1B83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0699-85B4-A6A7-5EC5-3C117715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27A4F-F2AB-1B8A-F250-EE0B3EFE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AEB8E-EB2E-E028-E74A-F507C556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F3790-20A5-9CE0-494A-46BFBEC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9DDB-E065-3132-8B41-3721918B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B797F-209D-A468-7A13-67F41532D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BBC8E-0FDF-4239-B493-0876D068ECD9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79137-1D5D-C203-69D4-43190CC5D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B64A-E88B-5CBC-D073-69BF0AD1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739CF-2A0E-4E8E-B356-ECA4B507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50004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tn.gov/commerce/regboards/pps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Private.Protective@t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e.tn.gov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image" Target="../media/image110.png"/><Relationship Id="rId17" Type="http://schemas.openxmlformats.org/officeDocument/2006/relationships/customXml" Target="../ink/ink8.xml"/><Relationship Id="rId25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10" Type="http://schemas.openxmlformats.org/officeDocument/2006/relationships/image" Target="../media/image11.png"/><Relationship Id="rId19" Type="http://schemas.openxmlformats.org/officeDocument/2006/relationships/customXml" Target="../ink/ink10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4.png"/><Relationship Id="rId18" Type="http://schemas.openxmlformats.org/officeDocument/2006/relationships/customXml" Target="../ink/ink21.xml"/><Relationship Id="rId26" Type="http://schemas.openxmlformats.org/officeDocument/2006/relationships/image" Target="../media/image26.png"/><Relationship Id="rId3" Type="http://schemas.openxmlformats.org/officeDocument/2006/relationships/image" Target="../media/image19.png"/><Relationship Id="rId21" Type="http://schemas.openxmlformats.org/officeDocument/2006/relationships/customXml" Target="../ink/ink23.xml"/><Relationship Id="rId7" Type="http://schemas.openxmlformats.org/officeDocument/2006/relationships/image" Target="../media/image21.png"/><Relationship Id="rId12" Type="http://schemas.openxmlformats.org/officeDocument/2006/relationships/customXml" Target="../ink/ink17.xml"/><Relationship Id="rId17" Type="http://schemas.openxmlformats.org/officeDocument/2006/relationships/customXml" Target="../ink/ink20.xml"/><Relationship Id="rId25" Type="http://schemas.openxmlformats.org/officeDocument/2006/relationships/customXml" Target="../ink/ink25.xml"/><Relationship Id="rId2" Type="http://schemas.openxmlformats.org/officeDocument/2006/relationships/image" Target="../media/image18.png"/><Relationship Id="rId16" Type="http://schemas.openxmlformats.org/officeDocument/2006/relationships/customXml" Target="../ink/ink19.xml"/><Relationship Id="rId20" Type="http://schemas.openxmlformats.org/officeDocument/2006/relationships/customXml" Target="../ink/ink22.xml"/><Relationship Id="rId29" Type="http://schemas.openxmlformats.org/officeDocument/2006/relationships/customXml" Target="../ink/ink2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4.xml"/><Relationship Id="rId11" Type="http://schemas.openxmlformats.org/officeDocument/2006/relationships/image" Target="../media/image23.png"/><Relationship Id="rId24" Type="http://schemas.openxmlformats.org/officeDocument/2006/relationships/image" Target="../media/image240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customXml" Target="../ink/ink24.xml"/><Relationship Id="rId28" Type="http://schemas.openxmlformats.org/officeDocument/2006/relationships/image" Target="../media/image27.png"/><Relationship Id="rId10" Type="http://schemas.openxmlformats.org/officeDocument/2006/relationships/customXml" Target="../ink/ink16.xml"/><Relationship Id="rId19" Type="http://schemas.openxmlformats.org/officeDocument/2006/relationships/image" Target="../media/image12.png"/><Relationship Id="rId4" Type="http://schemas.openxmlformats.org/officeDocument/2006/relationships/customXml" Target="../ink/ink13.xml"/><Relationship Id="rId9" Type="http://schemas.openxmlformats.org/officeDocument/2006/relationships/image" Target="../media/image22.png"/><Relationship Id="rId14" Type="http://schemas.openxmlformats.org/officeDocument/2006/relationships/customXml" Target="../ink/ink18.xml"/><Relationship Id="rId22" Type="http://schemas.openxmlformats.org/officeDocument/2006/relationships/image" Target="../media/image250.png"/><Relationship Id="rId27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DETECTION SERVICES LICENSING</a:t>
            </a:r>
            <a:br>
              <a:rPr lang="en-US" dirty="0"/>
            </a:br>
            <a:r>
              <a:rPr lang="en-US" dirty="0"/>
              <a:t>Private Protective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2F352-BBD6-77FE-D59E-D4E1BFDDB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PermianSlabSerifTypeface"/>
              </a:rPr>
              <a:t>Armed Security Guard Renewal Application </a:t>
            </a:r>
            <a:endParaRPr lang="en-US" b="1" dirty="0">
              <a:latin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63184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AC4B3-7078-C482-EBFC-1AAC3305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2ECB92-8E67-071E-D74A-5E32094980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9: Paying for the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422ED-95E1-0F09-A1AB-1193286A89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2425" y="2182505"/>
            <a:ext cx="4102100" cy="2908489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After submitting your application:</a:t>
            </a:r>
          </a:p>
          <a:p>
            <a:endParaRPr lang="en-US" sz="16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the </a:t>
            </a:r>
            <a:r>
              <a:rPr lang="en-US" sz="15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“Pay Now”</a:t>
            </a:r>
            <a:r>
              <a:rPr lang="en-US" sz="15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button or the shopping cart icon in the top-right corner of the screen</a:t>
            </a: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your application and follow the on-screen prompts to pay the amount due. </a:t>
            </a:r>
          </a:p>
          <a:p>
            <a:endParaRPr lang="en-US" sz="16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Note: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 </a:t>
            </a:r>
            <a:r>
              <a:rPr lang="en-US" sz="14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Your application will NOT be processed until the application fee is received</a:t>
            </a:r>
            <a:r>
              <a:rPr lang="en-US" sz="1400" i="1" dirty="0">
                <a:solidFill>
                  <a:srgbClr val="3D3D3D"/>
                </a:solidFill>
                <a:latin typeface="PermianSlabSerifTypeface" panose="02000000000000000000" pitchFamily="50" charset="0"/>
              </a:rPr>
              <a:t>. </a:t>
            </a:r>
            <a:endParaRPr lang="en-US" sz="1400" i="1" dirty="0">
              <a:solidFill>
                <a:srgbClr val="C00000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11" name="Picture 10" descr="Application submitted message with application number and a circled Pay Now button">
            <a:extLst>
              <a:ext uri="{FF2B5EF4-FFF2-40B4-BE49-F238E27FC236}">
                <a16:creationId xmlns:a16="http://schemas.microsoft.com/office/drawing/2014/main" id="{B0639C35-9194-9937-4573-FAD0EEE9DB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1143484"/>
            <a:ext cx="5943600" cy="2534553"/>
          </a:xfrm>
          <a:prstGeom prst="rect">
            <a:avLst/>
          </a:prstGeom>
        </p:spPr>
      </p:pic>
      <p:pic>
        <p:nvPicPr>
          <p:cNvPr id="5" name="Picture 4" descr="Page displaying an unpaid transaction with a checkbox and Next button">
            <a:extLst>
              <a:ext uri="{FF2B5EF4-FFF2-40B4-BE49-F238E27FC236}">
                <a16:creationId xmlns:a16="http://schemas.microsoft.com/office/drawing/2014/main" id="{19D2CACE-9955-34E4-51CE-5E2362233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75" y="3818218"/>
            <a:ext cx="6348500" cy="21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3D24-2E50-D07E-FC47-6A23810CA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5877A-1DF3-3364-927A-156DA347C9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10: Wait for Further Correspondence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7B607-3072-9139-4673-8F442700EB81}"/>
              </a:ext>
            </a:extLst>
          </p:cNvPr>
          <p:cNvSpPr txBox="1">
            <a:spLocks/>
          </p:cNvSpPr>
          <p:nvPr/>
        </p:nvSpPr>
        <p:spPr>
          <a:xfrm>
            <a:off x="1200457" y="2182505"/>
            <a:ext cx="4102100" cy="2492990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additional information is needed, you will receive an email or letter outlining the steps required to complete your application. 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If an email or letter is not received, you can assume your application is progressing in the licensing process. </a:t>
            </a:r>
          </a:p>
          <a:p>
            <a:pPr algn="ctr"/>
            <a:endParaRPr lang="en-US" sz="16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pPr algn="ctr"/>
            <a:r>
              <a:rPr lang="en-US" sz="1400" b="1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Reminder</a:t>
            </a:r>
            <a:r>
              <a:rPr lang="en-US" sz="1400" i="1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: </a:t>
            </a:r>
            <a:r>
              <a:rPr lang="en-US" sz="14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Monitor the mail and email address associated with your account, including spam or junk folders.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06996-9560-B2A3-5648-8C5335DB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9901" y="1809750"/>
            <a:ext cx="3695700" cy="3491056"/>
          </a:xfrm>
          <a:prstGeom prst="rect">
            <a:avLst/>
          </a:prstGeom>
          <a:solidFill>
            <a:srgbClr val="284178">
              <a:alpha val="76000"/>
            </a:srgbClr>
          </a:solidFill>
          <a:ln w="19050">
            <a:solidFill>
              <a:srgbClr val="2841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BA038D-5AB2-E5EA-8C82-4BD6D9F4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1" y="1809750"/>
            <a:ext cx="3491056" cy="34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3F7D-C89D-9896-2B9E-7A5505C6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8F0B1-98BB-E64A-94F0-99F62A06D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C0E7E-766B-BD48-4747-7255E640AC12}"/>
              </a:ext>
            </a:extLst>
          </p:cNvPr>
          <p:cNvSpPr txBox="1"/>
          <p:nvPr/>
        </p:nvSpPr>
        <p:spPr>
          <a:xfrm>
            <a:off x="1241380" y="4464812"/>
            <a:ext cx="3802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For more information or assistance, please visit our website by clicking the image above. </a:t>
            </a:r>
          </a:p>
        </p:txBody>
      </p:sp>
      <p:pic>
        <p:nvPicPr>
          <p:cNvPr id="1026" name="Picture 2" descr="Smiling face of a man wearing a security guard uniform">
            <a:hlinkClick r:id="rId2"/>
            <a:extLst>
              <a:ext uri="{FF2B5EF4-FFF2-40B4-BE49-F238E27FC236}">
                <a16:creationId xmlns:a16="http://schemas.microsoft.com/office/drawing/2014/main" id="{F374A62B-C019-FDA8-CB29-6EC5E956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0" y="1556352"/>
            <a:ext cx="4364713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57DAC9-6DF7-00E3-3F1A-5DF759DF8507}"/>
              </a:ext>
            </a:extLst>
          </p:cNvPr>
          <p:cNvSpPr txBox="1"/>
          <p:nvPr/>
        </p:nvSpPr>
        <p:spPr>
          <a:xfrm>
            <a:off x="5980687" y="1994919"/>
            <a:ext cx="609600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Email: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  </a:t>
            </a:r>
            <a:r>
              <a:rPr lang="en-US" sz="1400" b="1" u="sng" dirty="0">
                <a:solidFill>
                  <a:srgbClr val="1B365D"/>
                </a:solidFill>
                <a:latin typeface="PermianSlabSerifTypeface" panose="020000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Private.Protective@tn.gov</a:t>
            </a:r>
            <a:endParaRPr lang="en-US" sz="1400" b="1" u="sng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Customer Service Phone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: </a:t>
            </a: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615-741-6382</a:t>
            </a:r>
          </a:p>
          <a:p>
            <a:endParaRPr lang="en-US" sz="1400" b="1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u="sng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Address</a:t>
            </a:r>
            <a:r>
              <a:rPr lang="en-US" sz="1400" b="1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: 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Tennessee Department of Commerce and Insurance</a:t>
            </a:r>
          </a:p>
          <a:p>
            <a:r>
              <a:rPr lang="en-US" sz="1400">
                <a:solidFill>
                  <a:srgbClr val="284178"/>
                </a:solidFill>
                <a:latin typeface="PermianSlabSerifTypeface"/>
              </a:rPr>
              <a:t>Detection Services Licensing Program</a:t>
            </a:r>
            <a:endParaRPr lang="en-US" sz="140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Davy Crockett Tower, 10</a:t>
            </a:r>
            <a:r>
              <a:rPr lang="en-US" sz="1400" baseline="300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th</a:t>
            </a: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 Floor 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500 James Robertson Parkway</a:t>
            </a:r>
          </a:p>
          <a:p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Nashville, TN 37243</a:t>
            </a:r>
          </a:p>
        </p:txBody>
      </p:sp>
    </p:spTree>
    <p:extLst>
      <p:ext uri="{BB962C8B-B14F-4D97-AF65-F5344CB8AC3E}">
        <p14:creationId xmlns:p14="http://schemas.microsoft.com/office/powerpoint/2010/main" val="8537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Application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9B8BB-6B82-1480-D845-3A9EAAEAB2F5}"/>
              </a:ext>
            </a:extLst>
          </p:cNvPr>
          <p:cNvSpPr txBox="1">
            <a:spLocks/>
          </p:cNvSpPr>
          <p:nvPr/>
        </p:nvSpPr>
        <p:spPr>
          <a:xfrm>
            <a:off x="3350393" y="1772752"/>
            <a:ext cx="5491214" cy="1815882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Sign In to your account via: </a:t>
            </a:r>
            <a:r>
              <a:rPr lang="en-US" sz="1600" dirty="0">
                <a:solidFill>
                  <a:srgbClr val="002060"/>
                </a:solidFill>
                <a:latin typeface="PermianSlabSerifTypeface" panose="02000000000000000000" pitchFamily="50" charset="0"/>
                <a:hlinkClick r:id="rId2"/>
              </a:rPr>
              <a:t>https://core.tn.gov</a:t>
            </a:r>
            <a:r>
              <a:rPr lang="en-US" sz="16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 </a:t>
            </a:r>
            <a:endParaRPr lang="en-US" sz="1600" dirty="0">
              <a:solidFill>
                <a:srgbClr val="000000"/>
              </a:solidFill>
              <a:latin typeface="PermianSlabSerifTypeface" panose="02000000000000000000" pitchFamily="50" charset="0"/>
              <a:ea typeface="Calibri"/>
              <a:cs typeface="Calibri"/>
            </a:endParaRPr>
          </a:p>
          <a:p>
            <a:endParaRPr lang="en-US" sz="1600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Navigate to </a:t>
            </a:r>
            <a:r>
              <a:rPr lang="en-US" sz="16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“My Licenses or Permits”</a:t>
            </a: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 on the Quick Actions Menu.</a:t>
            </a:r>
          </a:p>
          <a:p>
            <a:endParaRPr lang="en-US" sz="16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Beside the license you’d like to renew, click the arrow under </a:t>
            </a:r>
            <a:r>
              <a:rPr lang="en-US" sz="16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“Actions”</a:t>
            </a:r>
            <a:r>
              <a:rPr lang="en-US" sz="16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</p:txBody>
      </p:sp>
      <p:pic>
        <p:nvPicPr>
          <p:cNvPr id="5" name="Picture 4" descr="Screenshot of a 'My Credentials' page showing a single row with the credential type, credential number, name and address column, and a right‑arrow icon circled in red under the Actions column.">
            <a:extLst>
              <a:ext uri="{FF2B5EF4-FFF2-40B4-BE49-F238E27FC236}">
                <a16:creationId xmlns:a16="http://schemas.microsoft.com/office/drawing/2014/main" id="{425D7AF3-3D23-8A9E-0C35-E467236A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1" y="3871181"/>
            <a:ext cx="11555438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10E6-7410-518A-91B1-F33D2DC2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209DD-074A-BC26-DBB9-4A65F6C4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1130E-E0A7-FE5C-29CD-E5FC3E157C40}"/>
              </a:ext>
            </a:extLst>
          </p:cNvPr>
          <p:cNvSpPr txBox="1">
            <a:spLocks/>
          </p:cNvSpPr>
          <p:nvPr/>
        </p:nvSpPr>
        <p:spPr>
          <a:xfrm>
            <a:off x="203200" y="2514635"/>
            <a:ext cx="4044545" cy="2246769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Confirm that you have all required documentation before continuing the application process. </a:t>
            </a:r>
          </a:p>
          <a:p>
            <a:endParaRPr lang="en-US" sz="1400" b="1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Four (4) hours of refresher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Dallas’s Law training if applicable.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Color photo.</a:t>
            </a:r>
          </a:p>
          <a:p>
            <a:endParaRPr lang="en-US" sz="1400" b="1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Select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400" b="1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.</a:t>
            </a:r>
            <a:endParaRPr lang="en-US" sz="1400" b="1" i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6" name="Picture 5" descr="Page showing renewal requirements and fees for armed guard license with a highlighted Next button&#10;• Complete four hours of refresher training.&#10;• Complete Dallas’s Law training if applicable.&#10;• Provide a front‑facing, color head‑to‑shoulders photo&#10;•Pay the renewal fee of $85 plus $20 per month after expiration, up to three months">
            <a:extLst>
              <a:ext uri="{FF2B5EF4-FFF2-40B4-BE49-F238E27FC236}">
                <a16:creationId xmlns:a16="http://schemas.microsoft.com/office/drawing/2014/main" id="{A177388B-D989-3562-2A97-089121EA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45" y="1582523"/>
            <a:ext cx="7547668" cy="41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9F66F-D42F-0554-531E-DC29103B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23191-8D4F-D4C0-7EEB-4B39EA27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Name &amp; Personal Details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ADE6E-9E07-DDDA-301A-74CF11659BE2}"/>
              </a:ext>
            </a:extLst>
          </p:cNvPr>
          <p:cNvSpPr txBox="1">
            <a:spLocks/>
          </p:cNvSpPr>
          <p:nvPr/>
        </p:nvSpPr>
        <p:spPr>
          <a:xfrm>
            <a:off x="3724620" y="1222881"/>
            <a:ext cx="4742756" cy="738664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Review your personal information to ensure accuracy.</a:t>
            </a:r>
          </a:p>
          <a:p>
            <a:endParaRPr lang="en-US" sz="1400" dirty="0">
              <a:solidFill>
                <a:srgbClr val="1B365D"/>
              </a:solidFill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Click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"Next" 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if there are no changes.</a:t>
            </a:r>
          </a:p>
        </p:txBody>
      </p:sp>
      <p:pic>
        <p:nvPicPr>
          <p:cNvPr id="9" name="Picture 8" descr="Page showing fields for title and name information with a Next button at the bottom right.">
            <a:extLst>
              <a:ext uri="{FF2B5EF4-FFF2-40B4-BE49-F238E27FC236}">
                <a16:creationId xmlns:a16="http://schemas.microsoft.com/office/drawing/2014/main" id="{A4E969C0-DC5F-E5E4-22FC-3291C48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54" y="2181123"/>
            <a:ext cx="7476687" cy="3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772E-96E1-B3DC-6338-8B3BB102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C036DE-A9B2-9E37-CA20-55768F723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F7D34-59A8-E5EF-5318-4E216B6B3AC0}"/>
              </a:ext>
            </a:extLst>
          </p:cNvPr>
          <p:cNvSpPr txBox="1">
            <a:spLocks/>
          </p:cNvSpPr>
          <p:nvPr/>
        </p:nvSpPr>
        <p:spPr>
          <a:xfrm>
            <a:off x="203200" y="1828891"/>
            <a:ext cx="4339303" cy="3539430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Verify your Contact Information </a:t>
            </a:r>
          </a:p>
          <a:p>
            <a:endParaRPr lang="en-US" sz="1400" i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b="1" i="1" dirty="0">
                <a:solidFill>
                  <a:srgbClr val="C00000"/>
                </a:solidFill>
                <a:latin typeface="PermianSlabSerifTypeface"/>
              </a:rPr>
              <a:t>Note</a:t>
            </a:r>
            <a:r>
              <a:rPr lang="en-US" sz="1400" b="1" i="1" dirty="0">
                <a:solidFill>
                  <a:srgbClr val="1B365D"/>
                </a:solidFill>
                <a:latin typeface="PermianSlabSerifTypeface"/>
              </a:rPr>
              <a:t>: </a:t>
            </a:r>
            <a:r>
              <a:rPr lang="en-US" sz="1400" i="1" dirty="0">
                <a:solidFill>
                  <a:srgbClr val="1B365D"/>
                </a:solidFill>
                <a:latin typeface="PermianSlabSerifTypeface"/>
              </a:rPr>
              <a:t>You </a:t>
            </a:r>
            <a:r>
              <a:rPr lang="en-US" sz="1400" b="1" i="1" dirty="0">
                <a:solidFill>
                  <a:srgbClr val="1B365D"/>
                </a:solidFill>
                <a:latin typeface="PermianSlabSerifTypeface"/>
              </a:rPr>
              <a:t>WILL NOT  </a:t>
            </a:r>
            <a:r>
              <a:rPr lang="en-US" sz="1400" i="1" dirty="0">
                <a:solidFill>
                  <a:srgbClr val="1B365D"/>
                </a:solidFill>
                <a:latin typeface="PermianSlabSerifTypeface"/>
              </a:rPr>
              <a:t>be able to </a:t>
            </a:r>
            <a:r>
              <a:rPr lang="en-US" sz="1400" i="1" u="sng" dirty="0">
                <a:solidFill>
                  <a:srgbClr val="1B365D"/>
                </a:solidFill>
                <a:latin typeface="PermianSlabSerifTypeface"/>
              </a:rPr>
              <a:t>edit address </a:t>
            </a:r>
            <a:r>
              <a:rPr lang="en-US" sz="1400" i="1" dirty="0">
                <a:solidFill>
                  <a:srgbClr val="1B365D"/>
                </a:solidFill>
                <a:latin typeface="PermianSlabSerifTypeface"/>
              </a:rPr>
              <a:t>information in this application.</a:t>
            </a:r>
          </a:p>
          <a:p>
            <a:endParaRPr lang="en-US" sz="1400" dirty="0"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Steps on how to change your address are below.</a:t>
            </a:r>
          </a:p>
          <a:p>
            <a:endParaRPr lang="en-US" sz="1400" dirty="0">
              <a:solidFill>
                <a:srgbClr val="1B365D"/>
              </a:solidFill>
              <a:latin typeface="PermianSlabSerifTypeface"/>
            </a:endParaRPr>
          </a:p>
          <a:p>
            <a:r>
              <a:rPr lang="en-US" sz="1400" b="1" dirty="0">
                <a:solidFill>
                  <a:srgbClr val="1B365D"/>
                </a:solidFill>
                <a:latin typeface="PermianSlabSerifTypeface"/>
              </a:rPr>
              <a:t>To update your address:</a:t>
            </a:r>
            <a:endParaRPr lang="en-US" sz="1400" b="1" dirty="0">
              <a:latin typeface="PermianSlabSerifTypeface"/>
            </a:endParaRPr>
          </a:p>
          <a:p>
            <a:endParaRPr lang="en-US" sz="1400" dirty="0">
              <a:latin typeface="PermianSlabSerifTypefac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Return to your home page, click on </a:t>
            </a:r>
            <a:r>
              <a:rPr lang="en-US" sz="1400" dirty="0">
                <a:solidFill>
                  <a:srgbClr val="BF0B00"/>
                </a:solidFill>
                <a:latin typeface="PermianSlabSerifTypeface"/>
              </a:rPr>
              <a:t>“</a:t>
            </a:r>
            <a:r>
              <a:rPr lang="en-US" sz="1400" dirty="0">
                <a:solidFill>
                  <a:srgbClr val="BF1E1E"/>
                </a:solidFill>
                <a:latin typeface="PermianSlabSerifTypeface"/>
              </a:rPr>
              <a:t>My Licenses or Permits”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.</a:t>
            </a:r>
          </a:p>
          <a:p>
            <a:endParaRPr lang="en-US" sz="1400" dirty="0">
              <a:latin typeface="PermianSlabSerifTypefac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Click the arrow opposite your Armed Security Guard license under </a:t>
            </a:r>
            <a:r>
              <a:rPr lang="en-US" sz="1400" dirty="0">
                <a:solidFill>
                  <a:srgbClr val="BF0B00"/>
                </a:solidFill>
                <a:latin typeface="PermianSlabSerifTypeface"/>
              </a:rPr>
              <a:t>“Actions”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.</a:t>
            </a:r>
            <a:endParaRPr lang="en-US" sz="1400" dirty="0">
              <a:latin typeface="PermianSlabSerifTypeface"/>
            </a:endParaRPr>
          </a:p>
          <a:p>
            <a:endParaRPr lang="en-US" sz="1400" dirty="0">
              <a:latin typeface="PermianSlabSerifTypefac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/>
              </a:rPr>
              <a:t>Click</a:t>
            </a:r>
            <a:r>
              <a:rPr lang="en-US" sz="1400" dirty="0">
                <a:solidFill>
                  <a:srgbClr val="BF1E1E"/>
                </a:solidFill>
                <a:latin typeface="PermianSlabSerifTypeface"/>
              </a:rPr>
              <a:t> “Apply”</a:t>
            </a:r>
            <a:r>
              <a:rPr lang="en-US" sz="1400" dirty="0">
                <a:solidFill>
                  <a:srgbClr val="002060"/>
                </a:solidFill>
                <a:latin typeface="PermianSlabSerifTypeface"/>
              </a:rPr>
              <a:t> under Change of Address.</a:t>
            </a:r>
            <a:endParaRPr lang="en-US" sz="1400" dirty="0">
              <a:latin typeface="PermianSlabSerifTypeface"/>
            </a:endParaRPr>
          </a:p>
        </p:txBody>
      </p:sp>
      <p:pic>
        <p:nvPicPr>
          <p:cNvPr id="7" name="Picture 6" descr="Contact information review page showing all data entered with a highlighted Next button">
            <a:extLst>
              <a:ext uri="{FF2B5EF4-FFF2-40B4-BE49-F238E27FC236}">
                <a16:creationId xmlns:a16="http://schemas.microsoft.com/office/drawing/2014/main" id="{C7D968FD-2215-B291-92CF-FA3096F9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84" y="1256554"/>
            <a:ext cx="715690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A47E1-32A1-9CD1-0459-6AFFD0BA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F51E5-C7E7-3858-406B-91B4405392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5: Application Questions/Criminal History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201BF-DA6D-DAC7-0384-B3D7B44FFBB8}"/>
              </a:ext>
            </a:extLst>
          </p:cNvPr>
          <p:cNvSpPr txBox="1">
            <a:spLocks/>
          </p:cNvSpPr>
          <p:nvPr/>
        </p:nvSpPr>
        <p:spPr>
          <a:xfrm>
            <a:off x="733267" y="1781458"/>
            <a:ext cx="4102100" cy="1169551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Please answer “Yes” or “No” to the Application and Criminal History questions.</a:t>
            </a:r>
          </a:p>
          <a:p>
            <a:endParaRPr lang="en-US" sz="1400" dirty="0">
              <a:solidFill>
                <a:srgbClr val="1B365D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If “Yes”, you will be required to upload supporting documentation. </a:t>
            </a:r>
          </a:p>
        </p:txBody>
      </p:sp>
      <p:pic>
        <p:nvPicPr>
          <p:cNvPr id="28" name="Picture 27" descr="Single application question about pending charges and a highlighted Next button.">
            <a:extLst>
              <a:ext uri="{FF2B5EF4-FFF2-40B4-BE49-F238E27FC236}">
                <a16:creationId xmlns:a16="http://schemas.microsoft.com/office/drawing/2014/main" id="{E27593A2-EDFA-DE25-97A3-7D366B2E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3" y="3906992"/>
            <a:ext cx="6183970" cy="15838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 descr="Application page with nine criminal‑history and compliance questions and a Next button at the bottom right.">
                <a:extLst>
                  <a:ext uri="{FF2B5EF4-FFF2-40B4-BE49-F238E27FC236}">
                    <a16:creationId xmlns:a16="http://schemas.microsoft.com/office/drawing/2014/main" id="{9BA375B0-060F-39D8-22C7-4FFB4A62996F}"/>
                  </a:ext>
                </a:extLst>
              </p14:cNvPr>
              <p14:cNvContentPartPr/>
              <p14:nvPr/>
            </p14:nvContentPartPr>
            <p14:xfrm>
              <a:off x="6797948" y="2299799"/>
              <a:ext cx="40320" cy="3240"/>
            </p14:xfrm>
          </p:contentPart>
        </mc:Choice>
        <mc:Fallback xmlns="">
          <p:pic>
            <p:nvPicPr>
              <p:cNvPr id="9" name="Ink 8" descr="Application page with nine criminal‑history and compliance questions and a Next button at the bottom right.">
                <a:extLst>
                  <a:ext uri="{FF2B5EF4-FFF2-40B4-BE49-F238E27FC236}">
                    <a16:creationId xmlns:a16="http://schemas.microsoft.com/office/drawing/2014/main" id="{9BA375B0-060F-39D8-22C7-4FFB4A6299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9948" y="2263799"/>
                <a:ext cx="75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320157-7731-EE33-6866-EE9585FF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782108" y="2287559"/>
              <a:ext cx="8892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320157-7731-EE33-6866-EE9585FF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4108" y="2252845"/>
                <a:ext cx="124560" cy="78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1EB186-7863-70B5-40C3-CDECEAE098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797588" y="2288279"/>
              <a:ext cx="40680" cy="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1EB186-7863-70B5-40C3-CDECEAE098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61588" y="2252279"/>
                <a:ext cx="112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6A123C-792C-31B2-49FA-419DAF6BAC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808748" y="2661599"/>
              <a:ext cx="44280" cy="21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6A123C-792C-31B2-49FA-419DAF6BAC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2748" y="2624989"/>
                <a:ext cx="115920" cy="94454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07B5044-5808-5074-A77F-1FD02E93B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9028" y="3037079"/>
            <a:ext cx="36360" cy="26280"/>
            <a:chOff x="6799028" y="3037079"/>
            <a:chExt cx="3636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99FE9D-0301-9CD3-41C5-86B2FE1506DE}"/>
                    </a:ext>
                  </a:extLst>
                </p14:cNvPr>
                <p14:cNvContentPartPr/>
                <p14:nvPr/>
              </p14:nvContentPartPr>
              <p14:xfrm>
                <a:off x="6804428" y="3037079"/>
                <a:ext cx="3096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99FE9D-0301-9CD3-41C5-86B2FE1506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68788" y="3001439"/>
                  <a:ext cx="102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0A50E0-8065-A82A-E06B-24946E617EE9}"/>
                    </a:ext>
                  </a:extLst>
                </p14:cNvPr>
                <p14:cNvContentPartPr/>
                <p14:nvPr/>
              </p14:nvContentPartPr>
              <p14:xfrm>
                <a:off x="6799028" y="3062999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0A50E0-8065-A82A-E06B-24946E617E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3028" y="302699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ACFF4D-8B59-1C2D-1B7F-A7D27AC4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04428" y="3508679"/>
            <a:ext cx="33480" cy="34200"/>
            <a:chOff x="6804428" y="3508679"/>
            <a:chExt cx="3348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8FF746-59EB-DFFF-C22D-5873F2D3428F}"/>
                    </a:ext>
                  </a:extLst>
                </p14:cNvPr>
                <p14:cNvContentPartPr/>
                <p14:nvPr/>
              </p14:nvContentPartPr>
              <p14:xfrm>
                <a:off x="6804428" y="3508679"/>
                <a:ext cx="3348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8FF746-59EB-DFFF-C22D-5873F2D342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68788" y="3472679"/>
                  <a:ext cx="105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9B659A-705F-5C8B-8155-D46822181AF1}"/>
                    </a:ext>
                  </a:extLst>
                </p14:cNvPr>
                <p14:cNvContentPartPr/>
                <p14:nvPr/>
              </p14:nvContentPartPr>
              <p14:xfrm>
                <a:off x="6804428" y="3542519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9B659A-705F-5C8B-8155-D46822181A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8788" y="350651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C78408-1344-F4EA-E729-F4A3C2860601}"/>
                    </a:ext>
                  </a:extLst>
                </p14:cNvPr>
                <p14:cNvContentPartPr/>
                <p14:nvPr/>
              </p14:nvContentPartPr>
              <p14:xfrm>
                <a:off x="6804428" y="3542519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C78408-1344-F4EA-E729-F4A3C28606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8788" y="350651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EB2F474-1BCF-2450-4F3C-405F2FC6C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802268" y="3994679"/>
              <a:ext cx="66960" cy="14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EB2F474-1BCF-2450-4F3C-405F2FC6C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66268" y="3958679"/>
                <a:ext cx="1386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5AE337C-78E6-2A8D-ADB0-D179C1D5C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800108" y="4462679"/>
              <a:ext cx="77760" cy="3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5AE337C-78E6-2A8D-ADB0-D179C1D5C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64108" y="4426679"/>
                <a:ext cx="149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812176-F10A-E3DF-A84E-4DFA732F73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802268" y="4959473"/>
              <a:ext cx="5580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812176-F10A-E3DF-A84E-4DFA732F73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66499" y="4924239"/>
                <a:ext cx="126981" cy="86676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 descr="A “Criminal History Information” page displaying nine required dropdown questions about arrests, convictions, address changes, training requirements, and firearm restrictions, with “Back” and “Next” buttons at the bottom.">
            <a:extLst>
              <a:ext uri="{FF2B5EF4-FFF2-40B4-BE49-F238E27FC236}">
                <a16:creationId xmlns:a16="http://schemas.microsoft.com/office/drawing/2014/main" id="{6A153994-BD82-85C6-7795-E59D91DC8F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39928" y="1330296"/>
            <a:ext cx="441880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E46B-D1E2-A7EF-2826-947E70F8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1CCFF-8BF8-F38E-CCE0-C2CC8755B5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Add Classification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869EB-CEE7-F99E-1C58-E5E55477B826}"/>
              </a:ext>
            </a:extLst>
          </p:cNvPr>
          <p:cNvSpPr txBox="1">
            <a:spLocks/>
          </p:cNvSpPr>
          <p:nvPr/>
        </p:nvSpPr>
        <p:spPr>
          <a:xfrm>
            <a:off x="122086" y="1756629"/>
            <a:ext cx="3858467" cy="3754874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will be working at a post that is licensed or permitted by the Tennessee ABC Commission or a beer board to serve alcohol for on‑premises consumption, you are required to complete additional CPR/First Aid training and de‑escalation/safe restraint training within fifteen (15) days of beginning work at that establishment.</a:t>
            </a:r>
          </a:p>
          <a:p>
            <a:endParaRPr lang="en-US" sz="1400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have completed the Dallas Law Training, please answer the following questions and click </a:t>
            </a:r>
            <a:r>
              <a:rPr lang="en-US" sz="14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“Save”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If you have not completed the training, click </a:t>
            </a:r>
            <a:r>
              <a:rPr lang="en-US" sz="1400" dirty="0">
                <a:solidFill>
                  <a:srgbClr val="BF0B00"/>
                </a:solidFill>
                <a:latin typeface="PermianSlabSerifTypeface" panose="02000000000000000000" pitchFamily="50" charset="0"/>
              </a:rPr>
              <a:t>“Next”</a:t>
            </a:r>
            <a:r>
              <a:rPr lang="en-US" sz="1400" dirty="0">
                <a:solidFill>
                  <a:srgbClr val="002060"/>
                </a:solidFill>
                <a:latin typeface="PermianSlabSerifTypeface" panose="02000000000000000000" pitchFamily="50" charset="0"/>
              </a:rPr>
              <a:t>. </a:t>
            </a:r>
          </a:p>
        </p:txBody>
      </p:sp>
      <p:pic>
        <p:nvPicPr>
          <p:cNvPr id="45" name="Picture 44" descr="Page for adding a classification, showing a plus symbol and an Add button.">
            <a:extLst>
              <a:ext uri="{FF2B5EF4-FFF2-40B4-BE49-F238E27FC236}">
                <a16:creationId xmlns:a16="http://schemas.microsoft.com/office/drawing/2014/main" id="{2A24260B-1AE4-9C3E-466A-B0DCD5DA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63" y="1220612"/>
            <a:ext cx="2484342" cy="2632220"/>
          </a:xfrm>
          <a:prstGeom prst="rect">
            <a:avLst/>
          </a:prstGeom>
        </p:spPr>
      </p:pic>
      <p:pic>
        <p:nvPicPr>
          <p:cNvPr id="12" name="Picture 11" descr="Add Classification page listing CPR, First Aid, De‑escalation, and Safe Restraint training requirements">
            <a:extLst>
              <a:ext uri="{FF2B5EF4-FFF2-40B4-BE49-F238E27FC236}">
                <a16:creationId xmlns:a16="http://schemas.microsoft.com/office/drawing/2014/main" id="{72C9A561-1F37-2916-D5D5-288BC9DBDE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9" r="1088" b="1779"/>
          <a:stretch>
            <a:fillRect/>
          </a:stretch>
        </p:blipFill>
        <p:spPr>
          <a:xfrm>
            <a:off x="6709851" y="2643555"/>
            <a:ext cx="5360894" cy="3499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0675EE-25A2-EE2B-1475-4294D9DF3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576520" y="2415420"/>
              <a:ext cx="5018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0675EE-25A2-EE2B-1475-4294D9DF3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0520" y="2379420"/>
                <a:ext cx="573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7DD351-108B-9202-F5AB-7494CB04E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562840" y="2422620"/>
              <a:ext cx="66924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7DD351-108B-9202-F5AB-7494CB04E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6821" y="2386620"/>
                <a:ext cx="740919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163CF0-3228-CD1B-B638-4DA214BA44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569680" y="2144700"/>
              <a:ext cx="34920" cy="14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163CF0-3228-CD1B-B638-4DA214BA44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3680" y="2108612"/>
                <a:ext cx="106560" cy="219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0FA9C-047E-3B41-0D5C-B78D2C757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615760" y="2144700"/>
              <a:ext cx="221400" cy="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0FA9C-047E-3B41-0D5C-B78D2C757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9760" y="2108700"/>
                <a:ext cx="293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15A544-6067-284E-7257-7D25B833E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905200" y="21943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15A544-6067-284E-7257-7D25B833E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9200" y="21583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C8C58AF-35A6-EE40-53D6-F857BC85BA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83940" y="223826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C8C58AF-35A6-EE40-53D6-F857BC85BA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65940" y="22202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650EAE-AFEC-93AE-364C-C70841DEB1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607780" y="230954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650EAE-AFEC-93AE-364C-C70841DEB1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89780" y="229154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BDFCCB-AB8C-BF32-1C9D-3A5C96062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52940" y="217850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BDFCCB-AB8C-BF32-1C9D-3A5C96062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4940" y="216050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C6D0A11-18C7-DADF-2329-C4ED4F2AD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3080" y="2195426"/>
            <a:ext cx="24420" cy="186154"/>
            <a:chOff x="5593080" y="2195426"/>
            <a:chExt cx="24420" cy="1861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D8FDB8-F8B7-896C-E4FE-3F76772CDB3C}"/>
                    </a:ext>
                  </a:extLst>
                </p14:cNvPr>
                <p14:cNvContentPartPr/>
                <p14:nvPr/>
              </p14:nvContentPartPr>
              <p14:xfrm>
                <a:off x="5593080" y="236214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D8FDB8-F8B7-896C-E4FE-3F76772CDB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7080" y="23261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9DB2EC-4961-61AE-C0E2-E9B3E7A3C71B}"/>
                    </a:ext>
                  </a:extLst>
                </p14:cNvPr>
                <p14:cNvContentPartPr/>
                <p14:nvPr/>
              </p14:nvContentPartPr>
              <p14:xfrm>
                <a:off x="5615760" y="238122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9DB2EC-4961-61AE-C0E2-E9B3E7A3C7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79760" y="23452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17FDC8-C4A2-018F-F674-EB2231E64DEB}"/>
                    </a:ext>
                  </a:extLst>
                </p14:cNvPr>
                <p14:cNvContentPartPr/>
                <p14:nvPr/>
              </p14:nvContentPartPr>
              <p14:xfrm>
                <a:off x="5600940" y="2195426"/>
                <a:ext cx="9720" cy="12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17FDC8-C4A2-018F-F674-EB2231E64D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83300" y="2177426"/>
                  <a:ext cx="4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588292-CB59-2A2E-9067-6526F58D2156}"/>
                    </a:ext>
                  </a:extLst>
                </p14:cNvPr>
                <p14:cNvContentPartPr/>
                <p14:nvPr/>
              </p14:nvContentPartPr>
              <p14:xfrm>
                <a:off x="5617140" y="2331146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588292-CB59-2A2E-9067-6526F58D21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9500" y="23131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E20496D-86D2-85FA-0795-B39BFCFFCB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95700" y="2149436"/>
              <a:ext cx="73800" cy="34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E20496D-86D2-85FA-0795-B39BFCFFCB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77700" y="2131436"/>
                <a:ext cx="109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15696FD-7F02-4A23-13AA-2E124BA0D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12620" y="2175716"/>
              <a:ext cx="50400" cy="7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15696FD-7F02-4A23-13AA-2E124BA0D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94620" y="2157716"/>
                <a:ext cx="86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623B108-11D0-9447-5386-E5C61F6D7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57620" y="2197676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623B108-11D0-9447-5386-E5C61F6D7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9620" y="2179676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5D51854B-AB3B-1D7C-1D3A-2150FC9D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02558" y="5928852"/>
            <a:ext cx="330773" cy="21385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B24D-0941-784F-42C1-542BBF473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47D77-B6A7-B875-611C-171380E54D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File Attachments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436BF-F02A-B3A7-5C2E-8CF711BD2255}"/>
              </a:ext>
            </a:extLst>
          </p:cNvPr>
          <p:cNvSpPr txBox="1">
            <a:spLocks/>
          </p:cNvSpPr>
          <p:nvPr/>
        </p:nvSpPr>
        <p:spPr>
          <a:xfrm>
            <a:off x="258712" y="2441241"/>
            <a:ext cx="4102100" cy="2462213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Upload your required documents and any additional documentation you wish to add.</a:t>
            </a:r>
          </a:p>
          <a:p>
            <a:endParaRPr lang="en-US" sz="1400" dirty="0">
              <a:solidFill>
                <a:srgbClr val="1B365D"/>
              </a:solidFill>
              <a:latin typeface="PermianSlabSerifTypeface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 panose="02000000000000000000" pitchFamily="50" charset="0"/>
              </a:rPr>
              <a:t>Common document uploads include: 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4 Hours of Refresh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Color Passport Style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84178"/>
                </a:solidFill>
                <a:latin typeface="PermianSlabSerifTypeface" panose="02000000000000000000" pitchFamily="50" charset="0"/>
              </a:rPr>
              <a:t>Criminal History Documents</a:t>
            </a:r>
          </a:p>
          <a:p>
            <a:endParaRPr lang="en-US" sz="1400" dirty="0">
              <a:solidFill>
                <a:srgbClr val="284178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Please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 “Upload”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,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“Save"</a:t>
            </a:r>
            <a:r>
              <a:rPr lang="en-US" sz="1400" dirty="0">
                <a:solidFill>
                  <a:srgbClr val="1B365D"/>
                </a:solidFill>
                <a:latin typeface="PermianSlabSerifTypeface"/>
              </a:rPr>
              <a:t>, and then select </a:t>
            </a:r>
            <a:r>
              <a:rPr lang="en-US" sz="1400" dirty="0">
                <a:solidFill>
                  <a:srgbClr val="C00000"/>
                </a:solidFill>
                <a:latin typeface="PermianSlabSerifTypeface"/>
              </a:rPr>
              <a:t>“Finish”</a:t>
            </a:r>
            <a:r>
              <a:rPr lang="en-US" sz="1400" dirty="0">
                <a:solidFill>
                  <a:schemeClr val="tx2"/>
                </a:solidFill>
                <a:latin typeface="PermianSlabSerifTypeface"/>
              </a:rPr>
              <a:t> at the bottom of the page.</a:t>
            </a:r>
          </a:p>
        </p:txBody>
      </p:sp>
      <p:pic>
        <p:nvPicPr>
          <p:cNvPr id="7" name="Picture 6" descr="File attachments page listing required uploads, including photo, training certificates, continuing education, and criminal history documents.">
            <a:extLst>
              <a:ext uri="{FF2B5EF4-FFF2-40B4-BE49-F238E27FC236}">
                <a16:creationId xmlns:a16="http://schemas.microsoft.com/office/drawing/2014/main" id="{DAF81278-D00C-A53C-9EF9-64C11183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579" y="1877115"/>
            <a:ext cx="7464857" cy="35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C424B-5C9C-997A-30BF-0E500B3D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2D3A2-5C28-233E-0424-F987401702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Summary &amp; Attestation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1355B-BDED-21BA-1075-DC757CBE5F75}"/>
              </a:ext>
            </a:extLst>
          </p:cNvPr>
          <p:cNvSpPr txBox="1">
            <a:spLocks/>
          </p:cNvSpPr>
          <p:nvPr/>
        </p:nvSpPr>
        <p:spPr>
          <a:xfrm>
            <a:off x="379777" y="2374873"/>
            <a:ext cx="4102100" cy="2462213"/>
          </a:xfrm>
          <a:prstGeom prst="rect">
            <a:avLst/>
          </a:prstGeom>
          <a:solidFill>
            <a:srgbClr val="E8E8E8"/>
          </a:solidFill>
          <a:ln w="15875">
            <a:solidFill>
              <a:srgbClr val="2841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PermianSlabSerifTypeface" panose="02000000000000000000" pitchFamily="50" charset="0"/>
              </a:rPr>
              <a:t>Review all information to ensure accuracy. </a:t>
            </a:r>
          </a:p>
          <a:p>
            <a:endParaRPr lang="en-US" sz="1400" b="1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Review the summary of the Renewal application. If you need to edit any step, select the pencil icon located to the right of the step.</a:t>
            </a:r>
          </a:p>
          <a:p>
            <a:endParaRPr lang="en-US" sz="1400" dirty="0">
              <a:solidFill>
                <a:schemeClr val="tx2"/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If everything is true and correct, please check the box to certify, then click </a:t>
            </a:r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“Submit”</a:t>
            </a:r>
            <a:r>
              <a:rPr lang="en-US" sz="1400" dirty="0">
                <a:solidFill>
                  <a:schemeClr val="tx2"/>
                </a:solidFill>
                <a:latin typeface="PermianSlabSerifTypeface" panose="02000000000000000000" pitchFamily="50" charset="0"/>
              </a:rPr>
              <a:t>.</a:t>
            </a:r>
          </a:p>
          <a:p>
            <a:endParaRPr lang="en-US" sz="1400" dirty="0">
              <a:solidFill>
                <a:schemeClr val="bg2">
                  <a:lumMod val="7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PermianSlabSerifTypeface" panose="02000000000000000000" pitchFamily="50" charset="0"/>
              </a:rPr>
              <a:t>Submitting incorrect or incomplete information may delay processing. </a:t>
            </a:r>
          </a:p>
        </p:txBody>
      </p:sp>
      <p:pic>
        <p:nvPicPr>
          <p:cNvPr id="7" name="Picture 6" descr="Review screen with uploaded photo and training file list, certification checkbox, and Submit button">
            <a:extLst>
              <a:ext uri="{FF2B5EF4-FFF2-40B4-BE49-F238E27FC236}">
                <a16:creationId xmlns:a16="http://schemas.microsoft.com/office/drawing/2014/main" id="{318DBC19-DD39-8BD2-B79C-A7ECC2DB0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937" y="1476842"/>
            <a:ext cx="7144763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651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PowerPoint B</vt:lpstr>
      <vt:lpstr>DETECTION SERVICES LICENSING Private Protective Services</vt:lpstr>
      <vt:lpstr>Step 1: Application Search</vt:lpstr>
      <vt:lpstr>Step 2: Introduction</vt:lpstr>
      <vt:lpstr>Step 3: Name &amp; Personal Details</vt:lpstr>
      <vt:lpstr>Step 4: Contact Information</vt:lpstr>
      <vt:lpstr>Step 5: Application Questions/Criminal History Information</vt:lpstr>
      <vt:lpstr>Step 6: Add Classification </vt:lpstr>
      <vt:lpstr>Step 7: File Attachments</vt:lpstr>
      <vt:lpstr>Step 8: Summary &amp; Attestation</vt:lpstr>
      <vt:lpstr>Step 9: Paying for the Application</vt:lpstr>
      <vt:lpstr>Step 10: Wait for Further Correspondence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Armed Guard Renewal Visual Guide</dc:title>
  <dc:creator>Hanaa.Manan@tn.gov</dc:creator>
  <cp:lastModifiedBy>Lauren Cook</cp:lastModifiedBy>
  <cp:revision>10</cp:revision>
  <dcterms:created xsi:type="dcterms:W3CDTF">2025-12-08T16:10:14Z</dcterms:created>
  <dcterms:modified xsi:type="dcterms:W3CDTF">2026-06-18T17:19:39Z</dcterms:modified>
</cp:coreProperties>
</file>