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9" r:id="rId3"/>
    <p:sldId id="260" r:id="rId4"/>
    <p:sldId id="262" r:id="rId5"/>
    <p:sldId id="271" r:id="rId6"/>
    <p:sldId id="265" r:id="rId7"/>
    <p:sldId id="270" r:id="rId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E7073"/>
    <a:srgbClr val="FF0F00"/>
    <a:srgbClr val="48705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1AC6691-F579-9362-FA7D-875BB350C7D9}" v="3" dt="2026-06-05T14:19:05.74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75" autoAdjust="0"/>
  </p:normalViewPr>
  <p:slideViewPr>
    <p:cSldViewPr>
      <p:cViewPr varScale="1">
        <p:scale>
          <a:sx n="150" d="100"/>
          <a:sy n="150" d="100"/>
        </p:scale>
        <p:origin x="1440" y="120"/>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microsoft.com/office/2016/11/relationships/changesInfo" Target="changesInfos/changesInfo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 Id="rId14"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auren Cook" userId="S::ce40114@tn.gov::815fbe41-2a05-4602-ac13-98a917e4d5a0" providerId="AD" clId="Web-{71AC6691-F579-9362-FA7D-875BB350C7D9}"/>
    <pc:docChg chg="modSld">
      <pc:chgData name="Lauren Cook" userId="S::ce40114@tn.gov::815fbe41-2a05-4602-ac13-98a917e4d5a0" providerId="AD" clId="Web-{71AC6691-F579-9362-FA7D-875BB350C7D9}" dt="2026-06-05T14:19:03.202" v="0" actId="20577"/>
      <pc:docMkLst>
        <pc:docMk/>
      </pc:docMkLst>
      <pc:sldChg chg="modSp">
        <pc:chgData name="Lauren Cook" userId="S::ce40114@tn.gov::815fbe41-2a05-4602-ac13-98a917e4d5a0" providerId="AD" clId="Web-{71AC6691-F579-9362-FA7D-875BB350C7D9}" dt="2026-06-05T14:19:03.202" v="0" actId="20577"/>
        <pc:sldMkLst>
          <pc:docMk/>
          <pc:sldMk cId="4025215051" sldId="265"/>
        </pc:sldMkLst>
        <pc:spChg chg="mod">
          <ac:chgData name="Lauren Cook" userId="S::ce40114@tn.gov::815fbe41-2a05-4602-ac13-98a917e4d5a0" providerId="AD" clId="Web-{71AC6691-F579-9362-FA7D-875BB350C7D9}" dt="2026-06-05T14:19:03.202" v="0" actId="20577"/>
          <ac:spMkLst>
            <pc:docMk/>
            <pc:sldMk cId="4025215051" sldId="265"/>
            <ac:spMk id="4" creationId="{C7058198-B2A2-27DE-80E0-00A318B79EC3}"/>
          </ac:spMkLst>
        </pc:spChg>
      </pc:sldChg>
    </pc:docChg>
  </pc:docChgLst>
  <pc:docChgLst>
    <pc:chgData name="Lauren Cook" userId="815fbe41-2a05-4602-ac13-98a917e4d5a0" providerId="ADAL" clId="{2219383D-9C38-4D0F-BD6B-0175EDEEBE61}"/>
    <pc:docChg chg="custSel modSld">
      <pc:chgData name="Lauren Cook" userId="815fbe41-2a05-4602-ac13-98a917e4d5a0" providerId="ADAL" clId="{2219383D-9C38-4D0F-BD6B-0175EDEEBE61}" dt="2026-06-05T14:10:34.470" v="50" actId="404"/>
      <pc:docMkLst>
        <pc:docMk/>
      </pc:docMkLst>
      <pc:sldChg chg="modSp mod">
        <pc:chgData name="Lauren Cook" userId="815fbe41-2a05-4602-ac13-98a917e4d5a0" providerId="ADAL" clId="{2219383D-9C38-4D0F-BD6B-0175EDEEBE61}" dt="2026-06-05T14:08:01.943" v="7" actId="962"/>
        <pc:sldMkLst>
          <pc:docMk/>
          <pc:sldMk cId="1191946917" sldId="260"/>
        </pc:sldMkLst>
        <pc:spChg chg="mod">
          <ac:chgData name="Lauren Cook" userId="815fbe41-2a05-4602-ac13-98a917e4d5a0" providerId="ADAL" clId="{2219383D-9C38-4D0F-BD6B-0175EDEEBE61}" dt="2026-06-05T14:07:10.666" v="0" actId="1076"/>
          <ac:spMkLst>
            <pc:docMk/>
            <pc:sldMk cId="1191946917" sldId="260"/>
            <ac:spMk id="2" creationId="{C67D7E54-7BF9-6600-8A6D-372863C70788}"/>
          </ac:spMkLst>
        </pc:spChg>
        <pc:spChg chg="mod">
          <ac:chgData name="Lauren Cook" userId="815fbe41-2a05-4602-ac13-98a917e4d5a0" providerId="ADAL" clId="{2219383D-9C38-4D0F-BD6B-0175EDEEBE61}" dt="2026-06-05T14:07:25.595" v="4" actId="1076"/>
          <ac:spMkLst>
            <pc:docMk/>
            <pc:sldMk cId="1191946917" sldId="260"/>
            <ac:spMk id="6" creationId="{7003CA37-413A-6326-DEB8-642CC8286909}"/>
          </ac:spMkLst>
        </pc:spChg>
        <pc:picChg chg="mod">
          <ac:chgData name="Lauren Cook" userId="815fbe41-2a05-4602-ac13-98a917e4d5a0" providerId="ADAL" clId="{2219383D-9C38-4D0F-BD6B-0175EDEEBE61}" dt="2026-06-05T14:08:01.943" v="7" actId="962"/>
          <ac:picMkLst>
            <pc:docMk/>
            <pc:sldMk cId="1191946917" sldId="260"/>
            <ac:picMk id="3" creationId="{CE1ACC6A-D71D-429B-8F81-2DBA1192B1C4}"/>
          </ac:picMkLst>
        </pc:picChg>
      </pc:sldChg>
      <pc:sldChg chg="modSp mod">
        <pc:chgData name="Lauren Cook" userId="815fbe41-2a05-4602-ac13-98a917e4d5a0" providerId="ADAL" clId="{2219383D-9C38-4D0F-BD6B-0175EDEEBE61}" dt="2026-06-05T14:09:44.638" v="37" actId="1076"/>
        <pc:sldMkLst>
          <pc:docMk/>
          <pc:sldMk cId="2272475923" sldId="262"/>
        </pc:sldMkLst>
        <pc:spChg chg="mod">
          <ac:chgData name="Lauren Cook" userId="815fbe41-2a05-4602-ac13-98a917e4d5a0" providerId="ADAL" clId="{2219383D-9C38-4D0F-BD6B-0175EDEEBE61}" dt="2026-06-05T14:08:41.021" v="12" actId="404"/>
          <ac:spMkLst>
            <pc:docMk/>
            <pc:sldMk cId="2272475923" sldId="262"/>
            <ac:spMk id="8" creationId="{A5052D2B-B7A8-8610-D044-F4A9D7C77EFB}"/>
          </ac:spMkLst>
        </pc:spChg>
        <pc:spChg chg="mod">
          <ac:chgData name="Lauren Cook" userId="815fbe41-2a05-4602-ac13-98a917e4d5a0" providerId="ADAL" clId="{2219383D-9C38-4D0F-BD6B-0175EDEEBE61}" dt="2026-06-05T14:08:30.529" v="9" actId="1076"/>
          <ac:spMkLst>
            <pc:docMk/>
            <pc:sldMk cId="2272475923" sldId="262"/>
            <ac:spMk id="9" creationId="{09893621-1542-5ED5-FFD8-52272265ED75}"/>
          </ac:spMkLst>
        </pc:spChg>
        <pc:spChg chg="mod">
          <ac:chgData name="Lauren Cook" userId="815fbe41-2a05-4602-ac13-98a917e4d5a0" providerId="ADAL" clId="{2219383D-9C38-4D0F-BD6B-0175EDEEBE61}" dt="2026-06-05T14:09:35.058" v="36" actId="1076"/>
          <ac:spMkLst>
            <pc:docMk/>
            <pc:sldMk cId="2272475923" sldId="262"/>
            <ac:spMk id="10" creationId="{9E8DE24A-D3D6-344A-FD9D-9B5B3C11241B}"/>
          </ac:spMkLst>
        </pc:spChg>
        <pc:spChg chg="mod">
          <ac:chgData name="Lauren Cook" userId="815fbe41-2a05-4602-ac13-98a917e4d5a0" providerId="ADAL" clId="{2219383D-9C38-4D0F-BD6B-0175EDEEBE61}" dt="2026-06-05T14:09:44.638" v="37" actId="1076"/>
          <ac:spMkLst>
            <pc:docMk/>
            <pc:sldMk cId="2272475923" sldId="262"/>
            <ac:spMk id="11" creationId="{E06A92ED-0790-946F-F09F-F6180D012C3C}"/>
          </ac:spMkLst>
        </pc:spChg>
      </pc:sldChg>
      <pc:sldChg chg="modSp mod">
        <pc:chgData name="Lauren Cook" userId="815fbe41-2a05-4602-ac13-98a917e4d5a0" providerId="ADAL" clId="{2219383D-9C38-4D0F-BD6B-0175EDEEBE61}" dt="2026-06-05T14:10:34.470" v="50" actId="404"/>
        <pc:sldMkLst>
          <pc:docMk/>
          <pc:sldMk cId="4025215051" sldId="265"/>
        </pc:sldMkLst>
        <pc:spChg chg="mod">
          <ac:chgData name="Lauren Cook" userId="815fbe41-2a05-4602-ac13-98a917e4d5a0" providerId="ADAL" clId="{2219383D-9C38-4D0F-BD6B-0175EDEEBE61}" dt="2026-06-05T14:10:06.431" v="41" actId="404"/>
          <ac:spMkLst>
            <pc:docMk/>
            <pc:sldMk cId="4025215051" sldId="265"/>
            <ac:spMk id="4" creationId="{C7058198-B2A2-27DE-80E0-00A318B79EC3}"/>
          </ac:spMkLst>
        </pc:spChg>
        <pc:spChg chg="mod">
          <ac:chgData name="Lauren Cook" userId="815fbe41-2a05-4602-ac13-98a917e4d5a0" providerId="ADAL" clId="{2219383D-9C38-4D0F-BD6B-0175EDEEBE61}" dt="2026-06-05T14:10:15.710" v="44" actId="404"/>
          <ac:spMkLst>
            <pc:docMk/>
            <pc:sldMk cId="4025215051" sldId="265"/>
            <ac:spMk id="5" creationId="{F06A1F61-BF0A-3E89-ADB4-4472EBE9B86E}"/>
          </ac:spMkLst>
        </pc:spChg>
        <pc:spChg chg="mod">
          <ac:chgData name="Lauren Cook" userId="815fbe41-2a05-4602-ac13-98a917e4d5a0" providerId="ADAL" clId="{2219383D-9C38-4D0F-BD6B-0175EDEEBE61}" dt="2026-06-05T14:10:26.051" v="47" actId="404"/>
          <ac:spMkLst>
            <pc:docMk/>
            <pc:sldMk cId="4025215051" sldId="265"/>
            <ac:spMk id="6" creationId="{479EB2D9-D773-482A-4BF3-C7687F538668}"/>
          </ac:spMkLst>
        </pc:spChg>
        <pc:spChg chg="mod">
          <ac:chgData name="Lauren Cook" userId="815fbe41-2a05-4602-ac13-98a917e4d5a0" providerId="ADAL" clId="{2219383D-9C38-4D0F-BD6B-0175EDEEBE61}" dt="2026-06-05T14:10:34.470" v="50" actId="404"/>
          <ac:spMkLst>
            <pc:docMk/>
            <pc:sldMk cId="4025215051" sldId="265"/>
            <ac:spMk id="7" creationId="{337C6931-535E-8B31-BFCB-BE5467ED5AB4}"/>
          </ac:spMkLst>
        </pc:spChg>
        <pc:spChg chg="mod">
          <ac:chgData name="Lauren Cook" userId="815fbe41-2a05-4602-ac13-98a917e4d5a0" providerId="ADAL" clId="{2219383D-9C38-4D0F-BD6B-0175EDEEBE61}" dt="2026-06-05T14:09:57.372" v="38" actId="207"/>
          <ac:spMkLst>
            <pc:docMk/>
            <pc:sldMk cId="4025215051" sldId="265"/>
            <ac:spMk id="8" creationId="{775181AC-42F3-B55C-3FD6-3E5EE6C6527A}"/>
          </ac:spMkLst>
        </pc:spChg>
      </pc:sldChg>
    </pc:docChg>
  </pc:docChgLst>
</pc:chgInfo>
</file>

<file path=ppt/slideLayouts/_rels/slideLayout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 Standard">
    <p:spTree>
      <p:nvGrpSpPr>
        <p:cNvPr id="1" name=""/>
        <p:cNvGrpSpPr/>
        <p:nvPr/>
      </p:nvGrpSpPr>
      <p:grpSpPr>
        <a:xfrm>
          <a:off x="0" y="0"/>
          <a:ext cx="0" cy="0"/>
          <a:chOff x="0" y="0"/>
          <a:chExt cx="0" cy="0"/>
        </a:xfrm>
      </p:grpSpPr>
      <p:sp>
        <p:nvSpPr>
          <p:cNvPr id="3" name="Rectangle 2"/>
          <p:cNvSpPr/>
          <p:nvPr userDrawn="1"/>
        </p:nvSpPr>
        <p:spPr>
          <a:xfrm>
            <a:off x="0" y="3886200"/>
            <a:ext cx="9144000" cy="2514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152400" y="4038603"/>
            <a:ext cx="8839200" cy="1422399"/>
          </a:xfrm>
        </p:spPr>
        <p:txBody>
          <a:bodyPr>
            <a:normAutofit/>
          </a:bodyPr>
          <a:lstStyle>
            <a:lvl1pPr algn="ctr">
              <a:defRPr sz="4000" b="1">
                <a:solidFill>
                  <a:schemeClr val="bg1"/>
                </a:solidFill>
                <a:effectLst>
                  <a:outerShdw blurRad="38100" dist="38100" dir="2700000" algn="tl">
                    <a:srgbClr val="000000">
                      <a:alpha val="43137"/>
                    </a:srgbClr>
                  </a:outerShdw>
                </a:effectLst>
                <a:latin typeface="PermianSlabSerifTypeface" pitchFamily="50" charset="0"/>
              </a:defRPr>
            </a:lvl1pPr>
          </a:lstStyle>
          <a:p>
            <a:r>
              <a:rPr lang="en-US"/>
              <a:t>Click to edit Master title style</a:t>
            </a:r>
            <a:endParaRPr lang="en-US" dirty="0"/>
          </a:p>
        </p:txBody>
      </p:sp>
      <p:sp>
        <p:nvSpPr>
          <p:cNvPr id="7" name="Text Placeholder 13"/>
          <p:cNvSpPr>
            <a:spLocks noGrp="1"/>
          </p:cNvSpPr>
          <p:nvPr>
            <p:ph type="body" sz="quarter" idx="12" hasCustomPrompt="1"/>
          </p:nvPr>
        </p:nvSpPr>
        <p:spPr>
          <a:xfrm>
            <a:off x="152400" y="5461001"/>
            <a:ext cx="8839200" cy="812800"/>
          </a:xfrm>
        </p:spPr>
        <p:txBody>
          <a:bodyPr anchor="ctr">
            <a:normAutofit/>
          </a:bodyPr>
          <a:lstStyle>
            <a:lvl1pPr marL="0" indent="0" algn="ctr">
              <a:buNone/>
              <a:defRPr sz="2800">
                <a:solidFill>
                  <a:schemeClr val="bg1"/>
                </a:solidFill>
                <a:effectLst>
                  <a:outerShdw blurRad="38100" dist="38100" dir="2700000" algn="tl">
                    <a:srgbClr val="000000">
                      <a:alpha val="43137"/>
                    </a:srgbClr>
                  </a:outerShdw>
                </a:effectLst>
                <a:latin typeface="PermianSlabSerifTypeface" pitchFamily="50" charset="0"/>
              </a:defRPr>
            </a:lvl1pPr>
          </a:lstStyle>
          <a:p>
            <a:pPr lvl="0"/>
            <a:r>
              <a:rPr lang="en-US" dirty="0"/>
              <a:t>Sub-Title</a:t>
            </a:r>
          </a:p>
        </p:txBody>
      </p:sp>
      <p:sp>
        <p:nvSpPr>
          <p:cNvPr id="8" name="Text Placeholder 11"/>
          <p:cNvSpPr>
            <a:spLocks noGrp="1"/>
          </p:cNvSpPr>
          <p:nvPr>
            <p:ph type="body" sz="quarter" idx="11" hasCustomPrompt="1"/>
          </p:nvPr>
        </p:nvSpPr>
        <p:spPr>
          <a:xfrm>
            <a:off x="0" y="6400800"/>
            <a:ext cx="9144000" cy="457200"/>
          </a:xfrm>
        </p:spPr>
        <p:txBody>
          <a:bodyPr anchor="ctr">
            <a:normAutofit/>
          </a:bodyPr>
          <a:lstStyle>
            <a:lvl1pPr marL="0" indent="0" algn="ctr">
              <a:buNone/>
              <a:defRPr sz="1100" baseline="0">
                <a:solidFill>
                  <a:schemeClr val="accent5"/>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dirty="0"/>
              <a:t>Name, Position | Date</a:t>
            </a:r>
          </a:p>
        </p:txBody>
      </p:sp>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828800" y="1143000"/>
            <a:ext cx="5486400" cy="2743200"/>
          </a:xfrm>
          <a:prstGeom prst="rect">
            <a:avLst/>
          </a:prstGeom>
        </p:spPr>
      </p:pic>
    </p:spTree>
    <p:extLst>
      <p:ext uri="{BB962C8B-B14F-4D97-AF65-F5344CB8AC3E}">
        <p14:creationId xmlns:p14="http://schemas.microsoft.com/office/powerpoint/2010/main" val="33574236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Body - Tan">
    <p:spTree>
      <p:nvGrpSpPr>
        <p:cNvPr id="1" name=""/>
        <p:cNvGrpSpPr/>
        <p:nvPr/>
      </p:nvGrpSpPr>
      <p:grpSpPr>
        <a:xfrm>
          <a:off x="0" y="0"/>
          <a:ext cx="0" cy="0"/>
          <a:chOff x="0" y="0"/>
          <a:chExt cx="0" cy="0"/>
        </a:xfrm>
      </p:grpSpPr>
      <p:sp>
        <p:nvSpPr>
          <p:cNvPr id="7" name="Rectangle 6"/>
          <p:cNvSpPr/>
          <p:nvPr userDrawn="1"/>
        </p:nvSpPr>
        <p:spPr>
          <a:xfrm>
            <a:off x="0" y="177801"/>
            <a:ext cx="9144000" cy="8128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52400" y="177803"/>
            <a:ext cx="8839200" cy="825500"/>
          </a:xfrm>
        </p:spPr>
        <p:txBody>
          <a:bodyPr>
            <a:noAutofit/>
          </a:bodyPr>
          <a:lstStyle>
            <a:lvl1pPr algn="l">
              <a:defRPr sz="3200" b="1">
                <a:solidFill>
                  <a:schemeClr val="bg1"/>
                </a:solidFill>
                <a:effectLst>
                  <a:outerShdw blurRad="38100" dist="38100" dir="2700000" algn="tl">
                    <a:srgbClr val="000000">
                      <a:alpha val="43137"/>
                    </a:srgbClr>
                  </a:outerShdw>
                </a:effectLst>
                <a:latin typeface="PermianSlabSerifTypeface" pitchFamily="50" charset="0"/>
              </a:defRPr>
            </a:lvl1pPr>
          </a:lstStyle>
          <a:p>
            <a:r>
              <a:rPr lang="en-US"/>
              <a:t>Click to edit Master title style</a:t>
            </a:r>
            <a:endParaRPr lang="en-US" dirty="0"/>
          </a:p>
        </p:txBody>
      </p:sp>
      <p:sp>
        <p:nvSpPr>
          <p:cNvPr id="3" name="Content Placeholder 2"/>
          <p:cNvSpPr>
            <a:spLocks noGrp="1"/>
          </p:cNvSpPr>
          <p:nvPr>
            <p:ph idx="1"/>
          </p:nvPr>
        </p:nvSpPr>
        <p:spPr>
          <a:xfrm>
            <a:off x="152400" y="1193800"/>
            <a:ext cx="8839200" cy="4958465"/>
          </a:xfrm>
        </p:spPr>
        <p:txBody>
          <a:bodyPr>
            <a:normAutofit/>
          </a:bodyPr>
          <a:lstStyle>
            <a:lvl1pPr>
              <a:buClr>
                <a:schemeClr val="accent6"/>
              </a:buClr>
              <a:defRPr sz="2400">
                <a:latin typeface="Open Sans" panose="020B0606030504020204" pitchFamily="34" charset="0"/>
                <a:ea typeface="Open Sans" panose="020B0606030504020204" pitchFamily="34" charset="0"/>
                <a:cs typeface="Open Sans" panose="020B0606030504020204" pitchFamily="34" charset="0"/>
              </a:defRPr>
            </a:lvl1pPr>
            <a:lvl2pPr>
              <a:buClr>
                <a:schemeClr val="accent6"/>
              </a:buClr>
              <a:defRPr sz="2000">
                <a:latin typeface="Open Sans" panose="020B0606030504020204" pitchFamily="34" charset="0"/>
                <a:ea typeface="Open Sans" panose="020B0606030504020204" pitchFamily="34" charset="0"/>
                <a:cs typeface="Open Sans" panose="020B0606030504020204" pitchFamily="34" charset="0"/>
              </a:defRPr>
            </a:lvl2pPr>
            <a:lvl3pPr>
              <a:buClr>
                <a:schemeClr val="accent6"/>
              </a:buClr>
              <a:defRPr sz="1800">
                <a:latin typeface="Open Sans" panose="020B0606030504020204" pitchFamily="34" charset="0"/>
                <a:ea typeface="Open Sans" panose="020B0606030504020204" pitchFamily="34" charset="0"/>
                <a:cs typeface="Open Sans" panose="020B0606030504020204" pitchFamily="34" charset="0"/>
              </a:defRPr>
            </a:lvl3pPr>
            <a:lvl4pPr>
              <a:buClr>
                <a:schemeClr val="accent6"/>
              </a:buClr>
              <a:defRPr sz="1600">
                <a:latin typeface="Open Sans" panose="020B0606030504020204" pitchFamily="34" charset="0"/>
                <a:ea typeface="Open Sans" panose="020B0606030504020204" pitchFamily="34" charset="0"/>
                <a:cs typeface="Open Sans" panose="020B0606030504020204" pitchFamily="34" charset="0"/>
              </a:defRPr>
            </a:lvl4pPr>
            <a:lvl5pPr>
              <a:buClr>
                <a:schemeClr val="accent6"/>
              </a:buClr>
              <a:defRPr sz="1600">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Rectangle 7"/>
          <p:cNvSpPr/>
          <p:nvPr userDrawn="1"/>
        </p:nvSpPr>
        <p:spPr>
          <a:xfrm>
            <a:off x="0" y="990602"/>
            <a:ext cx="9144000" cy="889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userDrawn="1"/>
        </p:nvSpPr>
        <p:spPr>
          <a:xfrm>
            <a:off x="0" y="6152266"/>
            <a:ext cx="9144000" cy="705733"/>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8575" y="6152266"/>
            <a:ext cx="1463040" cy="731520"/>
          </a:xfrm>
          <a:prstGeom prst="rect">
            <a:avLst/>
          </a:prstGeom>
        </p:spPr>
      </p:pic>
      <p:sp>
        <p:nvSpPr>
          <p:cNvPr id="10" name="Footer Placeholder 4"/>
          <p:cNvSpPr>
            <a:spLocks noGrp="1"/>
          </p:cNvSpPr>
          <p:nvPr>
            <p:ph type="ftr" sz="quarter" idx="11"/>
          </p:nvPr>
        </p:nvSpPr>
        <p:spPr>
          <a:xfrm>
            <a:off x="3124200" y="6416675"/>
            <a:ext cx="2895600" cy="365125"/>
          </a:xfrm>
          <a:prstGeom prst="rect">
            <a:avLst/>
          </a:prstGeom>
        </p:spPr>
        <p:txBody>
          <a:bodyPr anchor="b"/>
          <a:lstStyle>
            <a:lvl1pPr>
              <a:defRPr sz="1000" i="1">
                <a:solidFill>
                  <a:schemeClr val="accent5"/>
                </a:solidFill>
                <a:latin typeface="Open Sans" panose="020B0606030504020204" pitchFamily="34" charset="0"/>
                <a:ea typeface="Open Sans" panose="020B0606030504020204" pitchFamily="34" charset="0"/>
                <a:cs typeface="Open Sans" panose="020B0606030504020204" pitchFamily="34" charset="0"/>
              </a:defRPr>
            </a:lvl1pPr>
          </a:lstStyle>
          <a:p>
            <a:endParaRPr lang="en-US" dirty="0"/>
          </a:p>
        </p:txBody>
      </p:sp>
      <p:sp>
        <p:nvSpPr>
          <p:cNvPr id="12" name="Slide Number Placeholder 5"/>
          <p:cNvSpPr>
            <a:spLocks noGrp="1"/>
          </p:cNvSpPr>
          <p:nvPr>
            <p:ph type="sldNum" sz="quarter" idx="12"/>
          </p:nvPr>
        </p:nvSpPr>
        <p:spPr>
          <a:xfrm>
            <a:off x="6934200" y="6416675"/>
            <a:ext cx="2133600" cy="365125"/>
          </a:xfrm>
          <a:prstGeom prst="rect">
            <a:avLst/>
          </a:prstGeom>
        </p:spPr>
        <p:txBody>
          <a:bodyPr anchor="b"/>
          <a:lstStyle>
            <a:lvl1pPr>
              <a:defRPr sz="1000" i="1">
                <a:solidFill>
                  <a:schemeClr val="accent5"/>
                </a:solidFill>
                <a:latin typeface="Open Sans" panose="020B0606030504020204" pitchFamily="34" charset="0"/>
                <a:ea typeface="Open Sans" panose="020B0606030504020204" pitchFamily="34" charset="0"/>
                <a:cs typeface="Open Sans" panose="020B0606030504020204" pitchFamily="34" charset="0"/>
              </a:defRPr>
            </a:lvl1pPr>
          </a:lstStyle>
          <a:p>
            <a:fld id="{5C76A076-0EB6-4ACF-BC93-AE169B35ECF5}" type="slidenum">
              <a:rPr lang="en-US" smtClean="0"/>
              <a:pPr/>
              <a:t>‹#›</a:t>
            </a:fld>
            <a:endParaRPr lang="en-US" dirty="0"/>
          </a:p>
        </p:txBody>
      </p:sp>
    </p:spTree>
    <p:extLst>
      <p:ext uri="{BB962C8B-B14F-4D97-AF65-F5344CB8AC3E}">
        <p14:creationId xmlns:p14="http://schemas.microsoft.com/office/powerpoint/2010/main" val="24481855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Body - Gray">
    <p:spTree>
      <p:nvGrpSpPr>
        <p:cNvPr id="1" name=""/>
        <p:cNvGrpSpPr/>
        <p:nvPr/>
      </p:nvGrpSpPr>
      <p:grpSpPr>
        <a:xfrm>
          <a:off x="0" y="0"/>
          <a:ext cx="0" cy="0"/>
          <a:chOff x="0" y="0"/>
          <a:chExt cx="0" cy="0"/>
        </a:xfrm>
      </p:grpSpPr>
      <p:sp>
        <p:nvSpPr>
          <p:cNvPr id="7" name="Rectangle 6"/>
          <p:cNvSpPr/>
          <p:nvPr userDrawn="1"/>
        </p:nvSpPr>
        <p:spPr>
          <a:xfrm>
            <a:off x="0" y="177801"/>
            <a:ext cx="9144000" cy="8128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52400" y="177803"/>
            <a:ext cx="8839200" cy="825500"/>
          </a:xfrm>
        </p:spPr>
        <p:txBody>
          <a:bodyPr>
            <a:noAutofit/>
          </a:bodyPr>
          <a:lstStyle>
            <a:lvl1pPr algn="l">
              <a:defRPr sz="3200" b="1">
                <a:solidFill>
                  <a:schemeClr val="bg1"/>
                </a:solidFill>
                <a:effectLst>
                  <a:outerShdw blurRad="38100" dist="38100" dir="2700000" algn="tl">
                    <a:srgbClr val="000000">
                      <a:alpha val="43137"/>
                    </a:srgbClr>
                  </a:outerShdw>
                </a:effectLst>
                <a:latin typeface="PermianSlabSerifTypeface" pitchFamily="50" charset="0"/>
              </a:defRPr>
            </a:lvl1pPr>
          </a:lstStyle>
          <a:p>
            <a:r>
              <a:rPr lang="en-US"/>
              <a:t>Click to edit Master title style</a:t>
            </a:r>
            <a:endParaRPr lang="en-US" dirty="0"/>
          </a:p>
        </p:txBody>
      </p:sp>
      <p:sp>
        <p:nvSpPr>
          <p:cNvPr id="3" name="Content Placeholder 2"/>
          <p:cNvSpPr>
            <a:spLocks noGrp="1"/>
          </p:cNvSpPr>
          <p:nvPr>
            <p:ph idx="1"/>
          </p:nvPr>
        </p:nvSpPr>
        <p:spPr>
          <a:xfrm>
            <a:off x="152400" y="1193804"/>
            <a:ext cx="8839200" cy="4958462"/>
          </a:xfrm>
        </p:spPr>
        <p:txBody>
          <a:bodyPr>
            <a:normAutofit/>
          </a:bodyPr>
          <a:lstStyle>
            <a:lvl1pPr>
              <a:buClr>
                <a:schemeClr val="accent5">
                  <a:lumMod val="60000"/>
                  <a:lumOff val="40000"/>
                </a:schemeClr>
              </a:buClr>
              <a:defRPr sz="2400">
                <a:latin typeface="Open Sans" panose="020B0606030504020204" pitchFamily="34" charset="0"/>
                <a:ea typeface="Open Sans" panose="020B0606030504020204" pitchFamily="34" charset="0"/>
                <a:cs typeface="Open Sans" panose="020B0606030504020204" pitchFamily="34" charset="0"/>
              </a:defRPr>
            </a:lvl1pPr>
            <a:lvl2pPr>
              <a:buClr>
                <a:schemeClr val="accent5">
                  <a:lumMod val="60000"/>
                  <a:lumOff val="40000"/>
                </a:schemeClr>
              </a:buClr>
              <a:defRPr sz="2000">
                <a:latin typeface="Open Sans" panose="020B0606030504020204" pitchFamily="34" charset="0"/>
                <a:ea typeface="Open Sans" panose="020B0606030504020204" pitchFamily="34" charset="0"/>
                <a:cs typeface="Open Sans" panose="020B0606030504020204" pitchFamily="34" charset="0"/>
              </a:defRPr>
            </a:lvl2pPr>
            <a:lvl3pPr>
              <a:buClr>
                <a:schemeClr val="accent5">
                  <a:lumMod val="60000"/>
                  <a:lumOff val="40000"/>
                </a:schemeClr>
              </a:buClr>
              <a:defRPr sz="1800">
                <a:latin typeface="Open Sans" panose="020B0606030504020204" pitchFamily="34" charset="0"/>
                <a:ea typeface="Open Sans" panose="020B0606030504020204" pitchFamily="34" charset="0"/>
                <a:cs typeface="Open Sans" panose="020B0606030504020204" pitchFamily="34" charset="0"/>
              </a:defRPr>
            </a:lvl3pPr>
            <a:lvl4pPr>
              <a:buClr>
                <a:schemeClr val="accent5">
                  <a:lumMod val="60000"/>
                  <a:lumOff val="40000"/>
                </a:schemeClr>
              </a:buClr>
              <a:defRPr sz="1600">
                <a:latin typeface="Open Sans" panose="020B0606030504020204" pitchFamily="34" charset="0"/>
                <a:ea typeface="Open Sans" panose="020B0606030504020204" pitchFamily="34" charset="0"/>
                <a:cs typeface="Open Sans" panose="020B0606030504020204" pitchFamily="34" charset="0"/>
              </a:defRPr>
            </a:lvl4pPr>
            <a:lvl5pPr>
              <a:buClr>
                <a:schemeClr val="accent5">
                  <a:lumMod val="60000"/>
                  <a:lumOff val="40000"/>
                </a:schemeClr>
              </a:buClr>
              <a:defRPr sz="1600">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Rectangle 7"/>
          <p:cNvSpPr/>
          <p:nvPr userDrawn="1"/>
        </p:nvSpPr>
        <p:spPr>
          <a:xfrm>
            <a:off x="0" y="990602"/>
            <a:ext cx="9144000" cy="88900"/>
          </a:xfrm>
          <a:prstGeom prst="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userDrawn="1"/>
        </p:nvSpPr>
        <p:spPr>
          <a:xfrm>
            <a:off x="0" y="6152266"/>
            <a:ext cx="9144000" cy="705733"/>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8575" y="6152266"/>
            <a:ext cx="1463040" cy="731520"/>
          </a:xfrm>
          <a:prstGeom prst="rect">
            <a:avLst/>
          </a:prstGeom>
        </p:spPr>
      </p:pic>
      <p:sp>
        <p:nvSpPr>
          <p:cNvPr id="11" name="Footer Placeholder 4"/>
          <p:cNvSpPr>
            <a:spLocks noGrp="1"/>
          </p:cNvSpPr>
          <p:nvPr>
            <p:ph type="ftr" sz="quarter" idx="11"/>
          </p:nvPr>
        </p:nvSpPr>
        <p:spPr>
          <a:xfrm>
            <a:off x="3124200" y="6416675"/>
            <a:ext cx="2895600" cy="365125"/>
          </a:xfrm>
          <a:prstGeom prst="rect">
            <a:avLst/>
          </a:prstGeom>
        </p:spPr>
        <p:txBody>
          <a:bodyPr anchor="b"/>
          <a:lstStyle>
            <a:lvl1pPr>
              <a:defRPr sz="1000" i="1">
                <a:solidFill>
                  <a:schemeClr val="accent5"/>
                </a:solidFill>
                <a:latin typeface="Open Sans" panose="020B0606030504020204" pitchFamily="34" charset="0"/>
                <a:ea typeface="Open Sans" panose="020B0606030504020204" pitchFamily="34" charset="0"/>
                <a:cs typeface="Open Sans" panose="020B0606030504020204" pitchFamily="34" charset="0"/>
              </a:defRPr>
            </a:lvl1pPr>
          </a:lstStyle>
          <a:p>
            <a:endParaRPr lang="en-US" dirty="0"/>
          </a:p>
        </p:txBody>
      </p:sp>
      <p:sp>
        <p:nvSpPr>
          <p:cNvPr id="14" name="Slide Number Placeholder 5"/>
          <p:cNvSpPr>
            <a:spLocks noGrp="1"/>
          </p:cNvSpPr>
          <p:nvPr>
            <p:ph type="sldNum" sz="quarter" idx="12"/>
          </p:nvPr>
        </p:nvSpPr>
        <p:spPr>
          <a:xfrm>
            <a:off x="6934200" y="6416675"/>
            <a:ext cx="2133600" cy="365125"/>
          </a:xfrm>
          <a:prstGeom prst="rect">
            <a:avLst/>
          </a:prstGeom>
        </p:spPr>
        <p:txBody>
          <a:bodyPr anchor="b"/>
          <a:lstStyle>
            <a:lvl1pPr>
              <a:defRPr sz="1000" i="1">
                <a:solidFill>
                  <a:schemeClr val="accent5"/>
                </a:solidFill>
                <a:latin typeface="Open Sans" panose="020B0606030504020204" pitchFamily="34" charset="0"/>
                <a:ea typeface="Open Sans" panose="020B0606030504020204" pitchFamily="34" charset="0"/>
                <a:cs typeface="Open Sans" panose="020B0606030504020204" pitchFamily="34" charset="0"/>
              </a:defRPr>
            </a:lvl1pPr>
          </a:lstStyle>
          <a:p>
            <a:fld id="{5C76A076-0EB6-4ACF-BC93-AE169B35ECF5}" type="slidenum">
              <a:rPr lang="en-US" smtClean="0"/>
              <a:pPr/>
              <a:t>‹#›</a:t>
            </a:fld>
            <a:endParaRPr lang="en-US" dirty="0"/>
          </a:p>
        </p:txBody>
      </p:sp>
    </p:spTree>
    <p:extLst>
      <p:ext uri="{BB962C8B-B14F-4D97-AF65-F5344CB8AC3E}">
        <p14:creationId xmlns:p14="http://schemas.microsoft.com/office/powerpoint/2010/main" val="78388447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Double-Column Body">
    <p:spTree>
      <p:nvGrpSpPr>
        <p:cNvPr id="1" name=""/>
        <p:cNvGrpSpPr/>
        <p:nvPr/>
      </p:nvGrpSpPr>
      <p:grpSpPr>
        <a:xfrm>
          <a:off x="0" y="0"/>
          <a:ext cx="0" cy="0"/>
          <a:chOff x="0" y="0"/>
          <a:chExt cx="0" cy="0"/>
        </a:xfrm>
      </p:grpSpPr>
      <p:sp>
        <p:nvSpPr>
          <p:cNvPr id="7" name="Rectangle 6"/>
          <p:cNvSpPr/>
          <p:nvPr userDrawn="1"/>
        </p:nvSpPr>
        <p:spPr>
          <a:xfrm>
            <a:off x="0" y="177801"/>
            <a:ext cx="9144000" cy="8128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52400" y="177803"/>
            <a:ext cx="8839200" cy="825500"/>
          </a:xfrm>
        </p:spPr>
        <p:txBody>
          <a:bodyPr>
            <a:noAutofit/>
          </a:bodyPr>
          <a:lstStyle>
            <a:lvl1pPr algn="l">
              <a:defRPr sz="3200" b="1">
                <a:solidFill>
                  <a:schemeClr val="bg1"/>
                </a:solidFill>
                <a:effectLst>
                  <a:outerShdw blurRad="38100" dist="38100" dir="2700000" algn="tl">
                    <a:srgbClr val="000000">
                      <a:alpha val="43137"/>
                    </a:srgbClr>
                  </a:outerShdw>
                </a:effectLst>
                <a:latin typeface="PermianSlabSerifTypeface" pitchFamily="50" charset="0"/>
              </a:defRPr>
            </a:lvl1pPr>
          </a:lstStyle>
          <a:p>
            <a:r>
              <a:rPr lang="en-US"/>
              <a:t>Click to edit Master title style</a:t>
            </a:r>
            <a:endParaRPr lang="en-US" dirty="0"/>
          </a:p>
        </p:txBody>
      </p:sp>
      <p:sp>
        <p:nvSpPr>
          <p:cNvPr id="3" name="Content Placeholder 2"/>
          <p:cNvSpPr>
            <a:spLocks noGrp="1"/>
          </p:cNvSpPr>
          <p:nvPr>
            <p:ph idx="1"/>
          </p:nvPr>
        </p:nvSpPr>
        <p:spPr>
          <a:xfrm>
            <a:off x="152400" y="1193804"/>
            <a:ext cx="4419600" cy="4958462"/>
          </a:xfrm>
        </p:spPr>
        <p:txBody>
          <a:bodyPr>
            <a:normAutofit/>
          </a:bodyPr>
          <a:lstStyle>
            <a:lvl1pPr>
              <a:buClr>
                <a:srgbClr val="FF0F00"/>
              </a:buClr>
              <a:defRPr sz="2400">
                <a:latin typeface="Open Sans" panose="020B0606030504020204" pitchFamily="34" charset="0"/>
                <a:ea typeface="Open Sans" panose="020B0606030504020204" pitchFamily="34" charset="0"/>
                <a:cs typeface="Open Sans" panose="020B0606030504020204" pitchFamily="34" charset="0"/>
              </a:defRPr>
            </a:lvl1pPr>
            <a:lvl2pPr>
              <a:buClr>
                <a:srgbClr val="FF0F00"/>
              </a:buClr>
              <a:defRPr sz="2000">
                <a:latin typeface="Open Sans" panose="020B0606030504020204" pitchFamily="34" charset="0"/>
                <a:ea typeface="Open Sans" panose="020B0606030504020204" pitchFamily="34" charset="0"/>
                <a:cs typeface="Open Sans" panose="020B0606030504020204" pitchFamily="34" charset="0"/>
              </a:defRPr>
            </a:lvl2pPr>
            <a:lvl3pPr>
              <a:buClr>
                <a:srgbClr val="FF0F00"/>
              </a:buClr>
              <a:defRPr sz="1800">
                <a:latin typeface="Open Sans" panose="020B0606030504020204" pitchFamily="34" charset="0"/>
                <a:ea typeface="Open Sans" panose="020B0606030504020204" pitchFamily="34" charset="0"/>
                <a:cs typeface="Open Sans" panose="020B0606030504020204" pitchFamily="34" charset="0"/>
              </a:defRPr>
            </a:lvl3pPr>
            <a:lvl4pPr>
              <a:buClr>
                <a:srgbClr val="FF0F00"/>
              </a:buClr>
              <a:defRPr sz="1600">
                <a:latin typeface="Open Sans" panose="020B0606030504020204" pitchFamily="34" charset="0"/>
                <a:ea typeface="Open Sans" panose="020B0606030504020204" pitchFamily="34" charset="0"/>
                <a:cs typeface="Open Sans" panose="020B0606030504020204" pitchFamily="34" charset="0"/>
              </a:defRPr>
            </a:lvl4pPr>
            <a:lvl5pPr>
              <a:buClr>
                <a:srgbClr val="FF0F00"/>
              </a:buClr>
              <a:defRPr sz="1600">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Content Placeholder 2"/>
          <p:cNvSpPr>
            <a:spLocks noGrp="1"/>
          </p:cNvSpPr>
          <p:nvPr>
            <p:ph idx="13"/>
          </p:nvPr>
        </p:nvSpPr>
        <p:spPr>
          <a:xfrm>
            <a:off x="4648200" y="1193804"/>
            <a:ext cx="4267200" cy="4958462"/>
          </a:xfrm>
        </p:spPr>
        <p:txBody>
          <a:bodyPr>
            <a:normAutofit/>
          </a:bodyPr>
          <a:lstStyle>
            <a:lvl1pPr>
              <a:buClr>
                <a:srgbClr val="FF0000"/>
              </a:buClr>
              <a:defRPr sz="2400">
                <a:latin typeface="Open Sans" panose="020B0606030504020204" pitchFamily="34" charset="0"/>
                <a:ea typeface="Open Sans" panose="020B0606030504020204" pitchFamily="34" charset="0"/>
                <a:cs typeface="Open Sans" panose="020B0606030504020204" pitchFamily="34" charset="0"/>
              </a:defRPr>
            </a:lvl1pPr>
            <a:lvl2pPr>
              <a:buClr>
                <a:srgbClr val="FF0000"/>
              </a:buClr>
              <a:defRPr sz="2000">
                <a:latin typeface="Open Sans" panose="020B0606030504020204" pitchFamily="34" charset="0"/>
                <a:ea typeface="Open Sans" panose="020B0606030504020204" pitchFamily="34" charset="0"/>
                <a:cs typeface="Open Sans" panose="020B0606030504020204" pitchFamily="34" charset="0"/>
              </a:defRPr>
            </a:lvl2pPr>
            <a:lvl3pPr>
              <a:buClr>
                <a:srgbClr val="FF0000"/>
              </a:buClr>
              <a:defRPr sz="1800">
                <a:latin typeface="Open Sans" panose="020B0606030504020204" pitchFamily="34" charset="0"/>
                <a:ea typeface="Open Sans" panose="020B0606030504020204" pitchFamily="34" charset="0"/>
                <a:cs typeface="Open Sans" panose="020B0606030504020204" pitchFamily="34" charset="0"/>
              </a:defRPr>
            </a:lvl3pPr>
            <a:lvl4pPr>
              <a:buClr>
                <a:srgbClr val="FF0000"/>
              </a:buClr>
              <a:defRPr sz="1600">
                <a:latin typeface="Open Sans" panose="020B0606030504020204" pitchFamily="34" charset="0"/>
                <a:ea typeface="Open Sans" panose="020B0606030504020204" pitchFamily="34" charset="0"/>
                <a:cs typeface="Open Sans" panose="020B0606030504020204" pitchFamily="34" charset="0"/>
              </a:defRPr>
            </a:lvl4pPr>
            <a:lvl5pPr>
              <a:buClr>
                <a:srgbClr val="FF0000"/>
              </a:buClr>
              <a:defRPr sz="1600">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Rectangle 11"/>
          <p:cNvSpPr/>
          <p:nvPr userDrawn="1"/>
        </p:nvSpPr>
        <p:spPr>
          <a:xfrm>
            <a:off x="0" y="990602"/>
            <a:ext cx="9144000" cy="88900"/>
          </a:xfrm>
          <a:prstGeom prst="rect">
            <a:avLst/>
          </a:prstGeom>
          <a:solidFill>
            <a:srgbClr val="FF0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userDrawn="1"/>
        </p:nvSpPr>
        <p:spPr>
          <a:xfrm>
            <a:off x="0" y="6152266"/>
            <a:ext cx="9144000" cy="705733"/>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8575" y="6152266"/>
            <a:ext cx="1463040" cy="731520"/>
          </a:xfrm>
          <a:prstGeom prst="rect">
            <a:avLst/>
          </a:prstGeom>
        </p:spPr>
      </p:pic>
      <p:sp>
        <p:nvSpPr>
          <p:cNvPr id="15" name="Footer Placeholder 4"/>
          <p:cNvSpPr>
            <a:spLocks noGrp="1"/>
          </p:cNvSpPr>
          <p:nvPr>
            <p:ph type="ftr" sz="quarter" idx="11"/>
          </p:nvPr>
        </p:nvSpPr>
        <p:spPr>
          <a:xfrm>
            <a:off x="3124200" y="6416675"/>
            <a:ext cx="2895600" cy="365125"/>
          </a:xfrm>
          <a:prstGeom prst="rect">
            <a:avLst/>
          </a:prstGeom>
        </p:spPr>
        <p:txBody>
          <a:bodyPr anchor="b"/>
          <a:lstStyle>
            <a:lvl1pPr>
              <a:defRPr sz="1000" i="1">
                <a:solidFill>
                  <a:schemeClr val="accent5"/>
                </a:solidFill>
                <a:latin typeface="Open Sans" panose="020B0606030504020204" pitchFamily="34" charset="0"/>
                <a:ea typeface="Open Sans" panose="020B0606030504020204" pitchFamily="34" charset="0"/>
                <a:cs typeface="Open Sans" panose="020B0606030504020204" pitchFamily="34" charset="0"/>
              </a:defRPr>
            </a:lvl1pPr>
          </a:lstStyle>
          <a:p>
            <a:endParaRPr lang="en-US" dirty="0"/>
          </a:p>
        </p:txBody>
      </p:sp>
      <p:sp>
        <p:nvSpPr>
          <p:cNvPr id="16" name="Slide Number Placeholder 5"/>
          <p:cNvSpPr txBox="1">
            <a:spLocks/>
          </p:cNvSpPr>
          <p:nvPr userDrawn="1"/>
        </p:nvSpPr>
        <p:spPr>
          <a:xfrm>
            <a:off x="6934200" y="6416675"/>
            <a:ext cx="2133600" cy="365125"/>
          </a:xfrm>
          <a:prstGeom prst="rect">
            <a:avLst/>
          </a:prstGeom>
        </p:spPr>
        <p:txBody>
          <a:bodyPr anchor="b"/>
          <a:lstStyle>
            <a:defPPr>
              <a:defRPr lang="en-US"/>
            </a:defPPr>
            <a:lvl1pPr marL="0" algn="r" defTabSz="914400" rtl="0" eaLnBrk="1" latinLnBrk="0" hangingPunct="1">
              <a:defRPr sz="1000" i="1" kern="1200">
                <a:solidFill>
                  <a:schemeClr val="accent5"/>
                </a:solidFill>
                <a:latin typeface="Open Sans" panose="020B0606030504020204" pitchFamily="34" charset="0"/>
                <a:ea typeface="Open Sans" panose="020B0606030504020204" pitchFamily="34" charset="0"/>
                <a:cs typeface="Open Sans" panose="020B0606030504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C76A076-0EB6-4ACF-BC93-AE169B35ECF5}" type="slidenum">
              <a:rPr lang="en-US" smtClean="0"/>
              <a:pPr/>
              <a:t>‹#›</a:t>
            </a:fld>
            <a:endParaRPr lang="en-US" dirty="0"/>
          </a:p>
        </p:txBody>
      </p:sp>
    </p:spTree>
    <p:extLst>
      <p:ext uri="{BB962C8B-B14F-4D97-AF65-F5344CB8AC3E}">
        <p14:creationId xmlns:p14="http://schemas.microsoft.com/office/powerpoint/2010/main" val="276456935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44445570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Blank - Blue">
    <p:bg>
      <p:bgPr>
        <a:solidFill>
          <a:schemeClr val="accent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6299341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Blank - Orange">
    <p:bg>
      <p:bgPr>
        <a:solidFill>
          <a:schemeClr val="accent3"/>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6299341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Blank - YellowGreen">
    <p:bg>
      <p:bgPr>
        <a:solidFill>
          <a:schemeClr val="accent2"/>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10067829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Blank - Gray">
    <p:bg>
      <p:bgPr>
        <a:solidFill>
          <a:schemeClr val="accent5">
            <a:lumMod val="20000"/>
            <a:lumOff val="80000"/>
          </a:schemeClr>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629934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 Photo">
    <p:spTree>
      <p:nvGrpSpPr>
        <p:cNvPr id="1" name=""/>
        <p:cNvGrpSpPr/>
        <p:nvPr/>
      </p:nvGrpSpPr>
      <p:grpSpPr>
        <a:xfrm>
          <a:off x="0" y="0"/>
          <a:ext cx="0" cy="0"/>
          <a:chOff x="0" y="0"/>
          <a:chExt cx="0" cy="0"/>
        </a:xfrm>
      </p:grpSpPr>
      <p:sp>
        <p:nvSpPr>
          <p:cNvPr id="7" name="Picture Placeholder 6"/>
          <p:cNvSpPr>
            <a:spLocks noGrp="1"/>
          </p:cNvSpPr>
          <p:nvPr>
            <p:ph type="pic" sz="quarter" idx="10"/>
          </p:nvPr>
        </p:nvSpPr>
        <p:spPr>
          <a:xfrm>
            <a:off x="4572000" y="0"/>
            <a:ext cx="4572000" cy="6858000"/>
          </a:xfrm>
        </p:spPr>
        <p:txBody>
          <a:bodyPr/>
          <a:lstStyle>
            <a:lvl1pPr marL="0" indent="0">
              <a:buNone/>
              <a:defRPr/>
            </a:lvl1pPr>
          </a:lstStyle>
          <a:p>
            <a:r>
              <a:rPr lang="en-US"/>
              <a:t>Click icon to add picture</a:t>
            </a:r>
            <a:endParaRPr lang="en-US" dirty="0"/>
          </a:p>
        </p:txBody>
      </p:sp>
      <p:sp>
        <p:nvSpPr>
          <p:cNvPr id="10" name="Title 9"/>
          <p:cNvSpPr>
            <a:spLocks noGrp="1"/>
          </p:cNvSpPr>
          <p:nvPr>
            <p:ph type="title"/>
          </p:nvPr>
        </p:nvSpPr>
        <p:spPr>
          <a:xfrm>
            <a:off x="381000" y="2209801"/>
            <a:ext cx="3962400" cy="2235200"/>
          </a:xfrm>
        </p:spPr>
        <p:txBody>
          <a:bodyPr>
            <a:noAutofit/>
          </a:bodyPr>
          <a:lstStyle>
            <a:lvl1pPr marL="0" indent="0" algn="l">
              <a:defRPr sz="3600">
                <a:effectLst/>
                <a:latin typeface="PermianSlabSerifTypeface" pitchFamily="50" charset="0"/>
              </a:defRPr>
            </a:lvl1pPr>
          </a:lstStyle>
          <a:p>
            <a:r>
              <a:rPr lang="en-US"/>
              <a:t>Click to edit Master title style</a:t>
            </a:r>
            <a:endParaRPr lang="en-US" dirty="0"/>
          </a:p>
        </p:txBody>
      </p:sp>
      <p:sp>
        <p:nvSpPr>
          <p:cNvPr id="12" name="Text Placeholder 11"/>
          <p:cNvSpPr>
            <a:spLocks noGrp="1"/>
          </p:cNvSpPr>
          <p:nvPr>
            <p:ph type="body" sz="quarter" idx="11" hasCustomPrompt="1"/>
          </p:nvPr>
        </p:nvSpPr>
        <p:spPr>
          <a:xfrm>
            <a:off x="381000" y="5562600"/>
            <a:ext cx="4038600" cy="1117600"/>
          </a:xfrm>
        </p:spPr>
        <p:txBody>
          <a:bodyPr anchor="b">
            <a:normAutofit/>
          </a:bodyPr>
          <a:lstStyle>
            <a:lvl1pPr marL="0" indent="0">
              <a:buNone/>
              <a:defRPr sz="1100">
                <a:solidFill>
                  <a:schemeClr val="accent5"/>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dirty="0"/>
              <a:t>Name, Position</a:t>
            </a:r>
          </a:p>
          <a:p>
            <a:pPr lvl="0"/>
            <a:r>
              <a:rPr lang="en-US" dirty="0"/>
              <a:t>Date</a:t>
            </a:r>
          </a:p>
        </p:txBody>
      </p:sp>
      <p:sp>
        <p:nvSpPr>
          <p:cNvPr id="14" name="Text Placeholder 13"/>
          <p:cNvSpPr>
            <a:spLocks noGrp="1"/>
          </p:cNvSpPr>
          <p:nvPr>
            <p:ph type="body" sz="quarter" idx="12" hasCustomPrompt="1"/>
          </p:nvPr>
        </p:nvSpPr>
        <p:spPr>
          <a:xfrm>
            <a:off x="381000" y="4445001"/>
            <a:ext cx="3962400" cy="812800"/>
          </a:xfrm>
        </p:spPr>
        <p:txBody>
          <a:bodyPr>
            <a:normAutofit/>
          </a:bodyPr>
          <a:lstStyle>
            <a:lvl1pPr marL="0" indent="0">
              <a:buNone/>
              <a:defRPr sz="2800">
                <a:solidFill>
                  <a:schemeClr val="accent5"/>
                </a:solidFill>
                <a:latin typeface="PermianSlabSerifTypeface" pitchFamily="50" charset="0"/>
              </a:defRPr>
            </a:lvl1pPr>
          </a:lstStyle>
          <a:p>
            <a:pPr lvl="0"/>
            <a:r>
              <a:rPr lang="en-US" dirty="0"/>
              <a:t>Sub-Title</a:t>
            </a:r>
          </a:p>
        </p:txBody>
      </p:sp>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81000" y="381000"/>
            <a:ext cx="2560320" cy="1280160"/>
          </a:xfrm>
          <a:prstGeom prst="rect">
            <a:avLst/>
          </a:prstGeom>
        </p:spPr>
      </p:pic>
    </p:spTree>
    <p:extLst>
      <p:ext uri="{BB962C8B-B14F-4D97-AF65-F5344CB8AC3E}">
        <p14:creationId xmlns:p14="http://schemas.microsoft.com/office/powerpoint/2010/main" val="22559767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ub-Title">
    <p:spTree>
      <p:nvGrpSpPr>
        <p:cNvPr id="1" name=""/>
        <p:cNvGrpSpPr/>
        <p:nvPr/>
      </p:nvGrpSpPr>
      <p:grpSpPr>
        <a:xfrm>
          <a:off x="0" y="0"/>
          <a:ext cx="0" cy="0"/>
          <a:chOff x="0" y="0"/>
          <a:chExt cx="0" cy="0"/>
        </a:xfrm>
      </p:grpSpPr>
      <p:sp>
        <p:nvSpPr>
          <p:cNvPr id="5" name="Rectangle 4"/>
          <p:cNvSpPr/>
          <p:nvPr userDrawn="1"/>
        </p:nvSpPr>
        <p:spPr>
          <a:xfrm>
            <a:off x="3200400" y="3874770"/>
            <a:ext cx="5943600" cy="224028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1"/>
          <p:cNvSpPr>
            <a:spLocks noGrp="1"/>
          </p:cNvSpPr>
          <p:nvPr>
            <p:ph type="ctrTitle"/>
          </p:nvPr>
        </p:nvSpPr>
        <p:spPr>
          <a:xfrm>
            <a:off x="3276600" y="3962400"/>
            <a:ext cx="5715000" cy="2057400"/>
          </a:xfrm>
        </p:spPr>
        <p:txBody>
          <a:bodyPr/>
          <a:lstStyle>
            <a:lvl1pPr algn="r">
              <a:defRPr b="1">
                <a:solidFill>
                  <a:schemeClr val="bg1"/>
                </a:solidFill>
                <a:effectLst>
                  <a:outerShdw blurRad="38100" dist="38100" dir="2700000" algn="tl">
                    <a:srgbClr val="000000">
                      <a:alpha val="43137"/>
                    </a:srgbClr>
                  </a:outerShdw>
                </a:effectLst>
                <a:latin typeface="PermianSlabSerifTypeface" pitchFamily="50" charset="0"/>
              </a:defRPr>
            </a:lvl1pPr>
          </a:lstStyle>
          <a:p>
            <a:r>
              <a:rPr lang="en-US" dirty="0"/>
              <a:t>Click to edit Master title style</a:t>
            </a:r>
          </a:p>
        </p:txBody>
      </p:sp>
      <p:pic>
        <p:nvPicPr>
          <p:cNvPr id="8" name="Picture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62890" y="3322320"/>
            <a:ext cx="3345180" cy="3345180"/>
          </a:xfrm>
          <a:prstGeom prst="rect">
            <a:avLst/>
          </a:prstGeom>
          <a:noFill/>
          <a:ln>
            <a:noFill/>
          </a:ln>
        </p:spPr>
      </p:pic>
    </p:spTree>
    <p:extLst>
      <p:ext uri="{BB962C8B-B14F-4D97-AF65-F5344CB8AC3E}">
        <p14:creationId xmlns:p14="http://schemas.microsoft.com/office/powerpoint/2010/main" val="28548909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Body - TN Mark">
    <p:spTree>
      <p:nvGrpSpPr>
        <p:cNvPr id="1" name=""/>
        <p:cNvGrpSpPr/>
        <p:nvPr/>
      </p:nvGrpSpPr>
      <p:grpSpPr>
        <a:xfrm>
          <a:off x="0" y="0"/>
          <a:ext cx="0" cy="0"/>
          <a:chOff x="0" y="0"/>
          <a:chExt cx="0" cy="0"/>
        </a:xfrm>
      </p:grpSpPr>
      <p:sp>
        <p:nvSpPr>
          <p:cNvPr id="7" name="Rectangle 6"/>
          <p:cNvSpPr/>
          <p:nvPr userDrawn="1"/>
        </p:nvSpPr>
        <p:spPr>
          <a:xfrm>
            <a:off x="0" y="177801"/>
            <a:ext cx="9144000" cy="8128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52400" y="177803"/>
            <a:ext cx="8839200" cy="825500"/>
          </a:xfrm>
        </p:spPr>
        <p:txBody>
          <a:bodyPr>
            <a:noAutofit/>
          </a:bodyPr>
          <a:lstStyle>
            <a:lvl1pPr algn="l">
              <a:defRPr sz="3200" b="1">
                <a:solidFill>
                  <a:schemeClr val="bg1"/>
                </a:solidFill>
                <a:effectLst>
                  <a:outerShdw blurRad="38100" dist="38100" dir="2700000" algn="tl">
                    <a:srgbClr val="000000">
                      <a:alpha val="43137"/>
                    </a:srgbClr>
                  </a:outerShdw>
                </a:effectLst>
                <a:latin typeface="PermianSlabSerifTypeface" pitchFamily="50" charset="0"/>
              </a:defRPr>
            </a:lvl1pPr>
          </a:lstStyle>
          <a:p>
            <a:r>
              <a:rPr lang="en-US"/>
              <a:t>Click to edit Master title style</a:t>
            </a:r>
            <a:endParaRPr lang="en-US" dirty="0"/>
          </a:p>
        </p:txBody>
      </p:sp>
      <p:sp>
        <p:nvSpPr>
          <p:cNvPr id="3" name="Content Placeholder 2"/>
          <p:cNvSpPr>
            <a:spLocks noGrp="1"/>
          </p:cNvSpPr>
          <p:nvPr>
            <p:ph idx="1"/>
          </p:nvPr>
        </p:nvSpPr>
        <p:spPr>
          <a:xfrm>
            <a:off x="152400" y="1143000"/>
            <a:ext cx="8839200" cy="5562600"/>
          </a:xfrm>
        </p:spPr>
        <p:txBody>
          <a:bodyPr>
            <a:normAutofit/>
          </a:bodyPr>
          <a:lstStyle>
            <a:lvl1pPr>
              <a:buClr>
                <a:schemeClr val="bg2"/>
              </a:buClr>
              <a:defRPr sz="2400">
                <a:latin typeface="Open Sans" panose="020B0606030504020204" pitchFamily="34" charset="0"/>
                <a:ea typeface="Open Sans" panose="020B0606030504020204" pitchFamily="34" charset="0"/>
                <a:cs typeface="Open Sans" panose="020B0606030504020204" pitchFamily="34" charset="0"/>
              </a:defRPr>
            </a:lvl1pPr>
            <a:lvl2pPr>
              <a:buClr>
                <a:schemeClr val="bg2"/>
              </a:buClr>
              <a:defRPr sz="2000">
                <a:latin typeface="Open Sans" panose="020B0606030504020204" pitchFamily="34" charset="0"/>
                <a:ea typeface="Open Sans" panose="020B0606030504020204" pitchFamily="34" charset="0"/>
                <a:cs typeface="Open Sans" panose="020B0606030504020204" pitchFamily="34" charset="0"/>
              </a:defRPr>
            </a:lvl2pPr>
            <a:lvl3pPr>
              <a:buClr>
                <a:schemeClr val="bg2"/>
              </a:buClr>
              <a:defRPr sz="1800">
                <a:latin typeface="Open Sans" panose="020B0606030504020204" pitchFamily="34" charset="0"/>
                <a:ea typeface="Open Sans" panose="020B0606030504020204" pitchFamily="34" charset="0"/>
                <a:cs typeface="Open Sans" panose="020B0606030504020204" pitchFamily="34" charset="0"/>
              </a:defRPr>
            </a:lvl3pPr>
            <a:lvl4pPr>
              <a:buClr>
                <a:schemeClr val="bg2"/>
              </a:buClr>
              <a:defRPr sz="1600">
                <a:latin typeface="Open Sans" panose="020B0606030504020204" pitchFamily="34" charset="0"/>
                <a:ea typeface="Open Sans" panose="020B0606030504020204" pitchFamily="34" charset="0"/>
                <a:cs typeface="Open Sans" panose="020B0606030504020204" pitchFamily="34" charset="0"/>
              </a:defRPr>
            </a:lvl4pPr>
            <a:lvl5pPr>
              <a:buClr>
                <a:schemeClr val="bg2"/>
              </a:buClr>
              <a:defRPr sz="1600">
                <a:latin typeface="Open Sans" panose="020B0606030504020204" pitchFamily="34" charset="0"/>
                <a:ea typeface="Open Sans" panose="020B0606030504020204" pitchFamily="34" charset="0"/>
                <a:cs typeface="Open Sans" panose="020B0606030504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305800" y="6019800"/>
            <a:ext cx="866774" cy="866774"/>
          </a:xfrm>
          <a:prstGeom prst="rect">
            <a:avLst/>
          </a:prstGeom>
        </p:spPr>
      </p:pic>
    </p:spTree>
    <p:extLst>
      <p:ext uri="{BB962C8B-B14F-4D97-AF65-F5344CB8AC3E}">
        <p14:creationId xmlns:p14="http://schemas.microsoft.com/office/powerpoint/2010/main" val="18999786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ody">
    <p:spTree>
      <p:nvGrpSpPr>
        <p:cNvPr id="1" name=""/>
        <p:cNvGrpSpPr/>
        <p:nvPr/>
      </p:nvGrpSpPr>
      <p:grpSpPr>
        <a:xfrm>
          <a:off x="0" y="0"/>
          <a:ext cx="0" cy="0"/>
          <a:chOff x="0" y="0"/>
          <a:chExt cx="0" cy="0"/>
        </a:xfrm>
      </p:grpSpPr>
      <p:sp>
        <p:nvSpPr>
          <p:cNvPr id="11" name="Rectangle 10"/>
          <p:cNvSpPr/>
          <p:nvPr userDrawn="1"/>
        </p:nvSpPr>
        <p:spPr>
          <a:xfrm>
            <a:off x="0" y="6152266"/>
            <a:ext cx="9144000" cy="705733"/>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0" y="177801"/>
            <a:ext cx="9144000" cy="8128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52400" y="177803"/>
            <a:ext cx="8839200" cy="825500"/>
          </a:xfrm>
        </p:spPr>
        <p:txBody>
          <a:bodyPr>
            <a:noAutofit/>
          </a:bodyPr>
          <a:lstStyle>
            <a:lvl1pPr algn="l">
              <a:defRPr sz="3200" b="1">
                <a:solidFill>
                  <a:schemeClr val="bg1"/>
                </a:solidFill>
                <a:effectLst>
                  <a:outerShdw blurRad="38100" dist="38100" dir="2700000" algn="tl">
                    <a:srgbClr val="000000">
                      <a:alpha val="43137"/>
                    </a:srgbClr>
                  </a:outerShdw>
                </a:effectLst>
                <a:latin typeface="PermianSlabSerifTypeface" pitchFamily="50" charset="0"/>
              </a:defRPr>
            </a:lvl1pPr>
          </a:lstStyle>
          <a:p>
            <a:r>
              <a:rPr lang="en-US"/>
              <a:t>Click to edit Master title style</a:t>
            </a:r>
            <a:endParaRPr lang="en-US" dirty="0"/>
          </a:p>
        </p:txBody>
      </p:sp>
      <p:sp>
        <p:nvSpPr>
          <p:cNvPr id="3" name="Content Placeholder 2"/>
          <p:cNvSpPr>
            <a:spLocks noGrp="1"/>
          </p:cNvSpPr>
          <p:nvPr>
            <p:ph idx="1"/>
          </p:nvPr>
        </p:nvSpPr>
        <p:spPr>
          <a:xfrm>
            <a:off x="228600" y="1193800"/>
            <a:ext cx="8763000" cy="4958465"/>
          </a:xfrm>
        </p:spPr>
        <p:txBody>
          <a:bodyPr>
            <a:normAutofit/>
          </a:bodyPr>
          <a:lstStyle>
            <a:lvl1pPr>
              <a:buClr>
                <a:srgbClr val="FF0F00"/>
              </a:buClr>
              <a:defRPr sz="2400">
                <a:latin typeface="Open Sans" panose="020B0606030504020204" pitchFamily="34" charset="0"/>
                <a:ea typeface="Open Sans" panose="020B0606030504020204" pitchFamily="34" charset="0"/>
                <a:cs typeface="Open Sans" panose="020B0606030504020204" pitchFamily="34" charset="0"/>
              </a:defRPr>
            </a:lvl1pPr>
            <a:lvl2pPr>
              <a:buClr>
                <a:srgbClr val="FF0F00"/>
              </a:buClr>
              <a:defRPr sz="2000">
                <a:latin typeface="Open Sans" panose="020B0606030504020204" pitchFamily="34" charset="0"/>
                <a:ea typeface="Open Sans" panose="020B0606030504020204" pitchFamily="34" charset="0"/>
                <a:cs typeface="Open Sans" panose="020B0606030504020204" pitchFamily="34" charset="0"/>
              </a:defRPr>
            </a:lvl2pPr>
            <a:lvl3pPr>
              <a:buClr>
                <a:srgbClr val="FF0F00"/>
              </a:buClr>
              <a:defRPr sz="1800">
                <a:latin typeface="Open Sans" panose="020B0606030504020204" pitchFamily="34" charset="0"/>
                <a:ea typeface="Open Sans" panose="020B0606030504020204" pitchFamily="34" charset="0"/>
                <a:cs typeface="Open Sans" panose="020B0606030504020204" pitchFamily="34" charset="0"/>
              </a:defRPr>
            </a:lvl3pPr>
            <a:lvl4pPr>
              <a:buClr>
                <a:srgbClr val="FF0F00"/>
              </a:buClr>
              <a:defRPr sz="1600">
                <a:latin typeface="Open Sans" panose="020B0606030504020204" pitchFamily="34" charset="0"/>
                <a:ea typeface="Open Sans" panose="020B0606030504020204" pitchFamily="34" charset="0"/>
                <a:cs typeface="Open Sans" panose="020B0606030504020204" pitchFamily="34" charset="0"/>
              </a:defRPr>
            </a:lvl4pPr>
            <a:lvl5pPr>
              <a:buClr>
                <a:srgbClr val="FF0F00"/>
              </a:buClr>
              <a:defRPr sz="1600">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8575" y="6152266"/>
            <a:ext cx="1463040" cy="731520"/>
          </a:xfrm>
          <a:prstGeom prst="rect">
            <a:avLst/>
          </a:prstGeom>
        </p:spPr>
      </p:pic>
      <p:sp>
        <p:nvSpPr>
          <p:cNvPr id="10" name="Footer Placeholder 4"/>
          <p:cNvSpPr>
            <a:spLocks noGrp="1"/>
          </p:cNvSpPr>
          <p:nvPr>
            <p:ph type="ftr" sz="quarter" idx="11"/>
          </p:nvPr>
        </p:nvSpPr>
        <p:spPr>
          <a:xfrm>
            <a:off x="3124200" y="6416675"/>
            <a:ext cx="2895600" cy="365125"/>
          </a:xfrm>
          <a:prstGeom prst="rect">
            <a:avLst/>
          </a:prstGeom>
        </p:spPr>
        <p:txBody>
          <a:bodyPr anchor="b"/>
          <a:lstStyle>
            <a:lvl1pPr>
              <a:defRPr sz="1000" i="1">
                <a:solidFill>
                  <a:schemeClr val="accent5"/>
                </a:solidFill>
                <a:latin typeface="Open Sans" panose="020B0606030504020204" pitchFamily="34" charset="0"/>
                <a:ea typeface="Open Sans" panose="020B0606030504020204" pitchFamily="34" charset="0"/>
                <a:cs typeface="Open Sans" panose="020B0606030504020204" pitchFamily="34" charset="0"/>
              </a:defRPr>
            </a:lvl1pPr>
          </a:lstStyle>
          <a:p>
            <a:endParaRPr lang="en-US" dirty="0"/>
          </a:p>
        </p:txBody>
      </p:sp>
      <p:sp>
        <p:nvSpPr>
          <p:cNvPr id="12" name="Slide Number Placeholder 5"/>
          <p:cNvSpPr>
            <a:spLocks noGrp="1"/>
          </p:cNvSpPr>
          <p:nvPr>
            <p:ph type="sldNum" sz="quarter" idx="12"/>
          </p:nvPr>
        </p:nvSpPr>
        <p:spPr>
          <a:xfrm>
            <a:off x="6934200" y="6416675"/>
            <a:ext cx="2133600" cy="365125"/>
          </a:xfrm>
          <a:prstGeom prst="rect">
            <a:avLst/>
          </a:prstGeom>
        </p:spPr>
        <p:txBody>
          <a:bodyPr anchor="b"/>
          <a:lstStyle>
            <a:lvl1pPr>
              <a:defRPr sz="1000" i="1">
                <a:solidFill>
                  <a:schemeClr val="accent5"/>
                </a:solidFill>
                <a:latin typeface="Open Sans" panose="020B0606030504020204" pitchFamily="34" charset="0"/>
                <a:ea typeface="Open Sans" panose="020B0606030504020204" pitchFamily="34" charset="0"/>
                <a:cs typeface="Open Sans" panose="020B0606030504020204" pitchFamily="34" charset="0"/>
              </a:defRPr>
            </a:lvl1pPr>
          </a:lstStyle>
          <a:p>
            <a:fld id="{5C76A076-0EB6-4ACF-BC93-AE169B35ECF5}" type="slidenum">
              <a:rPr lang="en-US" smtClean="0"/>
              <a:pPr/>
              <a:t>‹#›</a:t>
            </a:fld>
            <a:endParaRPr lang="en-US" dirty="0"/>
          </a:p>
        </p:txBody>
      </p:sp>
    </p:spTree>
    <p:extLst>
      <p:ext uri="{BB962C8B-B14F-4D97-AF65-F5344CB8AC3E}">
        <p14:creationId xmlns:p14="http://schemas.microsoft.com/office/powerpoint/2010/main" val="13776414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Body - Red">
    <p:spTree>
      <p:nvGrpSpPr>
        <p:cNvPr id="1" name=""/>
        <p:cNvGrpSpPr/>
        <p:nvPr/>
      </p:nvGrpSpPr>
      <p:grpSpPr>
        <a:xfrm>
          <a:off x="0" y="0"/>
          <a:ext cx="0" cy="0"/>
          <a:chOff x="0" y="0"/>
          <a:chExt cx="0" cy="0"/>
        </a:xfrm>
      </p:grpSpPr>
      <p:sp>
        <p:nvSpPr>
          <p:cNvPr id="7" name="Rectangle 6"/>
          <p:cNvSpPr/>
          <p:nvPr userDrawn="1"/>
        </p:nvSpPr>
        <p:spPr>
          <a:xfrm>
            <a:off x="0" y="177801"/>
            <a:ext cx="9144000" cy="8128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52400" y="177803"/>
            <a:ext cx="8839200" cy="825500"/>
          </a:xfrm>
        </p:spPr>
        <p:txBody>
          <a:bodyPr>
            <a:noAutofit/>
          </a:bodyPr>
          <a:lstStyle>
            <a:lvl1pPr algn="l">
              <a:defRPr sz="3200" b="1">
                <a:solidFill>
                  <a:schemeClr val="bg1"/>
                </a:solidFill>
                <a:effectLst>
                  <a:outerShdw blurRad="38100" dist="38100" dir="2700000" algn="tl">
                    <a:srgbClr val="000000">
                      <a:alpha val="43137"/>
                    </a:srgbClr>
                  </a:outerShdw>
                </a:effectLst>
                <a:latin typeface="PermianSlabSerifTypeface" pitchFamily="50" charset="0"/>
              </a:defRPr>
            </a:lvl1pPr>
          </a:lstStyle>
          <a:p>
            <a:r>
              <a:rPr lang="en-US"/>
              <a:t>Click to edit Master title style</a:t>
            </a:r>
            <a:endParaRPr lang="en-US" dirty="0"/>
          </a:p>
        </p:txBody>
      </p:sp>
      <p:sp>
        <p:nvSpPr>
          <p:cNvPr id="3" name="Content Placeholder 2"/>
          <p:cNvSpPr>
            <a:spLocks noGrp="1"/>
          </p:cNvSpPr>
          <p:nvPr>
            <p:ph idx="1"/>
          </p:nvPr>
        </p:nvSpPr>
        <p:spPr>
          <a:xfrm>
            <a:off x="152400" y="1193800"/>
            <a:ext cx="8839200" cy="4958465"/>
          </a:xfrm>
        </p:spPr>
        <p:txBody>
          <a:bodyPr>
            <a:normAutofit/>
          </a:bodyPr>
          <a:lstStyle>
            <a:lvl1pPr>
              <a:buClr>
                <a:srgbClr val="FF0F00"/>
              </a:buClr>
              <a:defRPr sz="2400">
                <a:latin typeface="Open Sans" panose="020B0606030504020204" pitchFamily="34" charset="0"/>
                <a:ea typeface="Open Sans" panose="020B0606030504020204" pitchFamily="34" charset="0"/>
                <a:cs typeface="Open Sans" panose="020B0606030504020204" pitchFamily="34" charset="0"/>
              </a:defRPr>
            </a:lvl1pPr>
            <a:lvl2pPr>
              <a:buClr>
                <a:srgbClr val="FF0F00"/>
              </a:buClr>
              <a:defRPr sz="2000">
                <a:latin typeface="Open Sans" panose="020B0606030504020204" pitchFamily="34" charset="0"/>
                <a:ea typeface="Open Sans" panose="020B0606030504020204" pitchFamily="34" charset="0"/>
                <a:cs typeface="Open Sans" panose="020B0606030504020204" pitchFamily="34" charset="0"/>
              </a:defRPr>
            </a:lvl2pPr>
            <a:lvl3pPr>
              <a:buClr>
                <a:srgbClr val="FF0F00"/>
              </a:buClr>
              <a:defRPr sz="1800">
                <a:latin typeface="Open Sans" panose="020B0606030504020204" pitchFamily="34" charset="0"/>
                <a:ea typeface="Open Sans" panose="020B0606030504020204" pitchFamily="34" charset="0"/>
                <a:cs typeface="Open Sans" panose="020B0606030504020204" pitchFamily="34" charset="0"/>
              </a:defRPr>
            </a:lvl3pPr>
            <a:lvl4pPr>
              <a:buClr>
                <a:srgbClr val="FF0F00"/>
              </a:buClr>
              <a:defRPr sz="1600">
                <a:latin typeface="Open Sans" panose="020B0606030504020204" pitchFamily="34" charset="0"/>
                <a:ea typeface="Open Sans" panose="020B0606030504020204" pitchFamily="34" charset="0"/>
                <a:cs typeface="Open Sans" panose="020B0606030504020204" pitchFamily="34" charset="0"/>
              </a:defRPr>
            </a:lvl4pPr>
            <a:lvl5pPr>
              <a:buClr>
                <a:srgbClr val="FF0F00"/>
              </a:buClr>
              <a:defRPr sz="1600">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Rectangle 7"/>
          <p:cNvSpPr/>
          <p:nvPr userDrawn="1"/>
        </p:nvSpPr>
        <p:spPr>
          <a:xfrm>
            <a:off x="0" y="990602"/>
            <a:ext cx="9144000" cy="88900"/>
          </a:xfrm>
          <a:prstGeom prst="rect">
            <a:avLst/>
          </a:prstGeom>
          <a:solidFill>
            <a:srgbClr val="FF0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userDrawn="1"/>
        </p:nvSpPr>
        <p:spPr>
          <a:xfrm>
            <a:off x="0" y="6152266"/>
            <a:ext cx="9144000" cy="705733"/>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8575" y="6152266"/>
            <a:ext cx="1463040" cy="731520"/>
          </a:xfrm>
          <a:prstGeom prst="rect">
            <a:avLst/>
          </a:prstGeom>
        </p:spPr>
      </p:pic>
      <p:sp>
        <p:nvSpPr>
          <p:cNvPr id="10" name="Footer Placeholder 4"/>
          <p:cNvSpPr>
            <a:spLocks noGrp="1"/>
          </p:cNvSpPr>
          <p:nvPr>
            <p:ph type="ftr" sz="quarter" idx="11"/>
          </p:nvPr>
        </p:nvSpPr>
        <p:spPr>
          <a:xfrm>
            <a:off x="3124200" y="6416675"/>
            <a:ext cx="2895600" cy="365125"/>
          </a:xfrm>
        </p:spPr>
        <p:txBody>
          <a:bodyPr anchor="b"/>
          <a:lstStyle>
            <a:lvl1pPr>
              <a:defRPr sz="1000" i="1">
                <a:solidFill>
                  <a:schemeClr val="accent5"/>
                </a:solidFill>
                <a:latin typeface="Open Sans" panose="020B0606030504020204" pitchFamily="34" charset="0"/>
                <a:ea typeface="Open Sans" panose="020B0606030504020204" pitchFamily="34" charset="0"/>
                <a:cs typeface="Open Sans" panose="020B0606030504020204" pitchFamily="34" charset="0"/>
              </a:defRPr>
            </a:lvl1pPr>
          </a:lstStyle>
          <a:p>
            <a:endParaRPr lang="en-US" dirty="0"/>
          </a:p>
        </p:txBody>
      </p:sp>
      <p:sp>
        <p:nvSpPr>
          <p:cNvPr id="12" name="Slide Number Placeholder 5"/>
          <p:cNvSpPr>
            <a:spLocks noGrp="1"/>
          </p:cNvSpPr>
          <p:nvPr>
            <p:ph type="sldNum" sz="quarter" idx="12"/>
          </p:nvPr>
        </p:nvSpPr>
        <p:spPr>
          <a:xfrm>
            <a:off x="6934200" y="6416675"/>
            <a:ext cx="2133600" cy="365125"/>
          </a:xfrm>
          <a:prstGeom prst="rect">
            <a:avLst/>
          </a:prstGeom>
        </p:spPr>
        <p:txBody>
          <a:bodyPr anchor="b"/>
          <a:lstStyle>
            <a:lvl1pPr>
              <a:defRPr sz="1000" i="1">
                <a:solidFill>
                  <a:schemeClr val="accent5"/>
                </a:solidFill>
                <a:latin typeface="Open Sans" panose="020B0606030504020204" pitchFamily="34" charset="0"/>
                <a:ea typeface="Open Sans" panose="020B0606030504020204" pitchFamily="34" charset="0"/>
                <a:cs typeface="Open Sans" panose="020B0606030504020204" pitchFamily="34" charset="0"/>
              </a:defRPr>
            </a:lvl1pPr>
          </a:lstStyle>
          <a:p>
            <a:fld id="{5C76A076-0EB6-4ACF-BC93-AE169B35ECF5}" type="slidenum">
              <a:rPr lang="en-US" smtClean="0"/>
              <a:pPr/>
              <a:t>‹#›</a:t>
            </a:fld>
            <a:endParaRPr lang="en-US" dirty="0"/>
          </a:p>
        </p:txBody>
      </p:sp>
    </p:spTree>
    <p:extLst>
      <p:ext uri="{BB962C8B-B14F-4D97-AF65-F5344CB8AC3E}">
        <p14:creationId xmlns:p14="http://schemas.microsoft.com/office/powerpoint/2010/main" val="27706561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ody - Orange">
    <p:spTree>
      <p:nvGrpSpPr>
        <p:cNvPr id="1" name=""/>
        <p:cNvGrpSpPr/>
        <p:nvPr/>
      </p:nvGrpSpPr>
      <p:grpSpPr>
        <a:xfrm>
          <a:off x="0" y="0"/>
          <a:ext cx="0" cy="0"/>
          <a:chOff x="0" y="0"/>
          <a:chExt cx="0" cy="0"/>
        </a:xfrm>
      </p:grpSpPr>
      <p:sp>
        <p:nvSpPr>
          <p:cNvPr id="12" name="Rectangle 11"/>
          <p:cNvSpPr/>
          <p:nvPr userDrawn="1"/>
        </p:nvSpPr>
        <p:spPr>
          <a:xfrm>
            <a:off x="0" y="177801"/>
            <a:ext cx="9144000" cy="8128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itle 1"/>
          <p:cNvSpPr>
            <a:spLocks noGrp="1"/>
          </p:cNvSpPr>
          <p:nvPr>
            <p:ph type="title"/>
          </p:nvPr>
        </p:nvSpPr>
        <p:spPr>
          <a:xfrm>
            <a:off x="152400" y="177803"/>
            <a:ext cx="8839200" cy="825500"/>
          </a:xfrm>
        </p:spPr>
        <p:txBody>
          <a:bodyPr>
            <a:noAutofit/>
          </a:bodyPr>
          <a:lstStyle>
            <a:lvl1pPr algn="l">
              <a:defRPr sz="3200" b="1">
                <a:solidFill>
                  <a:schemeClr val="bg1"/>
                </a:solidFill>
                <a:effectLst>
                  <a:outerShdw blurRad="38100" dist="38100" dir="2700000" algn="tl">
                    <a:srgbClr val="000000">
                      <a:alpha val="43137"/>
                    </a:srgbClr>
                  </a:outerShdw>
                </a:effectLst>
                <a:latin typeface="PermianSlabSerifTypeface" pitchFamily="50" charset="0"/>
              </a:defRPr>
            </a:lvl1pPr>
          </a:lstStyle>
          <a:p>
            <a:r>
              <a:rPr lang="en-US"/>
              <a:t>Click to edit Master title style</a:t>
            </a:r>
            <a:endParaRPr lang="en-US" dirty="0"/>
          </a:p>
        </p:txBody>
      </p:sp>
      <p:sp>
        <p:nvSpPr>
          <p:cNvPr id="14" name="Content Placeholder 2"/>
          <p:cNvSpPr>
            <a:spLocks noGrp="1"/>
          </p:cNvSpPr>
          <p:nvPr>
            <p:ph idx="1"/>
          </p:nvPr>
        </p:nvSpPr>
        <p:spPr>
          <a:xfrm>
            <a:off x="152400" y="1193800"/>
            <a:ext cx="8839200" cy="4958465"/>
          </a:xfrm>
        </p:spPr>
        <p:txBody>
          <a:bodyPr>
            <a:normAutofit/>
          </a:bodyPr>
          <a:lstStyle>
            <a:lvl1pPr>
              <a:buClr>
                <a:schemeClr val="accent3"/>
              </a:buClr>
              <a:defRPr sz="2400">
                <a:latin typeface="Open Sans" panose="020B0606030504020204" pitchFamily="34" charset="0"/>
                <a:ea typeface="Open Sans" panose="020B0606030504020204" pitchFamily="34" charset="0"/>
                <a:cs typeface="Open Sans" panose="020B0606030504020204" pitchFamily="34" charset="0"/>
              </a:defRPr>
            </a:lvl1pPr>
            <a:lvl2pPr>
              <a:buClr>
                <a:schemeClr val="accent3"/>
              </a:buClr>
              <a:defRPr sz="2000">
                <a:latin typeface="Open Sans" panose="020B0606030504020204" pitchFamily="34" charset="0"/>
                <a:ea typeface="Open Sans" panose="020B0606030504020204" pitchFamily="34" charset="0"/>
                <a:cs typeface="Open Sans" panose="020B0606030504020204" pitchFamily="34" charset="0"/>
              </a:defRPr>
            </a:lvl2pPr>
            <a:lvl3pPr>
              <a:buClr>
                <a:schemeClr val="accent3"/>
              </a:buClr>
              <a:defRPr sz="1800">
                <a:latin typeface="Open Sans" panose="020B0606030504020204" pitchFamily="34" charset="0"/>
                <a:ea typeface="Open Sans" panose="020B0606030504020204" pitchFamily="34" charset="0"/>
                <a:cs typeface="Open Sans" panose="020B0606030504020204" pitchFamily="34" charset="0"/>
              </a:defRPr>
            </a:lvl3pPr>
            <a:lvl4pPr>
              <a:buClr>
                <a:schemeClr val="accent3"/>
              </a:buClr>
              <a:defRPr sz="1600">
                <a:latin typeface="Open Sans" panose="020B0606030504020204" pitchFamily="34" charset="0"/>
                <a:ea typeface="Open Sans" panose="020B0606030504020204" pitchFamily="34" charset="0"/>
                <a:cs typeface="Open Sans" panose="020B0606030504020204" pitchFamily="34" charset="0"/>
              </a:defRPr>
            </a:lvl4pPr>
            <a:lvl5pPr>
              <a:buClr>
                <a:schemeClr val="accent3"/>
              </a:buClr>
              <a:defRPr sz="1600">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7" name="Rectangle 16"/>
          <p:cNvSpPr/>
          <p:nvPr userDrawn="1"/>
        </p:nvSpPr>
        <p:spPr>
          <a:xfrm>
            <a:off x="0" y="990602"/>
            <a:ext cx="9144000" cy="889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userDrawn="1"/>
        </p:nvSpPr>
        <p:spPr>
          <a:xfrm>
            <a:off x="0" y="6152266"/>
            <a:ext cx="9144000" cy="705733"/>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8575" y="6152266"/>
            <a:ext cx="1463040" cy="731520"/>
          </a:xfrm>
          <a:prstGeom prst="rect">
            <a:avLst/>
          </a:prstGeom>
        </p:spPr>
      </p:pic>
      <p:sp>
        <p:nvSpPr>
          <p:cNvPr id="10" name="Footer Placeholder 4"/>
          <p:cNvSpPr>
            <a:spLocks noGrp="1"/>
          </p:cNvSpPr>
          <p:nvPr>
            <p:ph type="ftr" sz="quarter" idx="11"/>
          </p:nvPr>
        </p:nvSpPr>
        <p:spPr>
          <a:xfrm>
            <a:off x="3124200" y="6416675"/>
            <a:ext cx="2895600" cy="365125"/>
          </a:xfrm>
        </p:spPr>
        <p:txBody>
          <a:bodyPr anchor="b"/>
          <a:lstStyle>
            <a:lvl1pPr>
              <a:defRPr sz="1000" i="1">
                <a:solidFill>
                  <a:schemeClr val="accent5"/>
                </a:solidFill>
                <a:latin typeface="Open Sans" panose="020B0606030504020204" pitchFamily="34" charset="0"/>
                <a:ea typeface="Open Sans" panose="020B0606030504020204" pitchFamily="34" charset="0"/>
                <a:cs typeface="Open Sans" panose="020B0606030504020204" pitchFamily="34" charset="0"/>
              </a:defRPr>
            </a:lvl1pPr>
          </a:lstStyle>
          <a:p>
            <a:endParaRPr lang="en-US" dirty="0"/>
          </a:p>
        </p:txBody>
      </p:sp>
      <p:sp>
        <p:nvSpPr>
          <p:cNvPr id="18" name="Slide Number Placeholder 5"/>
          <p:cNvSpPr>
            <a:spLocks noGrp="1"/>
          </p:cNvSpPr>
          <p:nvPr>
            <p:ph type="sldNum" sz="quarter" idx="12"/>
          </p:nvPr>
        </p:nvSpPr>
        <p:spPr>
          <a:xfrm>
            <a:off x="6934200" y="6416675"/>
            <a:ext cx="2133600" cy="365125"/>
          </a:xfrm>
          <a:prstGeom prst="rect">
            <a:avLst/>
          </a:prstGeom>
        </p:spPr>
        <p:txBody>
          <a:bodyPr anchor="b"/>
          <a:lstStyle>
            <a:lvl1pPr>
              <a:defRPr sz="1000" i="1">
                <a:solidFill>
                  <a:schemeClr val="accent5"/>
                </a:solidFill>
                <a:latin typeface="Open Sans" panose="020B0606030504020204" pitchFamily="34" charset="0"/>
                <a:ea typeface="Open Sans" panose="020B0606030504020204" pitchFamily="34" charset="0"/>
                <a:cs typeface="Open Sans" panose="020B0606030504020204" pitchFamily="34" charset="0"/>
              </a:defRPr>
            </a:lvl1pPr>
          </a:lstStyle>
          <a:p>
            <a:fld id="{5C76A076-0EB6-4ACF-BC93-AE169B35ECF5}" type="slidenum">
              <a:rPr lang="en-US" smtClean="0"/>
              <a:pPr/>
              <a:t>‹#›</a:t>
            </a:fld>
            <a:endParaRPr lang="en-US" dirty="0"/>
          </a:p>
        </p:txBody>
      </p:sp>
    </p:spTree>
    <p:extLst>
      <p:ext uri="{BB962C8B-B14F-4D97-AF65-F5344CB8AC3E}">
        <p14:creationId xmlns:p14="http://schemas.microsoft.com/office/powerpoint/2010/main" val="25633957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Body - Blue">
    <p:spTree>
      <p:nvGrpSpPr>
        <p:cNvPr id="1" name=""/>
        <p:cNvGrpSpPr/>
        <p:nvPr/>
      </p:nvGrpSpPr>
      <p:grpSpPr>
        <a:xfrm>
          <a:off x="0" y="0"/>
          <a:ext cx="0" cy="0"/>
          <a:chOff x="0" y="0"/>
          <a:chExt cx="0" cy="0"/>
        </a:xfrm>
      </p:grpSpPr>
      <p:sp>
        <p:nvSpPr>
          <p:cNvPr id="7" name="Rectangle 6"/>
          <p:cNvSpPr/>
          <p:nvPr userDrawn="1"/>
        </p:nvSpPr>
        <p:spPr>
          <a:xfrm>
            <a:off x="0" y="177801"/>
            <a:ext cx="9144000" cy="8128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52400" y="177803"/>
            <a:ext cx="8839200" cy="825500"/>
          </a:xfrm>
        </p:spPr>
        <p:txBody>
          <a:bodyPr>
            <a:noAutofit/>
          </a:bodyPr>
          <a:lstStyle>
            <a:lvl1pPr algn="l">
              <a:defRPr sz="3200" b="1">
                <a:solidFill>
                  <a:schemeClr val="bg1"/>
                </a:solidFill>
                <a:effectLst>
                  <a:outerShdw blurRad="38100" dist="38100" dir="2700000" algn="tl">
                    <a:srgbClr val="000000">
                      <a:alpha val="43137"/>
                    </a:srgbClr>
                  </a:outerShdw>
                </a:effectLst>
                <a:latin typeface="PermianSlabSerifTypeface" pitchFamily="50" charset="0"/>
              </a:defRPr>
            </a:lvl1pPr>
          </a:lstStyle>
          <a:p>
            <a:r>
              <a:rPr lang="en-US"/>
              <a:t>Click to edit Master title style</a:t>
            </a:r>
            <a:endParaRPr lang="en-US" dirty="0"/>
          </a:p>
        </p:txBody>
      </p:sp>
      <p:sp>
        <p:nvSpPr>
          <p:cNvPr id="3" name="Content Placeholder 2"/>
          <p:cNvSpPr>
            <a:spLocks noGrp="1"/>
          </p:cNvSpPr>
          <p:nvPr>
            <p:ph idx="1"/>
          </p:nvPr>
        </p:nvSpPr>
        <p:spPr>
          <a:xfrm>
            <a:off x="152400" y="1193800"/>
            <a:ext cx="8839200" cy="4958465"/>
          </a:xfrm>
        </p:spPr>
        <p:txBody>
          <a:bodyPr>
            <a:normAutofit/>
          </a:bodyPr>
          <a:lstStyle>
            <a:lvl1pPr>
              <a:buClr>
                <a:schemeClr val="accent1"/>
              </a:buClr>
              <a:defRPr sz="2400">
                <a:latin typeface="Open Sans" panose="020B0606030504020204" pitchFamily="34" charset="0"/>
                <a:ea typeface="Open Sans" panose="020B0606030504020204" pitchFamily="34" charset="0"/>
                <a:cs typeface="Open Sans" panose="020B0606030504020204" pitchFamily="34" charset="0"/>
              </a:defRPr>
            </a:lvl1pPr>
            <a:lvl2pPr>
              <a:buClr>
                <a:schemeClr val="accent1"/>
              </a:buClr>
              <a:defRPr sz="2000">
                <a:latin typeface="Open Sans" panose="020B0606030504020204" pitchFamily="34" charset="0"/>
                <a:ea typeface="Open Sans" panose="020B0606030504020204" pitchFamily="34" charset="0"/>
                <a:cs typeface="Open Sans" panose="020B0606030504020204" pitchFamily="34" charset="0"/>
              </a:defRPr>
            </a:lvl2pPr>
            <a:lvl3pPr>
              <a:buClr>
                <a:schemeClr val="accent1"/>
              </a:buClr>
              <a:defRPr sz="1800">
                <a:latin typeface="Open Sans" panose="020B0606030504020204" pitchFamily="34" charset="0"/>
                <a:ea typeface="Open Sans" panose="020B0606030504020204" pitchFamily="34" charset="0"/>
                <a:cs typeface="Open Sans" panose="020B0606030504020204" pitchFamily="34" charset="0"/>
              </a:defRPr>
            </a:lvl3pPr>
            <a:lvl4pPr>
              <a:buClr>
                <a:schemeClr val="accent1"/>
              </a:buClr>
              <a:defRPr sz="1600">
                <a:latin typeface="Open Sans" panose="020B0606030504020204" pitchFamily="34" charset="0"/>
                <a:ea typeface="Open Sans" panose="020B0606030504020204" pitchFamily="34" charset="0"/>
                <a:cs typeface="Open Sans" panose="020B0606030504020204" pitchFamily="34" charset="0"/>
              </a:defRPr>
            </a:lvl4pPr>
            <a:lvl5pPr>
              <a:buClr>
                <a:schemeClr val="accent1"/>
              </a:buClr>
              <a:defRPr sz="1600">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Rectangle 7"/>
          <p:cNvSpPr/>
          <p:nvPr userDrawn="1"/>
        </p:nvSpPr>
        <p:spPr>
          <a:xfrm>
            <a:off x="0" y="990602"/>
            <a:ext cx="9144000" cy="889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userDrawn="1"/>
        </p:nvSpPr>
        <p:spPr>
          <a:xfrm>
            <a:off x="0" y="6152266"/>
            <a:ext cx="9144000" cy="705733"/>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8575" y="6152266"/>
            <a:ext cx="1463040" cy="731520"/>
          </a:xfrm>
          <a:prstGeom prst="rect">
            <a:avLst/>
          </a:prstGeom>
        </p:spPr>
      </p:pic>
      <p:sp>
        <p:nvSpPr>
          <p:cNvPr id="10" name="Footer Placeholder 4"/>
          <p:cNvSpPr>
            <a:spLocks noGrp="1"/>
          </p:cNvSpPr>
          <p:nvPr>
            <p:ph type="ftr" sz="quarter" idx="11"/>
          </p:nvPr>
        </p:nvSpPr>
        <p:spPr>
          <a:xfrm>
            <a:off x="3124200" y="6416675"/>
            <a:ext cx="2895600" cy="365125"/>
          </a:xfrm>
        </p:spPr>
        <p:txBody>
          <a:bodyPr anchor="b"/>
          <a:lstStyle>
            <a:lvl1pPr>
              <a:defRPr sz="1000" i="1">
                <a:solidFill>
                  <a:schemeClr val="accent5"/>
                </a:solidFill>
                <a:latin typeface="Open Sans" panose="020B0606030504020204" pitchFamily="34" charset="0"/>
                <a:ea typeface="Open Sans" panose="020B0606030504020204" pitchFamily="34" charset="0"/>
                <a:cs typeface="Open Sans" panose="020B0606030504020204" pitchFamily="34" charset="0"/>
              </a:defRPr>
            </a:lvl1pPr>
          </a:lstStyle>
          <a:p>
            <a:endParaRPr lang="en-US" dirty="0"/>
          </a:p>
        </p:txBody>
      </p:sp>
      <p:sp>
        <p:nvSpPr>
          <p:cNvPr id="12" name="Slide Number Placeholder 5"/>
          <p:cNvSpPr>
            <a:spLocks noGrp="1"/>
          </p:cNvSpPr>
          <p:nvPr>
            <p:ph type="sldNum" sz="quarter" idx="12"/>
          </p:nvPr>
        </p:nvSpPr>
        <p:spPr>
          <a:xfrm>
            <a:off x="6934200" y="6416675"/>
            <a:ext cx="2133600" cy="365125"/>
          </a:xfrm>
          <a:prstGeom prst="rect">
            <a:avLst/>
          </a:prstGeom>
        </p:spPr>
        <p:txBody>
          <a:bodyPr anchor="b"/>
          <a:lstStyle>
            <a:lvl1pPr>
              <a:defRPr sz="1000" i="1">
                <a:solidFill>
                  <a:schemeClr val="accent5"/>
                </a:solidFill>
                <a:latin typeface="Open Sans" panose="020B0606030504020204" pitchFamily="34" charset="0"/>
                <a:ea typeface="Open Sans" panose="020B0606030504020204" pitchFamily="34" charset="0"/>
                <a:cs typeface="Open Sans" panose="020B0606030504020204" pitchFamily="34" charset="0"/>
              </a:defRPr>
            </a:lvl1pPr>
          </a:lstStyle>
          <a:p>
            <a:fld id="{5C76A076-0EB6-4ACF-BC93-AE169B35ECF5}" type="slidenum">
              <a:rPr lang="en-US" smtClean="0"/>
              <a:pPr/>
              <a:t>‹#›</a:t>
            </a:fld>
            <a:endParaRPr lang="en-US" dirty="0"/>
          </a:p>
        </p:txBody>
      </p:sp>
    </p:spTree>
    <p:extLst>
      <p:ext uri="{BB962C8B-B14F-4D97-AF65-F5344CB8AC3E}">
        <p14:creationId xmlns:p14="http://schemas.microsoft.com/office/powerpoint/2010/main" val="23351007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Body - YellowGreen">
    <p:spTree>
      <p:nvGrpSpPr>
        <p:cNvPr id="1" name=""/>
        <p:cNvGrpSpPr/>
        <p:nvPr/>
      </p:nvGrpSpPr>
      <p:grpSpPr>
        <a:xfrm>
          <a:off x="0" y="0"/>
          <a:ext cx="0" cy="0"/>
          <a:chOff x="0" y="0"/>
          <a:chExt cx="0" cy="0"/>
        </a:xfrm>
      </p:grpSpPr>
      <p:sp>
        <p:nvSpPr>
          <p:cNvPr id="7" name="Rectangle 6"/>
          <p:cNvSpPr/>
          <p:nvPr userDrawn="1"/>
        </p:nvSpPr>
        <p:spPr>
          <a:xfrm>
            <a:off x="0" y="177801"/>
            <a:ext cx="9144000" cy="8128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52400" y="177803"/>
            <a:ext cx="8839200" cy="825500"/>
          </a:xfrm>
        </p:spPr>
        <p:txBody>
          <a:bodyPr>
            <a:noAutofit/>
          </a:bodyPr>
          <a:lstStyle>
            <a:lvl1pPr algn="l">
              <a:defRPr sz="3200" b="1">
                <a:solidFill>
                  <a:schemeClr val="bg1"/>
                </a:solidFill>
                <a:effectLst>
                  <a:outerShdw blurRad="38100" dist="38100" dir="2700000" algn="tl">
                    <a:srgbClr val="000000">
                      <a:alpha val="43137"/>
                    </a:srgbClr>
                  </a:outerShdw>
                </a:effectLst>
                <a:latin typeface="PermianSlabSerifTypeface" pitchFamily="50" charset="0"/>
              </a:defRPr>
            </a:lvl1pPr>
          </a:lstStyle>
          <a:p>
            <a:r>
              <a:rPr lang="en-US"/>
              <a:t>Click to edit Master title style</a:t>
            </a:r>
            <a:endParaRPr lang="en-US" dirty="0"/>
          </a:p>
        </p:txBody>
      </p:sp>
      <p:sp>
        <p:nvSpPr>
          <p:cNvPr id="3" name="Content Placeholder 2"/>
          <p:cNvSpPr>
            <a:spLocks noGrp="1"/>
          </p:cNvSpPr>
          <p:nvPr>
            <p:ph idx="1"/>
          </p:nvPr>
        </p:nvSpPr>
        <p:spPr>
          <a:xfrm>
            <a:off x="152400" y="1193800"/>
            <a:ext cx="8839200" cy="4958465"/>
          </a:xfrm>
        </p:spPr>
        <p:txBody>
          <a:bodyPr>
            <a:normAutofit/>
          </a:bodyPr>
          <a:lstStyle>
            <a:lvl1pPr>
              <a:buClr>
                <a:schemeClr val="accent2"/>
              </a:buClr>
              <a:defRPr sz="2400">
                <a:latin typeface="Open Sans" panose="020B0606030504020204" pitchFamily="34" charset="0"/>
                <a:ea typeface="Open Sans" panose="020B0606030504020204" pitchFamily="34" charset="0"/>
                <a:cs typeface="Open Sans" panose="020B0606030504020204" pitchFamily="34" charset="0"/>
              </a:defRPr>
            </a:lvl1pPr>
            <a:lvl2pPr>
              <a:buClr>
                <a:schemeClr val="accent2"/>
              </a:buClr>
              <a:defRPr sz="2000">
                <a:latin typeface="Open Sans" panose="020B0606030504020204" pitchFamily="34" charset="0"/>
                <a:ea typeface="Open Sans" panose="020B0606030504020204" pitchFamily="34" charset="0"/>
                <a:cs typeface="Open Sans" panose="020B0606030504020204" pitchFamily="34" charset="0"/>
              </a:defRPr>
            </a:lvl2pPr>
            <a:lvl3pPr>
              <a:buClr>
                <a:schemeClr val="accent2"/>
              </a:buClr>
              <a:defRPr sz="1800">
                <a:latin typeface="Open Sans" panose="020B0606030504020204" pitchFamily="34" charset="0"/>
                <a:ea typeface="Open Sans" panose="020B0606030504020204" pitchFamily="34" charset="0"/>
                <a:cs typeface="Open Sans" panose="020B0606030504020204" pitchFamily="34" charset="0"/>
              </a:defRPr>
            </a:lvl3pPr>
            <a:lvl4pPr>
              <a:buClr>
                <a:schemeClr val="accent2"/>
              </a:buClr>
              <a:defRPr sz="1600">
                <a:latin typeface="Open Sans" panose="020B0606030504020204" pitchFamily="34" charset="0"/>
                <a:ea typeface="Open Sans" panose="020B0606030504020204" pitchFamily="34" charset="0"/>
                <a:cs typeface="Open Sans" panose="020B0606030504020204" pitchFamily="34" charset="0"/>
              </a:defRPr>
            </a:lvl4pPr>
            <a:lvl5pPr>
              <a:buClr>
                <a:schemeClr val="accent2"/>
              </a:buClr>
              <a:defRPr sz="1600">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Rectangle 7"/>
          <p:cNvSpPr/>
          <p:nvPr userDrawn="1"/>
        </p:nvSpPr>
        <p:spPr>
          <a:xfrm>
            <a:off x="0" y="990602"/>
            <a:ext cx="9144000" cy="889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userDrawn="1"/>
        </p:nvSpPr>
        <p:spPr>
          <a:xfrm>
            <a:off x="0" y="6152266"/>
            <a:ext cx="9144000" cy="705733"/>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8575" y="6152266"/>
            <a:ext cx="1463040" cy="731520"/>
          </a:xfrm>
          <a:prstGeom prst="rect">
            <a:avLst/>
          </a:prstGeom>
        </p:spPr>
      </p:pic>
      <p:sp>
        <p:nvSpPr>
          <p:cNvPr id="13" name="Footer Placeholder 4"/>
          <p:cNvSpPr>
            <a:spLocks noGrp="1"/>
          </p:cNvSpPr>
          <p:nvPr>
            <p:ph type="ftr" sz="quarter" idx="11"/>
          </p:nvPr>
        </p:nvSpPr>
        <p:spPr>
          <a:xfrm>
            <a:off x="3124200" y="6416675"/>
            <a:ext cx="2895600" cy="365125"/>
          </a:xfrm>
        </p:spPr>
        <p:txBody>
          <a:bodyPr anchor="b"/>
          <a:lstStyle>
            <a:lvl1pPr>
              <a:defRPr sz="1000" i="1">
                <a:solidFill>
                  <a:schemeClr val="accent5"/>
                </a:solidFill>
                <a:latin typeface="Open Sans" panose="020B0606030504020204" pitchFamily="34" charset="0"/>
                <a:ea typeface="Open Sans" panose="020B0606030504020204" pitchFamily="34" charset="0"/>
                <a:cs typeface="Open Sans" panose="020B0606030504020204" pitchFamily="34" charset="0"/>
              </a:defRPr>
            </a:lvl1pPr>
          </a:lstStyle>
          <a:p>
            <a:endParaRPr lang="en-US" dirty="0"/>
          </a:p>
        </p:txBody>
      </p:sp>
      <p:sp>
        <p:nvSpPr>
          <p:cNvPr id="14" name="Slide Number Placeholder 5"/>
          <p:cNvSpPr>
            <a:spLocks noGrp="1"/>
          </p:cNvSpPr>
          <p:nvPr>
            <p:ph type="sldNum" sz="quarter" idx="12"/>
          </p:nvPr>
        </p:nvSpPr>
        <p:spPr>
          <a:xfrm>
            <a:off x="6934200" y="6416675"/>
            <a:ext cx="2133600" cy="365125"/>
          </a:xfrm>
          <a:prstGeom prst="rect">
            <a:avLst/>
          </a:prstGeom>
        </p:spPr>
        <p:txBody>
          <a:bodyPr anchor="b"/>
          <a:lstStyle>
            <a:lvl1pPr>
              <a:defRPr sz="1000" i="1">
                <a:solidFill>
                  <a:schemeClr val="accent5"/>
                </a:solidFill>
                <a:latin typeface="Open Sans" panose="020B0606030504020204" pitchFamily="34" charset="0"/>
                <a:ea typeface="Open Sans" panose="020B0606030504020204" pitchFamily="34" charset="0"/>
                <a:cs typeface="Open Sans" panose="020B0606030504020204" pitchFamily="34" charset="0"/>
              </a:defRPr>
            </a:lvl1pPr>
          </a:lstStyle>
          <a:p>
            <a:fld id="{5C76A076-0EB6-4ACF-BC93-AE169B35ECF5}" type="slidenum">
              <a:rPr lang="en-US" smtClean="0"/>
              <a:pPr/>
              <a:t>‹#›</a:t>
            </a:fld>
            <a:endParaRPr lang="en-US" dirty="0"/>
          </a:p>
        </p:txBody>
      </p:sp>
    </p:spTree>
    <p:extLst>
      <p:ext uri="{BB962C8B-B14F-4D97-AF65-F5344CB8AC3E}">
        <p14:creationId xmlns:p14="http://schemas.microsoft.com/office/powerpoint/2010/main" val="28832673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9"/>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1"/>
            <a:ext cx="82296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4"/>
          <p:cNvSpPr>
            <a:spLocks noGrp="1"/>
          </p:cNvSpPr>
          <p:nvPr>
            <p:ph type="ftr" sz="quarter" idx="3"/>
          </p:nvPr>
        </p:nvSpPr>
        <p:spPr>
          <a:xfrm>
            <a:off x="3124200" y="6416675"/>
            <a:ext cx="2895600" cy="365125"/>
          </a:xfrm>
          <a:prstGeom prst="rect">
            <a:avLst/>
          </a:prstGeom>
        </p:spPr>
        <p:txBody>
          <a:bodyPr anchor="b"/>
          <a:lstStyle>
            <a:lvl1pPr algn="ctr">
              <a:defRPr sz="1000" i="1">
                <a:solidFill>
                  <a:schemeClr val="accent5"/>
                </a:solidFill>
                <a:latin typeface="Open Sans" panose="020B0606030504020204" pitchFamily="34" charset="0"/>
                <a:ea typeface="Open Sans" panose="020B0606030504020204" pitchFamily="34" charset="0"/>
                <a:cs typeface="Open Sans" panose="020B0606030504020204" pitchFamily="34" charset="0"/>
              </a:defRPr>
            </a:lvl1pPr>
          </a:lstStyle>
          <a:p>
            <a:endParaRPr lang="en-US" dirty="0"/>
          </a:p>
        </p:txBody>
      </p:sp>
      <p:sp>
        <p:nvSpPr>
          <p:cNvPr id="8" name="Slide Number Placeholder 5"/>
          <p:cNvSpPr>
            <a:spLocks noGrp="1"/>
          </p:cNvSpPr>
          <p:nvPr>
            <p:ph type="sldNum" sz="quarter" idx="4"/>
          </p:nvPr>
        </p:nvSpPr>
        <p:spPr>
          <a:xfrm>
            <a:off x="6934200" y="6416675"/>
            <a:ext cx="2133600" cy="365125"/>
          </a:xfrm>
          <a:prstGeom prst="rect">
            <a:avLst/>
          </a:prstGeom>
        </p:spPr>
        <p:txBody>
          <a:bodyPr anchor="b"/>
          <a:lstStyle>
            <a:lvl1pPr algn="r">
              <a:defRPr sz="1000" i="1">
                <a:solidFill>
                  <a:schemeClr val="accent5"/>
                </a:solidFill>
                <a:latin typeface="Open Sans" panose="020B0606030504020204" pitchFamily="34" charset="0"/>
                <a:ea typeface="Open Sans" panose="020B0606030504020204" pitchFamily="34" charset="0"/>
                <a:cs typeface="Open Sans" panose="020B0606030504020204" pitchFamily="34" charset="0"/>
              </a:defRPr>
            </a:lvl1pPr>
          </a:lstStyle>
          <a:p>
            <a:fld id="{5C76A076-0EB6-4ACF-BC93-AE169B35ECF5}" type="slidenum">
              <a:rPr lang="en-US" smtClean="0"/>
              <a:pPr/>
              <a:t>‹#›</a:t>
            </a:fld>
            <a:endParaRPr lang="en-US" dirty="0"/>
          </a:p>
        </p:txBody>
      </p:sp>
    </p:spTree>
    <p:extLst>
      <p:ext uri="{BB962C8B-B14F-4D97-AF65-F5344CB8AC3E}">
        <p14:creationId xmlns:p14="http://schemas.microsoft.com/office/powerpoint/2010/main" val="1143005989"/>
      </p:ext>
    </p:extLst>
  </p:cSld>
  <p:clrMap bg1="lt1" tx1="dk1" bg2="lt2" tx2="dk2" accent1="accent1" accent2="accent2" accent3="accent3" accent4="accent4" accent5="accent5" accent6="accent6" hlink="hlink" folHlink="folHlink"/>
  <p:sldLayoutIdLst>
    <p:sldLayoutId id="2147483660" r:id="rId1"/>
    <p:sldLayoutId id="2147483670" r:id="rId2"/>
    <p:sldLayoutId id="2147483649" r:id="rId3"/>
    <p:sldLayoutId id="2147483680" r:id="rId4"/>
    <p:sldLayoutId id="2147483679" r:id="rId5"/>
    <p:sldLayoutId id="2147483668" r:id="rId6"/>
    <p:sldLayoutId id="2147483665" r:id="rId7"/>
    <p:sldLayoutId id="2147483672" r:id="rId8"/>
    <p:sldLayoutId id="2147483673" r:id="rId9"/>
    <p:sldLayoutId id="2147483674" r:id="rId10"/>
    <p:sldLayoutId id="2147483671" r:id="rId11"/>
    <p:sldLayoutId id="2147483662" r:id="rId12"/>
    <p:sldLayoutId id="2147483663" r:id="rId13"/>
    <p:sldLayoutId id="2147483676" r:id="rId14"/>
    <p:sldLayoutId id="2147483677" r:id="rId15"/>
    <p:sldLayoutId id="2147483675" r:id="rId16"/>
    <p:sldLayoutId id="2147483678" r:id="rId17"/>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https://access.cloud.commerce.tn.gov/portal/public" TargetMode="Externa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Cosmetology and Barber Examiners Board</a:t>
            </a:r>
          </a:p>
        </p:txBody>
      </p:sp>
      <p:sp>
        <p:nvSpPr>
          <p:cNvPr id="5" name="Text Placeholder 4"/>
          <p:cNvSpPr>
            <a:spLocks noGrp="1"/>
          </p:cNvSpPr>
          <p:nvPr>
            <p:ph type="body" sz="quarter" idx="12"/>
          </p:nvPr>
        </p:nvSpPr>
        <p:spPr>
          <a:xfrm>
            <a:off x="381000" y="4445001"/>
            <a:ext cx="5029200" cy="812800"/>
          </a:xfrm>
        </p:spPr>
        <p:txBody>
          <a:bodyPr anchor="ctr">
            <a:normAutofit fontScale="62500" lnSpcReduction="20000"/>
          </a:bodyPr>
          <a:lstStyle/>
          <a:p>
            <a:endParaRPr lang="en-US" dirty="0">
              <a:solidFill>
                <a:schemeClr val="tx1"/>
              </a:solidFill>
            </a:endParaRPr>
          </a:p>
          <a:p>
            <a:r>
              <a:rPr lang="en-US" dirty="0">
                <a:solidFill>
                  <a:schemeClr val="tx1"/>
                </a:solidFill>
              </a:rPr>
              <a:t>Assistance with Individual License Renewals</a:t>
            </a:r>
          </a:p>
          <a:p>
            <a:endParaRPr lang="en-US" dirty="0">
              <a:solidFill>
                <a:schemeClr val="tx1"/>
              </a:solidFill>
            </a:endParaRPr>
          </a:p>
        </p:txBody>
      </p:sp>
    </p:spTree>
    <p:extLst>
      <p:ext uri="{BB962C8B-B14F-4D97-AF65-F5344CB8AC3E}">
        <p14:creationId xmlns:p14="http://schemas.microsoft.com/office/powerpoint/2010/main" val="4532752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Renewal: Important Information</a:t>
            </a:r>
          </a:p>
        </p:txBody>
      </p:sp>
      <p:sp>
        <p:nvSpPr>
          <p:cNvPr id="3" name="TextBox 2">
            <a:extLst>
              <a:ext uri="{FF2B5EF4-FFF2-40B4-BE49-F238E27FC236}">
                <a16:creationId xmlns:a16="http://schemas.microsoft.com/office/drawing/2014/main" id="{9035ABF6-16AC-2673-27F9-6B47194BDF7E}"/>
              </a:ext>
              <a:ext uri="{C183D7F6-B498-43B3-948B-1728B52AA6E4}">
                <adec:decorative xmlns:adec="http://schemas.microsoft.com/office/drawing/2017/decorative" val="0"/>
              </a:ext>
            </a:extLst>
          </p:cNvPr>
          <p:cNvSpPr txBox="1"/>
          <p:nvPr/>
        </p:nvSpPr>
        <p:spPr>
          <a:xfrm>
            <a:off x="841923" y="1180086"/>
            <a:ext cx="8149677" cy="1077218"/>
          </a:xfrm>
          <a:prstGeom prst="rect">
            <a:avLst/>
          </a:prstGeom>
          <a:solidFill>
            <a:srgbClr val="6E7073"/>
          </a:solidFill>
        </p:spPr>
        <p:txBody>
          <a:bodyPr wrap="square" rtlCol="0">
            <a:spAutoFit/>
          </a:bodyPr>
          <a:lstStyle/>
          <a:p>
            <a:endParaRPr lang="en-US" sz="1600" dirty="0">
              <a:solidFill>
                <a:schemeClr val="tx1"/>
              </a:solidFill>
              <a:latin typeface="PermianSlabSerifTypeface" panose="02000000000000000000" pitchFamily="50" charset="0"/>
            </a:endParaRPr>
          </a:p>
          <a:p>
            <a:r>
              <a:rPr lang="en-US" sz="1600" dirty="0">
                <a:solidFill>
                  <a:schemeClr val="bg1"/>
                </a:solidFill>
                <a:latin typeface="PermianSlabSerifTypeface" panose="02000000000000000000" pitchFamily="50" charset="0"/>
              </a:rPr>
              <a:t>Licenses expire every two (2) years. — Review your license and make sure it is posted where you work.</a:t>
            </a:r>
          </a:p>
          <a:p>
            <a:endParaRPr lang="en-US" sz="1600" dirty="0">
              <a:solidFill>
                <a:schemeClr val="tx1"/>
              </a:solidFill>
              <a:latin typeface="PermianSlabSerifTypeface" panose="02000000000000000000" pitchFamily="50" charset="0"/>
            </a:endParaRPr>
          </a:p>
        </p:txBody>
      </p:sp>
      <p:sp>
        <p:nvSpPr>
          <p:cNvPr id="4" name="TextBox 3">
            <a:extLst>
              <a:ext uri="{FF2B5EF4-FFF2-40B4-BE49-F238E27FC236}">
                <a16:creationId xmlns:a16="http://schemas.microsoft.com/office/drawing/2014/main" id="{C929582D-9C3E-DE24-7A90-4B4B06FA6E61}"/>
              </a:ext>
            </a:extLst>
          </p:cNvPr>
          <p:cNvSpPr txBox="1"/>
          <p:nvPr/>
        </p:nvSpPr>
        <p:spPr>
          <a:xfrm>
            <a:off x="1635755" y="2215706"/>
            <a:ext cx="7355845" cy="861774"/>
          </a:xfrm>
          <a:prstGeom prst="rect">
            <a:avLst/>
          </a:prstGeom>
          <a:solidFill>
            <a:srgbClr val="EE3524"/>
          </a:solidFill>
        </p:spPr>
        <p:txBody>
          <a:bodyPr wrap="square">
            <a:spAutoFit/>
          </a:bodyPr>
          <a:lstStyle/>
          <a:p>
            <a:endParaRPr lang="en-US" sz="1600" dirty="0">
              <a:solidFill>
                <a:schemeClr val="bg1"/>
              </a:solidFill>
              <a:latin typeface="PermianSlabSerifTypeface" panose="02000000000000000000" pitchFamily="50" charset="0"/>
            </a:endParaRPr>
          </a:p>
          <a:p>
            <a:r>
              <a:rPr lang="en-US" sz="1600" dirty="0">
                <a:solidFill>
                  <a:schemeClr val="bg1"/>
                </a:solidFill>
                <a:latin typeface="PermianSlabSerifTypeface" panose="02000000000000000000" pitchFamily="50" charset="0"/>
              </a:rPr>
              <a:t>Renewal Notices — Created 70 days before the expiration date.                           </a:t>
            </a:r>
          </a:p>
          <a:p>
            <a:r>
              <a:rPr lang="en-US" sz="1800" dirty="0">
                <a:solidFill>
                  <a:schemeClr val="bg1"/>
                </a:solidFill>
                <a:latin typeface="PermianSlabSerifTypeface" panose="02000000000000000000" pitchFamily="50" charset="0"/>
              </a:rPr>
              <a:t>                                                       </a:t>
            </a:r>
          </a:p>
        </p:txBody>
      </p:sp>
      <p:sp>
        <p:nvSpPr>
          <p:cNvPr id="6" name="TextBox 5">
            <a:extLst>
              <a:ext uri="{FF2B5EF4-FFF2-40B4-BE49-F238E27FC236}">
                <a16:creationId xmlns:a16="http://schemas.microsoft.com/office/drawing/2014/main" id="{7B5810A0-8528-68A0-FE56-EF26CCE9E699}"/>
              </a:ext>
            </a:extLst>
          </p:cNvPr>
          <p:cNvSpPr txBox="1"/>
          <p:nvPr/>
        </p:nvSpPr>
        <p:spPr>
          <a:xfrm>
            <a:off x="2618724" y="3042906"/>
            <a:ext cx="6372876" cy="1077218"/>
          </a:xfrm>
          <a:prstGeom prst="rect">
            <a:avLst/>
          </a:prstGeom>
          <a:solidFill>
            <a:srgbClr val="6E7073"/>
          </a:solidFill>
        </p:spPr>
        <p:txBody>
          <a:bodyPr wrap="square">
            <a:spAutoFit/>
          </a:bodyPr>
          <a:lstStyle/>
          <a:p>
            <a:endParaRPr lang="en-US" sz="1600" dirty="0">
              <a:solidFill>
                <a:schemeClr val="tx1"/>
              </a:solidFill>
              <a:latin typeface="PermianSlabSerifTypeface" panose="02000000000000000000" pitchFamily="50" charset="0"/>
            </a:endParaRPr>
          </a:p>
          <a:p>
            <a:r>
              <a:rPr lang="en-US" sz="1600" dirty="0">
                <a:solidFill>
                  <a:schemeClr val="bg1"/>
                </a:solidFill>
                <a:latin typeface="PermianSlabSerifTypeface" panose="02000000000000000000" pitchFamily="50" charset="0"/>
              </a:rPr>
              <a:t>Verify your contact information. — Make sure address, phone number, email and name are current.</a:t>
            </a:r>
          </a:p>
          <a:p>
            <a:endParaRPr lang="en-US" sz="1600" dirty="0">
              <a:solidFill>
                <a:schemeClr val="tx1"/>
              </a:solidFill>
              <a:latin typeface="PermianSlabSerifTypeface" panose="02000000000000000000" pitchFamily="50" charset="0"/>
            </a:endParaRPr>
          </a:p>
        </p:txBody>
      </p:sp>
      <p:sp>
        <p:nvSpPr>
          <p:cNvPr id="7" name="TextBox 6">
            <a:extLst>
              <a:ext uri="{FF2B5EF4-FFF2-40B4-BE49-F238E27FC236}">
                <a16:creationId xmlns:a16="http://schemas.microsoft.com/office/drawing/2014/main" id="{953D5417-86DF-2D6C-8A0C-829C2EAC15FD}"/>
              </a:ext>
            </a:extLst>
          </p:cNvPr>
          <p:cNvSpPr txBox="1"/>
          <p:nvPr/>
        </p:nvSpPr>
        <p:spPr>
          <a:xfrm>
            <a:off x="4187277" y="4038600"/>
            <a:ext cx="4804323" cy="1323439"/>
          </a:xfrm>
          <a:prstGeom prst="rect">
            <a:avLst/>
          </a:prstGeom>
          <a:solidFill>
            <a:srgbClr val="EE3524"/>
          </a:solidFill>
        </p:spPr>
        <p:txBody>
          <a:bodyPr wrap="square">
            <a:spAutoFit/>
          </a:bodyPr>
          <a:lstStyle/>
          <a:p>
            <a:endParaRPr lang="en-US" sz="1600" dirty="0">
              <a:solidFill>
                <a:schemeClr val="bg1"/>
              </a:solidFill>
              <a:latin typeface="PermianSlabSerifTypeface" panose="02000000000000000000" pitchFamily="50" charset="0"/>
            </a:endParaRPr>
          </a:p>
          <a:p>
            <a:r>
              <a:rPr lang="en-US" sz="1600" dirty="0">
                <a:solidFill>
                  <a:schemeClr val="bg1"/>
                </a:solidFill>
                <a:latin typeface="PermianSlabSerifTypeface" panose="02000000000000000000" pitchFamily="50" charset="0"/>
              </a:rPr>
              <a:t>Late Renewal — $25 late fee is charged for a late renewal. Renewal grace period is three (3) years. After three (3) years, you will need to retest.</a:t>
            </a:r>
          </a:p>
          <a:p>
            <a:endParaRPr lang="en-US" sz="1600" dirty="0">
              <a:solidFill>
                <a:schemeClr val="bg1"/>
              </a:solidFill>
              <a:latin typeface="PermianSlabSerifTypeface" panose="02000000000000000000" pitchFamily="50" charset="0"/>
            </a:endParaRPr>
          </a:p>
        </p:txBody>
      </p:sp>
      <p:pic>
        <p:nvPicPr>
          <p:cNvPr id="8" name="Picture 7">
            <a:extLst>
              <a:ext uri="{FF2B5EF4-FFF2-40B4-BE49-F238E27FC236}">
                <a16:creationId xmlns:a16="http://schemas.microsoft.com/office/drawing/2014/main" id="{42CED569-9A46-C84E-4621-2747D5BAF355}"/>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148677" y="3962400"/>
            <a:ext cx="2767824" cy="2267909"/>
          </a:xfrm>
          <a:prstGeom prst="rect">
            <a:avLst/>
          </a:prstGeom>
        </p:spPr>
      </p:pic>
    </p:spTree>
    <p:extLst>
      <p:ext uri="{BB962C8B-B14F-4D97-AF65-F5344CB8AC3E}">
        <p14:creationId xmlns:p14="http://schemas.microsoft.com/office/powerpoint/2010/main" val="20821837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Where to Renew</a:t>
            </a:r>
          </a:p>
        </p:txBody>
      </p:sp>
      <p:sp>
        <p:nvSpPr>
          <p:cNvPr id="2" name="Content Placeholder 1">
            <a:extLst>
              <a:ext uri="{FF2B5EF4-FFF2-40B4-BE49-F238E27FC236}">
                <a16:creationId xmlns:a16="http://schemas.microsoft.com/office/drawing/2014/main" id="{C67D7E54-7BF9-6600-8A6D-372863C70788}"/>
              </a:ext>
            </a:extLst>
          </p:cNvPr>
          <p:cNvSpPr txBox="1">
            <a:spLocks noGrp="1"/>
          </p:cNvSpPr>
          <p:nvPr>
            <p:ph idx="1"/>
          </p:nvPr>
        </p:nvSpPr>
        <p:spPr>
          <a:xfrm>
            <a:off x="395696" y="1752600"/>
            <a:ext cx="8352608" cy="904863"/>
          </a:xfrm>
          <a:prstGeom prst="rect">
            <a:avLst/>
          </a:prstGeom>
          <a:noFill/>
        </p:spPr>
        <p:txBody>
          <a:bodyPr wrap="none" rtlCol="0">
            <a:spAutoFit/>
          </a:bodyPr>
          <a:lstStyle/>
          <a:p>
            <a:pPr marL="0" indent="0" algn="ctr">
              <a:buNone/>
            </a:pPr>
            <a:r>
              <a:rPr lang="en-US" sz="2400" dirty="0">
                <a:latin typeface="PermianSlabSerifTypeface" panose="02000000000000000000" pitchFamily="50" charset="0"/>
              </a:rPr>
              <a:t>Visit </a:t>
            </a:r>
            <a:r>
              <a:rPr lang="en-US" sz="2400" dirty="0">
                <a:solidFill>
                  <a:srgbClr val="0022A1"/>
                </a:solidFill>
                <a:latin typeface="PermianSlabSerifTypeface" panose="02000000000000000000" pitchFamily="50" charset="0"/>
                <a:hlinkClick r:id="rId2">
                  <a:extLst>
                    <a:ext uri="{A12FA001-AC4F-418D-AE19-62706E023703}">
                      <ahyp:hlinkClr xmlns:ahyp="http://schemas.microsoft.com/office/drawing/2018/hyperlinkcolor" val="tx"/>
                    </a:ext>
                  </a:extLst>
                </a:hlinkClick>
              </a:rPr>
              <a:t>https://access.cloud.commerce.tn.gov/portal/public</a:t>
            </a:r>
            <a:endParaRPr lang="en-US" sz="2400" dirty="0">
              <a:solidFill>
                <a:srgbClr val="0022A1"/>
              </a:solidFill>
              <a:latin typeface="PermianSlabSerifTypeface" panose="02000000000000000000" pitchFamily="50" charset="0"/>
            </a:endParaRPr>
          </a:p>
          <a:p>
            <a:pPr algn="ctr"/>
            <a:endParaRPr lang="en-US" sz="2400" dirty="0">
              <a:latin typeface="PermianSlabSerifTypeface" panose="02000000000000000000" pitchFamily="50" charset="0"/>
            </a:endParaRPr>
          </a:p>
        </p:txBody>
      </p:sp>
      <p:sp>
        <p:nvSpPr>
          <p:cNvPr id="6" name="TextBox 5">
            <a:extLst>
              <a:ext uri="{FF2B5EF4-FFF2-40B4-BE49-F238E27FC236}">
                <a16:creationId xmlns:a16="http://schemas.microsoft.com/office/drawing/2014/main" id="{7003CA37-413A-6326-DEB8-642CC8286909}"/>
              </a:ext>
            </a:extLst>
          </p:cNvPr>
          <p:cNvSpPr txBox="1"/>
          <p:nvPr/>
        </p:nvSpPr>
        <p:spPr>
          <a:xfrm>
            <a:off x="2267712" y="2743200"/>
            <a:ext cx="4608576" cy="338554"/>
          </a:xfrm>
          <a:prstGeom prst="rect">
            <a:avLst/>
          </a:prstGeom>
          <a:noFill/>
        </p:spPr>
        <p:txBody>
          <a:bodyPr wrap="square" rtlCol="0">
            <a:spAutoFit/>
          </a:bodyPr>
          <a:lstStyle/>
          <a:p>
            <a:r>
              <a:rPr lang="en-US" sz="1600" dirty="0">
                <a:solidFill>
                  <a:schemeClr val="tx1"/>
                </a:solidFill>
                <a:latin typeface="PermianSlabSerifTypeface" panose="02000000000000000000" pitchFamily="50" charset="0"/>
              </a:rPr>
              <a:t>Select the Renew tile to begin the application.</a:t>
            </a:r>
          </a:p>
        </p:txBody>
      </p:sp>
      <p:pic>
        <p:nvPicPr>
          <p:cNvPr id="3" name="Picture 2" descr="Graphical representation of the Renew tile on the quick actions menu, with a speaker and soundwaves and the word renew underneath. ">
            <a:extLst>
              <a:ext uri="{FF2B5EF4-FFF2-40B4-BE49-F238E27FC236}">
                <a16:creationId xmlns:a16="http://schemas.microsoft.com/office/drawing/2014/main" id="{CE1ACC6A-D71D-429B-8F81-2DBA1192B1C4}"/>
              </a:ext>
              <a:ext uri="{C183D7F6-B498-43B3-948B-1728B52AA6E4}">
                <adec:decorative xmlns:adec="http://schemas.microsoft.com/office/drawing/2017/decorative" val="0"/>
              </a:ext>
            </a:extLst>
          </p:cNvPr>
          <p:cNvPicPr>
            <a:picLocks noChangeAspect="1"/>
          </p:cNvPicPr>
          <p:nvPr/>
        </p:nvPicPr>
        <p:blipFill>
          <a:blip r:embed="rId3"/>
          <a:stretch>
            <a:fillRect/>
          </a:stretch>
        </p:blipFill>
        <p:spPr>
          <a:xfrm>
            <a:off x="3705225" y="3657600"/>
            <a:ext cx="1733550" cy="2143125"/>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Tree>
    <p:extLst>
      <p:ext uri="{BB962C8B-B14F-4D97-AF65-F5344CB8AC3E}">
        <p14:creationId xmlns:p14="http://schemas.microsoft.com/office/powerpoint/2010/main" val="11919469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Online Renewal Introduction </a:t>
            </a:r>
          </a:p>
        </p:txBody>
      </p:sp>
      <p:sp>
        <p:nvSpPr>
          <p:cNvPr id="7" name="TextBox 6">
            <a:extLst>
              <a:ext uri="{FF2B5EF4-FFF2-40B4-BE49-F238E27FC236}">
                <a16:creationId xmlns:a16="http://schemas.microsoft.com/office/drawing/2014/main" id="{5F5A91BC-9983-0D6E-4492-28D5B1C65D1B}"/>
              </a:ext>
            </a:extLst>
          </p:cNvPr>
          <p:cNvSpPr txBox="1"/>
          <p:nvPr/>
        </p:nvSpPr>
        <p:spPr>
          <a:xfrm>
            <a:off x="152399" y="1371600"/>
            <a:ext cx="8867775" cy="1277273"/>
          </a:xfrm>
          <a:prstGeom prst="rect">
            <a:avLst/>
          </a:prstGeom>
          <a:noFill/>
          <a:ln w="57150">
            <a:solidFill>
              <a:srgbClr val="6E7073"/>
            </a:solidFill>
          </a:ln>
        </p:spPr>
        <p:txBody>
          <a:bodyPr wrap="square">
            <a:spAutoFit/>
          </a:bodyPr>
          <a:lstStyle/>
          <a:p>
            <a:r>
              <a:rPr lang="en-US" sz="1100" b="1" dirty="0">
                <a:latin typeface="PermianSlabSerifTypeface" panose="02000000000000000000" pitchFamily="50" charset="0"/>
              </a:rPr>
              <a:t>Welcome to the Department of Commerce and Insurance Online Licensing Services.</a:t>
            </a:r>
          </a:p>
          <a:p>
            <a:endParaRPr lang="en-US" sz="1100" dirty="0">
              <a:latin typeface="PermianSlabSerifTypeface" panose="02000000000000000000" pitchFamily="50" charset="0"/>
            </a:endParaRPr>
          </a:p>
          <a:p>
            <a:r>
              <a:rPr lang="en-US" sz="1100" dirty="0">
                <a:latin typeface="PermianSlabSerifTypeface" panose="02000000000000000000" pitchFamily="50" charset="0"/>
              </a:rPr>
              <a:t>This application is to complete the renewal of any of the individual licenses listed: master barber, barber technician, cosmetologist, cosmetologist/aesthetician, aesthetician, manicurist, eyelash specialist and natural hair stylist. The application must be completed and paid for prior to the expiration date to avoid the assessment of a $25.00 late fee.</a:t>
            </a:r>
          </a:p>
          <a:p>
            <a:endParaRPr lang="en-US" sz="1100" dirty="0">
              <a:latin typeface="PermianSlabSerifTypeface" panose="02000000000000000000" pitchFamily="50" charset="0"/>
            </a:endParaRPr>
          </a:p>
          <a:p>
            <a:r>
              <a:rPr lang="en-US" sz="1100" dirty="0">
                <a:latin typeface="PermianSlabSerifTypeface" panose="02000000000000000000" pitchFamily="50" charset="0"/>
              </a:rPr>
              <a:t>Final processing of your application is subject to administrative review.</a:t>
            </a:r>
          </a:p>
        </p:txBody>
      </p:sp>
      <p:sp>
        <p:nvSpPr>
          <p:cNvPr id="9" name="TextBox 8">
            <a:extLst>
              <a:ext uri="{FF2B5EF4-FFF2-40B4-BE49-F238E27FC236}">
                <a16:creationId xmlns:a16="http://schemas.microsoft.com/office/drawing/2014/main" id="{09893621-1542-5ED5-FFD8-52272265ED75}"/>
              </a:ext>
            </a:extLst>
          </p:cNvPr>
          <p:cNvSpPr txBox="1"/>
          <p:nvPr/>
        </p:nvSpPr>
        <p:spPr>
          <a:xfrm>
            <a:off x="3352800" y="2737924"/>
            <a:ext cx="2438400" cy="369332"/>
          </a:xfrm>
          <a:prstGeom prst="rect">
            <a:avLst/>
          </a:prstGeom>
          <a:noFill/>
        </p:spPr>
        <p:txBody>
          <a:bodyPr wrap="square" rtlCol="0">
            <a:spAutoFit/>
          </a:bodyPr>
          <a:lstStyle/>
          <a:p>
            <a:r>
              <a:rPr lang="en-US" dirty="0">
                <a:latin typeface="PermianSlabSerifTypeface" panose="02000000000000000000" pitchFamily="50" charset="0"/>
              </a:rPr>
              <a:t>You will be asked to:</a:t>
            </a:r>
          </a:p>
        </p:txBody>
      </p:sp>
      <p:sp>
        <p:nvSpPr>
          <p:cNvPr id="8" name="TextBox 7">
            <a:extLst>
              <a:ext uri="{FF2B5EF4-FFF2-40B4-BE49-F238E27FC236}">
                <a16:creationId xmlns:a16="http://schemas.microsoft.com/office/drawing/2014/main" id="{A5052D2B-B7A8-8610-D044-F4A9D7C77EFB}"/>
              </a:ext>
            </a:extLst>
          </p:cNvPr>
          <p:cNvSpPr txBox="1"/>
          <p:nvPr/>
        </p:nvSpPr>
        <p:spPr>
          <a:xfrm>
            <a:off x="159588" y="3196307"/>
            <a:ext cx="8832012" cy="861774"/>
          </a:xfrm>
          <a:prstGeom prst="rect">
            <a:avLst/>
          </a:prstGeom>
          <a:solidFill>
            <a:srgbClr val="EE3524"/>
          </a:solidFill>
        </p:spPr>
        <p:txBody>
          <a:bodyPr wrap="square" rtlCol="0">
            <a:spAutoFit/>
          </a:bodyPr>
          <a:lstStyle/>
          <a:p>
            <a:endParaRPr lang="en-US" sz="1600" dirty="0">
              <a:solidFill>
                <a:schemeClr val="bg1"/>
              </a:solidFill>
            </a:endParaRPr>
          </a:p>
          <a:p>
            <a:r>
              <a:rPr lang="en-US" sz="1600" dirty="0">
                <a:solidFill>
                  <a:schemeClr val="bg1"/>
                </a:solidFill>
                <a:latin typeface="PermianSlabSerifTypeface" panose="02000000000000000000" pitchFamily="50" charset="0"/>
              </a:rPr>
              <a:t>Answer questions about your license and verify your contact information.</a:t>
            </a:r>
          </a:p>
          <a:p>
            <a:endParaRPr lang="en-US" sz="1600" dirty="0">
              <a:solidFill>
                <a:schemeClr val="bg1"/>
              </a:solidFill>
            </a:endParaRPr>
          </a:p>
        </p:txBody>
      </p:sp>
      <p:sp>
        <p:nvSpPr>
          <p:cNvPr id="10" name="TextBox 9">
            <a:extLst>
              <a:ext uri="{FF2B5EF4-FFF2-40B4-BE49-F238E27FC236}">
                <a16:creationId xmlns:a16="http://schemas.microsoft.com/office/drawing/2014/main" id="{9E8DE24A-D3D6-344A-FD9D-9B5B3C11241B}"/>
              </a:ext>
            </a:extLst>
          </p:cNvPr>
          <p:cNvSpPr txBox="1"/>
          <p:nvPr/>
        </p:nvSpPr>
        <p:spPr>
          <a:xfrm>
            <a:off x="907212" y="4039111"/>
            <a:ext cx="8077200" cy="1077218"/>
          </a:xfrm>
          <a:prstGeom prst="rect">
            <a:avLst/>
          </a:prstGeom>
          <a:solidFill>
            <a:srgbClr val="6E7073"/>
          </a:solidFill>
        </p:spPr>
        <p:txBody>
          <a:bodyPr wrap="square">
            <a:spAutoFit/>
          </a:bodyPr>
          <a:lstStyle/>
          <a:p>
            <a:endParaRPr lang="en-US" sz="1600" dirty="0">
              <a:solidFill>
                <a:schemeClr val="bg1"/>
              </a:solidFill>
              <a:latin typeface="PermianSlabSerifTypeface" panose="02000000000000000000" pitchFamily="50" charset="0"/>
            </a:endParaRPr>
          </a:p>
          <a:p>
            <a:r>
              <a:rPr lang="en-US" sz="1600" dirty="0">
                <a:solidFill>
                  <a:schemeClr val="bg1"/>
                </a:solidFill>
                <a:latin typeface="PermianSlabSerifTypeface" panose="02000000000000000000" pitchFamily="50" charset="0"/>
              </a:rPr>
              <a:t>* Domestic Violence training is only required once.</a:t>
            </a:r>
          </a:p>
          <a:p>
            <a:r>
              <a:rPr lang="en-US" sz="1600" dirty="0">
                <a:solidFill>
                  <a:schemeClr val="bg1"/>
                </a:solidFill>
                <a:latin typeface="PermianSlabSerifTypeface" panose="02000000000000000000" pitchFamily="50" charset="0"/>
              </a:rPr>
              <a:t>* For name change, include document proof of the legal name change.</a:t>
            </a:r>
          </a:p>
          <a:p>
            <a:endParaRPr lang="en-US" sz="1600" dirty="0">
              <a:solidFill>
                <a:schemeClr val="bg1"/>
              </a:solidFill>
              <a:latin typeface="PermianSlabSerifTypeface" panose="02000000000000000000" pitchFamily="50" charset="0"/>
            </a:endParaRPr>
          </a:p>
        </p:txBody>
      </p:sp>
      <p:sp>
        <p:nvSpPr>
          <p:cNvPr id="11" name="TextBox 10">
            <a:extLst>
              <a:ext uri="{FF2B5EF4-FFF2-40B4-BE49-F238E27FC236}">
                <a16:creationId xmlns:a16="http://schemas.microsoft.com/office/drawing/2014/main" id="{E06A92ED-0790-946F-F09F-F6180D012C3C}"/>
              </a:ext>
            </a:extLst>
          </p:cNvPr>
          <p:cNvSpPr txBox="1"/>
          <p:nvPr/>
        </p:nvSpPr>
        <p:spPr>
          <a:xfrm>
            <a:off x="2314918" y="5055513"/>
            <a:ext cx="6669494" cy="861774"/>
          </a:xfrm>
          <a:prstGeom prst="rect">
            <a:avLst/>
          </a:prstGeom>
          <a:solidFill>
            <a:srgbClr val="EE3524"/>
          </a:solidFill>
        </p:spPr>
        <p:txBody>
          <a:bodyPr wrap="square">
            <a:spAutoFit/>
          </a:bodyPr>
          <a:lstStyle/>
          <a:p>
            <a:endParaRPr lang="en-US" sz="1600" dirty="0">
              <a:solidFill>
                <a:schemeClr val="bg1"/>
              </a:solidFill>
            </a:endParaRPr>
          </a:p>
          <a:p>
            <a:r>
              <a:rPr lang="en-US" sz="1600" dirty="0">
                <a:solidFill>
                  <a:schemeClr val="bg1"/>
                </a:solidFill>
                <a:latin typeface="PermianSlabSerifTypeface" panose="02000000000000000000" pitchFamily="50" charset="0"/>
              </a:rPr>
              <a:t>Pay a renewal fee of $60.00.</a:t>
            </a:r>
          </a:p>
          <a:p>
            <a:endParaRPr lang="en-US" sz="1600" dirty="0">
              <a:solidFill>
                <a:schemeClr val="bg1"/>
              </a:solidFill>
            </a:endParaRPr>
          </a:p>
        </p:txBody>
      </p:sp>
    </p:spTree>
    <p:extLst>
      <p:ext uri="{BB962C8B-B14F-4D97-AF65-F5344CB8AC3E}">
        <p14:creationId xmlns:p14="http://schemas.microsoft.com/office/powerpoint/2010/main" val="22724759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DEE4FB-4293-B879-11AE-661072FB3FFC}"/>
              </a:ext>
            </a:extLst>
          </p:cNvPr>
          <p:cNvSpPr>
            <a:spLocks noGrp="1"/>
          </p:cNvSpPr>
          <p:nvPr>
            <p:ph type="title"/>
          </p:nvPr>
        </p:nvSpPr>
        <p:spPr/>
        <p:txBody>
          <a:bodyPr/>
          <a:lstStyle/>
          <a:p>
            <a:r>
              <a:rPr lang="en-US" dirty="0"/>
              <a:t>Summary</a:t>
            </a:r>
          </a:p>
        </p:txBody>
      </p:sp>
      <p:sp>
        <p:nvSpPr>
          <p:cNvPr id="4" name="TextBox 3">
            <a:extLst>
              <a:ext uri="{FF2B5EF4-FFF2-40B4-BE49-F238E27FC236}">
                <a16:creationId xmlns:a16="http://schemas.microsoft.com/office/drawing/2014/main" id="{0A99BE4B-032B-C375-4B08-B12E8420B057}"/>
              </a:ext>
            </a:extLst>
          </p:cNvPr>
          <p:cNvSpPr txBox="1"/>
          <p:nvPr/>
        </p:nvSpPr>
        <p:spPr>
          <a:xfrm>
            <a:off x="-4313" y="1063823"/>
            <a:ext cx="9144000" cy="1323439"/>
          </a:xfrm>
          <a:prstGeom prst="rect">
            <a:avLst/>
          </a:prstGeom>
          <a:solidFill>
            <a:srgbClr val="EE3524"/>
          </a:solidFill>
        </p:spPr>
        <p:txBody>
          <a:bodyPr wrap="square" rtlCol="0">
            <a:spAutoFit/>
          </a:bodyPr>
          <a:lstStyle/>
          <a:p>
            <a:endParaRPr lang="en-US" sz="2000" dirty="0">
              <a:solidFill>
                <a:schemeClr val="bg1"/>
              </a:solidFill>
              <a:latin typeface="PermianSlabSerifTypeface" panose="02000000000000000000" pitchFamily="50" charset="0"/>
            </a:endParaRPr>
          </a:p>
          <a:p>
            <a:pPr algn="ctr"/>
            <a:r>
              <a:rPr lang="en-US" sz="2000" dirty="0">
                <a:solidFill>
                  <a:schemeClr val="bg1"/>
                </a:solidFill>
                <a:latin typeface="PermianSlabSerifTypeface" panose="02000000000000000000" pitchFamily="50" charset="0"/>
              </a:rPr>
              <a:t>View the summary of the information you provided. Click the pencil icon to make necessary changes. Click Submit when complete.</a:t>
            </a:r>
          </a:p>
          <a:p>
            <a:endParaRPr lang="en-US" sz="2000" dirty="0">
              <a:solidFill>
                <a:schemeClr val="bg1"/>
              </a:solidFill>
              <a:latin typeface="PermianSlabSerifTypeface" panose="02000000000000000000" pitchFamily="50" charset="0"/>
            </a:endParaRPr>
          </a:p>
        </p:txBody>
      </p:sp>
      <p:sp>
        <p:nvSpPr>
          <p:cNvPr id="5" name="TextBox 4">
            <a:extLst>
              <a:ext uri="{FF2B5EF4-FFF2-40B4-BE49-F238E27FC236}">
                <a16:creationId xmlns:a16="http://schemas.microsoft.com/office/drawing/2014/main" id="{E15F45A1-B1D2-C5A9-D36B-5E05CE323D09}"/>
              </a:ext>
            </a:extLst>
          </p:cNvPr>
          <p:cNvSpPr txBox="1"/>
          <p:nvPr/>
        </p:nvSpPr>
        <p:spPr>
          <a:xfrm>
            <a:off x="452887" y="2855201"/>
            <a:ext cx="8229600" cy="738664"/>
          </a:xfrm>
          <a:prstGeom prst="rect">
            <a:avLst/>
          </a:prstGeom>
          <a:noFill/>
          <a:ln w="22225">
            <a:solidFill>
              <a:srgbClr val="174A7C"/>
            </a:solidFill>
          </a:ln>
        </p:spPr>
        <p:txBody>
          <a:bodyPr wrap="square">
            <a:spAutoFit/>
          </a:bodyPr>
          <a:lstStyle/>
          <a:p>
            <a:r>
              <a:rPr lang="en-US" sz="1400" dirty="0">
                <a:latin typeface="PermianSlabSerifTypeface" panose="02000000000000000000" pitchFamily="50" charset="0"/>
              </a:rPr>
              <a:t>You must agree to a statement that the information and documentation provided is accurate and true to the best of your ability, and that you understand that providing false information may result in the denial, suspension, or revocation of any license, certificate, or permit issued. </a:t>
            </a:r>
          </a:p>
        </p:txBody>
      </p:sp>
      <p:sp>
        <p:nvSpPr>
          <p:cNvPr id="6" name="TextBox 5">
            <a:extLst>
              <a:ext uri="{FF2B5EF4-FFF2-40B4-BE49-F238E27FC236}">
                <a16:creationId xmlns:a16="http://schemas.microsoft.com/office/drawing/2014/main" id="{47F6ECB4-BEAF-D179-688D-44E1FA9B4394}"/>
              </a:ext>
            </a:extLst>
          </p:cNvPr>
          <p:cNvSpPr txBox="1"/>
          <p:nvPr/>
        </p:nvSpPr>
        <p:spPr>
          <a:xfrm>
            <a:off x="0" y="4162961"/>
            <a:ext cx="9139687" cy="1631216"/>
          </a:xfrm>
          <a:prstGeom prst="rect">
            <a:avLst/>
          </a:prstGeom>
          <a:solidFill>
            <a:srgbClr val="EE3524"/>
          </a:solidFill>
        </p:spPr>
        <p:txBody>
          <a:bodyPr wrap="square" rtlCol="0">
            <a:spAutoFit/>
          </a:bodyPr>
          <a:lstStyle/>
          <a:p>
            <a:endParaRPr lang="en-US" sz="2000" dirty="0">
              <a:solidFill>
                <a:schemeClr val="bg1"/>
              </a:solidFill>
              <a:latin typeface="PermianSlabSerifTypeface" panose="02000000000000000000" pitchFamily="50" charset="0"/>
            </a:endParaRPr>
          </a:p>
          <a:p>
            <a:pPr algn="ctr"/>
            <a:r>
              <a:rPr lang="en-US" sz="2000" dirty="0">
                <a:solidFill>
                  <a:schemeClr val="bg1"/>
                </a:solidFill>
                <a:latin typeface="PermianSlabSerifTypeface" panose="02000000000000000000" pitchFamily="50" charset="0"/>
              </a:rPr>
              <a:t>You will see a notification that your application has been submitted successfully and that a shopping cart entry has been created for this transaction.  </a:t>
            </a:r>
          </a:p>
          <a:p>
            <a:endParaRPr lang="en-US" sz="2000" dirty="0">
              <a:solidFill>
                <a:schemeClr val="bg1"/>
              </a:solidFill>
              <a:latin typeface="PermianSlabSerifTypeface" panose="02000000000000000000" pitchFamily="50" charset="0"/>
            </a:endParaRPr>
          </a:p>
        </p:txBody>
      </p:sp>
    </p:spTree>
    <p:extLst>
      <p:ext uri="{BB962C8B-B14F-4D97-AF65-F5344CB8AC3E}">
        <p14:creationId xmlns:p14="http://schemas.microsoft.com/office/powerpoint/2010/main" val="416893834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833504-D1B9-1033-7498-1FC8839E3F30}"/>
              </a:ext>
            </a:extLst>
          </p:cNvPr>
          <p:cNvSpPr>
            <a:spLocks noGrp="1"/>
          </p:cNvSpPr>
          <p:nvPr>
            <p:ph type="title"/>
          </p:nvPr>
        </p:nvSpPr>
        <p:spPr/>
        <p:txBody>
          <a:bodyPr/>
          <a:lstStyle/>
          <a:p>
            <a:r>
              <a:rPr lang="en-US" dirty="0"/>
              <a:t>Payment</a:t>
            </a:r>
          </a:p>
        </p:txBody>
      </p:sp>
      <p:sp>
        <p:nvSpPr>
          <p:cNvPr id="9" name="TextBox 8">
            <a:extLst>
              <a:ext uri="{FF2B5EF4-FFF2-40B4-BE49-F238E27FC236}">
                <a16:creationId xmlns:a16="http://schemas.microsoft.com/office/drawing/2014/main" id="{26EB35A9-488E-9F29-912B-A12992443C2D}"/>
              </a:ext>
            </a:extLst>
          </p:cNvPr>
          <p:cNvSpPr txBox="1"/>
          <p:nvPr/>
        </p:nvSpPr>
        <p:spPr>
          <a:xfrm>
            <a:off x="0" y="1055180"/>
            <a:ext cx="9144000" cy="1200329"/>
          </a:xfrm>
          <a:prstGeom prst="rect">
            <a:avLst/>
          </a:prstGeom>
          <a:solidFill>
            <a:srgbClr val="EE3524"/>
          </a:solidFill>
        </p:spPr>
        <p:txBody>
          <a:bodyPr wrap="square" rtlCol="0">
            <a:spAutoFit/>
          </a:bodyPr>
          <a:lstStyle/>
          <a:p>
            <a:pPr algn="ctr"/>
            <a:endParaRPr lang="en-US" dirty="0">
              <a:solidFill>
                <a:schemeClr val="bg1"/>
              </a:solidFill>
              <a:latin typeface="PermianSlabSerifTypeface" panose="02000000000000000000" pitchFamily="50" charset="0"/>
            </a:endParaRPr>
          </a:p>
          <a:p>
            <a:pPr algn="ctr"/>
            <a:r>
              <a:rPr lang="en-US" dirty="0">
                <a:solidFill>
                  <a:schemeClr val="bg1"/>
                </a:solidFill>
                <a:latin typeface="PermianSlabSerifTypeface" panose="02000000000000000000" pitchFamily="50" charset="0"/>
              </a:rPr>
              <a:t>Your application is not complete until payment is submitted.  </a:t>
            </a:r>
          </a:p>
          <a:p>
            <a:pPr algn="ctr"/>
            <a:r>
              <a:rPr lang="en-US" dirty="0">
                <a:solidFill>
                  <a:schemeClr val="bg1"/>
                </a:solidFill>
                <a:latin typeface="PermianSlabSerifTypeface" panose="02000000000000000000" pitchFamily="50" charset="0"/>
              </a:rPr>
              <a:t>Click Pay Now to proceed.</a:t>
            </a:r>
          </a:p>
          <a:p>
            <a:pPr algn="ctr"/>
            <a:endParaRPr lang="en-US" dirty="0">
              <a:solidFill>
                <a:schemeClr val="bg1"/>
              </a:solidFill>
              <a:latin typeface="PermianSlabSerifTypeface" panose="02000000000000000000" pitchFamily="50" charset="0"/>
            </a:endParaRPr>
          </a:p>
        </p:txBody>
      </p:sp>
      <p:sp>
        <p:nvSpPr>
          <p:cNvPr id="8" name="TextBox 7">
            <a:extLst>
              <a:ext uri="{FF2B5EF4-FFF2-40B4-BE49-F238E27FC236}">
                <a16:creationId xmlns:a16="http://schemas.microsoft.com/office/drawing/2014/main" id="{775181AC-42F3-B55C-3FD6-3E5EE6C6527A}"/>
              </a:ext>
            </a:extLst>
          </p:cNvPr>
          <p:cNvSpPr txBox="1"/>
          <p:nvPr/>
        </p:nvSpPr>
        <p:spPr>
          <a:xfrm>
            <a:off x="0" y="2255509"/>
            <a:ext cx="9144000" cy="369332"/>
          </a:xfrm>
          <a:prstGeom prst="rect">
            <a:avLst/>
          </a:prstGeom>
          <a:solidFill>
            <a:schemeClr val="tx2"/>
          </a:solidFill>
        </p:spPr>
        <p:txBody>
          <a:bodyPr wrap="square" rtlCol="0">
            <a:spAutoFit/>
          </a:bodyPr>
          <a:lstStyle/>
          <a:p>
            <a:pPr algn="ctr"/>
            <a:r>
              <a:rPr lang="en-US" dirty="0">
                <a:solidFill>
                  <a:schemeClr val="bg1"/>
                </a:solidFill>
                <a:latin typeface="PermianSlabSerifTypeface" panose="02000000000000000000" pitchFamily="50" charset="0"/>
              </a:rPr>
              <a:t>Navigate the payment screens to enter your payment details:</a:t>
            </a:r>
          </a:p>
        </p:txBody>
      </p:sp>
      <p:sp>
        <p:nvSpPr>
          <p:cNvPr id="4" name="TextBox 3">
            <a:extLst>
              <a:ext uri="{FF2B5EF4-FFF2-40B4-BE49-F238E27FC236}">
                <a16:creationId xmlns:a16="http://schemas.microsoft.com/office/drawing/2014/main" id="{C7058198-B2A2-27DE-80E0-00A318B79EC3}"/>
              </a:ext>
            </a:extLst>
          </p:cNvPr>
          <p:cNvSpPr txBox="1"/>
          <p:nvPr/>
        </p:nvSpPr>
        <p:spPr>
          <a:xfrm>
            <a:off x="838200" y="2836854"/>
            <a:ext cx="8305800" cy="861774"/>
          </a:xfrm>
          <a:prstGeom prst="rect">
            <a:avLst/>
          </a:prstGeom>
          <a:solidFill>
            <a:srgbClr val="EE3524"/>
          </a:solidFill>
        </p:spPr>
        <p:txBody>
          <a:bodyPr wrap="square" lIns="91440" tIns="45720" rIns="91440" bIns="45720" rtlCol="0" anchor="t">
            <a:spAutoFit/>
          </a:bodyPr>
          <a:lstStyle/>
          <a:p>
            <a:endParaRPr lang="en-US" sz="1600" dirty="0">
              <a:solidFill>
                <a:schemeClr val="bg1"/>
              </a:solidFill>
              <a:latin typeface="PermianSlabSerifTypeface" panose="02000000000000000000" pitchFamily="50" charset="0"/>
            </a:endParaRPr>
          </a:p>
          <a:p>
            <a:r>
              <a:rPr lang="en-US" sz="1600">
                <a:solidFill>
                  <a:schemeClr val="bg1"/>
                </a:solidFill>
                <a:latin typeface="PermianSlabSerifTypeface"/>
              </a:rPr>
              <a:t>- Select transactions to pay.</a:t>
            </a:r>
            <a:endParaRPr lang="en-US" sz="1600">
              <a:solidFill>
                <a:schemeClr val="bg1"/>
              </a:solidFill>
              <a:latin typeface="PermianSlabSerifTypeface" panose="02000000000000000000" pitchFamily="50" charset="0"/>
            </a:endParaRPr>
          </a:p>
          <a:p>
            <a:endParaRPr lang="en-US" sz="1600" dirty="0">
              <a:solidFill>
                <a:schemeClr val="bg1"/>
              </a:solidFill>
              <a:latin typeface="PermianSlabSerifTypeface" panose="02000000000000000000" pitchFamily="50" charset="0"/>
            </a:endParaRPr>
          </a:p>
        </p:txBody>
      </p:sp>
      <p:sp>
        <p:nvSpPr>
          <p:cNvPr id="5" name="TextBox 4">
            <a:extLst>
              <a:ext uri="{FF2B5EF4-FFF2-40B4-BE49-F238E27FC236}">
                <a16:creationId xmlns:a16="http://schemas.microsoft.com/office/drawing/2014/main" id="{F06A1F61-BF0A-3E89-ADB4-4472EBE9B86E}"/>
              </a:ext>
            </a:extLst>
          </p:cNvPr>
          <p:cNvSpPr txBox="1"/>
          <p:nvPr/>
        </p:nvSpPr>
        <p:spPr>
          <a:xfrm>
            <a:off x="1981200" y="3592332"/>
            <a:ext cx="7162800" cy="861774"/>
          </a:xfrm>
          <a:prstGeom prst="rect">
            <a:avLst/>
          </a:prstGeom>
          <a:solidFill>
            <a:srgbClr val="6E7073"/>
          </a:solidFill>
        </p:spPr>
        <p:txBody>
          <a:bodyPr wrap="square" rtlCol="0">
            <a:spAutoFit/>
          </a:bodyPr>
          <a:lstStyle/>
          <a:p>
            <a:endParaRPr lang="en-US" sz="1600" dirty="0">
              <a:solidFill>
                <a:schemeClr val="bg1"/>
              </a:solidFill>
              <a:latin typeface="PermianSlabSerifTypeface" panose="02000000000000000000" pitchFamily="50" charset="0"/>
            </a:endParaRPr>
          </a:p>
          <a:p>
            <a:r>
              <a:rPr lang="en-US" sz="1600" dirty="0">
                <a:solidFill>
                  <a:schemeClr val="bg1"/>
                </a:solidFill>
                <a:latin typeface="PermianSlabSerifTypeface" panose="02000000000000000000" pitchFamily="50" charset="0"/>
              </a:rPr>
              <a:t>- Confirm Payment Details</a:t>
            </a:r>
          </a:p>
          <a:p>
            <a:endParaRPr lang="en-US" sz="1600" dirty="0">
              <a:solidFill>
                <a:schemeClr val="bg1"/>
              </a:solidFill>
              <a:latin typeface="PermianSlabSerifTypeface" panose="02000000000000000000" pitchFamily="50" charset="0"/>
            </a:endParaRPr>
          </a:p>
        </p:txBody>
      </p:sp>
      <p:sp>
        <p:nvSpPr>
          <p:cNvPr id="6" name="TextBox 5">
            <a:extLst>
              <a:ext uri="{FF2B5EF4-FFF2-40B4-BE49-F238E27FC236}">
                <a16:creationId xmlns:a16="http://schemas.microsoft.com/office/drawing/2014/main" id="{479EB2D9-D773-482A-4BF3-C7687F538668}"/>
              </a:ext>
            </a:extLst>
          </p:cNvPr>
          <p:cNvSpPr txBox="1"/>
          <p:nvPr/>
        </p:nvSpPr>
        <p:spPr>
          <a:xfrm>
            <a:off x="3200400" y="4341500"/>
            <a:ext cx="5943600" cy="861774"/>
          </a:xfrm>
          <a:prstGeom prst="rect">
            <a:avLst/>
          </a:prstGeom>
          <a:solidFill>
            <a:srgbClr val="EE3524"/>
          </a:solidFill>
        </p:spPr>
        <p:txBody>
          <a:bodyPr wrap="square" rtlCol="0">
            <a:spAutoFit/>
          </a:bodyPr>
          <a:lstStyle/>
          <a:p>
            <a:endParaRPr lang="en-US" sz="1600" dirty="0">
              <a:solidFill>
                <a:schemeClr val="bg1"/>
              </a:solidFill>
              <a:latin typeface="PermianSlabSerifTypeface" panose="02000000000000000000" pitchFamily="50" charset="0"/>
            </a:endParaRPr>
          </a:p>
          <a:p>
            <a:r>
              <a:rPr lang="en-US" sz="1600" dirty="0">
                <a:solidFill>
                  <a:schemeClr val="bg1"/>
                </a:solidFill>
                <a:latin typeface="PermianSlabSerifTypeface" panose="02000000000000000000" pitchFamily="50" charset="0"/>
              </a:rPr>
              <a:t>- Select Payment Type</a:t>
            </a:r>
          </a:p>
          <a:p>
            <a:endParaRPr lang="en-US" sz="1600" dirty="0">
              <a:solidFill>
                <a:schemeClr val="bg1"/>
              </a:solidFill>
              <a:latin typeface="PermianSlabSerifTypeface" panose="02000000000000000000" pitchFamily="50" charset="0"/>
            </a:endParaRPr>
          </a:p>
        </p:txBody>
      </p:sp>
      <p:sp>
        <p:nvSpPr>
          <p:cNvPr id="7" name="TextBox 6">
            <a:extLst>
              <a:ext uri="{FF2B5EF4-FFF2-40B4-BE49-F238E27FC236}">
                <a16:creationId xmlns:a16="http://schemas.microsoft.com/office/drawing/2014/main" id="{337C6931-535E-8B31-BFCB-BE5467ED5AB4}"/>
              </a:ext>
            </a:extLst>
          </p:cNvPr>
          <p:cNvSpPr txBox="1"/>
          <p:nvPr/>
        </p:nvSpPr>
        <p:spPr>
          <a:xfrm>
            <a:off x="4495800" y="5096978"/>
            <a:ext cx="4648200" cy="861774"/>
          </a:xfrm>
          <a:prstGeom prst="rect">
            <a:avLst/>
          </a:prstGeom>
          <a:solidFill>
            <a:srgbClr val="6E7073"/>
          </a:solidFill>
        </p:spPr>
        <p:txBody>
          <a:bodyPr wrap="square" rtlCol="0">
            <a:spAutoFit/>
          </a:bodyPr>
          <a:lstStyle/>
          <a:p>
            <a:endParaRPr lang="en-US" sz="1600" dirty="0">
              <a:solidFill>
                <a:schemeClr val="bg1"/>
              </a:solidFill>
              <a:latin typeface="PermianSlabSerifTypeface" panose="02000000000000000000" pitchFamily="50" charset="0"/>
            </a:endParaRPr>
          </a:p>
          <a:p>
            <a:r>
              <a:rPr lang="en-US" sz="1600" dirty="0">
                <a:solidFill>
                  <a:schemeClr val="bg1"/>
                </a:solidFill>
                <a:latin typeface="PermianSlabSerifTypeface" panose="02000000000000000000" pitchFamily="50" charset="0"/>
              </a:rPr>
              <a:t>- Enter Billing Details</a:t>
            </a:r>
          </a:p>
          <a:p>
            <a:endParaRPr lang="en-US" sz="1600" dirty="0">
              <a:solidFill>
                <a:schemeClr val="bg1"/>
              </a:solidFill>
              <a:latin typeface="PermianSlabSerifTypeface" panose="02000000000000000000" pitchFamily="50" charset="0"/>
            </a:endParaRPr>
          </a:p>
        </p:txBody>
      </p:sp>
    </p:spTree>
    <p:extLst>
      <p:ext uri="{BB962C8B-B14F-4D97-AF65-F5344CB8AC3E}">
        <p14:creationId xmlns:p14="http://schemas.microsoft.com/office/powerpoint/2010/main" val="40252150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0B1A3F-F70A-BAD6-3203-9FE336B560E7}"/>
              </a:ext>
            </a:extLst>
          </p:cNvPr>
          <p:cNvSpPr>
            <a:spLocks noGrp="1"/>
          </p:cNvSpPr>
          <p:nvPr>
            <p:ph type="title"/>
          </p:nvPr>
        </p:nvSpPr>
        <p:spPr/>
        <p:txBody>
          <a:bodyPr/>
          <a:lstStyle/>
          <a:p>
            <a:r>
              <a:rPr lang="en-US" dirty="0"/>
              <a:t>Check your Email</a:t>
            </a:r>
          </a:p>
        </p:txBody>
      </p:sp>
      <p:sp>
        <p:nvSpPr>
          <p:cNvPr id="4" name="TextBox 3">
            <a:extLst>
              <a:ext uri="{FF2B5EF4-FFF2-40B4-BE49-F238E27FC236}">
                <a16:creationId xmlns:a16="http://schemas.microsoft.com/office/drawing/2014/main" id="{A4FABE1D-3756-6A40-343A-6AB416183CDB}"/>
              </a:ext>
            </a:extLst>
          </p:cNvPr>
          <p:cNvSpPr txBox="1"/>
          <p:nvPr/>
        </p:nvSpPr>
        <p:spPr>
          <a:xfrm>
            <a:off x="0" y="1055180"/>
            <a:ext cx="9144000" cy="1477328"/>
          </a:xfrm>
          <a:prstGeom prst="rect">
            <a:avLst/>
          </a:prstGeom>
          <a:solidFill>
            <a:srgbClr val="EE3524"/>
          </a:solidFill>
        </p:spPr>
        <p:txBody>
          <a:bodyPr wrap="square" rtlCol="0">
            <a:spAutoFit/>
          </a:bodyPr>
          <a:lstStyle/>
          <a:p>
            <a:pPr algn="ctr"/>
            <a:endParaRPr lang="en-US" dirty="0">
              <a:solidFill>
                <a:schemeClr val="bg1"/>
              </a:solidFill>
              <a:latin typeface="PermianSlabSerifTypeface" panose="02000000000000000000" pitchFamily="50" charset="0"/>
            </a:endParaRPr>
          </a:p>
          <a:p>
            <a:pPr algn="ctr"/>
            <a:r>
              <a:rPr lang="en-US" dirty="0">
                <a:solidFill>
                  <a:schemeClr val="bg1"/>
                </a:solidFill>
                <a:latin typeface="PermianSlabSerifTypeface" panose="02000000000000000000" pitchFamily="50" charset="0"/>
              </a:rPr>
              <a:t>Your application submission is complete.  </a:t>
            </a:r>
          </a:p>
          <a:p>
            <a:pPr algn="ctr"/>
            <a:endParaRPr lang="en-US" dirty="0">
              <a:solidFill>
                <a:schemeClr val="bg1"/>
              </a:solidFill>
              <a:latin typeface="PermianSlabSerifTypeface" panose="02000000000000000000" pitchFamily="50" charset="0"/>
            </a:endParaRPr>
          </a:p>
          <a:p>
            <a:pPr algn="ctr"/>
            <a:r>
              <a:rPr lang="en-US" dirty="0">
                <a:solidFill>
                  <a:schemeClr val="bg1"/>
                </a:solidFill>
                <a:latin typeface="PermianSlabSerifTypeface" panose="02000000000000000000" pitchFamily="50" charset="0"/>
              </a:rPr>
              <a:t>Check your email for summaries of your application and payment.</a:t>
            </a:r>
          </a:p>
          <a:p>
            <a:pPr algn="ctr"/>
            <a:endParaRPr lang="en-US" dirty="0">
              <a:solidFill>
                <a:schemeClr val="bg1"/>
              </a:solidFill>
              <a:latin typeface="PermianSlabSerifTypeface" panose="02000000000000000000" pitchFamily="50" charset="0"/>
            </a:endParaRPr>
          </a:p>
        </p:txBody>
      </p:sp>
    </p:spTree>
    <p:extLst>
      <p:ext uri="{BB962C8B-B14F-4D97-AF65-F5344CB8AC3E}">
        <p14:creationId xmlns:p14="http://schemas.microsoft.com/office/powerpoint/2010/main" val="3149376417"/>
      </p:ext>
    </p:extLst>
  </p:cSld>
  <p:clrMapOvr>
    <a:masterClrMapping/>
  </p:clrMapOvr>
</p:sld>
</file>

<file path=ppt/theme/theme1.xml><?xml version="1.0" encoding="utf-8"?>
<a:theme xmlns:a="http://schemas.openxmlformats.org/drawingml/2006/main" name="PowerPoint B">
  <a:themeElements>
    <a:clrScheme name="Brand Colors">
      <a:dk1>
        <a:sysClr val="windowText" lastClr="000000"/>
      </a:dk1>
      <a:lt1>
        <a:sysClr val="window" lastClr="FFFFFF"/>
      </a:lt1>
      <a:dk2>
        <a:srgbClr val="1B365D"/>
      </a:dk2>
      <a:lt2>
        <a:srgbClr val="FF0F00"/>
      </a:lt2>
      <a:accent1>
        <a:srgbClr val="2DCCD3"/>
      </a:accent1>
      <a:accent2>
        <a:srgbClr val="D2D755"/>
      </a:accent2>
      <a:accent3>
        <a:srgbClr val="E87722"/>
      </a:accent3>
      <a:accent4>
        <a:srgbClr val="7C2529"/>
      </a:accent4>
      <a:accent5>
        <a:srgbClr val="666666"/>
      </a:accent5>
      <a:accent6>
        <a:srgbClr val="E6D395"/>
      </a:accent6>
      <a:hlink>
        <a:srgbClr val="131E29"/>
      </a:hlink>
      <a:folHlink>
        <a:srgbClr val="CBC4BC"/>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theme>
</file>

<file path=docMetadata/LabelInfo.xml><?xml version="1.0" encoding="utf-8"?>
<clbl:labelList xmlns:clbl="http://schemas.microsoft.com/office/2020/mipLabelMetadata">
  <clbl:label id="{f345bebf-0d71-4337-9281-24b941616c36}" enabled="0" method="" siteId="{f345bebf-0d71-4337-9281-24b941616c36}" removed="1"/>
</clbl:labelList>
</file>

<file path=docProps/app.xml><?xml version="1.0" encoding="utf-8"?>
<Properties xmlns="http://schemas.openxmlformats.org/officeDocument/2006/extended-properties" xmlns:vt="http://schemas.openxmlformats.org/officeDocument/2006/docPropsVTypes">
  <Template/>
  <TotalTime>672</TotalTime>
  <Words>433</Words>
  <Application>Microsoft Office PowerPoint</Application>
  <PresentationFormat>On-screen Show (4:3)</PresentationFormat>
  <Paragraphs>54</Paragraphs>
  <Slides>7</Slides>
  <Notes>0</Notes>
  <HiddenSlides>0</HiddenSlides>
  <MMClips>0</MMClips>
  <ScaleCrop>false</ScaleCrop>
  <HeadingPairs>
    <vt:vector size="4" baseType="variant">
      <vt:variant>
        <vt:lpstr>Theme</vt:lpstr>
      </vt:variant>
      <vt:variant>
        <vt:i4>1</vt:i4>
      </vt:variant>
      <vt:variant>
        <vt:lpstr>Slide Titles</vt:lpstr>
      </vt:variant>
      <vt:variant>
        <vt:i4>7</vt:i4>
      </vt:variant>
    </vt:vector>
  </HeadingPairs>
  <TitlesOfParts>
    <vt:vector size="8" baseType="lpstr">
      <vt:lpstr>PowerPoint B</vt:lpstr>
      <vt:lpstr>Cosmetology and Barber Examiners Board</vt:lpstr>
      <vt:lpstr>Renewal: Important Information</vt:lpstr>
      <vt:lpstr>Where to Renew</vt:lpstr>
      <vt:lpstr>Online Renewal Introduction </vt:lpstr>
      <vt:lpstr>Summary</vt:lpstr>
      <vt:lpstr>Payment</vt:lpstr>
      <vt:lpstr>Check your Email</vt:lpstr>
    </vt:vector>
  </TitlesOfParts>
  <Company>State of Tennessee: Finance &amp; Administration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Molly Wehlage</dc:creator>
  <cp:lastModifiedBy>Lauren Cook</cp:lastModifiedBy>
  <cp:revision>23</cp:revision>
  <dcterms:created xsi:type="dcterms:W3CDTF">2015-04-23T14:05:11Z</dcterms:created>
  <dcterms:modified xsi:type="dcterms:W3CDTF">2026-06-05T14:19:11Z</dcterms:modified>
</cp:coreProperties>
</file>