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7" r:id="rId2"/>
    <p:sldId id="259" r:id="rId3"/>
    <p:sldId id="272" r:id="rId4"/>
    <p:sldId id="262" r:id="rId5"/>
    <p:sldId id="271" r:id="rId6"/>
    <p:sldId id="265" r:id="rId7"/>
    <p:sldId id="270" r:id="rId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2922"/>
    <a:srgbClr val="EE3524"/>
    <a:srgbClr val="002060"/>
    <a:srgbClr val="6E7073"/>
    <a:srgbClr val="FF0F00"/>
    <a:srgbClr val="4870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75" autoAdjust="0"/>
  </p:normalViewPr>
  <p:slideViewPr>
    <p:cSldViewPr>
      <p:cViewPr varScale="1">
        <p:scale>
          <a:sx n="150" d="100"/>
          <a:sy n="150" d="100"/>
        </p:scale>
        <p:origin x="209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en Cook" userId="815fbe41-2a05-4602-ac13-98a917e4d5a0" providerId="ADAL" clId="{2219383D-9C38-4D0F-BD6B-0175EDEEBE61}"/>
    <pc:docChg chg="modSld">
      <pc:chgData name="Lauren Cook" userId="815fbe41-2a05-4602-ac13-98a917e4d5a0" providerId="ADAL" clId="{2219383D-9C38-4D0F-BD6B-0175EDEEBE61}" dt="2026-06-10T20:34:15.359" v="1" actId="5793"/>
      <pc:docMkLst>
        <pc:docMk/>
      </pc:docMkLst>
      <pc:sldChg chg="modSp mod">
        <pc:chgData name="Lauren Cook" userId="815fbe41-2a05-4602-ac13-98a917e4d5a0" providerId="ADAL" clId="{2219383D-9C38-4D0F-BD6B-0175EDEEBE61}" dt="2026-06-10T20:31:52.419" v="0" actId="20577"/>
        <pc:sldMkLst>
          <pc:docMk/>
          <pc:sldMk cId="2272475923" sldId="262"/>
        </pc:sldMkLst>
        <pc:spChg chg="mod">
          <ac:chgData name="Lauren Cook" userId="815fbe41-2a05-4602-ac13-98a917e4d5a0" providerId="ADAL" clId="{2219383D-9C38-4D0F-BD6B-0175EDEEBE61}" dt="2026-06-10T20:31:52.419" v="0" actId="20577"/>
          <ac:spMkLst>
            <pc:docMk/>
            <pc:sldMk cId="2272475923" sldId="262"/>
            <ac:spMk id="11" creationId="{E06A92ED-0790-946F-F09F-F6180D012C3C}"/>
          </ac:spMkLst>
        </pc:spChg>
      </pc:sldChg>
      <pc:sldChg chg="modSp mod">
        <pc:chgData name="Lauren Cook" userId="815fbe41-2a05-4602-ac13-98a917e4d5a0" providerId="ADAL" clId="{2219383D-9C38-4D0F-BD6B-0175EDEEBE61}" dt="2026-06-10T20:34:15.359" v="1" actId="5793"/>
        <pc:sldMkLst>
          <pc:docMk/>
          <pc:sldMk cId="3149376417" sldId="270"/>
        </pc:sldMkLst>
        <pc:spChg chg="mod">
          <ac:chgData name="Lauren Cook" userId="815fbe41-2a05-4602-ac13-98a917e4d5a0" providerId="ADAL" clId="{2219383D-9C38-4D0F-BD6B-0175EDEEBE61}" dt="2026-06-10T20:34:15.359" v="1" actId="5793"/>
          <ac:spMkLst>
            <pc:docMk/>
            <pc:sldMk cId="3149376417" sldId="270"/>
            <ac:spMk id="3" creationId="{F4D2ED87-E612-4DD9-4E51-631D46A129D5}"/>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7B9C086-3D1D-4650-9D1A-4412424A0B29}" type="datetimeFigureOut">
              <a:rPr lang="en-US" smtClean="0"/>
              <a:t>6/10/2026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750E06-AA8F-477C-9FC7-40BBF35EA204}" type="slidenum">
              <a:rPr lang="en-US" smtClean="0"/>
              <a:t>‹#›</a:t>
            </a:fld>
            <a:endParaRPr lang="en-US"/>
          </a:p>
        </p:txBody>
      </p:sp>
    </p:spTree>
    <p:extLst>
      <p:ext uri="{BB962C8B-B14F-4D97-AF65-F5344CB8AC3E}">
        <p14:creationId xmlns:p14="http://schemas.microsoft.com/office/powerpoint/2010/main" val="16627057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B750E06-AA8F-477C-9FC7-40BBF35EA204}" type="slidenum">
              <a:rPr lang="en-US" smtClean="0"/>
              <a:t>6</a:t>
            </a:fld>
            <a:endParaRPr lang="en-US"/>
          </a:p>
        </p:txBody>
      </p:sp>
    </p:spTree>
    <p:extLst>
      <p:ext uri="{BB962C8B-B14F-4D97-AF65-F5344CB8AC3E}">
        <p14:creationId xmlns:p14="http://schemas.microsoft.com/office/powerpoint/2010/main" val="1641521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Standard">
    <p:spTree>
      <p:nvGrpSpPr>
        <p:cNvPr id="1" name=""/>
        <p:cNvGrpSpPr/>
        <p:nvPr/>
      </p:nvGrpSpPr>
      <p:grpSpPr>
        <a:xfrm>
          <a:off x="0" y="0"/>
          <a:ext cx="0" cy="0"/>
          <a:chOff x="0" y="0"/>
          <a:chExt cx="0" cy="0"/>
        </a:xfrm>
      </p:grpSpPr>
      <p:sp>
        <p:nvSpPr>
          <p:cNvPr id="3" name="Rectangle 2"/>
          <p:cNvSpPr/>
          <p:nvPr userDrawn="1"/>
        </p:nvSpPr>
        <p:spPr>
          <a:xfrm>
            <a:off x="0" y="3886200"/>
            <a:ext cx="9144000" cy="2514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152400" y="4038603"/>
            <a:ext cx="8839200" cy="1422399"/>
          </a:xfrm>
        </p:spPr>
        <p:txBody>
          <a:bodyPr>
            <a:normAutofit/>
          </a:bodyPr>
          <a:lstStyle>
            <a:lvl1pPr algn="ctr">
              <a:defRPr sz="40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7" name="Text Placeholder 13"/>
          <p:cNvSpPr>
            <a:spLocks noGrp="1"/>
          </p:cNvSpPr>
          <p:nvPr>
            <p:ph type="body" sz="quarter" idx="12" hasCustomPrompt="1"/>
          </p:nvPr>
        </p:nvSpPr>
        <p:spPr>
          <a:xfrm>
            <a:off x="152400" y="5461001"/>
            <a:ext cx="8839200" cy="812800"/>
          </a:xfrm>
        </p:spPr>
        <p:txBody>
          <a:bodyPr anchor="ctr">
            <a:normAutofit/>
          </a:bodyPr>
          <a:lstStyle>
            <a:lvl1pPr marL="0" indent="0" algn="ctr">
              <a:buNone/>
              <a:defRPr sz="2800">
                <a:solidFill>
                  <a:schemeClr val="bg1"/>
                </a:solidFill>
                <a:effectLst>
                  <a:outerShdw blurRad="38100" dist="38100" dir="2700000" algn="tl">
                    <a:srgbClr val="000000">
                      <a:alpha val="43137"/>
                    </a:srgbClr>
                  </a:outerShdw>
                </a:effectLst>
                <a:latin typeface="PermianSlabSerifTypeface" pitchFamily="50" charset="0"/>
              </a:defRPr>
            </a:lvl1pPr>
          </a:lstStyle>
          <a:p>
            <a:pPr lvl="0"/>
            <a:r>
              <a:rPr lang="en-US" dirty="0"/>
              <a:t>Sub-Title</a:t>
            </a:r>
          </a:p>
        </p:txBody>
      </p:sp>
      <p:sp>
        <p:nvSpPr>
          <p:cNvPr id="8" name="Text Placeholder 11"/>
          <p:cNvSpPr>
            <a:spLocks noGrp="1"/>
          </p:cNvSpPr>
          <p:nvPr>
            <p:ph type="body" sz="quarter" idx="11" hasCustomPrompt="1"/>
          </p:nvPr>
        </p:nvSpPr>
        <p:spPr>
          <a:xfrm>
            <a:off x="0" y="6400800"/>
            <a:ext cx="9144000" cy="457200"/>
          </a:xfrm>
        </p:spPr>
        <p:txBody>
          <a:bodyPr anchor="ctr">
            <a:normAutofit/>
          </a:bodyPr>
          <a:lstStyle>
            <a:lvl1pPr marL="0" indent="0" algn="ctr">
              <a:buNone/>
              <a:defRPr sz="1100" baseline="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 | Date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28800" y="1143000"/>
            <a:ext cx="5486400" cy="2743200"/>
          </a:xfrm>
          <a:prstGeom prst="rect">
            <a:avLst/>
          </a:prstGeom>
        </p:spPr>
      </p:pic>
    </p:spTree>
    <p:extLst>
      <p:ext uri="{BB962C8B-B14F-4D97-AF65-F5344CB8AC3E}">
        <p14:creationId xmlns:p14="http://schemas.microsoft.com/office/powerpoint/2010/main" val="3357423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Body - Ta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6"/>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6"/>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6"/>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6"/>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448185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Body - Gra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8839200" cy="4958462"/>
          </a:xfrm>
        </p:spPr>
        <p:txBody>
          <a:bodyPr>
            <a:normAutofit/>
          </a:bodyPr>
          <a:lstStyle>
            <a:lvl1pPr>
              <a:buClr>
                <a:schemeClr val="accent5">
                  <a:lumMod val="60000"/>
                  <a:lumOff val="40000"/>
                </a:schemeClr>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5">
                  <a:lumMod val="60000"/>
                  <a:lumOff val="40000"/>
                </a:schemeClr>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5">
                  <a:lumMod val="60000"/>
                  <a:lumOff val="40000"/>
                </a:schemeClr>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5">
                  <a:lumMod val="60000"/>
                  <a:lumOff val="40000"/>
                </a:schemeClr>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1"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7838844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ouble-Column Body">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4"/>
            <a:ext cx="4419600" cy="4958462"/>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Content Placeholder 2"/>
          <p:cNvSpPr>
            <a:spLocks noGrp="1"/>
          </p:cNvSpPr>
          <p:nvPr>
            <p:ph idx="13"/>
          </p:nvPr>
        </p:nvSpPr>
        <p:spPr>
          <a:xfrm>
            <a:off x="4648200" y="1193804"/>
            <a:ext cx="4267200" cy="4958462"/>
          </a:xfrm>
        </p:spPr>
        <p:txBody>
          <a:bodyPr>
            <a:normAutofit/>
          </a:bodyPr>
          <a:lstStyle>
            <a:lvl1pPr>
              <a:buClr>
                <a:srgbClr val="FF00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0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0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0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Rectangle 11"/>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5"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6" name="Slide Number Placeholder 5"/>
          <p:cNvSpPr txBox="1">
            <a:spLocks/>
          </p:cNvSpPr>
          <p:nvPr userDrawn="1"/>
        </p:nvSpPr>
        <p:spPr>
          <a:xfrm>
            <a:off x="6934200" y="6416675"/>
            <a:ext cx="2133600" cy="365125"/>
          </a:xfrm>
          <a:prstGeom prst="rect">
            <a:avLst/>
          </a:prstGeom>
        </p:spPr>
        <p:txBody>
          <a:bodyPr anchor="b"/>
          <a:lstStyle>
            <a:defPPr>
              <a:defRPr lang="en-US"/>
            </a:defPPr>
            <a:lvl1pPr marL="0" algn="r" defTabSz="914400" rtl="0" eaLnBrk="1" latinLnBrk="0" hangingPunct="1">
              <a:defRPr sz="1000" i="1" kern="12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645693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44557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Blank - Blue">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 Orange">
    <p:bg>
      <p:bgPr>
        <a:solidFill>
          <a:schemeClr val="accent3"/>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 YellowGreen">
    <p:bg>
      <p:bgPr>
        <a:solidFill>
          <a:schemeClr val="accent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06782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 Gray">
    <p:bg>
      <p:bgPr>
        <a:solidFill>
          <a:schemeClr val="accent5">
            <a:lumMod val="20000"/>
            <a:lumOff val="80000"/>
          </a:scheme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62993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 Photo">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4572000" y="0"/>
            <a:ext cx="4572000" cy="6858000"/>
          </a:xfrm>
        </p:spPr>
        <p:txBody>
          <a:bodyPr/>
          <a:lstStyle>
            <a:lvl1pPr marL="0" indent="0">
              <a:buNone/>
              <a:defRPr/>
            </a:lvl1pPr>
          </a:lstStyle>
          <a:p>
            <a:r>
              <a:rPr lang="en-US" dirty="0"/>
              <a:t>Click icon to add picture</a:t>
            </a:r>
          </a:p>
        </p:txBody>
      </p:sp>
      <p:sp>
        <p:nvSpPr>
          <p:cNvPr id="10" name="Title 9"/>
          <p:cNvSpPr>
            <a:spLocks noGrp="1"/>
          </p:cNvSpPr>
          <p:nvPr>
            <p:ph type="title"/>
          </p:nvPr>
        </p:nvSpPr>
        <p:spPr>
          <a:xfrm>
            <a:off x="381000" y="2209801"/>
            <a:ext cx="3962400" cy="2235200"/>
          </a:xfrm>
        </p:spPr>
        <p:txBody>
          <a:bodyPr>
            <a:noAutofit/>
          </a:bodyPr>
          <a:lstStyle>
            <a:lvl1pPr marL="0" indent="0" algn="l">
              <a:defRPr sz="3600">
                <a:effectLst/>
                <a:latin typeface="PermianSlabSerifTypeface" pitchFamily="50" charset="0"/>
              </a:defRPr>
            </a:lvl1pPr>
          </a:lstStyle>
          <a:p>
            <a:r>
              <a:rPr lang="en-US"/>
              <a:t>Click to edit Master title style</a:t>
            </a:r>
            <a:endParaRPr lang="en-US" dirty="0"/>
          </a:p>
        </p:txBody>
      </p:sp>
      <p:sp>
        <p:nvSpPr>
          <p:cNvPr id="12" name="Text Placeholder 11"/>
          <p:cNvSpPr>
            <a:spLocks noGrp="1"/>
          </p:cNvSpPr>
          <p:nvPr>
            <p:ph type="body" sz="quarter" idx="11" hasCustomPrompt="1"/>
          </p:nvPr>
        </p:nvSpPr>
        <p:spPr>
          <a:xfrm>
            <a:off x="381000" y="5562600"/>
            <a:ext cx="4038600" cy="1117600"/>
          </a:xfrm>
        </p:spPr>
        <p:txBody>
          <a:bodyPr anchor="b">
            <a:normAutofit/>
          </a:bodyPr>
          <a:lstStyle>
            <a:lvl1pPr marL="0" indent="0">
              <a:buNone/>
              <a:defRPr sz="1100">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pPr lvl="0"/>
            <a:r>
              <a:rPr lang="en-US" dirty="0"/>
              <a:t>Name, Position</a:t>
            </a:r>
          </a:p>
          <a:p>
            <a:pPr lvl="0"/>
            <a:r>
              <a:rPr lang="en-US" dirty="0"/>
              <a:t>Date</a:t>
            </a:r>
          </a:p>
        </p:txBody>
      </p:sp>
      <p:sp>
        <p:nvSpPr>
          <p:cNvPr id="14" name="Text Placeholder 13"/>
          <p:cNvSpPr>
            <a:spLocks noGrp="1"/>
          </p:cNvSpPr>
          <p:nvPr>
            <p:ph type="body" sz="quarter" idx="12" hasCustomPrompt="1"/>
          </p:nvPr>
        </p:nvSpPr>
        <p:spPr>
          <a:xfrm>
            <a:off x="381000" y="4445001"/>
            <a:ext cx="3962400" cy="812800"/>
          </a:xfrm>
        </p:spPr>
        <p:txBody>
          <a:bodyPr>
            <a:normAutofit/>
          </a:bodyPr>
          <a:lstStyle>
            <a:lvl1pPr marL="0" indent="0">
              <a:buNone/>
              <a:defRPr sz="2800">
                <a:solidFill>
                  <a:schemeClr val="accent5"/>
                </a:solidFill>
                <a:latin typeface="PermianSlabSerifTypeface" pitchFamily="50" charset="0"/>
              </a:defRPr>
            </a:lvl1pPr>
          </a:lstStyle>
          <a:p>
            <a:pPr lvl="0"/>
            <a:r>
              <a:rPr lang="en-US" dirty="0"/>
              <a:t>Sub-Title</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81000" y="381000"/>
            <a:ext cx="2560320" cy="1280160"/>
          </a:xfrm>
          <a:prstGeom prst="rect">
            <a:avLst/>
          </a:prstGeom>
        </p:spPr>
      </p:pic>
    </p:spTree>
    <p:extLst>
      <p:ext uri="{BB962C8B-B14F-4D97-AF65-F5344CB8AC3E}">
        <p14:creationId xmlns:p14="http://schemas.microsoft.com/office/powerpoint/2010/main" val="22559767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ub-Title">
    <p:spTree>
      <p:nvGrpSpPr>
        <p:cNvPr id="1" name=""/>
        <p:cNvGrpSpPr/>
        <p:nvPr/>
      </p:nvGrpSpPr>
      <p:grpSpPr>
        <a:xfrm>
          <a:off x="0" y="0"/>
          <a:ext cx="0" cy="0"/>
          <a:chOff x="0" y="0"/>
          <a:chExt cx="0" cy="0"/>
        </a:xfrm>
      </p:grpSpPr>
      <p:sp>
        <p:nvSpPr>
          <p:cNvPr id="5" name="Rectangle 4"/>
          <p:cNvSpPr/>
          <p:nvPr userDrawn="1"/>
        </p:nvSpPr>
        <p:spPr>
          <a:xfrm>
            <a:off x="3200400" y="3874770"/>
            <a:ext cx="5943600" cy="22402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itle 1"/>
          <p:cNvSpPr>
            <a:spLocks noGrp="1"/>
          </p:cNvSpPr>
          <p:nvPr>
            <p:ph type="ctrTitle"/>
          </p:nvPr>
        </p:nvSpPr>
        <p:spPr>
          <a:xfrm>
            <a:off x="3276600" y="3962400"/>
            <a:ext cx="5715000" cy="2057400"/>
          </a:xfrm>
        </p:spPr>
        <p:txBody>
          <a:bodyPr/>
          <a:lstStyle>
            <a:lvl1pPr algn="r">
              <a:defRPr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dirty="0"/>
              <a:t>Click to edit Master title style</a:t>
            </a:r>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2890" y="3322320"/>
            <a:ext cx="3345180" cy="3345180"/>
          </a:xfrm>
          <a:prstGeom prst="rect">
            <a:avLst/>
          </a:prstGeom>
          <a:noFill/>
          <a:ln>
            <a:noFill/>
          </a:ln>
        </p:spPr>
      </p:pic>
    </p:spTree>
    <p:extLst>
      <p:ext uri="{BB962C8B-B14F-4D97-AF65-F5344CB8AC3E}">
        <p14:creationId xmlns:p14="http://schemas.microsoft.com/office/powerpoint/2010/main" val="2854890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ody - TN Mark">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43000"/>
            <a:ext cx="8839200" cy="5562600"/>
          </a:xfrm>
        </p:spPr>
        <p:txBody>
          <a:bodyPr>
            <a:normAutofit/>
          </a:bodyPr>
          <a:lstStyle>
            <a:lvl1pPr>
              <a:buClr>
                <a:schemeClr val="bg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bg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bg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bg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305800" y="6019800"/>
            <a:ext cx="866774" cy="866774"/>
          </a:xfrm>
          <a:prstGeom prst="rect">
            <a:avLst/>
          </a:prstGeom>
        </p:spPr>
      </p:pic>
    </p:spTree>
    <p:extLst>
      <p:ext uri="{BB962C8B-B14F-4D97-AF65-F5344CB8AC3E}">
        <p14:creationId xmlns:p14="http://schemas.microsoft.com/office/powerpoint/2010/main" val="1899978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ody">
    <p:spTree>
      <p:nvGrpSpPr>
        <p:cNvPr id="1" name=""/>
        <p:cNvGrpSpPr/>
        <p:nvPr/>
      </p:nvGrpSpPr>
      <p:grpSpPr>
        <a:xfrm>
          <a:off x="0" y="0"/>
          <a:ext cx="0" cy="0"/>
          <a:chOff x="0" y="0"/>
          <a:chExt cx="0" cy="0"/>
        </a:xfrm>
      </p:grpSpPr>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228600" y="1193800"/>
            <a:ext cx="87630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377641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Body - Red">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rgbClr val="FF0F00"/>
              </a:buClr>
              <a:defRPr sz="2400">
                <a:latin typeface="Open Sans" panose="020B0606030504020204" pitchFamily="34" charset="0"/>
                <a:ea typeface="Open Sans" panose="020B0606030504020204" pitchFamily="34" charset="0"/>
                <a:cs typeface="Open Sans" panose="020B0606030504020204" pitchFamily="34" charset="0"/>
              </a:defRPr>
            </a:lvl1pPr>
            <a:lvl2pPr>
              <a:buClr>
                <a:srgbClr val="FF0F00"/>
              </a:buClr>
              <a:defRPr sz="2000">
                <a:latin typeface="Open Sans" panose="020B0606030504020204" pitchFamily="34" charset="0"/>
                <a:ea typeface="Open Sans" panose="020B0606030504020204" pitchFamily="34" charset="0"/>
                <a:cs typeface="Open Sans" panose="020B0606030504020204" pitchFamily="34" charset="0"/>
              </a:defRPr>
            </a:lvl2pPr>
            <a:lvl3pPr>
              <a:buClr>
                <a:srgbClr val="FF0F00"/>
              </a:buClr>
              <a:defRPr sz="1800">
                <a:latin typeface="Open Sans" panose="020B0606030504020204" pitchFamily="34" charset="0"/>
                <a:ea typeface="Open Sans" panose="020B0606030504020204" pitchFamily="34" charset="0"/>
                <a:cs typeface="Open Sans" panose="020B0606030504020204" pitchFamily="34" charset="0"/>
              </a:defRPr>
            </a:lvl3pPr>
            <a:lvl4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4pPr>
            <a:lvl5pPr>
              <a:buClr>
                <a:srgbClr val="FF0F00"/>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rgbClr val="FF0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770656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dy - Orange">
    <p:spTree>
      <p:nvGrpSpPr>
        <p:cNvPr id="1" name=""/>
        <p:cNvGrpSpPr/>
        <p:nvPr/>
      </p:nvGrpSpPr>
      <p:grpSpPr>
        <a:xfrm>
          <a:off x="0" y="0"/>
          <a:ext cx="0" cy="0"/>
          <a:chOff x="0" y="0"/>
          <a:chExt cx="0" cy="0"/>
        </a:xfrm>
      </p:grpSpPr>
      <p:sp>
        <p:nvSpPr>
          <p:cNvPr id="12" name="Rectangle 11"/>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14" name="Content Placeholder 2"/>
          <p:cNvSpPr>
            <a:spLocks noGrp="1"/>
          </p:cNvSpPr>
          <p:nvPr>
            <p:ph idx="1"/>
          </p:nvPr>
        </p:nvSpPr>
        <p:spPr>
          <a:xfrm>
            <a:off x="152400" y="1193800"/>
            <a:ext cx="8839200" cy="4958465"/>
          </a:xfrm>
        </p:spPr>
        <p:txBody>
          <a:bodyPr>
            <a:normAutofit/>
          </a:bodyPr>
          <a:lstStyle>
            <a:lvl1pPr>
              <a:buClr>
                <a:schemeClr val="accent3"/>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3"/>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3"/>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3"/>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7" name="Rectangle 16"/>
          <p:cNvSpPr/>
          <p:nvPr userDrawn="1"/>
        </p:nvSpPr>
        <p:spPr>
          <a:xfrm>
            <a:off x="0" y="990602"/>
            <a:ext cx="9144000" cy="889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8"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5633957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Body - Blue">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1"/>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1"/>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1"/>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1"/>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0"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2"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335100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ody - YellowGreen">
    <p:spTree>
      <p:nvGrpSpPr>
        <p:cNvPr id="1" name=""/>
        <p:cNvGrpSpPr/>
        <p:nvPr/>
      </p:nvGrpSpPr>
      <p:grpSpPr>
        <a:xfrm>
          <a:off x="0" y="0"/>
          <a:ext cx="0" cy="0"/>
          <a:chOff x="0" y="0"/>
          <a:chExt cx="0" cy="0"/>
        </a:xfrm>
      </p:grpSpPr>
      <p:sp>
        <p:nvSpPr>
          <p:cNvPr id="7" name="Rectangle 6"/>
          <p:cNvSpPr/>
          <p:nvPr userDrawn="1"/>
        </p:nvSpPr>
        <p:spPr>
          <a:xfrm>
            <a:off x="0" y="177801"/>
            <a:ext cx="9144000" cy="812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52400" y="177803"/>
            <a:ext cx="8839200" cy="825500"/>
          </a:xfrm>
        </p:spPr>
        <p:txBody>
          <a:bodyPr>
            <a:noAutofit/>
          </a:bodyPr>
          <a:lstStyle>
            <a:lvl1pPr algn="l">
              <a:defRPr sz="3200" b="1">
                <a:solidFill>
                  <a:schemeClr val="bg1"/>
                </a:solidFill>
                <a:effectLst>
                  <a:outerShdw blurRad="38100" dist="38100" dir="2700000" algn="tl">
                    <a:srgbClr val="000000">
                      <a:alpha val="43137"/>
                    </a:srgbClr>
                  </a:outerShdw>
                </a:effectLst>
                <a:latin typeface="PermianSlabSerifTypeface" pitchFamily="50" charset="0"/>
              </a:defRPr>
            </a:lvl1pPr>
          </a:lstStyle>
          <a:p>
            <a:r>
              <a:rPr lang="en-US"/>
              <a:t>Click to edit Master title style</a:t>
            </a:r>
            <a:endParaRPr lang="en-US" dirty="0"/>
          </a:p>
        </p:txBody>
      </p:sp>
      <p:sp>
        <p:nvSpPr>
          <p:cNvPr id="3" name="Content Placeholder 2"/>
          <p:cNvSpPr>
            <a:spLocks noGrp="1"/>
          </p:cNvSpPr>
          <p:nvPr>
            <p:ph idx="1"/>
          </p:nvPr>
        </p:nvSpPr>
        <p:spPr>
          <a:xfrm>
            <a:off x="152400" y="1193800"/>
            <a:ext cx="8839200" cy="4958465"/>
          </a:xfrm>
        </p:spPr>
        <p:txBody>
          <a:bodyPr>
            <a:normAutofit/>
          </a:bodyPr>
          <a:lstStyle>
            <a:lvl1pPr>
              <a:buClr>
                <a:schemeClr val="accent2"/>
              </a:buClr>
              <a:defRPr sz="2400">
                <a:latin typeface="Open Sans" panose="020B0606030504020204" pitchFamily="34" charset="0"/>
                <a:ea typeface="Open Sans" panose="020B0606030504020204" pitchFamily="34" charset="0"/>
                <a:cs typeface="Open Sans" panose="020B0606030504020204" pitchFamily="34" charset="0"/>
              </a:defRPr>
            </a:lvl1pPr>
            <a:lvl2pPr>
              <a:buClr>
                <a:schemeClr val="accent2"/>
              </a:buClr>
              <a:defRPr sz="2000">
                <a:latin typeface="Open Sans" panose="020B0606030504020204" pitchFamily="34" charset="0"/>
                <a:ea typeface="Open Sans" panose="020B0606030504020204" pitchFamily="34" charset="0"/>
                <a:cs typeface="Open Sans" panose="020B0606030504020204" pitchFamily="34" charset="0"/>
              </a:defRPr>
            </a:lvl2pPr>
            <a:lvl3pPr>
              <a:buClr>
                <a:schemeClr val="accent2"/>
              </a:buClr>
              <a:defRPr sz="1800">
                <a:latin typeface="Open Sans" panose="020B0606030504020204" pitchFamily="34" charset="0"/>
                <a:ea typeface="Open Sans" panose="020B0606030504020204" pitchFamily="34" charset="0"/>
                <a:cs typeface="Open Sans" panose="020B0606030504020204" pitchFamily="34" charset="0"/>
              </a:defRPr>
            </a:lvl3pPr>
            <a:lvl4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4pPr>
            <a:lvl5pPr>
              <a:buClr>
                <a:schemeClr val="accent2"/>
              </a:buClr>
              <a:defRPr sz="16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userDrawn="1"/>
        </p:nvSpPr>
        <p:spPr>
          <a:xfrm>
            <a:off x="0" y="990602"/>
            <a:ext cx="9144000" cy="88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0" y="6152266"/>
            <a:ext cx="9144000" cy="705733"/>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8575" y="6152266"/>
            <a:ext cx="1463040" cy="731520"/>
          </a:xfrm>
          <a:prstGeom prst="rect">
            <a:avLst/>
          </a:prstGeom>
        </p:spPr>
      </p:pic>
      <p:sp>
        <p:nvSpPr>
          <p:cNvPr id="13" name="Footer Placeholder 4"/>
          <p:cNvSpPr>
            <a:spLocks noGrp="1"/>
          </p:cNvSpPr>
          <p:nvPr>
            <p:ph type="ftr" sz="quarter" idx="11"/>
          </p:nvPr>
        </p:nvSpPr>
        <p:spPr>
          <a:xfrm>
            <a:off x="3124200" y="6416675"/>
            <a:ext cx="2895600" cy="365125"/>
          </a:xfr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14" name="Slide Number Placeholder 5"/>
          <p:cNvSpPr>
            <a:spLocks noGrp="1"/>
          </p:cNvSpPr>
          <p:nvPr>
            <p:ph type="sldNum" sz="quarter" idx="12"/>
          </p:nvPr>
        </p:nvSpPr>
        <p:spPr>
          <a:xfrm>
            <a:off x="6934200" y="6416675"/>
            <a:ext cx="2133600" cy="365125"/>
          </a:xfrm>
          <a:prstGeom prst="rect">
            <a:avLst/>
          </a:prstGeom>
        </p:spPr>
        <p:txBody>
          <a:bodyPr anchor="b"/>
          <a:lstStyle>
            <a:lvl1pP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28832673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1"/>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4"/>
          <p:cNvSpPr>
            <a:spLocks noGrp="1"/>
          </p:cNvSpPr>
          <p:nvPr>
            <p:ph type="ftr" sz="quarter" idx="3"/>
          </p:nvPr>
        </p:nvSpPr>
        <p:spPr>
          <a:xfrm>
            <a:off x="3124200" y="6416675"/>
            <a:ext cx="2895600" cy="365125"/>
          </a:xfrm>
          <a:prstGeom prst="rect">
            <a:avLst/>
          </a:prstGeom>
        </p:spPr>
        <p:txBody>
          <a:bodyPr anchor="b"/>
          <a:lstStyle>
            <a:lvl1pPr algn="ct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endParaRPr lang="en-US" dirty="0"/>
          </a:p>
        </p:txBody>
      </p:sp>
      <p:sp>
        <p:nvSpPr>
          <p:cNvPr id="8" name="Slide Number Placeholder 5"/>
          <p:cNvSpPr>
            <a:spLocks noGrp="1"/>
          </p:cNvSpPr>
          <p:nvPr>
            <p:ph type="sldNum" sz="quarter" idx="4"/>
          </p:nvPr>
        </p:nvSpPr>
        <p:spPr>
          <a:xfrm>
            <a:off x="6934200" y="6416675"/>
            <a:ext cx="2133600" cy="365125"/>
          </a:xfrm>
          <a:prstGeom prst="rect">
            <a:avLst/>
          </a:prstGeom>
        </p:spPr>
        <p:txBody>
          <a:bodyPr anchor="b"/>
          <a:lstStyle>
            <a:lvl1pPr algn="r">
              <a:defRPr sz="1000" i="1">
                <a:solidFill>
                  <a:schemeClr val="accent5"/>
                </a:solidFill>
                <a:latin typeface="Open Sans" panose="020B0606030504020204" pitchFamily="34" charset="0"/>
                <a:ea typeface="Open Sans" panose="020B0606030504020204" pitchFamily="34" charset="0"/>
                <a:cs typeface="Open Sans" panose="020B0606030504020204" pitchFamily="34" charset="0"/>
              </a:defRPr>
            </a:lvl1pPr>
          </a:lstStyle>
          <a:p>
            <a:fld id="{5C76A076-0EB6-4ACF-BC93-AE169B35ECF5}" type="slidenum">
              <a:rPr lang="en-US" smtClean="0"/>
              <a:pPr/>
              <a:t>‹#›</a:t>
            </a:fld>
            <a:endParaRPr lang="en-US" dirty="0"/>
          </a:p>
        </p:txBody>
      </p:sp>
    </p:spTree>
    <p:extLst>
      <p:ext uri="{BB962C8B-B14F-4D97-AF65-F5344CB8AC3E}">
        <p14:creationId xmlns:p14="http://schemas.microsoft.com/office/powerpoint/2010/main" val="1143005989"/>
      </p:ext>
    </p:extLst>
  </p:cSld>
  <p:clrMap bg1="lt1" tx1="dk1" bg2="lt2" tx2="dk2" accent1="accent1" accent2="accent2" accent3="accent3" accent4="accent4" accent5="accent5" accent6="accent6" hlink="hlink" folHlink="folHlink"/>
  <p:sldLayoutIdLst>
    <p:sldLayoutId id="2147483660" r:id="rId1"/>
    <p:sldLayoutId id="2147483670" r:id="rId2"/>
    <p:sldLayoutId id="2147483649" r:id="rId3"/>
    <p:sldLayoutId id="2147483680" r:id="rId4"/>
    <p:sldLayoutId id="2147483679" r:id="rId5"/>
    <p:sldLayoutId id="2147483668" r:id="rId6"/>
    <p:sldLayoutId id="2147483665" r:id="rId7"/>
    <p:sldLayoutId id="2147483672" r:id="rId8"/>
    <p:sldLayoutId id="2147483673" r:id="rId9"/>
    <p:sldLayoutId id="2147483674" r:id="rId10"/>
    <p:sldLayoutId id="2147483671" r:id="rId11"/>
    <p:sldLayoutId id="2147483662" r:id="rId12"/>
    <p:sldLayoutId id="2147483663" r:id="rId13"/>
    <p:sldLayoutId id="2147483676" r:id="rId14"/>
    <p:sldLayoutId id="2147483677" r:id="rId15"/>
    <p:sldLayoutId id="2147483675" r:id="rId16"/>
    <p:sldLayoutId id="2147483678" r:id="rId17"/>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access.cloud.commerce.tn.gov/portal/public"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hyperlink" Target="https://shearhaventraining.org/courses/"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hyperlink" Target="mailto:cosmetology.board@tn.gov" TargetMode="External"/><Relationship Id="rId2" Type="http://schemas.openxmlformats.org/officeDocument/2006/relationships/hyperlink" Target="https://search.cloud.commerce.tn.gov/" TargetMode="Externa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81000" y="2209801"/>
            <a:ext cx="4343400" cy="2235200"/>
          </a:xfrm>
        </p:spPr>
        <p:txBody>
          <a:bodyPr/>
          <a:lstStyle/>
          <a:p>
            <a:r>
              <a:rPr lang="en-US" dirty="0"/>
              <a:t>Cosmetology and Barber Examiners Board</a:t>
            </a:r>
          </a:p>
        </p:txBody>
      </p:sp>
      <p:sp>
        <p:nvSpPr>
          <p:cNvPr id="5" name="Text Placeholder 4"/>
          <p:cNvSpPr>
            <a:spLocks noGrp="1"/>
          </p:cNvSpPr>
          <p:nvPr>
            <p:ph type="body" sz="quarter" idx="12"/>
          </p:nvPr>
        </p:nvSpPr>
        <p:spPr>
          <a:xfrm>
            <a:off x="381000" y="4445001"/>
            <a:ext cx="7239000" cy="812800"/>
          </a:xfrm>
        </p:spPr>
        <p:txBody>
          <a:bodyPr anchor="ctr">
            <a:normAutofit fontScale="62500" lnSpcReduction="20000"/>
          </a:bodyPr>
          <a:lstStyle/>
          <a:p>
            <a:endParaRPr lang="en-US" dirty="0">
              <a:solidFill>
                <a:schemeClr val="tx1"/>
              </a:solidFill>
            </a:endParaRPr>
          </a:p>
          <a:p>
            <a:r>
              <a:rPr lang="en-US" dirty="0">
                <a:solidFill>
                  <a:schemeClr val="tx1"/>
                </a:solidFill>
              </a:rPr>
              <a:t>Assistance with Individual Out of State (Reciprocity) Applications</a:t>
            </a:r>
          </a:p>
          <a:p>
            <a:endParaRPr lang="en-US" dirty="0">
              <a:solidFill>
                <a:schemeClr val="tx1"/>
              </a:solidFill>
            </a:endParaRPr>
          </a:p>
        </p:txBody>
      </p:sp>
    </p:spTree>
    <p:extLst>
      <p:ext uri="{BB962C8B-B14F-4D97-AF65-F5344CB8AC3E}">
        <p14:creationId xmlns:p14="http://schemas.microsoft.com/office/powerpoint/2010/main" val="4532752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Initial Application: Important Information</a:t>
            </a:r>
          </a:p>
        </p:txBody>
      </p:sp>
      <p:sp>
        <p:nvSpPr>
          <p:cNvPr id="3" name="TextBox 2">
            <a:extLst>
              <a:ext uri="{FF2B5EF4-FFF2-40B4-BE49-F238E27FC236}">
                <a16:creationId xmlns:a16="http://schemas.microsoft.com/office/drawing/2014/main" id="{9035ABF6-16AC-2673-27F9-6B47194BDF7E}"/>
              </a:ext>
              <a:ext uri="{C183D7F6-B498-43B3-948B-1728B52AA6E4}">
                <adec:decorative xmlns:adec="http://schemas.microsoft.com/office/drawing/2017/decorative" val="0"/>
              </a:ext>
            </a:extLst>
          </p:cNvPr>
          <p:cNvSpPr txBox="1"/>
          <p:nvPr/>
        </p:nvSpPr>
        <p:spPr>
          <a:xfrm>
            <a:off x="685800" y="980050"/>
            <a:ext cx="8458200" cy="2308324"/>
          </a:xfrm>
          <a:prstGeom prst="rect">
            <a:avLst/>
          </a:prstGeom>
          <a:solidFill>
            <a:srgbClr val="6E7073"/>
          </a:solidFill>
        </p:spPr>
        <p:txBody>
          <a:bodyPr wrap="square" rtlCol="0">
            <a:spAutoFit/>
          </a:bodyPr>
          <a:lstStyle/>
          <a:p>
            <a:endParaRPr lang="en-US" sz="1600" b="1" dirty="0">
              <a:solidFill>
                <a:schemeClr val="bg1">
                  <a:lumMod val="85000"/>
                </a:schemeClr>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Search</a:t>
            </a:r>
            <a:r>
              <a:rPr lang="en-US" sz="1600" b="1" dirty="0">
                <a:solidFill>
                  <a:schemeClr val="bg1"/>
                </a:solidFill>
                <a:latin typeface="PermianSlabSerifTypeface" panose="02000000000000000000" pitchFamily="50" charset="0"/>
              </a:rPr>
              <a:t> </a:t>
            </a:r>
            <a:r>
              <a:rPr lang="en-US" sz="1600" dirty="0">
                <a:solidFill>
                  <a:schemeClr val="bg1"/>
                </a:solidFill>
                <a:latin typeface="PermianSlabSerifTypeface" panose="02000000000000000000" pitchFamily="50" charset="0"/>
              </a:rPr>
              <a:t>for the application:</a:t>
            </a: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Board/Program: </a:t>
            </a:r>
            <a:r>
              <a:rPr lang="en-US" sz="1400" dirty="0">
                <a:solidFill>
                  <a:schemeClr val="bg1"/>
                </a:solidFill>
                <a:latin typeface="PermianSlabSerifTypeface" panose="02000000000000000000" pitchFamily="50" charset="0"/>
              </a:rPr>
              <a:t>Barber Examiners or Cosmetology</a:t>
            </a:r>
            <a:endParaRPr lang="en-US" sz="1600" dirty="0">
              <a:solidFill>
                <a:schemeClr val="bg1"/>
              </a:solidFill>
              <a:latin typeface="PermianSlabSerifTypeface" panose="02000000000000000000" pitchFamily="50" charset="0"/>
            </a:endParaRP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License Type: </a:t>
            </a:r>
            <a:r>
              <a:rPr lang="en-US" sz="1400" dirty="0">
                <a:solidFill>
                  <a:schemeClr val="bg1"/>
                </a:solidFill>
                <a:latin typeface="PermianSlabSerifTypeface" panose="02000000000000000000" pitchFamily="50" charset="0"/>
              </a:rPr>
              <a:t>Barber or Cosmetologist</a:t>
            </a:r>
            <a:endParaRPr lang="en-US" sz="1600" dirty="0">
              <a:solidFill>
                <a:schemeClr val="bg1"/>
              </a:solidFill>
              <a:latin typeface="PermianSlabSerifTypeface" panose="02000000000000000000" pitchFamily="50" charset="0"/>
            </a:endParaRPr>
          </a:p>
          <a:p>
            <a:pPr marL="285750" indent="-285750">
              <a:buFont typeface="Arial" panose="020B0604020202020204" pitchFamily="34" charset="0"/>
              <a:buChar char="•"/>
            </a:pPr>
            <a:r>
              <a:rPr lang="en-US" sz="1600" b="1" dirty="0">
                <a:solidFill>
                  <a:schemeClr val="bg1"/>
                </a:solidFill>
                <a:latin typeface="PermianSlabSerifTypeface" panose="02000000000000000000" pitchFamily="50" charset="0"/>
              </a:rPr>
              <a:t>Application Name: </a:t>
            </a:r>
            <a:r>
              <a:rPr lang="en-US" sz="1400" dirty="0">
                <a:solidFill>
                  <a:schemeClr val="bg1"/>
                </a:solidFill>
                <a:latin typeface="PermianSlabSerifTypeface" panose="02000000000000000000" pitchFamily="50" charset="0"/>
              </a:rPr>
              <a:t>Out of State Barber Instructor/Master Barber/Aesthetician/Cosmetologist/Eyelash Specialist/Instructor/Manicurist/Natural Hair Stylist Application</a:t>
            </a:r>
          </a:p>
          <a:p>
            <a:r>
              <a:rPr lang="en-US" sz="1600" dirty="0">
                <a:solidFill>
                  <a:schemeClr val="bg1"/>
                </a:solidFill>
                <a:latin typeface="PermianSlabSerifTypeface" panose="02000000000000000000" pitchFamily="50" charset="0"/>
              </a:rPr>
              <a:t>Select </a:t>
            </a:r>
            <a:r>
              <a:rPr lang="en-US" sz="1600" b="1" dirty="0">
                <a:solidFill>
                  <a:schemeClr val="bg1"/>
                </a:solidFill>
                <a:latin typeface="PermianSlabSerifTypeface" panose="02000000000000000000" pitchFamily="50" charset="0"/>
              </a:rPr>
              <a:t>“Search”</a:t>
            </a:r>
            <a:r>
              <a:rPr lang="en-US" sz="1600" dirty="0">
                <a:solidFill>
                  <a:schemeClr val="bg1"/>
                </a:solidFill>
                <a:latin typeface="PermianSlabSerifTypeface" panose="02000000000000000000" pitchFamily="50" charset="0"/>
              </a:rPr>
              <a:t> and then </a:t>
            </a:r>
            <a:r>
              <a:rPr lang="en-US" sz="1600" b="1" dirty="0">
                <a:solidFill>
                  <a:schemeClr val="bg1"/>
                </a:solidFill>
                <a:latin typeface="PermianSlabSerifTypeface" panose="02000000000000000000" pitchFamily="50" charset="0"/>
              </a:rPr>
              <a:t>“View”</a:t>
            </a:r>
            <a:r>
              <a:rPr lang="en-US" sz="1600" dirty="0">
                <a:solidFill>
                  <a:schemeClr val="bg1"/>
                </a:solidFill>
                <a:latin typeface="PermianSlabSerifTypeface" panose="02000000000000000000" pitchFamily="50" charset="0"/>
              </a:rPr>
              <a:t> once the result appears. </a:t>
            </a:r>
          </a:p>
          <a:p>
            <a:endParaRPr lang="en-US" sz="1600" dirty="0">
              <a:solidFill>
                <a:schemeClr val="tx1"/>
              </a:solidFill>
              <a:latin typeface="PermianSlabSerifTypeface" panose="02000000000000000000" pitchFamily="50" charset="0"/>
            </a:endParaRPr>
          </a:p>
        </p:txBody>
      </p:sp>
      <p:sp>
        <p:nvSpPr>
          <p:cNvPr id="4" name="TextBox 3">
            <a:extLst>
              <a:ext uri="{FF2B5EF4-FFF2-40B4-BE49-F238E27FC236}">
                <a16:creationId xmlns:a16="http://schemas.microsoft.com/office/drawing/2014/main" id="{C929582D-9C3E-DE24-7A90-4B4B06FA6E61}"/>
              </a:ext>
            </a:extLst>
          </p:cNvPr>
          <p:cNvSpPr txBox="1"/>
          <p:nvPr/>
        </p:nvSpPr>
        <p:spPr>
          <a:xfrm>
            <a:off x="1447800" y="3007765"/>
            <a:ext cx="7696200" cy="1323439"/>
          </a:xfrm>
          <a:prstGeom prst="rect">
            <a:avLst/>
          </a:prstGeom>
          <a:solidFill>
            <a:srgbClr val="EE3524"/>
          </a:solidFill>
        </p:spPr>
        <p:txBody>
          <a:bodyPr wrap="square">
            <a:spAutoFit/>
          </a:bodyPr>
          <a:lstStyle/>
          <a:p>
            <a:endParaRPr lang="en-US" sz="1600" b="1" dirty="0">
              <a:solidFill>
                <a:schemeClr val="bg1"/>
              </a:solidFill>
              <a:latin typeface="PermianSlabSerifTypeface" panose="02000000000000000000" pitchFamily="50" charset="0"/>
            </a:endParaRPr>
          </a:p>
          <a:p>
            <a:r>
              <a:rPr lang="en-US" sz="1600" b="1" dirty="0">
                <a:solidFill>
                  <a:schemeClr val="bg1"/>
                </a:solidFill>
                <a:latin typeface="PermianSlabSerifTypeface" panose="02000000000000000000" pitchFamily="50" charset="0"/>
              </a:rPr>
              <a:t>Complete all fields. </a:t>
            </a:r>
            <a:r>
              <a:rPr lang="en-US" sz="1600" dirty="0">
                <a:solidFill>
                  <a:schemeClr val="bg1"/>
                </a:solidFill>
                <a:latin typeface="PermianSlabSerifTypeface" panose="02000000000000000000" pitchFamily="50" charset="0"/>
              </a:rPr>
              <a:t>Your social security number is required to proceed. </a:t>
            </a:r>
          </a:p>
          <a:p>
            <a:r>
              <a:rPr lang="en-US" sz="1600" b="1" i="1" dirty="0">
                <a:solidFill>
                  <a:schemeClr val="bg1"/>
                </a:solidFill>
                <a:latin typeface="PermianSlabSerifTypeface" panose="02000000000000000000" pitchFamily="50" charset="0"/>
              </a:rPr>
              <a:t>Note</a:t>
            </a:r>
            <a:r>
              <a:rPr lang="en-US" sz="1600" i="1" dirty="0">
                <a:solidFill>
                  <a:schemeClr val="bg1"/>
                </a:solidFill>
                <a:latin typeface="PermianSlabSerifTypeface" panose="02000000000000000000" pitchFamily="50" charset="0"/>
              </a:rPr>
              <a:t>: If you do not have a social security number, contact the Board office for assistance.  </a:t>
            </a:r>
          </a:p>
          <a:p>
            <a:endParaRPr lang="en-US" sz="1600" i="1"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7B5810A0-8528-68A0-FE56-EF26CCE9E699}"/>
              </a:ext>
            </a:extLst>
          </p:cNvPr>
          <p:cNvSpPr txBox="1"/>
          <p:nvPr/>
        </p:nvSpPr>
        <p:spPr>
          <a:xfrm>
            <a:off x="2774047" y="4084983"/>
            <a:ext cx="6372876" cy="1077218"/>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Enter and verify your contact information. — Make sure name, address, phone number, email and date of birth are correct.</a:t>
            </a:r>
          </a:p>
          <a:p>
            <a:endParaRPr lang="en-US" sz="1600" dirty="0">
              <a:solidFill>
                <a:schemeClr val="tx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953D5417-86DF-2D6C-8A0C-829C2EAC15FD}"/>
              </a:ext>
            </a:extLst>
          </p:cNvPr>
          <p:cNvSpPr txBox="1"/>
          <p:nvPr/>
        </p:nvSpPr>
        <p:spPr>
          <a:xfrm>
            <a:off x="4339677" y="5076891"/>
            <a:ext cx="4804323" cy="1077218"/>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Fee — $100 fee must be paid for the application to be reviewed</a:t>
            </a:r>
          </a:p>
          <a:p>
            <a:endParaRPr lang="en-US" sz="1600" dirty="0">
              <a:solidFill>
                <a:schemeClr val="bg1"/>
              </a:solidFill>
              <a:latin typeface="PermianSlabSerifTypeface" panose="02000000000000000000" pitchFamily="50" charset="0"/>
            </a:endParaRPr>
          </a:p>
        </p:txBody>
      </p:sp>
      <p:pic>
        <p:nvPicPr>
          <p:cNvPr id="8" name="Picture 7">
            <a:extLst>
              <a:ext uri="{FF2B5EF4-FFF2-40B4-BE49-F238E27FC236}">
                <a16:creationId xmlns:a16="http://schemas.microsoft.com/office/drawing/2014/main" id="{42CED569-9A46-C84E-4621-2747D5BAF35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228600" y="4298854"/>
            <a:ext cx="2287458" cy="1874305"/>
          </a:xfrm>
          <a:prstGeom prst="rect">
            <a:avLst/>
          </a:prstGeom>
        </p:spPr>
      </p:pic>
    </p:spTree>
    <p:extLst>
      <p:ext uri="{BB962C8B-B14F-4D97-AF65-F5344CB8AC3E}">
        <p14:creationId xmlns:p14="http://schemas.microsoft.com/office/powerpoint/2010/main" val="2082183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699D5-497F-8B3E-1C1C-B17968451457}"/>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5A38B8D-824D-AC3C-AA12-9DF8AFA25E7B}"/>
              </a:ext>
            </a:extLst>
          </p:cNvPr>
          <p:cNvSpPr>
            <a:spLocks noGrp="1"/>
          </p:cNvSpPr>
          <p:nvPr>
            <p:ph type="title"/>
          </p:nvPr>
        </p:nvSpPr>
        <p:spPr/>
        <p:txBody>
          <a:bodyPr/>
          <a:lstStyle/>
          <a:p>
            <a:r>
              <a:rPr lang="en-US" dirty="0"/>
              <a:t>Register and Log In</a:t>
            </a:r>
          </a:p>
        </p:txBody>
      </p:sp>
      <p:sp>
        <p:nvSpPr>
          <p:cNvPr id="3" name="TextBox 2">
            <a:extLst>
              <a:ext uri="{FF2B5EF4-FFF2-40B4-BE49-F238E27FC236}">
                <a16:creationId xmlns:a16="http://schemas.microsoft.com/office/drawing/2014/main" id="{334D3303-1346-4DD5-4367-51E8D5EC4EC2}"/>
              </a:ext>
            </a:extLst>
          </p:cNvPr>
          <p:cNvSpPr txBox="1"/>
          <p:nvPr/>
        </p:nvSpPr>
        <p:spPr>
          <a:xfrm>
            <a:off x="138112" y="1248935"/>
            <a:ext cx="8867775" cy="600164"/>
          </a:xfrm>
          <a:prstGeom prst="rect">
            <a:avLst/>
          </a:prstGeom>
          <a:noFill/>
          <a:ln w="57150">
            <a:solidFill>
              <a:srgbClr val="6E7073"/>
            </a:solidFill>
          </a:ln>
        </p:spPr>
        <p:txBody>
          <a:bodyPr wrap="square">
            <a:spAutoFit/>
          </a:bodyPr>
          <a:lstStyle/>
          <a:p>
            <a:r>
              <a:rPr lang="en-US" sz="1100" b="1" dirty="0">
                <a:latin typeface="PermianSlabSerifTypeface" panose="02000000000000000000" pitchFamily="50" charset="0"/>
              </a:rPr>
              <a:t>Welcome to the Department of Commerce and Insurance Online Licensing Services.</a:t>
            </a:r>
          </a:p>
          <a:p>
            <a:endParaRPr lang="en-US" sz="1100" dirty="0">
              <a:latin typeface="PermianSlabSerifTypeface" panose="02000000000000000000" pitchFamily="50" charset="0"/>
            </a:endParaRPr>
          </a:p>
          <a:p>
            <a:r>
              <a:rPr lang="en-US" sz="1100" dirty="0">
                <a:latin typeface="PermianSlabSerifTypeface" panose="02000000000000000000" pitchFamily="50" charset="0"/>
              </a:rPr>
              <a:t>Final processing of your application is subject to administrative review.</a:t>
            </a:r>
          </a:p>
        </p:txBody>
      </p:sp>
      <p:sp>
        <p:nvSpPr>
          <p:cNvPr id="2" name="Content Placeholder 1">
            <a:extLst>
              <a:ext uri="{FF2B5EF4-FFF2-40B4-BE49-F238E27FC236}">
                <a16:creationId xmlns:a16="http://schemas.microsoft.com/office/drawing/2014/main" id="{BC4DC29F-6452-8CF8-AF90-1509BB691891}"/>
              </a:ext>
            </a:extLst>
          </p:cNvPr>
          <p:cNvSpPr txBox="1">
            <a:spLocks noGrp="1"/>
          </p:cNvSpPr>
          <p:nvPr>
            <p:ph idx="1"/>
          </p:nvPr>
        </p:nvSpPr>
        <p:spPr>
          <a:xfrm>
            <a:off x="395695" y="2102454"/>
            <a:ext cx="8352608" cy="904863"/>
          </a:xfrm>
          <a:prstGeom prst="rect">
            <a:avLst/>
          </a:prstGeom>
          <a:noFill/>
        </p:spPr>
        <p:txBody>
          <a:bodyPr wrap="none" rtlCol="0">
            <a:spAutoFit/>
          </a:bodyPr>
          <a:lstStyle/>
          <a:p>
            <a:pPr marL="0" indent="0" algn="ctr">
              <a:buNone/>
            </a:pPr>
            <a:r>
              <a:rPr lang="en-US" dirty="0">
                <a:latin typeface="PermianSlabSerifTypeface" panose="02000000000000000000" pitchFamily="50" charset="0"/>
              </a:rPr>
              <a:t>Visit </a:t>
            </a:r>
            <a:r>
              <a:rPr lang="en-US" dirty="0">
                <a:solidFill>
                  <a:srgbClr val="0022A1"/>
                </a:solidFill>
                <a:latin typeface="PermianSlabSerifTypeface" panose="02000000000000000000" pitchFamily="50" charset="0"/>
                <a:hlinkClick r:id="rId2">
                  <a:extLst>
                    <a:ext uri="{A12FA001-AC4F-418D-AE19-62706E023703}">
                      <ahyp:hlinkClr xmlns:ahyp="http://schemas.microsoft.com/office/drawing/2018/hyperlinkcolor" val="tx"/>
                    </a:ext>
                  </a:extLst>
                </a:hlinkClick>
              </a:rPr>
              <a:t>https://access.cloud.commerce.tn.gov/portal/public</a:t>
            </a:r>
            <a:endParaRPr lang="en-US" dirty="0">
              <a:solidFill>
                <a:srgbClr val="0022A1"/>
              </a:solidFill>
              <a:latin typeface="PermianSlabSerifTypeface" panose="02000000000000000000" pitchFamily="50" charset="0"/>
            </a:endParaRPr>
          </a:p>
          <a:p>
            <a:pPr algn="ctr"/>
            <a:endParaRPr lang="en-US" sz="2400" dirty="0">
              <a:latin typeface="PermianSlabSerifTypeface" panose="02000000000000000000" pitchFamily="50" charset="0"/>
            </a:endParaRPr>
          </a:p>
        </p:txBody>
      </p:sp>
      <p:sp>
        <p:nvSpPr>
          <p:cNvPr id="6" name="TextBox 5">
            <a:extLst>
              <a:ext uri="{FF2B5EF4-FFF2-40B4-BE49-F238E27FC236}">
                <a16:creationId xmlns:a16="http://schemas.microsoft.com/office/drawing/2014/main" id="{BFDFED43-1836-B6F0-84A7-6E734D68AF69}"/>
              </a:ext>
            </a:extLst>
          </p:cNvPr>
          <p:cNvSpPr txBox="1"/>
          <p:nvPr/>
        </p:nvSpPr>
        <p:spPr>
          <a:xfrm>
            <a:off x="1086611" y="2819470"/>
            <a:ext cx="6970776" cy="584775"/>
          </a:xfrm>
          <a:prstGeom prst="rect">
            <a:avLst/>
          </a:prstGeom>
          <a:noFill/>
        </p:spPr>
        <p:txBody>
          <a:bodyPr wrap="square" rtlCol="0">
            <a:spAutoFit/>
          </a:bodyPr>
          <a:lstStyle/>
          <a:p>
            <a:pPr algn="ctr"/>
            <a:r>
              <a:rPr lang="en-US" sz="1600" dirty="0">
                <a:solidFill>
                  <a:schemeClr val="tx1"/>
                </a:solidFill>
                <a:latin typeface="PermianSlabSerifTypeface" panose="02000000000000000000" pitchFamily="50" charset="0"/>
              </a:rPr>
              <a:t>Select the “Create An Account” icon to begin the online registration and application process.</a:t>
            </a:r>
          </a:p>
        </p:txBody>
      </p:sp>
      <p:pic>
        <p:nvPicPr>
          <p:cNvPr id="7" name="Picture 6" descr="Create an Account Icon featuring a graphic of a card with a head and body with create an account typed underneath.">
            <a:extLst>
              <a:ext uri="{FF2B5EF4-FFF2-40B4-BE49-F238E27FC236}">
                <a16:creationId xmlns:a16="http://schemas.microsoft.com/office/drawing/2014/main" id="{9B966DA2-DECA-678E-822A-CB81935514BF}"/>
              </a:ext>
            </a:extLst>
          </p:cNvPr>
          <p:cNvPicPr>
            <a:picLocks noChangeAspect="1"/>
          </p:cNvPicPr>
          <p:nvPr/>
        </p:nvPicPr>
        <p:blipFill>
          <a:blip r:embed="rId3"/>
          <a:srcRect t="4166"/>
          <a:stretch>
            <a:fillRect/>
          </a:stretch>
        </p:blipFill>
        <p:spPr>
          <a:xfrm>
            <a:off x="3705103" y="3657600"/>
            <a:ext cx="1733792" cy="1752855"/>
          </a:xfrm>
          <a:prstGeom prst="rect">
            <a:avLst/>
          </a:prstGeom>
        </p:spPr>
      </p:pic>
    </p:spTree>
    <p:extLst>
      <p:ext uri="{BB962C8B-B14F-4D97-AF65-F5344CB8AC3E}">
        <p14:creationId xmlns:p14="http://schemas.microsoft.com/office/powerpoint/2010/main" val="15367743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Online Application and Attachments:</a:t>
            </a:r>
          </a:p>
        </p:txBody>
      </p:sp>
      <p:sp>
        <p:nvSpPr>
          <p:cNvPr id="8" name="TextBox 7">
            <a:extLst>
              <a:ext uri="{FF2B5EF4-FFF2-40B4-BE49-F238E27FC236}">
                <a16:creationId xmlns:a16="http://schemas.microsoft.com/office/drawing/2014/main" id="{A5052D2B-B7A8-8610-D044-F4A9D7C77EFB}"/>
              </a:ext>
            </a:extLst>
          </p:cNvPr>
          <p:cNvSpPr txBox="1"/>
          <p:nvPr/>
        </p:nvSpPr>
        <p:spPr>
          <a:xfrm>
            <a:off x="311988" y="1203623"/>
            <a:ext cx="8832012" cy="1354217"/>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You will be asked for: Education history including the course start and end date, eligibility to work in the US, prior discipline within the industry, felony conviction within three (3) years, prior employment and out of state license details.</a:t>
            </a:r>
          </a:p>
          <a:p>
            <a:endParaRPr lang="en-US" sz="1600" dirty="0">
              <a:solidFill>
                <a:schemeClr val="bg1"/>
              </a:solidFill>
            </a:endParaRPr>
          </a:p>
        </p:txBody>
      </p:sp>
      <p:sp>
        <p:nvSpPr>
          <p:cNvPr id="10" name="TextBox 9">
            <a:extLst>
              <a:ext uri="{FF2B5EF4-FFF2-40B4-BE49-F238E27FC236}">
                <a16:creationId xmlns:a16="http://schemas.microsoft.com/office/drawing/2014/main" id="{9E8DE24A-D3D6-344A-FD9D-9B5B3C11241B}"/>
              </a:ext>
            </a:extLst>
          </p:cNvPr>
          <p:cNvSpPr txBox="1"/>
          <p:nvPr/>
        </p:nvSpPr>
        <p:spPr>
          <a:xfrm>
            <a:off x="1066800" y="2545140"/>
            <a:ext cx="8077200" cy="1569660"/>
          </a:xfrm>
          <a:prstGeom prst="rect">
            <a:avLst/>
          </a:prstGeom>
          <a:solidFill>
            <a:srgbClr val="6E7073"/>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Domestic Violence training must be completed before you can proceed: </a:t>
            </a:r>
            <a:r>
              <a:rPr lang="en-US" sz="1600" dirty="0">
                <a:solidFill>
                  <a:schemeClr val="bg1"/>
                </a:solidFill>
                <a:latin typeface="PermianSlabSerifTypeface" panose="02000000000000000000" pitchFamily="50" charset="0"/>
                <a:hlinkClick r:id="rId2"/>
              </a:rPr>
              <a:t>https://shearhaventraining.org/courses/</a:t>
            </a:r>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Eligibility Verification option is either a United States citizen or a qualified alien as defined in Tenn. Code Ann </a:t>
            </a:r>
            <a:r>
              <a:rPr lang="en-US" sz="1600" dirty="0">
                <a:solidFill>
                  <a:schemeClr val="bg1"/>
                </a:solidFill>
              </a:rPr>
              <a:t>§ 4-58-102</a:t>
            </a:r>
          </a:p>
          <a:p>
            <a:endParaRPr lang="en-US" sz="1600" dirty="0">
              <a:solidFill>
                <a:schemeClr val="bg1"/>
              </a:solidFill>
            </a:endParaRPr>
          </a:p>
        </p:txBody>
      </p:sp>
      <p:sp>
        <p:nvSpPr>
          <p:cNvPr id="11" name="TextBox 10">
            <a:extLst>
              <a:ext uri="{FF2B5EF4-FFF2-40B4-BE49-F238E27FC236}">
                <a16:creationId xmlns:a16="http://schemas.microsoft.com/office/drawing/2014/main" id="{E06A92ED-0790-946F-F09F-F6180D012C3C}"/>
              </a:ext>
            </a:extLst>
          </p:cNvPr>
          <p:cNvSpPr txBox="1"/>
          <p:nvPr/>
        </p:nvSpPr>
        <p:spPr>
          <a:xfrm>
            <a:off x="2474506" y="4114800"/>
            <a:ext cx="6669494" cy="2062103"/>
          </a:xfrm>
          <a:prstGeom prst="rect">
            <a:avLst/>
          </a:prstGeom>
          <a:solidFill>
            <a:srgbClr val="EE3524"/>
          </a:solidFill>
        </p:spPr>
        <p:txBody>
          <a:bodyPr wrap="square">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Upload required documents:</a:t>
            </a:r>
          </a:p>
          <a:p>
            <a:pPr marL="285750" indent="-285750">
              <a:buFont typeface="Arial" panose="020B0604020202020204" pitchFamily="34" charset="0"/>
              <a:buChar char="•"/>
            </a:pPr>
            <a:r>
              <a:rPr lang="en-US" sz="1600" dirty="0">
                <a:solidFill>
                  <a:schemeClr val="bg1"/>
                </a:solidFill>
                <a:latin typeface="PermianSlabSerifTypeface" panose="02000000000000000000" pitchFamily="50" charset="0"/>
              </a:rPr>
              <a:t>Active out of state license: you must contact the state(s) you are licensed in. They need to certify your information directly to the TN Board.</a:t>
            </a:r>
          </a:p>
          <a:p>
            <a:pPr marL="285750" indent="-285750">
              <a:buFont typeface="Arial" panose="020B0604020202020204" pitchFamily="34" charset="0"/>
              <a:buChar char="•"/>
            </a:pPr>
            <a:r>
              <a:rPr lang="en-US" sz="1600" dirty="0">
                <a:solidFill>
                  <a:schemeClr val="bg1"/>
                </a:solidFill>
                <a:latin typeface="PermianSlabSerifTypeface" panose="02000000000000000000" pitchFamily="50" charset="0"/>
              </a:rPr>
              <a:t>Low-income proof (if applicable).</a:t>
            </a:r>
          </a:p>
          <a:p>
            <a:pPr marL="285750" indent="-285750">
              <a:buFont typeface="Arial" panose="020B0604020202020204" pitchFamily="34" charset="0"/>
              <a:buChar char="•"/>
            </a:pPr>
            <a:r>
              <a:rPr lang="en-US" sz="1600" dirty="0">
                <a:solidFill>
                  <a:schemeClr val="bg1"/>
                </a:solidFill>
                <a:latin typeface="PermianSlabSerifTypeface" panose="02000000000000000000" pitchFamily="50" charset="0"/>
              </a:rPr>
              <a:t>Documentation to support immigration status.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22724759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DEE4FB-4293-B879-11AE-661072FB3FFC}"/>
              </a:ext>
            </a:extLst>
          </p:cNvPr>
          <p:cNvSpPr>
            <a:spLocks noGrp="1"/>
          </p:cNvSpPr>
          <p:nvPr>
            <p:ph type="title"/>
          </p:nvPr>
        </p:nvSpPr>
        <p:spPr/>
        <p:txBody>
          <a:bodyPr/>
          <a:lstStyle/>
          <a:p>
            <a:r>
              <a:rPr lang="en-US" dirty="0"/>
              <a:t>Summary</a:t>
            </a:r>
          </a:p>
        </p:txBody>
      </p:sp>
      <p:sp>
        <p:nvSpPr>
          <p:cNvPr id="4" name="TextBox 3">
            <a:extLst>
              <a:ext uri="{FF2B5EF4-FFF2-40B4-BE49-F238E27FC236}">
                <a16:creationId xmlns:a16="http://schemas.microsoft.com/office/drawing/2014/main" id="{0A99BE4B-032B-C375-4B08-B12E8420B057}"/>
              </a:ext>
            </a:extLst>
          </p:cNvPr>
          <p:cNvSpPr txBox="1"/>
          <p:nvPr/>
        </p:nvSpPr>
        <p:spPr>
          <a:xfrm>
            <a:off x="0" y="1076597"/>
            <a:ext cx="9144000"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View the summary of the information you provided. Remember to upload the required documents. Click the pencil icon to make necessary changes.  Click Submit when complete.</a:t>
            </a:r>
          </a:p>
          <a:p>
            <a:endParaRPr lang="en-US" sz="20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E15F45A1-B1D2-C5A9-D36B-5E05CE323D09}"/>
              </a:ext>
            </a:extLst>
          </p:cNvPr>
          <p:cNvSpPr txBox="1"/>
          <p:nvPr/>
        </p:nvSpPr>
        <p:spPr>
          <a:xfrm>
            <a:off x="457200" y="3276600"/>
            <a:ext cx="8229600" cy="738664"/>
          </a:xfrm>
          <a:prstGeom prst="rect">
            <a:avLst/>
          </a:prstGeom>
          <a:noFill/>
          <a:ln w="22225">
            <a:solidFill>
              <a:srgbClr val="174A7C"/>
            </a:solidFill>
          </a:ln>
        </p:spPr>
        <p:txBody>
          <a:bodyPr wrap="square">
            <a:spAutoFit/>
          </a:bodyPr>
          <a:lstStyle/>
          <a:p>
            <a:r>
              <a:rPr lang="en-US" sz="1400" dirty="0">
                <a:latin typeface="PermianSlabSerifTypeface" panose="02000000000000000000" pitchFamily="50" charset="0"/>
              </a:rPr>
              <a:t>You must agree to a statement that the information and documentation provided is accurate and true to the best of your ability, and that you understand that providing false information may result in the denial, suspension, or revocation of any license, certificate, or permit issued. </a:t>
            </a:r>
          </a:p>
        </p:txBody>
      </p:sp>
      <p:sp>
        <p:nvSpPr>
          <p:cNvPr id="6" name="TextBox 5">
            <a:extLst>
              <a:ext uri="{FF2B5EF4-FFF2-40B4-BE49-F238E27FC236}">
                <a16:creationId xmlns:a16="http://schemas.microsoft.com/office/drawing/2014/main" id="{47F6ECB4-BEAF-D179-688D-44E1FA9B4394}"/>
              </a:ext>
            </a:extLst>
          </p:cNvPr>
          <p:cNvSpPr txBox="1"/>
          <p:nvPr/>
        </p:nvSpPr>
        <p:spPr>
          <a:xfrm>
            <a:off x="0" y="4562442"/>
            <a:ext cx="9139687" cy="1631216"/>
          </a:xfrm>
          <a:prstGeom prst="rect">
            <a:avLst/>
          </a:prstGeom>
          <a:solidFill>
            <a:srgbClr val="EE3524"/>
          </a:solidFill>
        </p:spPr>
        <p:txBody>
          <a:bodyPr wrap="square" rtlCol="0">
            <a:spAutoFit/>
          </a:bodyPr>
          <a:lstStyle/>
          <a:p>
            <a:endParaRPr lang="en-US" sz="2000" dirty="0">
              <a:solidFill>
                <a:schemeClr val="bg1"/>
              </a:solidFill>
              <a:latin typeface="PermianSlabSerifTypeface" panose="02000000000000000000" pitchFamily="50" charset="0"/>
            </a:endParaRPr>
          </a:p>
          <a:p>
            <a:pPr algn="ctr"/>
            <a:r>
              <a:rPr lang="en-US" sz="2000" dirty="0">
                <a:solidFill>
                  <a:schemeClr val="bg1"/>
                </a:solidFill>
                <a:latin typeface="PermianSlabSerifTypeface" panose="02000000000000000000" pitchFamily="50" charset="0"/>
              </a:rPr>
              <a:t>You will see a notification that your application has been submitted successfully and that a shopping cart entry has been created for this transaction.  </a:t>
            </a:r>
          </a:p>
          <a:p>
            <a:endParaRPr lang="en-US" sz="20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168938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833504-D1B9-1033-7498-1FC8839E3F30}"/>
              </a:ext>
            </a:extLst>
          </p:cNvPr>
          <p:cNvSpPr>
            <a:spLocks noGrp="1"/>
          </p:cNvSpPr>
          <p:nvPr>
            <p:ph type="title"/>
          </p:nvPr>
        </p:nvSpPr>
        <p:spPr/>
        <p:txBody>
          <a:bodyPr/>
          <a:lstStyle/>
          <a:p>
            <a:r>
              <a:rPr lang="en-US" dirty="0"/>
              <a:t>Payment</a:t>
            </a:r>
          </a:p>
        </p:txBody>
      </p:sp>
      <p:sp>
        <p:nvSpPr>
          <p:cNvPr id="9" name="TextBox 8">
            <a:extLst>
              <a:ext uri="{FF2B5EF4-FFF2-40B4-BE49-F238E27FC236}">
                <a16:creationId xmlns:a16="http://schemas.microsoft.com/office/drawing/2014/main" id="{26EB35A9-488E-9F29-912B-A12992443C2D}"/>
              </a:ext>
            </a:extLst>
          </p:cNvPr>
          <p:cNvSpPr txBox="1"/>
          <p:nvPr/>
        </p:nvSpPr>
        <p:spPr>
          <a:xfrm>
            <a:off x="0" y="984454"/>
            <a:ext cx="9144000" cy="1200329"/>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is not complete until payment is submitted.  </a:t>
            </a:r>
          </a:p>
          <a:p>
            <a:pPr algn="ctr"/>
            <a:r>
              <a:rPr lang="en-US" dirty="0">
                <a:solidFill>
                  <a:schemeClr val="bg1"/>
                </a:solidFill>
                <a:latin typeface="PermianSlabSerifTypeface" panose="02000000000000000000" pitchFamily="50" charset="0"/>
              </a:rPr>
              <a:t>Click Pay Now to proceed.</a:t>
            </a:r>
          </a:p>
          <a:p>
            <a:pPr algn="ctr"/>
            <a:endParaRPr lang="en-US" dirty="0">
              <a:solidFill>
                <a:schemeClr val="bg1"/>
              </a:solidFill>
              <a:latin typeface="PermianSlabSerifTypeface" panose="02000000000000000000" pitchFamily="50" charset="0"/>
            </a:endParaRPr>
          </a:p>
        </p:txBody>
      </p:sp>
      <p:sp>
        <p:nvSpPr>
          <p:cNvPr id="8" name="TextBox 7">
            <a:extLst>
              <a:ext uri="{FF2B5EF4-FFF2-40B4-BE49-F238E27FC236}">
                <a16:creationId xmlns:a16="http://schemas.microsoft.com/office/drawing/2014/main" id="{775181AC-42F3-B55C-3FD6-3E5EE6C6527A}"/>
              </a:ext>
            </a:extLst>
          </p:cNvPr>
          <p:cNvSpPr txBox="1"/>
          <p:nvPr/>
        </p:nvSpPr>
        <p:spPr>
          <a:xfrm>
            <a:off x="0" y="2084520"/>
            <a:ext cx="9144000" cy="369332"/>
          </a:xfrm>
          <a:prstGeom prst="rect">
            <a:avLst/>
          </a:prstGeom>
          <a:solidFill>
            <a:schemeClr val="tx2"/>
          </a:solidFill>
        </p:spPr>
        <p:txBody>
          <a:bodyPr wrap="square" rtlCol="0">
            <a:spAutoFit/>
          </a:bodyPr>
          <a:lstStyle/>
          <a:p>
            <a:pPr algn="ctr"/>
            <a:r>
              <a:rPr lang="en-US" dirty="0">
                <a:solidFill>
                  <a:schemeClr val="bg1"/>
                </a:solidFill>
                <a:latin typeface="PermianSlabSerifTypeface" panose="02000000000000000000" pitchFamily="50" charset="0"/>
              </a:rPr>
              <a:t>Navigate the payment screens to enter your payment details.</a:t>
            </a:r>
          </a:p>
        </p:txBody>
      </p:sp>
      <p:sp>
        <p:nvSpPr>
          <p:cNvPr id="4" name="TextBox 3">
            <a:extLst>
              <a:ext uri="{FF2B5EF4-FFF2-40B4-BE49-F238E27FC236}">
                <a16:creationId xmlns:a16="http://schemas.microsoft.com/office/drawing/2014/main" id="{C7058198-B2A2-27DE-80E0-00A318B79EC3}"/>
              </a:ext>
            </a:extLst>
          </p:cNvPr>
          <p:cNvSpPr txBox="1"/>
          <p:nvPr/>
        </p:nvSpPr>
        <p:spPr>
          <a:xfrm>
            <a:off x="838200" y="2615670"/>
            <a:ext cx="83058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transactions to pay.</a:t>
            </a:r>
          </a:p>
          <a:p>
            <a:endParaRPr lang="en-US" sz="1600" dirty="0">
              <a:solidFill>
                <a:schemeClr val="bg1"/>
              </a:solidFill>
              <a:latin typeface="PermianSlabSerifTypeface" panose="02000000000000000000" pitchFamily="50" charset="0"/>
            </a:endParaRPr>
          </a:p>
        </p:txBody>
      </p:sp>
      <p:sp>
        <p:nvSpPr>
          <p:cNvPr id="5" name="TextBox 4">
            <a:extLst>
              <a:ext uri="{FF2B5EF4-FFF2-40B4-BE49-F238E27FC236}">
                <a16:creationId xmlns:a16="http://schemas.microsoft.com/office/drawing/2014/main" id="{F06A1F61-BF0A-3E89-ADB4-4472EBE9B86E}"/>
              </a:ext>
            </a:extLst>
          </p:cNvPr>
          <p:cNvSpPr txBox="1"/>
          <p:nvPr/>
        </p:nvSpPr>
        <p:spPr>
          <a:xfrm>
            <a:off x="1981200" y="3458052"/>
            <a:ext cx="71628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Confirm Payment Details</a:t>
            </a:r>
          </a:p>
          <a:p>
            <a:endParaRPr lang="en-US" sz="1600" dirty="0">
              <a:solidFill>
                <a:schemeClr val="bg1"/>
              </a:solidFill>
              <a:latin typeface="PermianSlabSerifTypeface" panose="02000000000000000000" pitchFamily="50" charset="0"/>
            </a:endParaRPr>
          </a:p>
        </p:txBody>
      </p:sp>
      <p:sp>
        <p:nvSpPr>
          <p:cNvPr id="6" name="TextBox 5">
            <a:extLst>
              <a:ext uri="{FF2B5EF4-FFF2-40B4-BE49-F238E27FC236}">
                <a16:creationId xmlns:a16="http://schemas.microsoft.com/office/drawing/2014/main" id="{479EB2D9-D773-482A-4BF3-C7687F538668}"/>
              </a:ext>
            </a:extLst>
          </p:cNvPr>
          <p:cNvSpPr txBox="1"/>
          <p:nvPr/>
        </p:nvSpPr>
        <p:spPr>
          <a:xfrm>
            <a:off x="3200400" y="4319826"/>
            <a:ext cx="5943600" cy="861774"/>
          </a:xfrm>
          <a:prstGeom prst="rect">
            <a:avLst/>
          </a:prstGeom>
          <a:solidFill>
            <a:srgbClr val="EE3524"/>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Select Payment Type</a:t>
            </a:r>
          </a:p>
          <a:p>
            <a:endParaRPr lang="en-US" sz="1600" dirty="0">
              <a:solidFill>
                <a:schemeClr val="bg1"/>
              </a:solidFill>
              <a:latin typeface="PermianSlabSerifTypeface" panose="02000000000000000000" pitchFamily="50" charset="0"/>
            </a:endParaRPr>
          </a:p>
        </p:txBody>
      </p:sp>
      <p:sp>
        <p:nvSpPr>
          <p:cNvPr id="7" name="TextBox 6">
            <a:extLst>
              <a:ext uri="{FF2B5EF4-FFF2-40B4-BE49-F238E27FC236}">
                <a16:creationId xmlns:a16="http://schemas.microsoft.com/office/drawing/2014/main" id="{337C6931-535E-8B31-BFCB-BE5467ED5AB4}"/>
              </a:ext>
            </a:extLst>
          </p:cNvPr>
          <p:cNvSpPr txBox="1"/>
          <p:nvPr/>
        </p:nvSpPr>
        <p:spPr>
          <a:xfrm>
            <a:off x="4495800" y="5181600"/>
            <a:ext cx="4648200" cy="861774"/>
          </a:xfrm>
          <a:prstGeom prst="rect">
            <a:avLst/>
          </a:prstGeom>
          <a:solidFill>
            <a:srgbClr val="6E7073"/>
          </a:solidFill>
        </p:spPr>
        <p:txBody>
          <a:bodyPr wrap="square" rtlCol="0">
            <a:spAutoFit/>
          </a:bodyPr>
          <a:lstStyle/>
          <a:p>
            <a:endParaRPr lang="en-US" sz="1600" dirty="0">
              <a:solidFill>
                <a:schemeClr val="bg1"/>
              </a:solidFill>
              <a:latin typeface="PermianSlabSerifTypeface" panose="02000000000000000000" pitchFamily="50" charset="0"/>
            </a:endParaRPr>
          </a:p>
          <a:p>
            <a:r>
              <a:rPr lang="en-US" sz="1600" dirty="0">
                <a:solidFill>
                  <a:schemeClr val="bg1"/>
                </a:solidFill>
                <a:latin typeface="PermianSlabSerifTypeface" panose="02000000000000000000" pitchFamily="50" charset="0"/>
              </a:rPr>
              <a:t>- Enter Billing Details</a:t>
            </a:r>
          </a:p>
          <a:p>
            <a:endParaRPr lang="en-US" sz="1600" dirty="0">
              <a:solidFill>
                <a:schemeClr val="bg1"/>
              </a:solidFill>
              <a:latin typeface="PermianSlabSerifTypeface" panose="02000000000000000000" pitchFamily="50" charset="0"/>
            </a:endParaRPr>
          </a:p>
        </p:txBody>
      </p:sp>
    </p:spTree>
    <p:extLst>
      <p:ext uri="{BB962C8B-B14F-4D97-AF65-F5344CB8AC3E}">
        <p14:creationId xmlns:p14="http://schemas.microsoft.com/office/powerpoint/2010/main" val="4025215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0B1A3F-F70A-BAD6-3203-9FE336B560E7}"/>
              </a:ext>
            </a:extLst>
          </p:cNvPr>
          <p:cNvSpPr>
            <a:spLocks noGrp="1"/>
          </p:cNvSpPr>
          <p:nvPr>
            <p:ph type="title"/>
          </p:nvPr>
        </p:nvSpPr>
        <p:spPr/>
        <p:txBody>
          <a:bodyPr/>
          <a:lstStyle/>
          <a:p>
            <a:r>
              <a:rPr lang="en-US" dirty="0"/>
              <a:t>Check your Email</a:t>
            </a:r>
          </a:p>
        </p:txBody>
      </p:sp>
      <p:sp>
        <p:nvSpPr>
          <p:cNvPr id="4" name="TextBox 3">
            <a:extLst>
              <a:ext uri="{FF2B5EF4-FFF2-40B4-BE49-F238E27FC236}">
                <a16:creationId xmlns:a16="http://schemas.microsoft.com/office/drawing/2014/main" id="{A4FABE1D-3756-6A40-343A-6AB416183CDB}"/>
              </a:ext>
            </a:extLst>
          </p:cNvPr>
          <p:cNvSpPr txBox="1"/>
          <p:nvPr/>
        </p:nvSpPr>
        <p:spPr>
          <a:xfrm>
            <a:off x="0" y="1055180"/>
            <a:ext cx="9144000" cy="1477328"/>
          </a:xfrm>
          <a:prstGeom prst="rect">
            <a:avLst/>
          </a:prstGeom>
          <a:solidFill>
            <a:srgbClr val="EE3524"/>
          </a:solidFill>
        </p:spPr>
        <p:txBody>
          <a:bodyPr wrap="square" rtlCol="0">
            <a:spAutoFit/>
          </a:bodyPr>
          <a:lstStyle/>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Your application submission is complete.  </a:t>
            </a:r>
          </a:p>
          <a:p>
            <a:pPr algn="ctr"/>
            <a:endParaRPr lang="en-US" dirty="0">
              <a:solidFill>
                <a:schemeClr val="bg1"/>
              </a:solidFill>
              <a:latin typeface="PermianSlabSerifTypeface" panose="02000000000000000000" pitchFamily="50" charset="0"/>
            </a:endParaRPr>
          </a:p>
          <a:p>
            <a:pPr algn="ctr"/>
            <a:r>
              <a:rPr lang="en-US" dirty="0">
                <a:solidFill>
                  <a:schemeClr val="bg1"/>
                </a:solidFill>
                <a:latin typeface="PermianSlabSerifTypeface" panose="02000000000000000000" pitchFamily="50" charset="0"/>
              </a:rPr>
              <a:t>Check your email for summaries of your application and payment.</a:t>
            </a:r>
          </a:p>
          <a:p>
            <a:pPr algn="ctr"/>
            <a:endParaRPr lang="en-US" dirty="0">
              <a:solidFill>
                <a:schemeClr val="bg1"/>
              </a:solidFill>
              <a:latin typeface="PermianSlabSerifTypeface" panose="02000000000000000000" pitchFamily="50" charset="0"/>
            </a:endParaRPr>
          </a:p>
        </p:txBody>
      </p:sp>
      <p:sp>
        <p:nvSpPr>
          <p:cNvPr id="3" name="TextBox 2">
            <a:extLst>
              <a:ext uri="{FF2B5EF4-FFF2-40B4-BE49-F238E27FC236}">
                <a16:creationId xmlns:a16="http://schemas.microsoft.com/office/drawing/2014/main" id="{F4D2ED87-E612-4DD9-4E51-631D46A129D5}"/>
              </a:ext>
            </a:extLst>
          </p:cNvPr>
          <p:cNvSpPr txBox="1"/>
          <p:nvPr/>
        </p:nvSpPr>
        <p:spPr>
          <a:xfrm>
            <a:off x="452886" y="2855201"/>
            <a:ext cx="8310113" cy="2246769"/>
          </a:xfrm>
          <a:prstGeom prst="rect">
            <a:avLst/>
          </a:prstGeom>
          <a:noFill/>
          <a:ln w="22225">
            <a:solidFill>
              <a:srgbClr val="174A7C"/>
            </a:solidFill>
          </a:ln>
        </p:spPr>
        <p:txBody>
          <a:bodyPr wrap="square">
            <a:spAutoFit/>
          </a:bodyPr>
          <a:lstStyle/>
          <a:p>
            <a:pPr marL="285750" indent="-285750">
              <a:buFont typeface="Arial" panose="020B0604020202020204" pitchFamily="34" charset="0"/>
              <a:buChar char="•"/>
            </a:pPr>
            <a:r>
              <a:rPr lang="en-US" sz="1400" dirty="0">
                <a:latin typeface="PermianSlabSerifTypeface" panose="02000000000000000000" pitchFamily="50" charset="0"/>
              </a:rPr>
              <a:t>The Board will email you any deficiencies found. Check your email within three (3) business days.</a:t>
            </a:r>
          </a:p>
          <a:p>
            <a:r>
              <a:rPr lang="en-US" sz="1400" dirty="0">
                <a:latin typeface="PermianSlabSerifTypeface" panose="02000000000000000000" pitchFamily="50" charset="0"/>
              </a:rPr>
              <a:t> </a:t>
            </a:r>
          </a:p>
          <a:p>
            <a:pPr marL="285750" indent="-285750">
              <a:buFont typeface="Arial" panose="020B0604020202020204" pitchFamily="34" charset="0"/>
              <a:buChar char="•"/>
            </a:pPr>
            <a:r>
              <a:rPr lang="en-US" sz="1400" dirty="0">
                <a:latin typeface="PermianSlabSerifTypeface" panose="02000000000000000000" pitchFamily="50" charset="0"/>
              </a:rPr>
              <a:t>If no email is received, look up your license status at: </a:t>
            </a:r>
            <a:r>
              <a:rPr lang="en-US" sz="1400" dirty="0">
                <a:latin typeface="PermianSlabSerifTypeface" panose="02000000000000000000" pitchFamily="50" charset="0"/>
                <a:hlinkClick r:id="rId2"/>
              </a:rPr>
              <a:t>verify.tn.gov </a:t>
            </a:r>
            <a:endParaRPr lang="en-US" sz="1400" dirty="0">
              <a:latin typeface="PermianSlabSerifTypeface" panose="02000000000000000000" pitchFamily="50" charset="0"/>
            </a:endParaRPr>
          </a:p>
          <a:p>
            <a:endParaRPr lang="en-US" sz="1400" dirty="0">
              <a:latin typeface="PermianSlabSerifTypeface" panose="02000000000000000000" pitchFamily="50" charset="0"/>
            </a:endParaRPr>
          </a:p>
          <a:p>
            <a:pPr marL="285750" indent="-285750">
              <a:buFont typeface="Arial" panose="020B0604020202020204" pitchFamily="34" charset="0"/>
              <a:buChar char="•"/>
            </a:pPr>
            <a:r>
              <a:rPr lang="en-US" sz="1400" dirty="0">
                <a:latin typeface="PermianSlabSerifTypeface" panose="02000000000000000000" pitchFamily="50" charset="0"/>
              </a:rPr>
              <a:t>Processing time varies depending on volume. Allow up to fifteen (15) business days for an email or your license to be approved.</a:t>
            </a:r>
          </a:p>
          <a:p>
            <a:endParaRPr lang="en-US" sz="1400" dirty="0">
              <a:latin typeface="PermianSlabSerifTypeface" panose="02000000000000000000" pitchFamily="50" charset="0"/>
            </a:endParaRPr>
          </a:p>
          <a:p>
            <a:pPr marL="285750" indent="-285750">
              <a:buFont typeface="Arial" panose="020B0604020202020204" pitchFamily="34" charset="0"/>
              <a:buChar char="•"/>
            </a:pPr>
            <a:r>
              <a:rPr lang="en-US" sz="1400" dirty="0">
                <a:latin typeface="PermianSlabSerifTypeface" panose="02000000000000000000" pitchFamily="50" charset="0"/>
              </a:rPr>
              <a:t>If your application cannot be verified within fifteen (15) business days, email the board at: </a:t>
            </a:r>
            <a:r>
              <a:rPr lang="en-US" sz="1400" dirty="0">
                <a:latin typeface="PermianSlabSerifTypeface" panose="02000000000000000000" pitchFamily="50" charset="0"/>
                <a:hlinkClick r:id="rId3"/>
              </a:rPr>
              <a:t>cosmetology.board@tn.gov</a:t>
            </a:r>
            <a:r>
              <a:rPr lang="en-US" sz="1400" dirty="0">
                <a:latin typeface="PermianSlabSerifTypeface" panose="02000000000000000000" pitchFamily="50" charset="0"/>
              </a:rPr>
              <a:t> </a:t>
            </a:r>
          </a:p>
        </p:txBody>
      </p:sp>
    </p:spTree>
    <p:extLst>
      <p:ext uri="{BB962C8B-B14F-4D97-AF65-F5344CB8AC3E}">
        <p14:creationId xmlns:p14="http://schemas.microsoft.com/office/powerpoint/2010/main" val="3149376417"/>
      </p:ext>
    </p:extLst>
  </p:cSld>
  <p:clrMapOvr>
    <a:masterClrMapping/>
  </p:clrMapOvr>
</p:sld>
</file>

<file path=ppt/theme/theme1.xml><?xml version="1.0" encoding="utf-8"?>
<a:theme xmlns:a="http://schemas.openxmlformats.org/drawingml/2006/main" name="PowerPoint B">
  <a:themeElements>
    <a:clrScheme name="Brand Colors">
      <a:dk1>
        <a:sysClr val="windowText" lastClr="000000"/>
      </a:dk1>
      <a:lt1>
        <a:sysClr val="window" lastClr="FFFFFF"/>
      </a:lt1>
      <a:dk2>
        <a:srgbClr val="1B365D"/>
      </a:dk2>
      <a:lt2>
        <a:srgbClr val="FF0F00"/>
      </a:lt2>
      <a:accent1>
        <a:srgbClr val="2DCCD3"/>
      </a:accent1>
      <a:accent2>
        <a:srgbClr val="D2D755"/>
      </a:accent2>
      <a:accent3>
        <a:srgbClr val="E87722"/>
      </a:accent3>
      <a:accent4>
        <a:srgbClr val="7C2529"/>
      </a:accent4>
      <a:accent5>
        <a:srgbClr val="666666"/>
      </a:accent5>
      <a:accent6>
        <a:srgbClr val="E6D395"/>
      </a:accent6>
      <a:hlink>
        <a:srgbClr val="131E29"/>
      </a:hlink>
      <a:folHlink>
        <a:srgbClr val="CBC4B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345bebf-0d71-4337-9281-24b941616c36}" enabled="0" method="" siteId="{f345bebf-0d71-4337-9281-24b941616c36}" removed="1"/>
</clbl:labelList>
</file>

<file path=docProps/app.xml><?xml version="1.0" encoding="utf-8"?>
<Properties xmlns="http://schemas.openxmlformats.org/officeDocument/2006/extended-properties" xmlns:vt="http://schemas.openxmlformats.org/officeDocument/2006/docPropsVTypes">
  <Template/>
  <TotalTime>906</TotalTime>
  <Words>617</Words>
  <Application>Microsoft Office PowerPoint</Application>
  <PresentationFormat>On-screen Show (4:3)</PresentationFormat>
  <Paragraphs>66</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Aptos</vt:lpstr>
      <vt:lpstr>Arial</vt:lpstr>
      <vt:lpstr>Calibri</vt:lpstr>
      <vt:lpstr>Open Sans</vt:lpstr>
      <vt:lpstr>PermianSlabSerifTypeface</vt:lpstr>
      <vt:lpstr>PowerPoint B</vt:lpstr>
      <vt:lpstr>Cosmetology and Barber Examiners Board</vt:lpstr>
      <vt:lpstr>Initial Application: Important Information</vt:lpstr>
      <vt:lpstr>Register and Log In</vt:lpstr>
      <vt:lpstr>Online Application and Attachments:</vt:lpstr>
      <vt:lpstr>Summary</vt:lpstr>
      <vt:lpstr>Payment</vt:lpstr>
      <vt:lpstr>Check your Email</vt:lpstr>
    </vt:vector>
  </TitlesOfParts>
  <Company>State of Tennessee: Finance &amp;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Molly Wehlage</dc:creator>
  <cp:lastModifiedBy>Lauren Cook</cp:lastModifiedBy>
  <cp:revision>49</cp:revision>
  <dcterms:created xsi:type="dcterms:W3CDTF">2015-04-23T14:05:11Z</dcterms:created>
  <dcterms:modified xsi:type="dcterms:W3CDTF">2026-06-10T20:34:26Z</dcterms:modified>
</cp:coreProperties>
</file>