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1T14:29:31.446" v="2" actId="20577"/>
      <pc:docMkLst>
        <pc:docMk/>
      </pc:docMkLst>
      <pc:sldChg chg="modSp mod">
        <pc:chgData name="Lauren Cook" userId="815fbe41-2a05-4602-ac13-98a917e4d5a0" providerId="ADAL" clId="{2219383D-9C38-4D0F-BD6B-0175EDEEBE61}" dt="2026-06-11T14:29:25.223" v="1" actId="1076"/>
        <pc:sldMkLst>
          <pc:docMk/>
          <pc:sldMk cId="2272475923" sldId="262"/>
        </pc:sldMkLst>
        <pc:spChg chg="mod">
          <ac:chgData name="Lauren Cook" userId="815fbe41-2a05-4602-ac13-98a917e4d5a0" providerId="ADAL" clId="{2219383D-9C38-4D0F-BD6B-0175EDEEBE61}" dt="2026-06-11T14:29:25.223" v="1" actId="1076"/>
          <ac:spMkLst>
            <pc:docMk/>
            <pc:sldMk cId="2272475923" sldId="262"/>
            <ac:spMk id="11" creationId="{E06A92ED-0790-946F-F09F-F6180D012C3C}"/>
          </ac:spMkLst>
        </pc:spChg>
      </pc:sldChg>
      <pc:sldChg chg="modSp mod">
        <pc:chgData name="Lauren Cook" userId="815fbe41-2a05-4602-ac13-98a917e4d5a0" providerId="ADAL" clId="{2219383D-9C38-4D0F-BD6B-0175EDEEBE61}" dt="2026-06-11T14:29:31.446" v="2" actId="20577"/>
        <pc:sldMkLst>
          <pc:docMk/>
          <pc:sldMk cId="4025215051" sldId="265"/>
        </pc:sldMkLst>
        <pc:spChg chg="mod">
          <ac:chgData name="Lauren Cook" userId="815fbe41-2a05-4602-ac13-98a917e4d5a0" providerId="ADAL" clId="{2219383D-9C38-4D0F-BD6B-0175EDEEBE61}" dt="2026-06-11T14:29:31.446" v="2" actId="20577"/>
          <ac:spMkLst>
            <pc:docMk/>
            <pc:sldMk cId="4025215051" sldId="265"/>
            <ac:spMk id="4" creationId="{C7058198-B2A2-27DE-80E0-00A318B79EC3}"/>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5029200" cy="2235200"/>
          </a:xfrm>
        </p:spPr>
        <p:txBody>
          <a:bodyPr/>
          <a:lstStyle/>
          <a:p>
            <a:r>
              <a:rPr lang="en-US" dirty="0"/>
              <a:t>Scrap Metal Dealer Registration Program</a:t>
            </a:r>
          </a:p>
        </p:txBody>
      </p:sp>
      <p:sp>
        <p:nvSpPr>
          <p:cNvPr id="5" name="Text Placeholder 4"/>
          <p:cNvSpPr>
            <a:spLocks noGrp="1"/>
          </p:cNvSpPr>
          <p:nvPr>
            <p:ph type="body" sz="quarter" idx="12"/>
          </p:nvPr>
        </p:nvSpPr>
        <p:spPr>
          <a:xfrm>
            <a:off x="381000" y="4445001"/>
            <a:ext cx="67056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Company Scrap Metal Dealership Renewal</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37170"/>
            <a:ext cx="8149677"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every two (2) years.</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2688" y="1736418"/>
            <a:ext cx="7355845"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70 days before the expiration date. Fee is $175.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35657" y="2438400"/>
            <a:ext cx="6372876" cy="1107996"/>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352800"/>
            <a:ext cx="4804323" cy="1323439"/>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Penalties — Late fees are $25 per month. Grace period is six (6) months. After that time, you must reapply.</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9050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00656" y="2861846"/>
            <a:ext cx="4742688"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on the quick actions menu, with a speaker and soundwaves and the word renew underneath.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657601"/>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scrap metal dealership renewal. The application must be completed and paid for prior to the expiration date. Applying after the date, but less than six (6) months late you are assessed a $25.00 late fee per month. A licensee delinquent for more than six (6) months will need to re-apply.</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124200" y="2779528"/>
            <a:ext cx="3240494"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9588" y="3134907"/>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14400" y="3859617"/>
            <a:ext cx="8077200" cy="830997"/>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For name change, include document proof of the legal name change.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22106" y="4553550"/>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$175.00.</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1035</TotalTime>
  <Words>416</Words>
  <Application>Microsoft Office PowerPoint</Application>
  <PresentationFormat>On-screen Show (4:3)</PresentationFormat>
  <Paragraphs>53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Scrap Metal Dealer Registration Program</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34</cp:revision>
  <dcterms:created xsi:type="dcterms:W3CDTF">2015-04-23T14:05:11Z</dcterms:created>
  <dcterms:modified xsi:type="dcterms:W3CDTF">2026-06-11T14:29:40Z</dcterms:modified>
</cp:coreProperties>
</file>