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209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5029200" cy="2235200"/>
          </a:xfrm>
        </p:spPr>
        <p:txBody>
          <a:bodyPr/>
          <a:lstStyle/>
          <a:p>
            <a:r>
              <a:rPr lang="en-US" dirty="0"/>
              <a:t>Scrap Metal Dealer Registration Program</a:t>
            </a:r>
          </a:p>
        </p:txBody>
      </p:sp>
      <p:sp>
        <p:nvSpPr>
          <p:cNvPr id="5" name="Text Placeholder 4"/>
          <p:cNvSpPr>
            <a:spLocks noGrp="1"/>
          </p:cNvSpPr>
          <p:nvPr>
            <p:ph type="body" sz="quarter" idx="12"/>
          </p:nvPr>
        </p:nvSpPr>
        <p:spPr>
          <a:xfrm>
            <a:off x="381000" y="4445001"/>
            <a:ext cx="64008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Individual Scrap Metal Dealer Renewal</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58856" y="1037170"/>
            <a:ext cx="8149677"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Licenses expire every two (2) years.</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52688" y="1774255"/>
            <a:ext cx="7355845" cy="892552"/>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Renewal Notices — Created 70 days before the expiration date. Fee is $175.                                </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635657" y="2558776"/>
            <a:ext cx="6372876" cy="1077218"/>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Verify your contact information. —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204210" y="3467100"/>
            <a:ext cx="4804323" cy="1323439"/>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Late Renewal Penalties — Late fees are $25 per month. Grace period is six (6) months. After that time, you must reapply.</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68776" y="3855879"/>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200656" y="2724126"/>
            <a:ext cx="4742688"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“Renew” tile to begin the application.</a:t>
            </a:r>
          </a:p>
        </p:txBody>
      </p:sp>
      <p:pic>
        <p:nvPicPr>
          <p:cNvPr id="3" name="Picture 2" descr="Graphical representation of the Renew tile on the quick actions menu, with a speaker and soundwaves and the word renew underneath. ">
            <a:extLst>
              <a:ext uri="{FF2B5EF4-FFF2-40B4-BE49-F238E27FC236}">
                <a16:creationId xmlns:a16="http://schemas.microsoft.com/office/drawing/2014/main" id="{CE1ACC6A-D71D-429B-8F81-2DBA1192B1C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398520" y="3654627"/>
            <a:ext cx="1733550" cy="214312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Renewal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277273"/>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This application is to complete the individual scrap metal dealer renewal. The application must be completed and paid for prior to the expiration date. Applying after the date, but less than six (6) months late you are assessed a $25.00 late fee per month. A licensee delinquent for more than six (6) months will need to re-apply.</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124200" y="2779528"/>
            <a:ext cx="3240494"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9588" y="3134907"/>
            <a:ext cx="8832012" cy="861774"/>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license and verify your contact information.</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914400" y="3859617"/>
            <a:ext cx="80772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For name change, include document proof of the legal name change.</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22106" y="4546227"/>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$175.00.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a:t>
            </a:r>
            <a:r>
              <a:rPr lang="en-US" sz="1600">
                <a:solidFill>
                  <a:schemeClr val="bg1"/>
                </a:solidFill>
                <a:latin typeface="PermianSlabSerifTypeface" panose="02000000000000000000" pitchFamily="50" charset="0"/>
              </a:rPr>
              <a:t>to pay.</a:t>
            </a:r>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1036</TotalTime>
  <Words>417</Words>
  <Application>Microsoft Office PowerPoint</Application>
  <PresentationFormat>On-screen Show (4:3)</PresentationFormat>
  <Paragraphs>53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Scrap Metal Dealer Registration Program</vt:lpstr>
      <vt:lpstr>Renewal: Important Information</vt:lpstr>
      <vt:lpstr>Where to Renew</vt:lpstr>
      <vt:lpstr>Online Renewal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32</cp:revision>
  <dcterms:created xsi:type="dcterms:W3CDTF">2015-04-23T14:05:11Z</dcterms:created>
  <dcterms:modified xsi:type="dcterms:W3CDTF">2026-06-11T14:27:36Z</dcterms:modified>
</cp:coreProperties>
</file>