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5" autoAdjust="0"/>
  </p:normalViewPr>
  <p:slideViewPr>
    <p:cSldViewPr>
      <p:cViewPr varScale="1">
        <p:scale>
          <a:sx n="150" d="100"/>
          <a:sy n="150" d="100"/>
        </p:scale>
        <p:origin x="1182"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03T16:00:53.078" v="281" actId="404"/>
      <pc:docMkLst>
        <pc:docMk/>
      </pc:docMkLst>
      <pc:sldChg chg="modSp mod">
        <pc:chgData name="Lauren Cook" userId="815fbe41-2a05-4602-ac13-98a917e4d5a0" providerId="ADAL" clId="{2219383D-9C38-4D0F-BD6B-0175EDEEBE61}" dt="2026-06-03T15:57:33.525" v="51" actId="1076"/>
        <pc:sldMkLst>
          <pc:docMk/>
          <pc:sldMk cId="2082183723" sldId="259"/>
        </pc:sldMkLst>
        <pc:spChg chg="mod">
          <ac:chgData name="Lauren Cook" userId="815fbe41-2a05-4602-ac13-98a917e4d5a0" providerId="ADAL" clId="{2219383D-9C38-4D0F-BD6B-0175EDEEBE61}" dt="2026-06-03T15:56:16.915" v="30" actId="20577"/>
          <ac:spMkLst>
            <pc:docMk/>
            <pc:sldMk cId="2082183723" sldId="259"/>
            <ac:spMk id="3" creationId="{9035ABF6-16AC-2673-27F9-6B47194BDF7E}"/>
          </ac:spMkLst>
        </pc:spChg>
        <pc:spChg chg="mod">
          <ac:chgData name="Lauren Cook" userId="815fbe41-2a05-4602-ac13-98a917e4d5a0" providerId="ADAL" clId="{2219383D-9C38-4D0F-BD6B-0175EDEEBE61}" dt="2026-06-03T15:57:13.500" v="48" actId="1076"/>
          <ac:spMkLst>
            <pc:docMk/>
            <pc:sldMk cId="2082183723" sldId="259"/>
            <ac:spMk id="4" creationId="{C929582D-9C3E-DE24-7A90-4B4B06FA6E61}"/>
          </ac:spMkLst>
        </pc:spChg>
        <pc:spChg chg="mod">
          <ac:chgData name="Lauren Cook" userId="815fbe41-2a05-4602-ac13-98a917e4d5a0" providerId="ADAL" clId="{2219383D-9C38-4D0F-BD6B-0175EDEEBE61}" dt="2026-06-03T15:57:18.215" v="49" actId="1076"/>
          <ac:spMkLst>
            <pc:docMk/>
            <pc:sldMk cId="2082183723" sldId="259"/>
            <ac:spMk id="6" creationId="{7B5810A0-8528-68A0-FE56-EF26CCE9E699}"/>
          </ac:spMkLst>
        </pc:spChg>
        <pc:spChg chg="mod">
          <ac:chgData name="Lauren Cook" userId="815fbe41-2a05-4602-ac13-98a917e4d5a0" providerId="ADAL" clId="{2219383D-9C38-4D0F-BD6B-0175EDEEBE61}" dt="2026-06-03T15:57:33.525" v="51" actId="1076"/>
          <ac:spMkLst>
            <pc:docMk/>
            <pc:sldMk cId="2082183723" sldId="259"/>
            <ac:spMk id="7" creationId="{953D5417-86DF-2D6C-8A0C-829C2EAC15FD}"/>
          </ac:spMkLst>
        </pc:spChg>
      </pc:sldChg>
      <pc:sldChg chg="modSp mod">
        <pc:chgData name="Lauren Cook" userId="815fbe41-2a05-4602-ac13-98a917e4d5a0" providerId="ADAL" clId="{2219383D-9C38-4D0F-BD6B-0175EDEEBE61}" dt="2026-06-03T15:58:33.231" v="254" actId="962"/>
        <pc:sldMkLst>
          <pc:docMk/>
          <pc:sldMk cId="1191946917" sldId="260"/>
        </pc:sldMkLst>
        <pc:spChg chg="mod">
          <ac:chgData name="Lauren Cook" userId="815fbe41-2a05-4602-ac13-98a917e4d5a0" providerId="ADAL" clId="{2219383D-9C38-4D0F-BD6B-0175EDEEBE61}" dt="2026-06-03T15:57:57.400" v="57" actId="1076"/>
          <ac:spMkLst>
            <pc:docMk/>
            <pc:sldMk cId="1191946917" sldId="260"/>
            <ac:spMk id="6" creationId="{7003CA37-413A-6326-DEB8-642CC8286909}"/>
          </ac:spMkLst>
        </pc:spChg>
        <pc:picChg chg="mod">
          <ac:chgData name="Lauren Cook" userId="815fbe41-2a05-4602-ac13-98a917e4d5a0" providerId="ADAL" clId="{2219383D-9C38-4D0F-BD6B-0175EDEEBE61}" dt="2026-06-03T15:58:33.231" v="254" actId="962"/>
          <ac:picMkLst>
            <pc:docMk/>
            <pc:sldMk cId="1191946917" sldId="260"/>
            <ac:picMk id="3" creationId="{CE1ACC6A-D71D-429B-8F81-2DBA1192B1C4}"/>
          </ac:picMkLst>
        </pc:picChg>
      </pc:sldChg>
      <pc:sldChg chg="modSp mod">
        <pc:chgData name="Lauren Cook" userId="815fbe41-2a05-4602-ac13-98a917e4d5a0" providerId="ADAL" clId="{2219383D-9C38-4D0F-BD6B-0175EDEEBE61}" dt="2026-06-03T15:59:59.433" v="268" actId="1076"/>
        <pc:sldMkLst>
          <pc:docMk/>
          <pc:sldMk cId="2272475923" sldId="262"/>
        </pc:sldMkLst>
        <pc:spChg chg="mod">
          <ac:chgData name="Lauren Cook" userId="815fbe41-2a05-4602-ac13-98a917e4d5a0" providerId="ADAL" clId="{2219383D-9C38-4D0F-BD6B-0175EDEEBE61}" dt="2026-06-03T15:58:48.203" v="257" actId="404"/>
          <ac:spMkLst>
            <pc:docMk/>
            <pc:sldMk cId="2272475923" sldId="262"/>
            <ac:spMk id="8" creationId="{A5052D2B-B7A8-8610-D044-F4A9D7C77EFB}"/>
          </ac:spMkLst>
        </pc:spChg>
        <pc:spChg chg="mod">
          <ac:chgData name="Lauren Cook" userId="815fbe41-2a05-4602-ac13-98a917e4d5a0" providerId="ADAL" clId="{2219383D-9C38-4D0F-BD6B-0175EDEEBE61}" dt="2026-06-03T15:59:59.433" v="268" actId="1076"/>
          <ac:spMkLst>
            <pc:docMk/>
            <pc:sldMk cId="2272475923" sldId="262"/>
            <ac:spMk id="9" creationId="{09893621-1542-5ED5-FFD8-52272265ED75}"/>
          </ac:spMkLst>
        </pc:spChg>
        <pc:spChg chg="mod">
          <ac:chgData name="Lauren Cook" userId="815fbe41-2a05-4602-ac13-98a917e4d5a0" providerId="ADAL" clId="{2219383D-9C38-4D0F-BD6B-0175EDEEBE61}" dt="2026-06-03T15:59:19.131" v="264" actId="1076"/>
          <ac:spMkLst>
            <pc:docMk/>
            <pc:sldMk cId="2272475923" sldId="262"/>
            <ac:spMk id="10" creationId="{9E8DE24A-D3D6-344A-FD9D-9B5B3C11241B}"/>
          </ac:spMkLst>
        </pc:spChg>
        <pc:spChg chg="mod">
          <ac:chgData name="Lauren Cook" userId="815fbe41-2a05-4602-ac13-98a917e4d5a0" providerId="ADAL" clId="{2219383D-9C38-4D0F-BD6B-0175EDEEBE61}" dt="2026-06-03T15:59:22.944" v="265" actId="1076"/>
          <ac:spMkLst>
            <pc:docMk/>
            <pc:sldMk cId="2272475923" sldId="262"/>
            <ac:spMk id="11" creationId="{E06A92ED-0790-946F-F09F-F6180D012C3C}"/>
          </ac:spMkLst>
        </pc:spChg>
      </pc:sldChg>
      <pc:sldChg chg="modSp mod">
        <pc:chgData name="Lauren Cook" userId="815fbe41-2a05-4602-ac13-98a917e4d5a0" providerId="ADAL" clId="{2219383D-9C38-4D0F-BD6B-0175EDEEBE61}" dt="2026-06-03T16:00:53.078" v="281" actId="404"/>
        <pc:sldMkLst>
          <pc:docMk/>
          <pc:sldMk cId="4025215051" sldId="265"/>
        </pc:sldMkLst>
        <pc:spChg chg="mod">
          <ac:chgData name="Lauren Cook" userId="815fbe41-2a05-4602-ac13-98a917e4d5a0" providerId="ADAL" clId="{2219383D-9C38-4D0F-BD6B-0175EDEEBE61}" dt="2026-06-03T16:00:25.133" v="272" actId="404"/>
          <ac:spMkLst>
            <pc:docMk/>
            <pc:sldMk cId="4025215051" sldId="265"/>
            <ac:spMk id="4" creationId="{C7058198-B2A2-27DE-80E0-00A318B79EC3}"/>
          </ac:spMkLst>
        </pc:spChg>
        <pc:spChg chg="mod">
          <ac:chgData name="Lauren Cook" userId="815fbe41-2a05-4602-ac13-98a917e4d5a0" providerId="ADAL" clId="{2219383D-9C38-4D0F-BD6B-0175EDEEBE61}" dt="2026-06-03T16:00:33.815" v="275" actId="404"/>
          <ac:spMkLst>
            <pc:docMk/>
            <pc:sldMk cId="4025215051" sldId="265"/>
            <ac:spMk id="5" creationId="{F06A1F61-BF0A-3E89-ADB4-4472EBE9B86E}"/>
          </ac:spMkLst>
        </pc:spChg>
        <pc:spChg chg="mod">
          <ac:chgData name="Lauren Cook" userId="815fbe41-2a05-4602-ac13-98a917e4d5a0" providerId="ADAL" clId="{2219383D-9C38-4D0F-BD6B-0175EDEEBE61}" dt="2026-06-03T16:00:42.762" v="278" actId="404"/>
          <ac:spMkLst>
            <pc:docMk/>
            <pc:sldMk cId="4025215051" sldId="265"/>
            <ac:spMk id="6" creationId="{479EB2D9-D773-482A-4BF3-C7687F538668}"/>
          </ac:spMkLst>
        </pc:spChg>
        <pc:spChg chg="mod">
          <ac:chgData name="Lauren Cook" userId="815fbe41-2a05-4602-ac13-98a917e4d5a0" providerId="ADAL" clId="{2219383D-9C38-4D0F-BD6B-0175EDEEBE61}" dt="2026-06-03T16:00:53.078" v="281" actId="404"/>
          <ac:spMkLst>
            <pc:docMk/>
            <pc:sldMk cId="4025215051" sldId="265"/>
            <ac:spMk id="7" creationId="{337C6931-535E-8B31-BFCB-BE5467ED5AB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3962400" cy="2235200"/>
          </a:xfrm>
        </p:spPr>
        <p:txBody>
          <a:bodyPr/>
          <a:lstStyle/>
          <a:p>
            <a:r>
              <a:rPr lang="en-US" dirty="0"/>
              <a:t>Tennessee Auctioneer Commission</a:t>
            </a:r>
          </a:p>
        </p:txBody>
      </p:sp>
      <p:sp>
        <p:nvSpPr>
          <p:cNvPr id="5" name="Text Placeholder 4"/>
          <p:cNvSpPr>
            <a:spLocks noGrp="1"/>
          </p:cNvSpPr>
          <p:nvPr>
            <p:ph type="body" sz="quarter" idx="12"/>
          </p:nvPr>
        </p:nvSpPr>
        <p:spPr>
          <a:xfrm>
            <a:off x="381000" y="4445001"/>
            <a:ext cx="5334000" cy="812800"/>
          </a:xfrm>
        </p:spPr>
        <p:txBody>
          <a:bodyPr anchor="ctr">
            <a:normAutofit fontScale="62500" lnSpcReduction="20000"/>
          </a:bodyPr>
          <a:lstStyle/>
          <a:p>
            <a:endParaRPr lang="en-US" dirty="0">
              <a:solidFill>
                <a:schemeClr val="tx1"/>
              </a:solidFill>
            </a:endParaRPr>
          </a:p>
          <a:p>
            <a:r>
              <a:rPr lang="en-US">
                <a:solidFill>
                  <a:schemeClr val="tx1"/>
                </a:solidFill>
              </a:rPr>
              <a:t>Assistance with </a:t>
            </a:r>
            <a:r>
              <a:rPr lang="en-US" dirty="0">
                <a:solidFill>
                  <a:schemeClr val="tx1"/>
                </a:solidFill>
              </a:rPr>
              <a:t>Principal Auctioneer Renewal</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38200" y="1037170"/>
            <a:ext cx="8149677" cy="1077218"/>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every two (2) years. — License must be conspicuously displayed at all times in the office of the licensee.</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8382" y="1955690"/>
            <a:ext cx="7355845"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80 days before the expiration date. Fee is $225.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21351" y="2692633"/>
            <a:ext cx="6372876" cy="1077218"/>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189904" y="3657600"/>
            <a:ext cx="4804323" cy="1631216"/>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Penalties — Late fees vary between $50 - $200 based on time of renewal. Grace period is one (1) year. Re-examination is required after one (1) year.</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67712" y="2695827"/>
            <a:ext cx="46085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in the Quick Actions menu, a speaker with soundwaves and the word renew underneath.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657600"/>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446550"/>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principal auctioneer renewal. The application must be completed and paid for prior to the expiration date. Applying after the date, but less than two (2) months late you are assessed a $50.00 late fee. More than two (2) months, but less than six (6) months, you are assessed a $150.00 late fee. If applying after six (6) months, but less than one (1) year, you are assessed a $200.00 late fee. A licensee delinquent for one (1) year or more will need to re-test.</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481386" y="2838485"/>
            <a:ext cx="2209800"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9588" y="3134907"/>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14400" y="3839111"/>
            <a:ext cx="8077200" cy="1323439"/>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*Required six (6) hours of approved continuing education program needs to be completed prior to renewing.</a:t>
            </a:r>
          </a:p>
          <a:p>
            <a:r>
              <a:rPr lang="en-US" sz="1600" dirty="0">
                <a:solidFill>
                  <a:schemeClr val="bg1"/>
                </a:solidFill>
                <a:latin typeface="PermianSlabSerifTypeface" panose="02000000000000000000" pitchFamily="50" charset="0"/>
              </a:rPr>
              <a:t>* For name change, include document proof of the legal name change.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22106" y="5055513"/>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$225.00.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744</TotalTime>
  <Words>505</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Tennessee Auctioneer Commission</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26</cp:revision>
  <dcterms:created xsi:type="dcterms:W3CDTF">2015-04-23T14:05:11Z</dcterms:created>
  <dcterms:modified xsi:type="dcterms:W3CDTF">2026-06-03T16:01:03Z</dcterms:modified>
</cp:coreProperties>
</file>