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1440"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03T15:05:20.698" v="244" actId="404"/>
      <pc:docMkLst>
        <pc:docMk/>
      </pc:docMkLst>
      <pc:sldChg chg="modSp mod">
        <pc:chgData name="Lauren Cook" userId="815fbe41-2a05-4602-ac13-98a917e4d5a0" providerId="ADAL" clId="{2219383D-9C38-4D0F-BD6B-0175EDEEBE61}" dt="2026-06-03T15:01:33.246" v="24" actId="1076"/>
        <pc:sldMkLst>
          <pc:docMk/>
          <pc:sldMk cId="2082183723" sldId="259"/>
        </pc:sldMkLst>
        <pc:spChg chg="mod">
          <ac:chgData name="Lauren Cook" userId="815fbe41-2a05-4602-ac13-98a917e4d5a0" providerId="ADAL" clId="{2219383D-9C38-4D0F-BD6B-0175EDEEBE61}" dt="2026-06-03T15:01:11.057" v="21" actId="1076"/>
          <ac:spMkLst>
            <pc:docMk/>
            <pc:sldMk cId="2082183723" sldId="259"/>
            <ac:spMk id="3" creationId="{9035ABF6-16AC-2673-27F9-6B47194BDF7E}"/>
          </ac:spMkLst>
        </pc:spChg>
        <pc:spChg chg="mod">
          <ac:chgData name="Lauren Cook" userId="815fbe41-2a05-4602-ac13-98a917e4d5a0" providerId="ADAL" clId="{2219383D-9C38-4D0F-BD6B-0175EDEEBE61}" dt="2026-06-03T15:01:19.071" v="22" actId="1076"/>
          <ac:spMkLst>
            <pc:docMk/>
            <pc:sldMk cId="2082183723" sldId="259"/>
            <ac:spMk id="4" creationId="{C929582D-9C3E-DE24-7A90-4B4B06FA6E61}"/>
          </ac:spMkLst>
        </pc:spChg>
        <pc:spChg chg="mod">
          <ac:chgData name="Lauren Cook" userId="815fbe41-2a05-4602-ac13-98a917e4d5a0" providerId="ADAL" clId="{2219383D-9C38-4D0F-BD6B-0175EDEEBE61}" dt="2026-06-03T15:01:23.558" v="23" actId="1076"/>
          <ac:spMkLst>
            <pc:docMk/>
            <pc:sldMk cId="2082183723" sldId="259"/>
            <ac:spMk id="6" creationId="{7B5810A0-8528-68A0-FE56-EF26CCE9E699}"/>
          </ac:spMkLst>
        </pc:spChg>
        <pc:spChg chg="mod">
          <ac:chgData name="Lauren Cook" userId="815fbe41-2a05-4602-ac13-98a917e4d5a0" providerId="ADAL" clId="{2219383D-9C38-4D0F-BD6B-0175EDEEBE61}" dt="2026-06-03T15:01:33.246" v="24" actId="1076"/>
          <ac:spMkLst>
            <pc:docMk/>
            <pc:sldMk cId="2082183723" sldId="259"/>
            <ac:spMk id="7" creationId="{953D5417-86DF-2D6C-8A0C-829C2EAC15FD}"/>
          </ac:spMkLst>
        </pc:spChg>
      </pc:sldChg>
      <pc:sldChg chg="modSp mod">
        <pc:chgData name="Lauren Cook" userId="815fbe41-2a05-4602-ac13-98a917e4d5a0" providerId="ADAL" clId="{2219383D-9C38-4D0F-BD6B-0175EDEEBE61}" dt="2026-06-03T15:02:57.390" v="217" actId="1076"/>
        <pc:sldMkLst>
          <pc:docMk/>
          <pc:sldMk cId="1191946917" sldId="260"/>
        </pc:sldMkLst>
        <pc:spChg chg="mod">
          <ac:chgData name="Lauren Cook" userId="815fbe41-2a05-4602-ac13-98a917e4d5a0" providerId="ADAL" clId="{2219383D-9C38-4D0F-BD6B-0175EDEEBE61}" dt="2026-06-03T15:02:01.272" v="30" actId="1076"/>
          <ac:spMkLst>
            <pc:docMk/>
            <pc:sldMk cId="1191946917" sldId="260"/>
            <ac:spMk id="6" creationId="{7003CA37-413A-6326-DEB8-642CC8286909}"/>
          </ac:spMkLst>
        </pc:spChg>
        <pc:picChg chg="mod">
          <ac:chgData name="Lauren Cook" userId="815fbe41-2a05-4602-ac13-98a917e4d5a0" providerId="ADAL" clId="{2219383D-9C38-4D0F-BD6B-0175EDEEBE61}" dt="2026-06-03T15:02:57.390" v="217" actId="1076"/>
          <ac:picMkLst>
            <pc:docMk/>
            <pc:sldMk cId="1191946917" sldId="260"/>
            <ac:picMk id="3" creationId="{CE1ACC6A-D71D-429B-8F81-2DBA1192B1C4}"/>
          </ac:picMkLst>
        </pc:picChg>
      </pc:sldChg>
      <pc:sldChg chg="modSp mod">
        <pc:chgData name="Lauren Cook" userId="815fbe41-2a05-4602-ac13-98a917e4d5a0" providerId="ADAL" clId="{2219383D-9C38-4D0F-BD6B-0175EDEEBE61}" dt="2026-06-03T15:04:10.320" v="232" actId="1076"/>
        <pc:sldMkLst>
          <pc:docMk/>
          <pc:sldMk cId="2272475923" sldId="262"/>
        </pc:sldMkLst>
        <pc:spChg chg="mod">
          <ac:chgData name="Lauren Cook" userId="815fbe41-2a05-4602-ac13-98a917e4d5a0" providerId="ADAL" clId="{2219383D-9C38-4D0F-BD6B-0175EDEEBE61}" dt="2026-06-03T15:03:46.035" v="227" actId="404"/>
          <ac:spMkLst>
            <pc:docMk/>
            <pc:sldMk cId="2272475923" sldId="262"/>
            <ac:spMk id="8" creationId="{A5052D2B-B7A8-8610-D044-F4A9D7C77EFB}"/>
          </ac:spMkLst>
        </pc:spChg>
        <pc:spChg chg="mod">
          <ac:chgData name="Lauren Cook" userId="815fbe41-2a05-4602-ac13-98a917e4d5a0" providerId="ADAL" clId="{2219383D-9C38-4D0F-BD6B-0175EDEEBE61}" dt="2026-06-03T15:03:20.373" v="221" actId="1076"/>
          <ac:spMkLst>
            <pc:docMk/>
            <pc:sldMk cId="2272475923" sldId="262"/>
            <ac:spMk id="9" creationId="{09893621-1542-5ED5-FFD8-52272265ED75}"/>
          </ac:spMkLst>
        </pc:spChg>
        <pc:spChg chg="mod">
          <ac:chgData name="Lauren Cook" userId="815fbe41-2a05-4602-ac13-98a917e4d5a0" providerId="ADAL" clId="{2219383D-9C38-4D0F-BD6B-0175EDEEBE61}" dt="2026-06-03T15:04:03.017" v="231" actId="20577"/>
          <ac:spMkLst>
            <pc:docMk/>
            <pc:sldMk cId="2272475923" sldId="262"/>
            <ac:spMk id="10" creationId="{9E8DE24A-D3D6-344A-FD9D-9B5B3C11241B}"/>
          </ac:spMkLst>
        </pc:spChg>
        <pc:spChg chg="mod">
          <ac:chgData name="Lauren Cook" userId="815fbe41-2a05-4602-ac13-98a917e4d5a0" providerId="ADAL" clId="{2219383D-9C38-4D0F-BD6B-0175EDEEBE61}" dt="2026-06-03T15:04:10.320" v="232" actId="1076"/>
          <ac:spMkLst>
            <pc:docMk/>
            <pc:sldMk cId="2272475923" sldId="262"/>
            <ac:spMk id="11" creationId="{E06A92ED-0790-946F-F09F-F6180D012C3C}"/>
          </ac:spMkLst>
        </pc:spChg>
      </pc:sldChg>
      <pc:sldChg chg="modSp mod">
        <pc:chgData name="Lauren Cook" userId="815fbe41-2a05-4602-ac13-98a917e4d5a0" providerId="ADAL" clId="{2219383D-9C38-4D0F-BD6B-0175EDEEBE61}" dt="2026-06-03T15:05:20.698" v="244" actId="404"/>
        <pc:sldMkLst>
          <pc:docMk/>
          <pc:sldMk cId="4025215051" sldId="265"/>
        </pc:sldMkLst>
        <pc:spChg chg="mod">
          <ac:chgData name="Lauren Cook" userId="815fbe41-2a05-4602-ac13-98a917e4d5a0" providerId="ADAL" clId="{2219383D-9C38-4D0F-BD6B-0175EDEEBE61}" dt="2026-06-03T15:04:46.453" v="235" actId="404"/>
          <ac:spMkLst>
            <pc:docMk/>
            <pc:sldMk cId="4025215051" sldId="265"/>
            <ac:spMk id="4" creationId="{C7058198-B2A2-27DE-80E0-00A318B79EC3}"/>
          </ac:spMkLst>
        </pc:spChg>
        <pc:spChg chg="mod">
          <ac:chgData name="Lauren Cook" userId="815fbe41-2a05-4602-ac13-98a917e4d5a0" providerId="ADAL" clId="{2219383D-9C38-4D0F-BD6B-0175EDEEBE61}" dt="2026-06-03T15:04:55.109" v="238" actId="404"/>
          <ac:spMkLst>
            <pc:docMk/>
            <pc:sldMk cId="4025215051" sldId="265"/>
            <ac:spMk id="5" creationId="{F06A1F61-BF0A-3E89-ADB4-4472EBE9B86E}"/>
          </ac:spMkLst>
        </pc:spChg>
        <pc:spChg chg="mod">
          <ac:chgData name="Lauren Cook" userId="815fbe41-2a05-4602-ac13-98a917e4d5a0" providerId="ADAL" clId="{2219383D-9C38-4D0F-BD6B-0175EDEEBE61}" dt="2026-06-03T15:05:11.592" v="241" actId="404"/>
          <ac:spMkLst>
            <pc:docMk/>
            <pc:sldMk cId="4025215051" sldId="265"/>
            <ac:spMk id="6" creationId="{479EB2D9-D773-482A-4BF3-C7687F538668}"/>
          </ac:spMkLst>
        </pc:spChg>
        <pc:spChg chg="mod">
          <ac:chgData name="Lauren Cook" userId="815fbe41-2a05-4602-ac13-98a917e4d5a0" providerId="ADAL" clId="{2219383D-9C38-4D0F-BD6B-0175EDEEBE61}" dt="2026-06-03T15:05:20.698" v="244" actId="404"/>
          <ac:spMkLst>
            <pc:docMk/>
            <pc:sldMk cId="4025215051" sldId="265"/>
            <ac:spMk id="7" creationId="{337C6931-535E-8B31-BFCB-BE5467ED5AB4}"/>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81200"/>
            <a:ext cx="3962400" cy="2235200"/>
          </a:xfrm>
        </p:spPr>
        <p:txBody>
          <a:bodyPr/>
          <a:lstStyle/>
          <a:p>
            <a:r>
              <a:rPr lang="en-US" dirty="0"/>
              <a:t>Court Reporting Program</a:t>
            </a:r>
          </a:p>
        </p:txBody>
      </p:sp>
      <p:sp>
        <p:nvSpPr>
          <p:cNvPr id="5" name="Text Placeholder 4"/>
          <p:cNvSpPr>
            <a:spLocks noGrp="1"/>
          </p:cNvSpPr>
          <p:nvPr>
            <p:ph type="body" sz="quarter" idx="12"/>
          </p:nvPr>
        </p:nvSpPr>
        <p:spPr>
          <a:xfrm>
            <a:off x="381000" y="4445001"/>
            <a:ext cx="5334000" cy="812800"/>
          </a:xfrm>
        </p:spPr>
        <p:txBody>
          <a:bodyPr anchor="ctr">
            <a:normAutofit fontScale="70000" lnSpcReduction="20000"/>
          </a:bodyPr>
          <a:lstStyle/>
          <a:p>
            <a:endParaRPr lang="en-US" dirty="0">
              <a:solidFill>
                <a:schemeClr val="tx1"/>
              </a:solidFill>
            </a:endParaRPr>
          </a:p>
          <a:p>
            <a:r>
              <a:rPr lang="en-US" dirty="0">
                <a:solidFill>
                  <a:schemeClr val="tx1"/>
                </a:solidFill>
              </a:rPr>
              <a:t>Assistance with Court Reporter Renewal</a:t>
            </a:r>
          </a:p>
          <a:p>
            <a:endParaRPr lang="en-US" dirty="0">
              <a:solidFill>
                <a:schemeClr val="tx1"/>
              </a:solidFill>
            </a:endParaRP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58856" y="1017536"/>
            <a:ext cx="8149677"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Licenses expire every two (2) years.</a:t>
            </a:r>
            <a:r>
              <a:rPr lang="en-US" sz="1800" dirty="0">
                <a:solidFill>
                  <a:schemeClr val="tx1"/>
                </a:solidFill>
                <a:latin typeface="PermianSlabSerifTypeface" panose="02000000000000000000" pitchFamily="50" charset="0"/>
              </a:rPr>
              <a:t>                           </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52688" y="1693017"/>
            <a:ext cx="7355845"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Renewal Notices — Created 70 days before the expiration date. Fee is $200.                                </a:t>
            </a:r>
          </a:p>
          <a:p>
            <a:r>
              <a:rPr lang="en-US" sz="1800" dirty="0">
                <a:solidFill>
                  <a:schemeClr val="bg1"/>
                </a:solidFill>
                <a:latin typeface="PermianSlabSerifTypeface" panose="02000000000000000000" pitchFamily="50" charset="0"/>
              </a:rPr>
              <a:t>                                                                      </a:t>
            </a:r>
          </a:p>
        </p:txBody>
      </p:sp>
      <p:sp>
        <p:nvSpPr>
          <p:cNvPr id="6" name="TextBox 5">
            <a:extLst>
              <a:ext uri="{FF2B5EF4-FFF2-40B4-BE49-F238E27FC236}">
                <a16:creationId xmlns:a16="http://schemas.microsoft.com/office/drawing/2014/main" id="{7B5810A0-8528-68A0-FE56-EF26CCE9E699}"/>
              </a:ext>
            </a:extLst>
          </p:cNvPr>
          <p:cNvSpPr txBox="1"/>
          <p:nvPr/>
        </p:nvSpPr>
        <p:spPr>
          <a:xfrm>
            <a:off x="2635657" y="2410912"/>
            <a:ext cx="6372876" cy="1077218"/>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Verify your contact information.— Make sure address, phone number, email and name are current.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204210" y="3300680"/>
            <a:ext cx="4804323" cy="1323439"/>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Late Renewal Penalties—late fees are $20 per month. Grace period is six (6) months. After that time, you must reapply.</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267712" y="2733663"/>
            <a:ext cx="4608576"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Renew tile to begin the application.</a:t>
            </a:r>
          </a:p>
        </p:txBody>
      </p:sp>
      <p:pic>
        <p:nvPicPr>
          <p:cNvPr id="3" name="Picture 2" descr="Graphical representation of the Renew tile in the quick actions menu. A speaker with sound waves and the word renew underneath. ">
            <a:extLst>
              <a:ext uri="{FF2B5EF4-FFF2-40B4-BE49-F238E27FC236}">
                <a16:creationId xmlns:a16="http://schemas.microsoft.com/office/drawing/2014/main" id="{CE1ACC6A-D71D-429B-8F81-2DBA1192B1C4}"/>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705225" y="3638526"/>
            <a:ext cx="1733550" cy="214312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Renewal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1277273"/>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Welcome to the Department of Commerce and Insurance Online Licensing Services.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This application is to complete the court reporter renewal. The application must be completed and paid for prior to the expiration date. Applying after the date, but less than six (6) months late you are assessed a $20.00 late fee per month. A licensee delinquent for more than six (6) months will need to re-apply.</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481386" y="2767689"/>
            <a:ext cx="2209800" cy="338554"/>
          </a:xfrm>
          <a:prstGeom prst="rect">
            <a:avLst/>
          </a:prstGeom>
          <a:noFill/>
        </p:spPr>
        <p:txBody>
          <a:bodyPr wrap="square" rtlCol="0">
            <a:spAutoFit/>
          </a:bodyPr>
          <a:lstStyle/>
          <a:p>
            <a:r>
              <a:rPr lang="en-US" sz="1600"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1121" y="3148860"/>
            <a:ext cx="8832012" cy="861774"/>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license and verify your contact information.</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905933" y="3813451"/>
            <a:ext cx="8077200" cy="1323439"/>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*Required 20 hours of continued education needs to be completed prior to renewing.</a:t>
            </a:r>
          </a:p>
          <a:p>
            <a:r>
              <a:rPr lang="en-US" sz="1600" dirty="0">
                <a:solidFill>
                  <a:schemeClr val="bg1"/>
                </a:solidFill>
                <a:latin typeface="PermianSlabSerifTypeface" panose="02000000000000000000" pitchFamily="50" charset="0"/>
              </a:rPr>
              <a:t>* For name change, include document proof of the legal name change.</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13639" y="4952407"/>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 renewal fee of $200.00. </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rgbClr val="174A7C"/>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765</TotalTime>
  <Words>422</Words>
  <Application>Microsoft Office PowerPoint</Application>
  <PresentationFormat>On-screen Show (4:3)</PresentationFormat>
  <Paragraphs>54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Court Reporting Program</vt:lpstr>
      <vt:lpstr>Renewal: Important Information</vt:lpstr>
      <vt:lpstr>Where to Renew</vt:lpstr>
      <vt:lpstr>Online Renewal Introduction </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28</cp:revision>
  <dcterms:created xsi:type="dcterms:W3CDTF">2015-04-23T14:05:11Z</dcterms:created>
  <dcterms:modified xsi:type="dcterms:W3CDTF">2026-06-03T15:05:26Z</dcterms:modified>
</cp:coreProperties>
</file>