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3725"/>
    <a:srgbClr val="ED2922"/>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6B0F4B-37F0-4C0F-A9BC-5F05AC962E69}" v="4" dt="2026-06-03T15:54:05.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182"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undo redo custSel modSld">
      <pc:chgData name="Lauren Cook" userId="815fbe41-2a05-4602-ac13-98a917e4d5a0" providerId="ADAL" clId="{2219383D-9C38-4D0F-BD6B-0175EDEEBE61}" dt="2026-06-03T15:55:16.522" v="281" actId="404"/>
      <pc:docMkLst>
        <pc:docMk/>
      </pc:docMkLst>
      <pc:sldChg chg="modSp mod">
        <pc:chgData name="Lauren Cook" userId="815fbe41-2a05-4602-ac13-98a917e4d5a0" providerId="ADAL" clId="{2219383D-9C38-4D0F-BD6B-0175EDEEBE61}" dt="2026-06-03T15:55:01.431" v="277" actId="2742"/>
        <pc:sldMkLst>
          <pc:docMk/>
          <pc:sldMk cId="2082183723" sldId="259"/>
        </pc:sldMkLst>
        <pc:spChg chg="mod">
          <ac:chgData name="Lauren Cook" userId="815fbe41-2a05-4602-ac13-98a917e4d5a0" providerId="ADAL" clId="{2219383D-9C38-4D0F-BD6B-0175EDEEBE61}" dt="2026-06-03T15:55:01.431" v="277" actId="2742"/>
          <ac:spMkLst>
            <pc:docMk/>
            <pc:sldMk cId="2082183723" sldId="259"/>
            <ac:spMk id="4" creationId="{C929582D-9C3E-DE24-7A90-4B4B06FA6E61}"/>
          </ac:spMkLst>
        </pc:spChg>
        <pc:spChg chg="mod">
          <ac:chgData name="Lauren Cook" userId="815fbe41-2a05-4602-ac13-98a917e4d5a0" providerId="ADAL" clId="{2219383D-9C38-4D0F-BD6B-0175EDEEBE61}" dt="2026-06-03T15:54:09.593" v="256" actId="207"/>
          <ac:spMkLst>
            <pc:docMk/>
            <pc:sldMk cId="2082183723" sldId="259"/>
            <ac:spMk id="7" creationId="{953D5417-86DF-2D6C-8A0C-829C2EAC15FD}"/>
          </ac:spMkLst>
        </pc:spChg>
      </pc:sldChg>
      <pc:sldChg chg="modSp mod">
        <pc:chgData name="Lauren Cook" userId="815fbe41-2a05-4602-ac13-98a917e4d5a0" providerId="ADAL" clId="{2219383D-9C38-4D0F-BD6B-0175EDEEBE61}" dt="2026-06-03T15:46:36.098" v="197" actId="962"/>
        <pc:sldMkLst>
          <pc:docMk/>
          <pc:sldMk cId="1191946917" sldId="260"/>
        </pc:sldMkLst>
        <pc:spChg chg="mod">
          <ac:chgData name="Lauren Cook" userId="815fbe41-2a05-4602-ac13-98a917e4d5a0" providerId="ADAL" clId="{2219383D-9C38-4D0F-BD6B-0175EDEEBE61}" dt="2026-06-03T15:46:02.307" v="6" actId="1076"/>
          <ac:spMkLst>
            <pc:docMk/>
            <pc:sldMk cId="1191946917" sldId="260"/>
            <ac:spMk id="6" creationId="{7003CA37-413A-6326-DEB8-642CC8286909}"/>
          </ac:spMkLst>
        </pc:spChg>
        <pc:picChg chg="mod">
          <ac:chgData name="Lauren Cook" userId="815fbe41-2a05-4602-ac13-98a917e4d5a0" providerId="ADAL" clId="{2219383D-9C38-4D0F-BD6B-0175EDEEBE61}" dt="2026-06-03T15:46:36.098" v="197" actId="962"/>
          <ac:picMkLst>
            <pc:docMk/>
            <pc:sldMk cId="1191946917" sldId="260"/>
            <ac:picMk id="3" creationId="{CE1ACC6A-D71D-429B-8F81-2DBA1192B1C4}"/>
          </ac:picMkLst>
        </pc:picChg>
      </pc:sldChg>
      <pc:sldChg chg="modSp mod">
        <pc:chgData name="Lauren Cook" userId="815fbe41-2a05-4602-ac13-98a917e4d5a0" providerId="ADAL" clId="{2219383D-9C38-4D0F-BD6B-0175EDEEBE61}" dt="2026-06-03T15:54:09.320" v="255" actId="207"/>
        <pc:sldMkLst>
          <pc:docMk/>
          <pc:sldMk cId="2272475923" sldId="262"/>
        </pc:sldMkLst>
        <pc:spChg chg="mod">
          <ac:chgData name="Lauren Cook" userId="815fbe41-2a05-4602-ac13-98a917e4d5a0" providerId="ADAL" clId="{2219383D-9C38-4D0F-BD6B-0175EDEEBE61}" dt="2026-06-03T15:54:09.320" v="255" actId="207"/>
          <ac:spMkLst>
            <pc:docMk/>
            <pc:sldMk cId="2272475923" sldId="262"/>
            <ac:spMk id="8" creationId="{A5052D2B-B7A8-8610-D044-F4A9D7C77EFB}"/>
          </ac:spMkLst>
        </pc:spChg>
        <pc:spChg chg="mod">
          <ac:chgData name="Lauren Cook" userId="815fbe41-2a05-4602-ac13-98a917e4d5a0" providerId="ADAL" clId="{2219383D-9C38-4D0F-BD6B-0175EDEEBE61}" dt="2026-06-03T15:48:06.242" v="213" actId="1076"/>
          <ac:spMkLst>
            <pc:docMk/>
            <pc:sldMk cId="2272475923" sldId="262"/>
            <ac:spMk id="9" creationId="{09893621-1542-5ED5-FFD8-52272265ED75}"/>
          </ac:spMkLst>
        </pc:spChg>
        <pc:spChg chg="mod">
          <ac:chgData name="Lauren Cook" userId="815fbe41-2a05-4602-ac13-98a917e4d5a0" providerId="ADAL" clId="{2219383D-9C38-4D0F-BD6B-0175EDEEBE61}" dt="2026-06-03T15:47:51.356" v="211" actId="1076"/>
          <ac:spMkLst>
            <pc:docMk/>
            <pc:sldMk cId="2272475923" sldId="262"/>
            <ac:spMk id="10" creationId="{9E8DE24A-D3D6-344A-FD9D-9B5B3C11241B}"/>
          </ac:spMkLst>
        </pc:spChg>
        <pc:spChg chg="mod">
          <ac:chgData name="Lauren Cook" userId="815fbe41-2a05-4602-ac13-98a917e4d5a0" providerId="ADAL" clId="{2219383D-9C38-4D0F-BD6B-0175EDEEBE61}" dt="2026-06-03T15:54:09.127" v="254" actId="207"/>
          <ac:spMkLst>
            <pc:docMk/>
            <pc:sldMk cId="2272475923" sldId="262"/>
            <ac:spMk id="11" creationId="{E06A92ED-0790-946F-F09F-F6180D012C3C}"/>
          </ac:spMkLst>
        </pc:spChg>
      </pc:sldChg>
      <pc:sldChg chg="addSp delSp modSp mod">
        <pc:chgData name="Lauren Cook" userId="815fbe41-2a05-4602-ac13-98a917e4d5a0" providerId="ADAL" clId="{2219383D-9C38-4D0F-BD6B-0175EDEEBE61}" dt="2026-06-03T15:55:16.522" v="281" actId="404"/>
        <pc:sldMkLst>
          <pc:docMk/>
          <pc:sldMk cId="4025215051" sldId="265"/>
        </pc:sldMkLst>
        <pc:spChg chg="mod">
          <ac:chgData name="Lauren Cook" userId="815fbe41-2a05-4602-ac13-98a917e4d5a0" providerId="ADAL" clId="{2219383D-9C38-4D0F-BD6B-0175EDEEBE61}" dt="2026-06-03T15:54:08.360" v="251" actId="207"/>
          <ac:spMkLst>
            <pc:docMk/>
            <pc:sldMk cId="4025215051" sldId="265"/>
            <ac:spMk id="4" creationId="{C7058198-B2A2-27DE-80E0-00A318B79EC3}"/>
          </ac:spMkLst>
        </pc:spChg>
        <pc:spChg chg="mod">
          <ac:chgData name="Lauren Cook" userId="815fbe41-2a05-4602-ac13-98a917e4d5a0" providerId="ADAL" clId="{2219383D-9C38-4D0F-BD6B-0175EDEEBE61}" dt="2026-06-03T15:48:41.529" v="220" actId="404"/>
          <ac:spMkLst>
            <pc:docMk/>
            <pc:sldMk cId="4025215051" sldId="265"/>
            <ac:spMk id="5" creationId="{F06A1F61-BF0A-3E89-ADB4-4472EBE9B86E}"/>
          </ac:spMkLst>
        </pc:spChg>
        <pc:spChg chg="add del mod">
          <ac:chgData name="Lauren Cook" userId="815fbe41-2a05-4602-ac13-98a917e4d5a0" providerId="ADAL" clId="{2219383D-9C38-4D0F-BD6B-0175EDEEBE61}" dt="2026-06-03T15:54:08.032" v="250" actId="207"/>
          <ac:spMkLst>
            <pc:docMk/>
            <pc:sldMk cId="4025215051" sldId="265"/>
            <ac:spMk id="6" creationId="{479EB2D9-D773-482A-4BF3-C7687F538668}"/>
          </ac:spMkLst>
        </pc:spChg>
        <pc:spChg chg="mod">
          <ac:chgData name="Lauren Cook" userId="815fbe41-2a05-4602-ac13-98a917e4d5a0" providerId="ADAL" clId="{2219383D-9C38-4D0F-BD6B-0175EDEEBE61}" dt="2026-06-03T15:55:16.522" v="281" actId="404"/>
          <ac:spMkLst>
            <pc:docMk/>
            <pc:sldMk cId="4025215051" sldId="265"/>
            <ac:spMk id="7" creationId="{337C6931-535E-8B31-BFCB-BE5467ED5AB4}"/>
          </ac:spMkLst>
        </pc:spChg>
        <pc:spChg chg="mod">
          <ac:chgData name="Lauren Cook" userId="815fbe41-2a05-4602-ac13-98a917e4d5a0" providerId="ADAL" clId="{2219383D-9C38-4D0F-BD6B-0175EDEEBE61}" dt="2026-06-03T15:54:07.542" v="249" actId="207"/>
          <ac:spMkLst>
            <pc:docMk/>
            <pc:sldMk cId="4025215051" sldId="265"/>
            <ac:spMk id="9" creationId="{26EB35A9-488E-9F29-912B-A12992443C2D}"/>
          </ac:spMkLst>
        </pc:spChg>
        <pc:picChg chg="add del mod">
          <ac:chgData name="Lauren Cook" userId="815fbe41-2a05-4602-ac13-98a917e4d5a0" providerId="ADAL" clId="{2219383D-9C38-4D0F-BD6B-0175EDEEBE61}" dt="2026-06-03T15:54:04.494" v="246" actId="207"/>
          <ac:picMkLst>
            <pc:docMk/>
            <pc:sldMk cId="4025215051" sldId="265"/>
            <ac:picMk id="1026" creationId="{BD55A33B-A244-B7D7-4962-180CBA41067F}"/>
          </ac:picMkLst>
        </pc:picChg>
      </pc:sldChg>
      <pc:sldChg chg="modSp mod">
        <pc:chgData name="Lauren Cook" userId="815fbe41-2a05-4602-ac13-98a917e4d5a0" providerId="ADAL" clId="{2219383D-9C38-4D0F-BD6B-0175EDEEBE61}" dt="2026-06-03T15:54:06.701" v="248" actId="207"/>
        <pc:sldMkLst>
          <pc:docMk/>
          <pc:sldMk cId="3149376417" sldId="270"/>
        </pc:sldMkLst>
        <pc:spChg chg="mod">
          <ac:chgData name="Lauren Cook" userId="815fbe41-2a05-4602-ac13-98a917e4d5a0" providerId="ADAL" clId="{2219383D-9C38-4D0F-BD6B-0175EDEEBE61}" dt="2026-06-03T15:54:06.701" v="248" actId="207"/>
          <ac:spMkLst>
            <pc:docMk/>
            <pc:sldMk cId="3149376417" sldId="270"/>
            <ac:spMk id="4" creationId="{A4FABE1D-3756-6A40-343A-6AB416183CDB}"/>
          </ac:spMkLst>
        </pc:spChg>
      </pc:sldChg>
      <pc:sldChg chg="modSp mod">
        <pc:chgData name="Lauren Cook" userId="815fbe41-2a05-4602-ac13-98a917e4d5a0" providerId="ADAL" clId="{2219383D-9C38-4D0F-BD6B-0175EDEEBE61}" dt="2026-06-03T15:54:08.902" v="253" actId="207"/>
        <pc:sldMkLst>
          <pc:docMk/>
          <pc:sldMk cId="4168938343" sldId="271"/>
        </pc:sldMkLst>
        <pc:spChg chg="mod">
          <ac:chgData name="Lauren Cook" userId="815fbe41-2a05-4602-ac13-98a917e4d5a0" providerId="ADAL" clId="{2219383D-9C38-4D0F-BD6B-0175EDEEBE61}" dt="2026-06-03T15:54:08.902" v="253" actId="207"/>
          <ac:spMkLst>
            <pc:docMk/>
            <pc:sldMk cId="4168938343" sldId="271"/>
            <ac:spMk id="4" creationId="{0A99BE4B-032B-C375-4B08-B12E8420B057}"/>
          </ac:spMkLst>
        </pc:spChg>
        <pc:spChg chg="mod">
          <ac:chgData name="Lauren Cook" userId="815fbe41-2a05-4602-ac13-98a917e4d5a0" providerId="ADAL" clId="{2219383D-9C38-4D0F-BD6B-0175EDEEBE61}" dt="2026-06-03T15:54:08.633" v="252" actId="207"/>
          <ac:spMkLst>
            <pc:docMk/>
            <pc:sldMk cId="4168938343" sldId="271"/>
            <ac:spMk id="6" creationId="{47F6ECB4-BEAF-D179-688D-44E1FA9B439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3962400" cy="2235200"/>
          </a:xfrm>
        </p:spPr>
        <p:txBody>
          <a:bodyPr/>
          <a:lstStyle/>
          <a:p>
            <a:r>
              <a:rPr lang="en-US" dirty="0"/>
              <a:t>Tennessee Auctioneer Commission</a:t>
            </a:r>
          </a:p>
        </p:txBody>
      </p:sp>
      <p:sp>
        <p:nvSpPr>
          <p:cNvPr id="5" name="Text Placeholder 4"/>
          <p:cNvSpPr>
            <a:spLocks noGrp="1"/>
          </p:cNvSpPr>
          <p:nvPr>
            <p:ph type="body" sz="quarter" idx="12"/>
          </p:nvPr>
        </p:nvSpPr>
        <p:spPr>
          <a:xfrm>
            <a:off x="381000" y="4445001"/>
            <a:ext cx="60960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Affiliate Auctioneer License Renewals</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41923" y="1180086"/>
            <a:ext cx="8149677" cy="861774"/>
          </a:xfrm>
          <a:prstGeom prst="rect">
            <a:avLst/>
          </a:prstGeom>
          <a:solidFill>
            <a:srgbClr val="6E7073"/>
          </a:solidFill>
        </p:spPr>
        <p:txBody>
          <a:bodyPr wrap="square" rtlCol="0">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every two (2) years.</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5755" y="1882687"/>
            <a:ext cx="7355845"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80 days before the expiration date.                            </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618724" y="2629232"/>
            <a:ext cx="6372876" cy="1077218"/>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187277" y="3521316"/>
            <a:ext cx="4804323" cy="160043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Penalties — Late fees vary between $50 - $200 based on time of renewal. Grace period is one (1) year. After that a new application and re-examination are required.</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67712" y="2733663"/>
            <a:ext cx="46085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on the quick actions menu, a speaker with soundwaves and the word renew below.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619476"/>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446550"/>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affiliate auctioneer renewal. The application must be completed and paid for prior to the expiration date. Applying after the date, but less than two (2) months late you are assessed a $50.00 late fee. More than two (2) months, but less than six (6) months, you are assessed a $150.00 late fee. If applying after six (6) months, but less than one (1) year, you are assessed a $200.00 late fee. A licensee delinquent for one (1) year or more will need to re-test.</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481386" y="2895381"/>
            <a:ext cx="2209800"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2399" y="3237361"/>
            <a:ext cx="8832012" cy="830997"/>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sponsor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07211" y="3931392"/>
            <a:ext cx="8077200" cy="1323439"/>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*Required six (6) hours of approved continuing education program needs to be completed prior to renewing.</a:t>
            </a:r>
          </a:p>
          <a:p>
            <a:r>
              <a:rPr lang="en-US" sz="1600" dirty="0">
                <a:solidFill>
                  <a:schemeClr val="bg1"/>
                </a:solidFill>
                <a:latin typeface="PermianSlabSerifTypeface" panose="02000000000000000000" pitchFamily="50" charset="0"/>
              </a:rPr>
              <a:t>* For name change, include document proof of the legal name change.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14917" y="5122219"/>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$175.00.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715</TotalTime>
  <Words>486</Words>
  <Application>Microsoft Office PowerPoint</Application>
  <PresentationFormat>On-screen Show (4:3)</PresentationFormat>
  <Paragraphs>53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Tennessee Auctioneer Commission</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26</cp:revision>
  <dcterms:created xsi:type="dcterms:W3CDTF">2015-04-23T14:05:11Z</dcterms:created>
  <dcterms:modified xsi:type="dcterms:W3CDTF">2026-06-03T15:55:18Z</dcterms:modified>
</cp:coreProperties>
</file>