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Private Probation Services Council</a:t>
            </a:r>
          </a:p>
        </p:txBody>
      </p:sp>
      <p:sp>
        <p:nvSpPr>
          <p:cNvPr id="5" name="Text Placeholder 4"/>
          <p:cNvSpPr>
            <a:spLocks noGrp="1"/>
          </p:cNvSpPr>
          <p:nvPr>
            <p:ph type="body" sz="quarter" idx="12"/>
          </p:nvPr>
        </p:nvSpPr>
        <p:spPr>
          <a:xfrm>
            <a:off x="381000" y="4445001"/>
            <a:ext cx="73152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Private Probation Company License Renewals</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41923" y="1180086"/>
            <a:ext cx="8149677" cy="861774"/>
          </a:xfrm>
          <a:prstGeom prst="rect">
            <a:avLst/>
          </a:prstGeom>
          <a:solidFill>
            <a:srgbClr val="6E7073"/>
          </a:solidFill>
        </p:spPr>
        <p:txBody>
          <a:bodyPr wrap="square" rtlCol="0">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Licenses expire annually. —Review your online application carefully.</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5755" y="1854455"/>
            <a:ext cx="7355845"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Renewal Notices — Created 45 days before the expiration date.                               </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18724" y="2551081"/>
            <a:ext cx="6372876" cy="1569660"/>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Verify your contact information. — Make sure mailing address, phone number, email and owner information are current. Review the list of officers to remove any that no longer work for the company.</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187277" y="3886200"/>
            <a:ext cx="4804323"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Late Renewal — $25 late fee is charged for late renewal.</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4404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67712" y="2748903"/>
            <a:ext cx="46085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Renew tile to begin the application.</a:t>
            </a:r>
          </a:p>
        </p:txBody>
      </p:sp>
      <p:pic>
        <p:nvPicPr>
          <p:cNvPr id="3" name="Picture 2" descr="Graphical representation of the Renew tile on the quick actions menu, with a speaker and soundwaves and the word renew underneath. ">
            <a:extLst>
              <a:ext uri="{FF2B5EF4-FFF2-40B4-BE49-F238E27FC236}">
                <a16:creationId xmlns:a16="http://schemas.microsoft.com/office/drawing/2014/main" id="{CE1ACC6A-D71D-429B-8F81-2DBA1192B1C4}"/>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705225" y="3653766"/>
            <a:ext cx="1733550" cy="214312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Renewal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complete the renewal of a private probation services company license. The application must be completed and paid for prior to the expiration date to avoid the assessment of a $25.00 late fee. All requirements must be met at the time of renewal.</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124200" y="2779528"/>
            <a:ext cx="3240494"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2400" y="3167910"/>
            <a:ext cx="8832012" cy="830997"/>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company license and verify your contact information.</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1143000" y="3896784"/>
            <a:ext cx="7841412" cy="1323439"/>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Submit proof of renewal for bond and insurance.</a:t>
            </a:r>
          </a:p>
          <a:p>
            <a:r>
              <a:rPr lang="en-US" sz="1600" dirty="0">
                <a:solidFill>
                  <a:schemeClr val="bg1"/>
                </a:solidFill>
                <a:latin typeface="PermianSlabSerifTypeface" panose="02000000000000000000" pitchFamily="50" charset="0"/>
              </a:rPr>
              <a:t>* Eight (8) hours of continuing education for each active officer, two (2) of them must be focused on ethics.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14918" y="5055513"/>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$100.00.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rgbClr val="174A7C"/>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879</TotalTime>
  <Words>419</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Private Probation Services Council</vt:lpstr>
      <vt:lpstr>Renewal: Important Information</vt:lpstr>
      <vt:lpstr>Where to Renew</vt:lpstr>
      <vt:lpstr>Online Renewal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28</cp:revision>
  <dcterms:created xsi:type="dcterms:W3CDTF">2015-04-23T14:05:11Z</dcterms:created>
  <dcterms:modified xsi:type="dcterms:W3CDTF">2026-06-03T16:58:57Z</dcterms:modified>
</cp:coreProperties>
</file>