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209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1T14:14:44.102" v="15" actId="20577"/>
      <pc:docMkLst>
        <pc:docMk/>
      </pc:docMkLst>
      <pc:sldChg chg="modSp mod">
        <pc:chgData name="Lauren Cook" userId="815fbe41-2a05-4602-ac13-98a917e4d5a0" providerId="ADAL" clId="{2219383D-9C38-4D0F-BD6B-0175EDEEBE61}" dt="2026-06-11T14:14:30.952" v="12" actId="1076"/>
        <pc:sldMkLst>
          <pc:docMk/>
          <pc:sldMk cId="2082183723" sldId="259"/>
        </pc:sldMkLst>
        <pc:spChg chg="mod">
          <ac:chgData name="Lauren Cook" userId="815fbe41-2a05-4602-ac13-98a917e4d5a0" providerId="ADAL" clId="{2219383D-9C38-4D0F-BD6B-0175EDEEBE61}" dt="2026-06-11T14:13:53.435" v="4" actId="1076"/>
          <ac:spMkLst>
            <pc:docMk/>
            <pc:sldMk cId="2082183723" sldId="259"/>
            <ac:spMk id="4" creationId="{C929582D-9C3E-DE24-7A90-4B4B06FA6E61}"/>
          </ac:spMkLst>
        </pc:spChg>
        <pc:spChg chg="mod">
          <ac:chgData name="Lauren Cook" userId="815fbe41-2a05-4602-ac13-98a917e4d5a0" providerId="ADAL" clId="{2219383D-9C38-4D0F-BD6B-0175EDEEBE61}" dt="2026-06-11T14:14:12.083" v="9" actId="1076"/>
          <ac:spMkLst>
            <pc:docMk/>
            <pc:sldMk cId="2082183723" sldId="259"/>
            <ac:spMk id="6" creationId="{7B5810A0-8528-68A0-FE56-EF26CCE9E699}"/>
          </ac:spMkLst>
        </pc:spChg>
        <pc:spChg chg="mod">
          <ac:chgData name="Lauren Cook" userId="815fbe41-2a05-4602-ac13-98a917e4d5a0" providerId="ADAL" clId="{2219383D-9C38-4D0F-BD6B-0175EDEEBE61}" dt="2026-06-11T14:14:30.952" v="12" actId="1076"/>
          <ac:spMkLst>
            <pc:docMk/>
            <pc:sldMk cId="2082183723" sldId="259"/>
            <ac:spMk id="7" creationId="{953D5417-86DF-2D6C-8A0C-829C2EAC15FD}"/>
          </ac:spMkLst>
        </pc:spChg>
      </pc:sldChg>
      <pc:sldChg chg="modSp mod">
        <pc:chgData name="Lauren Cook" userId="815fbe41-2a05-4602-ac13-98a917e4d5a0" providerId="ADAL" clId="{2219383D-9C38-4D0F-BD6B-0175EDEEBE61}" dt="2026-06-11T14:14:44.102" v="15" actId="20577"/>
        <pc:sldMkLst>
          <pc:docMk/>
          <pc:sldMk cId="2272475923" sldId="262"/>
        </pc:sldMkLst>
        <pc:spChg chg="mod">
          <ac:chgData name="Lauren Cook" userId="815fbe41-2a05-4602-ac13-98a917e4d5a0" providerId="ADAL" clId="{2219383D-9C38-4D0F-BD6B-0175EDEEBE61}" dt="2026-06-11T14:14:44.102" v="15" actId="20577"/>
          <ac:spMkLst>
            <pc:docMk/>
            <pc:sldMk cId="2272475923" sldId="262"/>
            <ac:spMk id="7" creationId="{5F5A91BC-9983-0D6E-4492-28D5B1C65D1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5029200" cy="2235200"/>
          </a:xfrm>
        </p:spPr>
        <p:txBody>
          <a:bodyPr/>
          <a:lstStyle/>
          <a:p>
            <a:r>
              <a:rPr lang="en-US" dirty="0"/>
              <a:t>Court Reporting Program</a:t>
            </a:r>
          </a:p>
        </p:txBody>
      </p:sp>
      <p:sp>
        <p:nvSpPr>
          <p:cNvPr id="5" name="Text Placeholder 4"/>
          <p:cNvSpPr>
            <a:spLocks noGrp="1"/>
          </p:cNvSpPr>
          <p:nvPr>
            <p:ph type="body" sz="quarter" idx="12"/>
          </p:nvPr>
        </p:nvSpPr>
        <p:spPr>
          <a:xfrm>
            <a:off x="381000" y="4495800"/>
            <a:ext cx="64008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Temporary Court Reporter Application</a:t>
            </a: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58856" y="1037170"/>
            <a:ext cx="8149677"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Applications are done online at core.tn.gov.</a:t>
            </a:r>
            <a:r>
              <a:rPr lang="en-US" sz="1600" dirty="0">
                <a:solidFill>
                  <a:schemeClr val="tx1"/>
                </a:solidFill>
                <a:latin typeface="PermianSlabSerifTypeface" panose="02000000000000000000" pitchFamily="50" charset="0"/>
              </a:rPr>
              <a:t>                          </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52688" y="1741438"/>
            <a:ext cx="7355845" cy="1077218"/>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If you have not already done so, create an account using an email address and password.</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7B5810A0-8528-68A0-FE56-EF26CCE9E699}"/>
              </a:ext>
            </a:extLst>
          </p:cNvPr>
          <p:cNvSpPr txBox="1"/>
          <p:nvPr/>
        </p:nvSpPr>
        <p:spPr>
          <a:xfrm>
            <a:off x="2635657" y="2675878"/>
            <a:ext cx="6372876" cy="1077218"/>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Enter your contact information. —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204210" y="3626367"/>
            <a:ext cx="4804323" cy="1077218"/>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Answer all application questions and attach required documents.</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Apply</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096343" y="2736826"/>
            <a:ext cx="4532376"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a:t>
            </a:r>
            <a:r>
              <a:rPr lang="en-US" sz="1600" dirty="0">
                <a:latin typeface="PermianSlabSerifTypeface" panose="02000000000000000000" pitchFamily="50" charset="0"/>
              </a:rPr>
              <a:t>Apply</a:t>
            </a:r>
            <a:r>
              <a:rPr lang="en-US" sz="1600" dirty="0">
                <a:solidFill>
                  <a:schemeClr val="tx1"/>
                </a:solidFill>
                <a:latin typeface="PermianSlabSerifTypeface" panose="02000000000000000000" pitchFamily="50" charset="0"/>
              </a:rPr>
              <a:t> tile to begin the application.</a:t>
            </a:r>
          </a:p>
        </p:txBody>
      </p:sp>
      <p:pic>
        <p:nvPicPr>
          <p:cNvPr id="5" name="Picture 4" descr="Image of Apply Icon, a clipboard with pen and the word Apply below.">
            <a:extLst>
              <a:ext uri="{FF2B5EF4-FFF2-40B4-BE49-F238E27FC236}">
                <a16:creationId xmlns:a16="http://schemas.microsoft.com/office/drawing/2014/main" id="{C87A6511-AE24-A738-2197-6DF7AEB5803A}"/>
              </a:ext>
            </a:extLst>
          </p:cNvPr>
          <p:cNvPicPr>
            <a:picLocks noChangeAspect="1"/>
          </p:cNvPicPr>
          <p:nvPr/>
        </p:nvPicPr>
        <p:blipFill>
          <a:blip r:embed="rId3"/>
          <a:srcRect l="4081" t="3872"/>
          <a:stretch>
            <a:fillRect/>
          </a:stretch>
        </p:blipFill>
        <p:spPr>
          <a:xfrm>
            <a:off x="3505200" y="3733800"/>
            <a:ext cx="1790862" cy="1765452"/>
          </a:xfrm>
          <a:prstGeom prst="rect">
            <a:avLst/>
          </a:prstGeom>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400" y="1283191"/>
            <a:ext cx="8867775" cy="1107996"/>
          </a:xfrm>
          <a:prstGeom prst="rect">
            <a:avLst/>
          </a:prstGeom>
          <a:noFill/>
          <a:ln w="57150">
            <a:solidFill>
              <a:srgbClr val="6E7073"/>
            </a:solidFill>
          </a:ln>
        </p:spPr>
        <p:txBody>
          <a:bodyPr wrap="square" lIns="91440" tIns="45720" rIns="91440" bIns="45720" anchor="t">
            <a:spAutoFit/>
          </a:bodyPr>
          <a:lstStyle/>
          <a:p>
            <a:r>
              <a:rPr lang="en-US" sz="1100" dirty="0">
                <a:latin typeface="PermianSlabSerifTypeface" panose="02000000000000000000" pitchFamily="50" charset="0"/>
              </a:rPr>
              <a:t>This is an application for a Temporary Court Reporter. This application must be accompanied by:</a:t>
            </a:r>
          </a:p>
          <a:p>
            <a:r>
              <a:rPr lang="en-US" sz="1100" dirty="0">
                <a:latin typeface="PermianSlabSerifTypeface"/>
              </a:rPr>
              <a:t>- Proof of registration to take one of the National exams</a:t>
            </a:r>
          </a:p>
          <a:p>
            <a:r>
              <a:rPr lang="en-US" sz="1100" dirty="0">
                <a:latin typeface="PermianSlabSerifTypeface" panose="02000000000000000000" pitchFamily="50" charset="0"/>
              </a:rPr>
              <a:t>- Proof of education</a:t>
            </a:r>
          </a:p>
          <a:p>
            <a:r>
              <a:rPr lang="en-US" sz="1100" dirty="0">
                <a:latin typeface="PermianSlabSerifTypeface" panose="02000000000000000000" pitchFamily="50" charset="0"/>
              </a:rPr>
              <a:t>- Fee (covers 60 days)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507666" y="2662609"/>
            <a:ext cx="2157241" cy="338554"/>
          </a:xfrm>
          <a:prstGeom prst="rect">
            <a:avLst/>
          </a:prstGeom>
          <a:noFill/>
        </p:spPr>
        <p:txBody>
          <a:bodyPr wrap="square" rtlCol="0">
            <a:spAutoFit/>
          </a:bodyPr>
          <a:lstStyle/>
          <a:p>
            <a:r>
              <a:rPr lang="en-US" sz="1600"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2400" y="3262617"/>
            <a:ext cx="8832012" cy="1138773"/>
          </a:xfrm>
          <a:prstGeom prst="rect">
            <a:avLst/>
          </a:prstGeom>
          <a:solidFill>
            <a:srgbClr val="EE3524"/>
          </a:solidFill>
        </p:spPr>
        <p:txBody>
          <a:bodyPr wrap="square" rtlCol="0">
            <a:spAutoFit/>
          </a:bodyPr>
          <a:lstStyle/>
          <a:p>
            <a:endParaRPr lang="en-US" dirty="0">
              <a:solidFill>
                <a:schemeClr val="bg1"/>
              </a:solidFill>
            </a:endParaRPr>
          </a:p>
          <a:p>
            <a:r>
              <a:rPr lang="en-US" sz="1600" dirty="0">
                <a:solidFill>
                  <a:schemeClr val="bg1"/>
                </a:solidFill>
                <a:latin typeface="PermianSlabSerifTypeface" panose="02000000000000000000" pitchFamily="50" charset="0"/>
              </a:rPr>
              <a:t>Answer questions about your education, prior discipline, and provide current contact information. </a:t>
            </a:r>
          </a:p>
          <a:p>
            <a:endParaRPr lang="en-US"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533400" y="4201492"/>
            <a:ext cx="80772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Attach all required documents.</a:t>
            </a:r>
          </a:p>
          <a:p>
            <a:endParaRPr lang="en-US"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1251539" y="4841933"/>
            <a:ext cx="6669494" cy="861774"/>
          </a:xfrm>
          <a:prstGeom prst="rect">
            <a:avLst/>
          </a:prstGeom>
          <a:solidFill>
            <a:srgbClr val="EE3524"/>
          </a:solidFill>
        </p:spPr>
        <p:txBody>
          <a:bodyPr wrap="square">
            <a:spAutoFit/>
          </a:bodyPr>
          <a:lstStyle/>
          <a:p>
            <a:endParaRPr lang="en-US" dirty="0">
              <a:solidFill>
                <a:schemeClr val="bg1"/>
              </a:solidFill>
            </a:endParaRPr>
          </a:p>
          <a:p>
            <a:r>
              <a:rPr lang="en-US" sz="1600" dirty="0">
                <a:solidFill>
                  <a:schemeClr val="bg1"/>
                </a:solidFill>
                <a:latin typeface="PermianSlabSerifTypeface" panose="02000000000000000000" pitchFamily="50" charset="0"/>
              </a:rPr>
              <a:t>Application fee is $50.00.</a:t>
            </a:r>
            <a:br>
              <a:rPr lang="en-US" sz="1600" dirty="0">
                <a:solidFill>
                  <a:schemeClr val="bg1"/>
                </a:solidFill>
              </a:rPr>
            </a:br>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rgbClr val="174A7C"/>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lIns="91440" tIns="45720" rIns="91440" bIns="45720" rtlCol="0" anchor="t">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lIns="91440" tIns="45720" rIns="91440" bIns="45720" rtlCol="0" anchor="t">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lIns="91440" tIns="45720" rIns="91440" bIns="45720" rtlCol="0" anchor="t">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lIns="91440" tIns="45720" rIns="91440" bIns="45720" rtlCol="0" anchor="t">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1115</TotalTime>
  <Words>350</Words>
  <Application>Microsoft Office PowerPoint</Application>
  <PresentationFormat>On-screen Show (4:3)</PresentationFormat>
  <Paragraphs>53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Court Reporting Program</vt:lpstr>
      <vt:lpstr>Apply: Important Information</vt:lpstr>
      <vt:lpstr>Where to Apply</vt:lpstr>
      <vt:lpstr>Online Application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48</cp:revision>
  <dcterms:created xsi:type="dcterms:W3CDTF">2015-04-23T14:05:11Z</dcterms:created>
  <dcterms:modified xsi:type="dcterms:W3CDTF">2026-06-11T14:14:50Z</dcterms:modified>
</cp:coreProperties>
</file>