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2" r:id="rId5"/>
    <p:sldId id="271" r:id="rId6"/>
    <p:sldId id="265" r:id="rId7"/>
    <p:sldId id="27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E7073"/>
    <a:srgbClr val="FF0F00"/>
    <a:srgbClr val="4870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75" autoAdjust="0"/>
  </p:normalViewPr>
  <p:slideViewPr>
    <p:cSldViewPr>
      <p:cViewPr varScale="1">
        <p:scale>
          <a:sx n="150" d="100"/>
          <a:sy n="150" d="100"/>
        </p:scale>
        <p:origin x="2094" y="13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Cook" userId="815fbe41-2a05-4602-ac13-98a917e4d5a0" providerId="ADAL" clId="{2219383D-9C38-4D0F-BD6B-0175EDEEBE61}"/>
    <pc:docChg chg="modSld">
      <pc:chgData name="Lauren Cook" userId="815fbe41-2a05-4602-ac13-98a917e4d5a0" providerId="ADAL" clId="{2219383D-9C38-4D0F-BD6B-0175EDEEBE61}" dt="2026-06-10T21:08:07.117" v="65" actId="20577"/>
      <pc:docMkLst>
        <pc:docMk/>
      </pc:docMkLst>
      <pc:sldChg chg="modSp mod">
        <pc:chgData name="Lauren Cook" userId="815fbe41-2a05-4602-ac13-98a917e4d5a0" providerId="ADAL" clId="{2219383D-9C38-4D0F-BD6B-0175EDEEBE61}" dt="2026-06-10T21:08:07.117" v="65" actId="20577"/>
        <pc:sldMkLst>
          <pc:docMk/>
          <pc:sldMk cId="453275223" sldId="257"/>
        </pc:sldMkLst>
        <pc:spChg chg="mod">
          <ac:chgData name="Lauren Cook" userId="815fbe41-2a05-4602-ac13-98a917e4d5a0" providerId="ADAL" clId="{2219383D-9C38-4D0F-BD6B-0175EDEEBE61}" dt="2026-06-10T21:08:07.117" v="65" actId="20577"/>
          <ac:spMkLst>
            <pc:docMk/>
            <pc:sldMk cId="453275223" sldId="257"/>
            <ac:spMk id="5" creationId="{00000000-0000-0000-0000-000000000000}"/>
          </ac:spMkLst>
        </pc:spChg>
      </pc:sldChg>
      <pc:sldChg chg="modSp mod">
        <pc:chgData name="Lauren Cook" userId="815fbe41-2a05-4602-ac13-98a917e4d5a0" providerId="ADAL" clId="{2219383D-9C38-4D0F-BD6B-0175EDEEBE61}" dt="2026-06-10T21:06:23.094" v="47" actId="1076"/>
        <pc:sldMkLst>
          <pc:docMk/>
          <pc:sldMk cId="2082183723" sldId="259"/>
        </pc:sldMkLst>
        <pc:spChg chg="mod">
          <ac:chgData name="Lauren Cook" userId="815fbe41-2a05-4602-ac13-98a917e4d5a0" providerId="ADAL" clId="{2219383D-9C38-4D0F-BD6B-0175EDEEBE61}" dt="2026-06-10T21:04:54.501" v="30" actId="20577"/>
          <ac:spMkLst>
            <pc:docMk/>
            <pc:sldMk cId="2082183723" sldId="259"/>
            <ac:spMk id="3" creationId="{9035ABF6-16AC-2673-27F9-6B47194BDF7E}"/>
          </ac:spMkLst>
        </pc:spChg>
        <pc:spChg chg="mod">
          <ac:chgData name="Lauren Cook" userId="815fbe41-2a05-4602-ac13-98a917e4d5a0" providerId="ADAL" clId="{2219383D-9C38-4D0F-BD6B-0175EDEEBE61}" dt="2026-06-10T21:06:08.878" v="45" actId="1076"/>
          <ac:spMkLst>
            <pc:docMk/>
            <pc:sldMk cId="2082183723" sldId="259"/>
            <ac:spMk id="4" creationId="{C929582D-9C3E-DE24-7A90-4B4B06FA6E61}"/>
          </ac:spMkLst>
        </pc:spChg>
        <pc:spChg chg="mod">
          <ac:chgData name="Lauren Cook" userId="815fbe41-2a05-4602-ac13-98a917e4d5a0" providerId="ADAL" clId="{2219383D-9C38-4D0F-BD6B-0175EDEEBE61}" dt="2026-06-10T21:06:14.650" v="46" actId="1076"/>
          <ac:spMkLst>
            <pc:docMk/>
            <pc:sldMk cId="2082183723" sldId="259"/>
            <ac:spMk id="6" creationId="{7B5810A0-8528-68A0-FE56-EF26CCE9E699}"/>
          </ac:spMkLst>
        </pc:spChg>
        <pc:spChg chg="mod">
          <ac:chgData name="Lauren Cook" userId="815fbe41-2a05-4602-ac13-98a917e4d5a0" providerId="ADAL" clId="{2219383D-9C38-4D0F-BD6B-0175EDEEBE61}" dt="2026-06-10T21:06:23.094" v="47" actId="1076"/>
          <ac:spMkLst>
            <pc:docMk/>
            <pc:sldMk cId="2082183723" sldId="259"/>
            <ac:spMk id="7" creationId="{953D5417-86DF-2D6C-8A0C-829C2EAC15FD}"/>
          </ac:spMkLst>
        </pc:spChg>
      </pc:sldChg>
      <pc:sldChg chg="modSp mod">
        <pc:chgData name="Lauren Cook" userId="815fbe41-2a05-4602-ac13-98a917e4d5a0" providerId="ADAL" clId="{2219383D-9C38-4D0F-BD6B-0175EDEEBE61}" dt="2026-06-10T21:07:08.381" v="55" actId="404"/>
        <pc:sldMkLst>
          <pc:docMk/>
          <pc:sldMk cId="2272475923" sldId="262"/>
        </pc:sldMkLst>
        <pc:spChg chg="mod">
          <ac:chgData name="Lauren Cook" userId="815fbe41-2a05-4602-ac13-98a917e4d5a0" providerId="ADAL" clId="{2219383D-9C38-4D0F-BD6B-0175EDEEBE61}" dt="2026-06-10T21:06:39.209" v="51" actId="20577"/>
          <ac:spMkLst>
            <pc:docMk/>
            <pc:sldMk cId="2272475923" sldId="262"/>
            <ac:spMk id="7" creationId="{5F5A91BC-9983-0D6E-4492-28D5B1C65D1B}"/>
          </ac:spMkLst>
        </pc:spChg>
        <pc:spChg chg="mod">
          <ac:chgData name="Lauren Cook" userId="815fbe41-2a05-4602-ac13-98a917e4d5a0" providerId="ADAL" clId="{2219383D-9C38-4D0F-BD6B-0175EDEEBE61}" dt="2026-06-10T21:07:08.381" v="55" actId="404"/>
          <ac:spMkLst>
            <pc:docMk/>
            <pc:sldMk cId="2272475923" sldId="262"/>
            <ac:spMk id="8" creationId="{A5052D2B-B7A8-8610-D044-F4A9D7C77EFB}"/>
          </ac:spMkLst>
        </pc:spChg>
        <pc:spChg chg="mod">
          <ac:chgData name="Lauren Cook" userId="815fbe41-2a05-4602-ac13-98a917e4d5a0" providerId="ADAL" clId="{2219383D-9C38-4D0F-BD6B-0175EDEEBE61}" dt="2026-06-10T21:06:55.892" v="53" actId="404"/>
          <ac:spMkLst>
            <pc:docMk/>
            <pc:sldMk cId="2272475923" sldId="262"/>
            <ac:spMk id="10" creationId="{9E8DE24A-D3D6-344A-FD9D-9B5B3C11241B}"/>
          </ac:spMkLst>
        </pc:spChg>
        <pc:spChg chg="mod">
          <ac:chgData name="Lauren Cook" userId="815fbe41-2a05-4602-ac13-98a917e4d5a0" providerId="ADAL" clId="{2219383D-9C38-4D0F-BD6B-0175EDEEBE61}" dt="2026-06-10T21:06:49.684" v="52" actId="404"/>
          <ac:spMkLst>
            <pc:docMk/>
            <pc:sldMk cId="2272475923" sldId="262"/>
            <ac:spMk id="11" creationId="{E06A92ED-0790-946F-F09F-F6180D012C3C}"/>
          </ac:spMkLst>
        </pc:spChg>
      </pc:sldChg>
      <pc:sldChg chg="modSp mod">
        <pc:chgData name="Lauren Cook" userId="815fbe41-2a05-4602-ac13-98a917e4d5a0" providerId="ADAL" clId="{2219383D-9C38-4D0F-BD6B-0175EDEEBE61}" dt="2026-06-10T21:07:52.889" v="64" actId="404"/>
        <pc:sldMkLst>
          <pc:docMk/>
          <pc:sldMk cId="4025215051" sldId="265"/>
        </pc:sldMkLst>
        <pc:spChg chg="mod">
          <ac:chgData name="Lauren Cook" userId="815fbe41-2a05-4602-ac13-98a917e4d5a0" providerId="ADAL" clId="{2219383D-9C38-4D0F-BD6B-0175EDEEBE61}" dt="2026-06-10T21:07:37.542" v="58" actId="404"/>
          <ac:spMkLst>
            <pc:docMk/>
            <pc:sldMk cId="4025215051" sldId="265"/>
            <ac:spMk id="4" creationId="{C7058198-B2A2-27DE-80E0-00A318B79EC3}"/>
          </ac:spMkLst>
        </pc:spChg>
        <pc:spChg chg="mod">
          <ac:chgData name="Lauren Cook" userId="815fbe41-2a05-4602-ac13-98a917e4d5a0" providerId="ADAL" clId="{2219383D-9C38-4D0F-BD6B-0175EDEEBE61}" dt="2026-06-10T21:07:43.306" v="60" actId="404"/>
          <ac:spMkLst>
            <pc:docMk/>
            <pc:sldMk cId="4025215051" sldId="265"/>
            <ac:spMk id="5" creationId="{F06A1F61-BF0A-3E89-ADB4-4472EBE9B86E}"/>
          </ac:spMkLst>
        </pc:spChg>
        <pc:spChg chg="mod">
          <ac:chgData name="Lauren Cook" userId="815fbe41-2a05-4602-ac13-98a917e4d5a0" providerId="ADAL" clId="{2219383D-9C38-4D0F-BD6B-0175EDEEBE61}" dt="2026-06-10T21:07:48.754" v="62" actId="404"/>
          <ac:spMkLst>
            <pc:docMk/>
            <pc:sldMk cId="4025215051" sldId="265"/>
            <ac:spMk id="6" creationId="{479EB2D9-D773-482A-4BF3-C7687F538668}"/>
          </ac:spMkLst>
        </pc:spChg>
        <pc:spChg chg="mod">
          <ac:chgData name="Lauren Cook" userId="815fbe41-2a05-4602-ac13-98a917e4d5a0" providerId="ADAL" clId="{2219383D-9C38-4D0F-BD6B-0175EDEEBE61}" dt="2026-06-10T21:07:52.889" v="64" actId="404"/>
          <ac:spMkLst>
            <pc:docMk/>
            <pc:sldMk cId="4025215051" sldId="265"/>
            <ac:spMk id="7" creationId="{337C6931-535E-8B31-BFCB-BE5467ED5AB4}"/>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52400" y="4038603"/>
            <a:ext cx="88392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7" name="Text Placeholder 13"/>
          <p:cNvSpPr>
            <a:spLocks noGrp="1"/>
          </p:cNvSpPr>
          <p:nvPr>
            <p:ph type="body" sz="quarter" idx="12" hasCustomPrompt="1"/>
          </p:nvPr>
        </p:nvSpPr>
        <p:spPr>
          <a:xfrm>
            <a:off x="152400" y="5461001"/>
            <a:ext cx="88392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28800" y="1143000"/>
            <a:ext cx="5486400" cy="2743200"/>
          </a:xfrm>
          <a:prstGeom prst="rect">
            <a:avLst/>
          </a:prstGeom>
        </p:spPr>
      </p:pic>
    </p:spTree>
    <p:extLst>
      <p:ext uri="{BB962C8B-B14F-4D97-AF65-F5344CB8AC3E}">
        <p14:creationId xmlns:p14="http://schemas.microsoft.com/office/powerpoint/2010/main" val="335742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448185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88392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1"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783884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44196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4648200" y="1193804"/>
            <a:ext cx="42672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11"/>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5"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txBox="1">
            <a:spLocks/>
          </p:cNvSpPr>
          <p:nvPr userDrawn="1"/>
        </p:nvSpPr>
        <p:spPr>
          <a:xfrm>
            <a:off x="6934200" y="6416675"/>
            <a:ext cx="2133600" cy="365125"/>
          </a:xfrm>
          <a:prstGeom prst="rect">
            <a:avLst/>
          </a:prstGeom>
        </p:spPr>
        <p:txBody>
          <a:bodyPr anchor="b"/>
          <a:lstStyle>
            <a:defPPr>
              <a:defRPr lang="en-US"/>
            </a:defPPr>
            <a:lvl1pPr marL="0" algn="r" defTabSz="914400" rtl="0" eaLnBrk="1" latinLnBrk="0" hangingPunct="1">
              <a:defRPr sz="1000" i="1" kern="12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645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455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78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6858000"/>
          </a:xfrm>
        </p:spPr>
        <p:txBody>
          <a:bodyPr/>
          <a:lstStyle>
            <a:lvl1pPr marL="0" indent="0">
              <a:buNone/>
              <a:defRPr/>
            </a:lvl1pPr>
          </a:lstStyle>
          <a:p>
            <a:r>
              <a:rPr lang="en-US" dirty="0"/>
              <a:t>Click icon to add picture</a:t>
            </a:r>
          </a:p>
        </p:txBody>
      </p:sp>
      <p:sp>
        <p:nvSpPr>
          <p:cNvPr id="10" name="Title 9"/>
          <p:cNvSpPr>
            <a:spLocks noGrp="1"/>
          </p:cNvSpPr>
          <p:nvPr>
            <p:ph type="title"/>
          </p:nvPr>
        </p:nvSpPr>
        <p:spPr>
          <a:xfrm>
            <a:off x="381000" y="2209801"/>
            <a:ext cx="3962400" cy="2235200"/>
          </a:xfrm>
        </p:spPr>
        <p:txBody>
          <a:bodyPr>
            <a:noAutofit/>
          </a:bodyPr>
          <a:lstStyle>
            <a:lvl1pPr marL="0" indent="0" algn="l">
              <a:defRPr sz="3600">
                <a:effectLst/>
                <a:latin typeface="PermianSlabSerifTypeface" pitchFamily="50" charset="0"/>
              </a:defRPr>
            </a:lvl1pPr>
          </a:lstStyle>
          <a:p>
            <a:r>
              <a:rPr lang="en-US"/>
              <a:t>Click to edit Master title style</a:t>
            </a:r>
            <a:endParaRPr lang="en-US" dirty="0"/>
          </a:p>
        </p:txBody>
      </p:sp>
      <p:sp>
        <p:nvSpPr>
          <p:cNvPr id="12" name="Text Placeholder 11"/>
          <p:cNvSpPr>
            <a:spLocks noGrp="1"/>
          </p:cNvSpPr>
          <p:nvPr>
            <p:ph type="body" sz="quarter" idx="11" hasCustomPrompt="1"/>
          </p:nvPr>
        </p:nvSpPr>
        <p:spPr>
          <a:xfrm>
            <a:off x="381000" y="5562600"/>
            <a:ext cx="40386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381000" y="4445001"/>
            <a:ext cx="39624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dirty="0"/>
              <a:t>Sub-Title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1000" y="381000"/>
            <a:ext cx="2560320" cy="1280160"/>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5" name="Rectangle 4"/>
          <p:cNvSpPr/>
          <p:nvPr userDrawn="1"/>
        </p:nvSpPr>
        <p:spPr>
          <a:xfrm>
            <a:off x="3200400" y="3874770"/>
            <a:ext cx="59436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1"/>
          <p:cNvSpPr>
            <a:spLocks noGrp="1"/>
          </p:cNvSpPr>
          <p:nvPr>
            <p:ph type="ctrTitle"/>
          </p:nvPr>
        </p:nvSpPr>
        <p:spPr>
          <a:xfrm>
            <a:off x="3276600" y="3962400"/>
            <a:ext cx="57150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Click to edit Master title style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2890" y="3322320"/>
            <a:ext cx="3345180" cy="3345180"/>
          </a:xfrm>
          <a:prstGeom prst="rect">
            <a:avLst/>
          </a:prstGeom>
          <a:noFill/>
          <a:ln>
            <a:noFill/>
          </a:ln>
        </p:spPr>
      </p:pic>
    </p:spTree>
    <p:extLst>
      <p:ext uri="{BB962C8B-B14F-4D97-AF65-F5344CB8AC3E}">
        <p14:creationId xmlns:p14="http://schemas.microsoft.com/office/powerpoint/2010/main" val="285489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43000"/>
            <a:ext cx="88392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05800" y="6019800"/>
            <a:ext cx="866774" cy="866774"/>
          </a:xfrm>
          <a:prstGeom prst="rect">
            <a:avLst/>
          </a:prstGeom>
        </p:spPr>
      </p:pic>
    </p:spTree>
    <p:extLst>
      <p:ext uri="{BB962C8B-B14F-4D97-AF65-F5344CB8AC3E}">
        <p14:creationId xmlns:p14="http://schemas.microsoft.com/office/powerpoint/2010/main" val="189997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377641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7065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14" name="Content Placeholder 2"/>
          <p:cNvSpPr>
            <a:spLocks noGrp="1"/>
          </p:cNvSpPr>
          <p:nvPr>
            <p:ph idx="1"/>
          </p:nvPr>
        </p:nvSpPr>
        <p:spPr>
          <a:xfrm>
            <a:off x="152400" y="1193800"/>
            <a:ext cx="88392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userDrawn="1"/>
        </p:nvSpPr>
        <p:spPr>
          <a:xfrm>
            <a:off x="0" y="990602"/>
            <a:ext cx="9144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8"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5633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33510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3"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88326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4"/>
          <p:cNvSpPr>
            <a:spLocks noGrp="1"/>
          </p:cNvSpPr>
          <p:nvPr>
            <p:ph type="ftr" sz="quarter" idx="3"/>
          </p:nvPr>
        </p:nvSpPr>
        <p:spPr>
          <a:xfrm>
            <a:off x="3124200" y="6416675"/>
            <a:ext cx="2895600" cy="365125"/>
          </a:xfrm>
          <a:prstGeom prst="rect">
            <a:avLst/>
          </a:prstGeom>
        </p:spPr>
        <p:txBody>
          <a:bodyPr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8" name="Slide Number Placeholder 5"/>
          <p:cNvSpPr>
            <a:spLocks noGrp="1"/>
          </p:cNvSpPr>
          <p:nvPr>
            <p:ph type="sldNum" sz="quarter" idx="4"/>
          </p:nvPr>
        </p:nvSpPr>
        <p:spPr>
          <a:xfrm>
            <a:off x="6934200" y="6416675"/>
            <a:ext cx="21336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143005989"/>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49" r:id="rId3"/>
    <p:sldLayoutId id="2147483680" r:id="rId4"/>
    <p:sldLayoutId id="2147483679" r:id="rId5"/>
    <p:sldLayoutId id="2147483668" r:id="rId6"/>
    <p:sldLayoutId id="2147483665" r:id="rId7"/>
    <p:sldLayoutId id="2147483672" r:id="rId8"/>
    <p:sldLayoutId id="2147483673" r:id="rId9"/>
    <p:sldLayoutId id="2147483674" r:id="rId10"/>
    <p:sldLayoutId id="2147483671" r:id="rId11"/>
    <p:sldLayoutId id="2147483662" r:id="rId12"/>
    <p:sldLayoutId id="2147483663" r:id="rId13"/>
    <p:sldLayoutId id="2147483676" r:id="rId14"/>
    <p:sldLayoutId id="2147483677" r:id="rId15"/>
    <p:sldLayoutId id="2147483675" r:id="rId16"/>
    <p:sldLayoutId id="2147483678"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access.cloud.commerce.tn.gov/portal/public"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1981200"/>
            <a:ext cx="5029200" cy="2235200"/>
          </a:xfrm>
        </p:spPr>
        <p:txBody>
          <a:bodyPr/>
          <a:lstStyle/>
          <a:p>
            <a:r>
              <a:rPr lang="en-US" dirty="0"/>
              <a:t>Court Reporting Program</a:t>
            </a:r>
          </a:p>
        </p:txBody>
      </p:sp>
      <p:sp>
        <p:nvSpPr>
          <p:cNvPr id="5" name="Text Placeholder 4"/>
          <p:cNvSpPr>
            <a:spLocks noGrp="1"/>
          </p:cNvSpPr>
          <p:nvPr>
            <p:ph type="body" sz="quarter" idx="12"/>
          </p:nvPr>
        </p:nvSpPr>
        <p:spPr>
          <a:xfrm>
            <a:off x="381000" y="4495800"/>
            <a:ext cx="6400800" cy="812800"/>
          </a:xfrm>
        </p:spPr>
        <p:txBody>
          <a:bodyPr anchor="ctr">
            <a:normAutofit fontScale="62500" lnSpcReduction="20000"/>
          </a:bodyPr>
          <a:lstStyle/>
          <a:p>
            <a:endParaRPr lang="en-US" dirty="0">
              <a:solidFill>
                <a:schemeClr val="tx1"/>
              </a:solidFill>
            </a:endParaRPr>
          </a:p>
          <a:p>
            <a:r>
              <a:rPr lang="en-US" dirty="0">
                <a:solidFill>
                  <a:schemeClr val="tx1"/>
                </a:solidFill>
              </a:rPr>
              <a:t>Assistance with Initial and Reciprocal Court Reporter Applications</a:t>
            </a:r>
          </a:p>
        </p:txBody>
      </p:sp>
    </p:spTree>
    <p:extLst>
      <p:ext uri="{BB962C8B-B14F-4D97-AF65-F5344CB8AC3E}">
        <p14:creationId xmlns:p14="http://schemas.microsoft.com/office/powerpoint/2010/main" val="453275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Apply: Important Information</a:t>
            </a:r>
          </a:p>
        </p:txBody>
      </p:sp>
      <p:sp>
        <p:nvSpPr>
          <p:cNvPr id="3" name="TextBox 2">
            <a:extLst>
              <a:ext uri="{FF2B5EF4-FFF2-40B4-BE49-F238E27FC236}">
                <a16:creationId xmlns:a16="http://schemas.microsoft.com/office/drawing/2014/main" id="{9035ABF6-16AC-2673-27F9-6B47194BDF7E}"/>
              </a:ext>
              <a:ext uri="{C183D7F6-B498-43B3-948B-1728B52AA6E4}">
                <adec:decorative xmlns:adec="http://schemas.microsoft.com/office/drawing/2017/decorative" val="0"/>
              </a:ext>
            </a:extLst>
          </p:cNvPr>
          <p:cNvSpPr txBox="1"/>
          <p:nvPr/>
        </p:nvSpPr>
        <p:spPr>
          <a:xfrm>
            <a:off x="858856" y="1037170"/>
            <a:ext cx="8149677"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Applications are done online at core.tn.gov.</a:t>
            </a:r>
            <a:endParaRPr lang="en-US" sz="1600" dirty="0">
              <a:solidFill>
                <a:schemeClr val="tx1"/>
              </a:solidFill>
              <a:latin typeface="PermianSlabSerifTypeface" panose="02000000000000000000" pitchFamily="50" charset="0"/>
            </a:endParaRPr>
          </a:p>
          <a:p>
            <a:endParaRPr lang="en-US" sz="1600" dirty="0">
              <a:solidFill>
                <a:schemeClr val="tx1"/>
              </a:solidFill>
              <a:latin typeface="PermianSlabSerifTypeface" panose="02000000000000000000" pitchFamily="50" charset="0"/>
            </a:endParaRPr>
          </a:p>
        </p:txBody>
      </p:sp>
      <p:sp>
        <p:nvSpPr>
          <p:cNvPr id="4" name="TextBox 3">
            <a:extLst>
              <a:ext uri="{FF2B5EF4-FFF2-40B4-BE49-F238E27FC236}">
                <a16:creationId xmlns:a16="http://schemas.microsoft.com/office/drawing/2014/main" id="{C929582D-9C3E-DE24-7A90-4B4B06FA6E61}"/>
              </a:ext>
            </a:extLst>
          </p:cNvPr>
          <p:cNvSpPr txBox="1"/>
          <p:nvPr/>
        </p:nvSpPr>
        <p:spPr>
          <a:xfrm>
            <a:off x="1654805" y="1686782"/>
            <a:ext cx="7355845" cy="1077218"/>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If you have not already done so, create an account using an email address and password.</a:t>
            </a:r>
          </a:p>
          <a:p>
            <a:endParaRPr lang="en-US" sz="16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7B5810A0-8528-68A0-FE56-EF26CCE9E699}"/>
              </a:ext>
            </a:extLst>
          </p:cNvPr>
          <p:cNvSpPr txBox="1"/>
          <p:nvPr/>
        </p:nvSpPr>
        <p:spPr>
          <a:xfrm>
            <a:off x="1998369" y="2590800"/>
            <a:ext cx="7010164" cy="1107996"/>
          </a:xfrm>
          <a:prstGeom prst="rect">
            <a:avLst/>
          </a:prstGeom>
          <a:solidFill>
            <a:srgbClr val="6E7073"/>
          </a:solidFill>
        </p:spPr>
        <p:txBody>
          <a:bodyPr wrap="square">
            <a:spAutoFit/>
          </a:bodyPr>
          <a:lstStyle/>
          <a:p>
            <a:endParaRPr lang="en-US" sz="1600" dirty="0">
              <a:solidFill>
                <a:schemeClr val="tx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Enter your contact information. — Make sure address, phone number, email, and name are current.</a:t>
            </a:r>
          </a:p>
          <a:p>
            <a:endParaRPr lang="en-US" sz="1600" dirty="0">
              <a:solidFill>
                <a:schemeClr val="tx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953D5417-86DF-2D6C-8A0C-829C2EAC15FD}"/>
              </a:ext>
            </a:extLst>
          </p:cNvPr>
          <p:cNvSpPr txBox="1"/>
          <p:nvPr/>
        </p:nvSpPr>
        <p:spPr>
          <a:xfrm>
            <a:off x="4204210" y="3505200"/>
            <a:ext cx="4804323" cy="1323439"/>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Answer all application questions, attach required documents, and a government-issued ID.</a:t>
            </a:r>
          </a:p>
          <a:p>
            <a:endParaRPr lang="en-US" sz="1600" dirty="0">
              <a:solidFill>
                <a:schemeClr val="bg1"/>
              </a:solidFill>
              <a:latin typeface="PermianSlabSerifTypeface" panose="02000000000000000000" pitchFamily="50" charset="0"/>
            </a:endParaRPr>
          </a:p>
        </p:txBody>
      </p:sp>
      <p:pic>
        <p:nvPicPr>
          <p:cNvPr id="8" name="Picture 7">
            <a:extLst>
              <a:ext uri="{FF2B5EF4-FFF2-40B4-BE49-F238E27FC236}">
                <a16:creationId xmlns:a16="http://schemas.microsoft.com/office/drawing/2014/main" id="{42CED569-9A46-C84E-4621-2747D5BAF35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48677" y="3962400"/>
            <a:ext cx="2767824" cy="2267909"/>
          </a:xfrm>
          <a:prstGeom prst="rect">
            <a:avLst/>
          </a:prstGeom>
        </p:spPr>
      </p:pic>
    </p:spTree>
    <p:extLst>
      <p:ext uri="{BB962C8B-B14F-4D97-AF65-F5344CB8AC3E}">
        <p14:creationId xmlns:p14="http://schemas.microsoft.com/office/powerpoint/2010/main" val="2082183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Where to Apply</a:t>
            </a:r>
          </a:p>
        </p:txBody>
      </p:sp>
      <p:sp>
        <p:nvSpPr>
          <p:cNvPr id="2" name="Content Placeholder 1">
            <a:extLst>
              <a:ext uri="{FF2B5EF4-FFF2-40B4-BE49-F238E27FC236}">
                <a16:creationId xmlns:a16="http://schemas.microsoft.com/office/drawing/2014/main" id="{C67D7E54-7BF9-6600-8A6D-372863C70788}"/>
              </a:ext>
            </a:extLst>
          </p:cNvPr>
          <p:cNvSpPr txBox="1">
            <a:spLocks noGrp="1"/>
          </p:cNvSpPr>
          <p:nvPr>
            <p:ph idx="1"/>
          </p:nvPr>
        </p:nvSpPr>
        <p:spPr>
          <a:xfrm>
            <a:off x="395696" y="1828800"/>
            <a:ext cx="8352608" cy="904863"/>
          </a:xfrm>
          <a:prstGeom prst="rect">
            <a:avLst/>
          </a:prstGeom>
          <a:noFill/>
        </p:spPr>
        <p:txBody>
          <a:bodyPr wrap="none" rtlCol="0">
            <a:spAutoFit/>
          </a:bodyPr>
          <a:lstStyle/>
          <a:p>
            <a:pPr marL="0" indent="0" algn="ctr">
              <a:buNone/>
            </a:pPr>
            <a:r>
              <a:rPr lang="en-US" sz="2400" dirty="0">
                <a:latin typeface="PermianSlabSerifTypeface" panose="02000000000000000000" pitchFamily="50" charset="0"/>
              </a:rPr>
              <a:t>Visit </a:t>
            </a:r>
            <a:r>
              <a:rPr lang="en-US" sz="2400" dirty="0">
                <a:solidFill>
                  <a:srgbClr val="0022A1"/>
                </a:solidFill>
                <a:latin typeface="PermianSlabSerifTypeface" panose="02000000000000000000" pitchFamily="50" charset="0"/>
                <a:hlinkClick r:id="rId2">
                  <a:extLst>
                    <a:ext uri="{A12FA001-AC4F-418D-AE19-62706E023703}">
                      <ahyp:hlinkClr xmlns:ahyp="http://schemas.microsoft.com/office/drawing/2018/hyperlinkcolor" val="tx"/>
                    </a:ext>
                  </a:extLst>
                </a:hlinkClick>
              </a:rPr>
              <a:t>https://access.cloud.commerce.tn.gov/portal/public</a:t>
            </a:r>
            <a:endParaRPr lang="en-US" sz="2400" dirty="0">
              <a:solidFill>
                <a:srgbClr val="0022A1"/>
              </a:solidFill>
              <a:latin typeface="PermianSlabSerifTypeface" panose="02000000000000000000" pitchFamily="50" charset="0"/>
            </a:endParaRPr>
          </a:p>
          <a:p>
            <a:pPr algn="ctr"/>
            <a:endParaRPr lang="en-US" sz="2400" dirty="0">
              <a:latin typeface="PermianSlabSerifTypeface" panose="02000000000000000000" pitchFamily="50" charset="0"/>
            </a:endParaRPr>
          </a:p>
        </p:txBody>
      </p:sp>
      <p:sp>
        <p:nvSpPr>
          <p:cNvPr id="6" name="TextBox 5">
            <a:extLst>
              <a:ext uri="{FF2B5EF4-FFF2-40B4-BE49-F238E27FC236}">
                <a16:creationId xmlns:a16="http://schemas.microsoft.com/office/drawing/2014/main" id="{7003CA37-413A-6326-DEB8-642CC8286909}"/>
              </a:ext>
            </a:extLst>
          </p:cNvPr>
          <p:cNvSpPr txBox="1"/>
          <p:nvPr/>
        </p:nvSpPr>
        <p:spPr>
          <a:xfrm>
            <a:off x="2324943" y="2856773"/>
            <a:ext cx="4494114" cy="338554"/>
          </a:xfrm>
          <a:prstGeom prst="rect">
            <a:avLst/>
          </a:prstGeom>
          <a:noFill/>
        </p:spPr>
        <p:txBody>
          <a:bodyPr wrap="square" rtlCol="0">
            <a:spAutoFit/>
          </a:bodyPr>
          <a:lstStyle/>
          <a:p>
            <a:r>
              <a:rPr lang="en-US" sz="1600" dirty="0">
                <a:solidFill>
                  <a:schemeClr val="tx1"/>
                </a:solidFill>
                <a:latin typeface="PermianSlabSerifTypeface" panose="02000000000000000000" pitchFamily="50" charset="0"/>
              </a:rPr>
              <a:t>Select the </a:t>
            </a:r>
            <a:r>
              <a:rPr lang="en-US" sz="1600" dirty="0">
                <a:latin typeface="PermianSlabSerifTypeface" panose="02000000000000000000" pitchFamily="50" charset="0"/>
              </a:rPr>
              <a:t>Apply</a:t>
            </a:r>
            <a:r>
              <a:rPr lang="en-US" sz="1600" dirty="0">
                <a:solidFill>
                  <a:schemeClr val="tx1"/>
                </a:solidFill>
                <a:latin typeface="PermianSlabSerifTypeface" panose="02000000000000000000" pitchFamily="50" charset="0"/>
              </a:rPr>
              <a:t> tile to begin the application.</a:t>
            </a:r>
          </a:p>
        </p:txBody>
      </p:sp>
      <p:pic>
        <p:nvPicPr>
          <p:cNvPr id="5" name="Picture 4" descr="Image of Apply Icon, a clipboard with pen and the word Apply below.">
            <a:extLst>
              <a:ext uri="{FF2B5EF4-FFF2-40B4-BE49-F238E27FC236}">
                <a16:creationId xmlns:a16="http://schemas.microsoft.com/office/drawing/2014/main" id="{C87A6511-AE24-A738-2197-6DF7AEB5803A}"/>
              </a:ext>
            </a:extLst>
          </p:cNvPr>
          <p:cNvPicPr>
            <a:picLocks noChangeAspect="1"/>
          </p:cNvPicPr>
          <p:nvPr/>
        </p:nvPicPr>
        <p:blipFill>
          <a:blip r:embed="rId3"/>
          <a:srcRect l="4081" t="3872"/>
          <a:stretch>
            <a:fillRect/>
          </a:stretch>
        </p:blipFill>
        <p:spPr>
          <a:xfrm>
            <a:off x="3505200" y="3733800"/>
            <a:ext cx="1790862" cy="1765452"/>
          </a:xfrm>
          <a:prstGeom prst="rect">
            <a:avLst/>
          </a:prstGeom>
        </p:spPr>
      </p:pic>
    </p:spTree>
    <p:extLst>
      <p:ext uri="{BB962C8B-B14F-4D97-AF65-F5344CB8AC3E}">
        <p14:creationId xmlns:p14="http://schemas.microsoft.com/office/powerpoint/2010/main" val="1191946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Online Application Introduction </a:t>
            </a:r>
          </a:p>
        </p:txBody>
      </p:sp>
      <p:sp>
        <p:nvSpPr>
          <p:cNvPr id="7" name="TextBox 6">
            <a:extLst>
              <a:ext uri="{FF2B5EF4-FFF2-40B4-BE49-F238E27FC236}">
                <a16:creationId xmlns:a16="http://schemas.microsoft.com/office/drawing/2014/main" id="{5F5A91BC-9983-0D6E-4492-28D5B1C65D1B}"/>
              </a:ext>
            </a:extLst>
          </p:cNvPr>
          <p:cNvSpPr txBox="1"/>
          <p:nvPr/>
        </p:nvSpPr>
        <p:spPr>
          <a:xfrm>
            <a:off x="152400" y="1283191"/>
            <a:ext cx="8867775" cy="1277273"/>
          </a:xfrm>
          <a:prstGeom prst="rect">
            <a:avLst/>
          </a:prstGeom>
          <a:noFill/>
          <a:ln w="57150">
            <a:solidFill>
              <a:srgbClr val="6E7073"/>
            </a:solidFill>
          </a:ln>
        </p:spPr>
        <p:txBody>
          <a:bodyPr wrap="square">
            <a:spAutoFit/>
          </a:bodyPr>
          <a:lstStyle/>
          <a:p>
            <a:r>
              <a:rPr lang="en-US" sz="1100" dirty="0">
                <a:latin typeface="PermianSlabSerifTypeface" panose="02000000000000000000" pitchFamily="50" charset="0"/>
              </a:rPr>
              <a:t>This is an application for an Initial/Reciprocal Court Reporter. This application must be accompanied by:</a:t>
            </a:r>
          </a:p>
          <a:p>
            <a:r>
              <a:rPr lang="en-US" sz="1100" dirty="0">
                <a:latin typeface="PermianSlabSerifTypeface" panose="02000000000000000000" pitchFamily="50" charset="0"/>
              </a:rPr>
              <a:t>- Proof of passing the NCRA, NVRA or AAERT (both CER &amp; CET)</a:t>
            </a:r>
          </a:p>
          <a:p>
            <a:r>
              <a:rPr lang="en-US" sz="1100" dirty="0">
                <a:latin typeface="PermianSlabSerifTypeface" panose="02000000000000000000" pitchFamily="50" charset="0"/>
              </a:rPr>
              <a:t>- Applicants licensed in another state need active license, proof of passing national exam and current continued education</a:t>
            </a:r>
          </a:p>
          <a:p>
            <a:r>
              <a:rPr lang="en-US" sz="1100" dirty="0">
                <a:latin typeface="PermianSlabSerifTypeface" panose="02000000000000000000" pitchFamily="50" charset="0"/>
              </a:rPr>
              <a:t>- Proof of age document with photo</a:t>
            </a:r>
          </a:p>
          <a:p>
            <a:r>
              <a:rPr lang="en-US" sz="1100" dirty="0">
                <a:latin typeface="PermianSlabSerifTypeface" panose="02000000000000000000" pitchFamily="50" charset="0"/>
              </a:rPr>
              <a:t>- Fee</a:t>
            </a:r>
          </a:p>
          <a:p>
            <a:endParaRPr lang="en-US" sz="1100" dirty="0">
              <a:latin typeface="PermianSlabSerifTypeface" panose="02000000000000000000" pitchFamily="50" charset="0"/>
            </a:endParaRPr>
          </a:p>
          <a:p>
            <a:r>
              <a:rPr lang="en-US" sz="1100" dirty="0">
                <a:latin typeface="PermianSlabSerifTypeface" panose="02000000000000000000" pitchFamily="50" charset="0"/>
              </a:rPr>
              <a:t>Final processing of your application is subject to administrative review.</a:t>
            </a:r>
          </a:p>
        </p:txBody>
      </p:sp>
      <p:sp>
        <p:nvSpPr>
          <p:cNvPr id="9" name="TextBox 8">
            <a:extLst>
              <a:ext uri="{FF2B5EF4-FFF2-40B4-BE49-F238E27FC236}">
                <a16:creationId xmlns:a16="http://schemas.microsoft.com/office/drawing/2014/main" id="{09893621-1542-5ED5-FFD8-52272265ED75}"/>
              </a:ext>
            </a:extLst>
          </p:cNvPr>
          <p:cNvSpPr txBox="1"/>
          <p:nvPr/>
        </p:nvSpPr>
        <p:spPr>
          <a:xfrm>
            <a:off x="3501606" y="2742263"/>
            <a:ext cx="2133600" cy="338554"/>
          </a:xfrm>
          <a:prstGeom prst="rect">
            <a:avLst/>
          </a:prstGeom>
          <a:noFill/>
        </p:spPr>
        <p:txBody>
          <a:bodyPr wrap="square" rtlCol="0">
            <a:spAutoFit/>
          </a:bodyPr>
          <a:lstStyle/>
          <a:p>
            <a:r>
              <a:rPr lang="en-US" sz="1600" dirty="0">
                <a:latin typeface="PermianSlabSerifTypeface" panose="02000000000000000000" pitchFamily="50" charset="0"/>
              </a:rPr>
              <a:t>You will be asked to:</a:t>
            </a:r>
          </a:p>
        </p:txBody>
      </p:sp>
      <p:sp>
        <p:nvSpPr>
          <p:cNvPr id="8" name="TextBox 7">
            <a:extLst>
              <a:ext uri="{FF2B5EF4-FFF2-40B4-BE49-F238E27FC236}">
                <a16:creationId xmlns:a16="http://schemas.microsoft.com/office/drawing/2014/main" id="{A5052D2B-B7A8-8610-D044-F4A9D7C77EFB}"/>
              </a:ext>
            </a:extLst>
          </p:cNvPr>
          <p:cNvSpPr txBox="1"/>
          <p:nvPr/>
        </p:nvSpPr>
        <p:spPr>
          <a:xfrm>
            <a:off x="152400" y="3262617"/>
            <a:ext cx="8832012" cy="1077218"/>
          </a:xfrm>
          <a:prstGeom prst="rect">
            <a:avLst/>
          </a:prstGeom>
          <a:solidFill>
            <a:srgbClr val="EE3524"/>
          </a:solidFill>
        </p:spPr>
        <p:txBody>
          <a:bodyPr wrap="square" rtlCol="0">
            <a:spAutoFit/>
          </a:bodyPr>
          <a:lstStyle/>
          <a:p>
            <a:endParaRPr lang="en-US" sz="1600" dirty="0">
              <a:solidFill>
                <a:schemeClr val="bg1"/>
              </a:solidFill>
            </a:endParaRPr>
          </a:p>
          <a:p>
            <a:r>
              <a:rPr lang="en-US" sz="1600" dirty="0">
                <a:solidFill>
                  <a:schemeClr val="bg1"/>
                </a:solidFill>
                <a:latin typeface="PermianSlabSerifTypeface" panose="02000000000000000000" pitchFamily="50" charset="0"/>
              </a:rPr>
              <a:t>Answer questions about your personal history, prior discipline, and provide current contact information. </a:t>
            </a:r>
          </a:p>
          <a:p>
            <a:endParaRPr lang="en-US" sz="1600" dirty="0">
              <a:solidFill>
                <a:schemeClr val="bg1"/>
              </a:solidFill>
            </a:endParaRPr>
          </a:p>
        </p:txBody>
      </p:sp>
      <p:sp>
        <p:nvSpPr>
          <p:cNvPr id="10" name="TextBox 9">
            <a:extLst>
              <a:ext uri="{FF2B5EF4-FFF2-40B4-BE49-F238E27FC236}">
                <a16:creationId xmlns:a16="http://schemas.microsoft.com/office/drawing/2014/main" id="{9E8DE24A-D3D6-344A-FD9D-9B5B3C11241B}"/>
              </a:ext>
            </a:extLst>
          </p:cNvPr>
          <p:cNvSpPr txBox="1"/>
          <p:nvPr/>
        </p:nvSpPr>
        <p:spPr>
          <a:xfrm>
            <a:off x="533400" y="4201492"/>
            <a:ext cx="8077200" cy="861774"/>
          </a:xfrm>
          <a:prstGeom prst="rect">
            <a:avLst/>
          </a:prstGeom>
          <a:solidFill>
            <a:srgbClr val="6E7073"/>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Attach all required documents.</a:t>
            </a:r>
          </a:p>
          <a:p>
            <a:endParaRPr lang="en-US" sz="1600" dirty="0">
              <a:solidFill>
                <a:schemeClr val="bg1"/>
              </a:solidFill>
            </a:endParaRPr>
          </a:p>
        </p:txBody>
      </p:sp>
      <p:sp>
        <p:nvSpPr>
          <p:cNvPr id="11" name="TextBox 10">
            <a:extLst>
              <a:ext uri="{FF2B5EF4-FFF2-40B4-BE49-F238E27FC236}">
                <a16:creationId xmlns:a16="http://schemas.microsoft.com/office/drawing/2014/main" id="{E06A92ED-0790-946F-F09F-F6180D012C3C}"/>
              </a:ext>
            </a:extLst>
          </p:cNvPr>
          <p:cNvSpPr txBox="1"/>
          <p:nvPr/>
        </p:nvSpPr>
        <p:spPr>
          <a:xfrm>
            <a:off x="1251540" y="4909378"/>
            <a:ext cx="6669494" cy="861774"/>
          </a:xfrm>
          <a:prstGeom prst="rect">
            <a:avLst/>
          </a:prstGeom>
          <a:solidFill>
            <a:srgbClr val="EE3524"/>
          </a:solidFill>
        </p:spPr>
        <p:txBody>
          <a:bodyPr wrap="square">
            <a:spAutoFit/>
          </a:bodyPr>
          <a:lstStyle/>
          <a:p>
            <a:endParaRPr lang="en-US" sz="1600" dirty="0">
              <a:solidFill>
                <a:schemeClr val="bg1"/>
              </a:solidFill>
            </a:endParaRPr>
          </a:p>
          <a:p>
            <a:r>
              <a:rPr lang="en-US" sz="1600" dirty="0">
                <a:solidFill>
                  <a:schemeClr val="bg1"/>
                </a:solidFill>
                <a:latin typeface="PermianSlabSerifTypeface" panose="02000000000000000000" pitchFamily="50" charset="0"/>
              </a:rPr>
              <a:t>Application fee is $250.00.</a:t>
            </a:r>
          </a:p>
          <a:p>
            <a:endParaRPr lang="en-US" sz="1600" dirty="0">
              <a:solidFill>
                <a:schemeClr val="bg1"/>
              </a:solidFill>
            </a:endParaRPr>
          </a:p>
        </p:txBody>
      </p:sp>
    </p:spTree>
    <p:extLst>
      <p:ext uri="{BB962C8B-B14F-4D97-AF65-F5344CB8AC3E}">
        <p14:creationId xmlns:p14="http://schemas.microsoft.com/office/powerpoint/2010/main" val="2272475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EE4FB-4293-B879-11AE-661072FB3FFC}"/>
              </a:ext>
            </a:extLst>
          </p:cNvPr>
          <p:cNvSpPr>
            <a:spLocks noGrp="1"/>
          </p:cNvSpPr>
          <p:nvPr>
            <p:ph type="title"/>
          </p:nvPr>
        </p:nvSpPr>
        <p:spPr/>
        <p:txBody>
          <a:bodyPr/>
          <a:lstStyle/>
          <a:p>
            <a:r>
              <a:rPr lang="en-US" dirty="0"/>
              <a:t>Summary</a:t>
            </a:r>
          </a:p>
        </p:txBody>
      </p:sp>
      <p:sp>
        <p:nvSpPr>
          <p:cNvPr id="4" name="TextBox 3">
            <a:extLst>
              <a:ext uri="{FF2B5EF4-FFF2-40B4-BE49-F238E27FC236}">
                <a16:creationId xmlns:a16="http://schemas.microsoft.com/office/drawing/2014/main" id="{0A99BE4B-032B-C375-4B08-B12E8420B057}"/>
              </a:ext>
            </a:extLst>
          </p:cNvPr>
          <p:cNvSpPr txBox="1"/>
          <p:nvPr/>
        </p:nvSpPr>
        <p:spPr>
          <a:xfrm>
            <a:off x="-4313" y="1063823"/>
            <a:ext cx="9144000" cy="1323439"/>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View the summary of the information you provided.  Click the pencil icon to make necessary changes.  Click Submit when complete.</a:t>
            </a:r>
          </a:p>
          <a:p>
            <a:endParaRPr lang="en-US" sz="20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E15F45A1-B1D2-C5A9-D36B-5E05CE323D09}"/>
              </a:ext>
            </a:extLst>
          </p:cNvPr>
          <p:cNvSpPr txBox="1"/>
          <p:nvPr/>
        </p:nvSpPr>
        <p:spPr>
          <a:xfrm>
            <a:off x="452887" y="2855201"/>
            <a:ext cx="8229600" cy="738664"/>
          </a:xfrm>
          <a:prstGeom prst="rect">
            <a:avLst/>
          </a:prstGeom>
          <a:noFill/>
          <a:ln w="22225">
            <a:solidFill>
              <a:srgbClr val="174A7C"/>
            </a:solidFill>
          </a:ln>
        </p:spPr>
        <p:txBody>
          <a:bodyPr wrap="square">
            <a:spAutoFit/>
          </a:bodyPr>
          <a:lstStyle/>
          <a:p>
            <a:r>
              <a:rPr lang="en-US" sz="1400" dirty="0">
                <a:latin typeface="PermianSlabSerifTypeface" panose="02000000000000000000" pitchFamily="50" charset="0"/>
              </a:rPr>
              <a:t>You must agree to a statement that the information and documentation provided is accurate and true to the best of your ability, and that you understand that providing false information may result in the denial, suspension, or revocation of any license, certificate, or permit issued. </a:t>
            </a:r>
          </a:p>
        </p:txBody>
      </p:sp>
      <p:sp>
        <p:nvSpPr>
          <p:cNvPr id="6" name="TextBox 5">
            <a:extLst>
              <a:ext uri="{FF2B5EF4-FFF2-40B4-BE49-F238E27FC236}">
                <a16:creationId xmlns:a16="http://schemas.microsoft.com/office/drawing/2014/main" id="{47F6ECB4-BEAF-D179-688D-44E1FA9B4394}"/>
              </a:ext>
            </a:extLst>
          </p:cNvPr>
          <p:cNvSpPr txBox="1"/>
          <p:nvPr/>
        </p:nvSpPr>
        <p:spPr>
          <a:xfrm>
            <a:off x="0" y="4162961"/>
            <a:ext cx="9139687" cy="1631216"/>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You will see a notification that your application has been submitted successfully and that a shopping cart entry has been created for this transaction.  </a:t>
            </a:r>
          </a:p>
          <a:p>
            <a:endParaRPr lang="en-US" sz="20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168938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33504-D1B9-1033-7498-1FC8839E3F30}"/>
              </a:ext>
            </a:extLst>
          </p:cNvPr>
          <p:cNvSpPr>
            <a:spLocks noGrp="1"/>
          </p:cNvSpPr>
          <p:nvPr>
            <p:ph type="title"/>
          </p:nvPr>
        </p:nvSpPr>
        <p:spPr/>
        <p:txBody>
          <a:bodyPr/>
          <a:lstStyle/>
          <a:p>
            <a:r>
              <a:rPr lang="en-US" dirty="0"/>
              <a:t>Payment</a:t>
            </a:r>
          </a:p>
        </p:txBody>
      </p:sp>
      <p:sp>
        <p:nvSpPr>
          <p:cNvPr id="9" name="TextBox 8">
            <a:extLst>
              <a:ext uri="{FF2B5EF4-FFF2-40B4-BE49-F238E27FC236}">
                <a16:creationId xmlns:a16="http://schemas.microsoft.com/office/drawing/2014/main" id="{26EB35A9-488E-9F29-912B-A12992443C2D}"/>
              </a:ext>
            </a:extLst>
          </p:cNvPr>
          <p:cNvSpPr txBox="1"/>
          <p:nvPr/>
        </p:nvSpPr>
        <p:spPr>
          <a:xfrm>
            <a:off x="0" y="1055180"/>
            <a:ext cx="9144000" cy="1200329"/>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is not complete until payment is submitted.  </a:t>
            </a:r>
          </a:p>
          <a:p>
            <a:pPr algn="ctr"/>
            <a:r>
              <a:rPr lang="en-US" dirty="0">
                <a:solidFill>
                  <a:schemeClr val="bg1"/>
                </a:solidFill>
                <a:latin typeface="PermianSlabSerifTypeface" panose="02000000000000000000" pitchFamily="50" charset="0"/>
              </a:rPr>
              <a:t>Click Pay Now to proceed.</a:t>
            </a:r>
          </a:p>
          <a:p>
            <a:pPr algn="ctr"/>
            <a:endParaRPr lang="en-US" dirty="0">
              <a:solidFill>
                <a:schemeClr val="bg1"/>
              </a:solidFill>
              <a:latin typeface="PermianSlabSerifTypeface" panose="02000000000000000000" pitchFamily="50" charset="0"/>
            </a:endParaRPr>
          </a:p>
        </p:txBody>
      </p:sp>
      <p:sp>
        <p:nvSpPr>
          <p:cNvPr id="8" name="TextBox 7">
            <a:extLst>
              <a:ext uri="{FF2B5EF4-FFF2-40B4-BE49-F238E27FC236}">
                <a16:creationId xmlns:a16="http://schemas.microsoft.com/office/drawing/2014/main" id="{775181AC-42F3-B55C-3FD6-3E5EE6C6527A}"/>
              </a:ext>
            </a:extLst>
          </p:cNvPr>
          <p:cNvSpPr txBox="1"/>
          <p:nvPr/>
        </p:nvSpPr>
        <p:spPr>
          <a:xfrm>
            <a:off x="0" y="2255509"/>
            <a:ext cx="9144000" cy="369332"/>
          </a:xfrm>
          <a:prstGeom prst="rect">
            <a:avLst/>
          </a:prstGeom>
          <a:solidFill>
            <a:srgbClr val="174A7C"/>
          </a:solidFill>
        </p:spPr>
        <p:txBody>
          <a:bodyPr wrap="square" rtlCol="0">
            <a:spAutoFit/>
          </a:bodyPr>
          <a:lstStyle/>
          <a:p>
            <a:pPr algn="ctr"/>
            <a:r>
              <a:rPr lang="en-US" dirty="0">
                <a:solidFill>
                  <a:schemeClr val="bg1"/>
                </a:solidFill>
                <a:latin typeface="PermianSlabSerifTypeface" panose="02000000000000000000" pitchFamily="50" charset="0"/>
              </a:rPr>
              <a:t>Navigate the payment screens to enter your payment details:</a:t>
            </a:r>
          </a:p>
        </p:txBody>
      </p:sp>
      <p:sp>
        <p:nvSpPr>
          <p:cNvPr id="4" name="TextBox 3">
            <a:extLst>
              <a:ext uri="{FF2B5EF4-FFF2-40B4-BE49-F238E27FC236}">
                <a16:creationId xmlns:a16="http://schemas.microsoft.com/office/drawing/2014/main" id="{C7058198-B2A2-27DE-80E0-00A318B79EC3}"/>
              </a:ext>
            </a:extLst>
          </p:cNvPr>
          <p:cNvSpPr txBox="1"/>
          <p:nvPr/>
        </p:nvSpPr>
        <p:spPr>
          <a:xfrm>
            <a:off x="838200" y="2836854"/>
            <a:ext cx="83058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transactions to pay.</a:t>
            </a:r>
          </a:p>
          <a:p>
            <a:endParaRPr lang="en-US" sz="16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F06A1F61-BF0A-3E89-ADB4-4472EBE9B86E}"/>
              </a:ext>
            </a:extLst>
          </p:cNvPr>
          <p:cNvSpPr txBox="1"/>
          <p:nvPr/>
        </p:nvSpPr>
        <p:spPr>
          <a:xfrm>
            <a:off x="1981200" y="3592332"/>
            <a:ext cx="7162800"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Confirm Payment Details</a:t>
            </a:r>
          </a:p>
          <a:p>
            <a:endParaRPr lang="en-US" sz="16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479EB2D9-D773-482A-4BF3-C7687F538668}"/>
              </a:ext>
            </a:extLst>
          </p:cNvPr>
          <p:cNvSpPr txBox="1"/>
          <p:nvPr/>
        </p:nvSpPr>
        <p:spPr>
          <a:xfrm>
            <a:off x="3200400" y="4341500"/>
            <a:ext cx="59436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Payment Type</a:t>
            </a:r>
          </a:p>
          <a:p>
            <a:endParaRPr lang="en-US" sz="1600" dirty="0">
              <a:solidFill>
                <a:schemeClr val="bg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337C6931-535E-8B31-BFCB-BE5467ED5AB4}"/>
              </a:ext>
            </a:extLst>
          </p:cNvPr>
          <p:cNvSpPr txBox="1"/>
          <p:nvPr/>
        </p:nvSpPr>
        <p:spPr>
          <a:xfrm>
            <a:off x="4495800" y="5096978"/>
            <a:ext cx="4648200"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Enter Billing Details</a:t>
            </a:r>
          </a:p>
          <a:p>
            <a:endParaRPr lang="en-US" sz="16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025215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B1A3F-F70A-BAD6-3203-9FE336B560E7}"/>
              </a:ext>
            </a:extLst>
          </p:cNvPr>
          <p:cNvSpPr>
            <a:spLocks noGrp="1"/>
          </p:cNvSpPr>
          <p:nvPr>
            <p:ph type="title"/>
          </p:nvPr>
        </p:nvSpPr>
        <p:spPr/>
        <p:txBody>
          <a:bodyPr/>
          <a:lstStyle/>
          <a:p>
            <a:r>
              <a:rPr lang="en-US" dirty="0"/>
              <a:t>Check Your Email</a:t>
            </a:r>
          </a:p>
        </p:txBody>
      </p:sp>
      <p:sp>
        <p:nvSpPr>
          <p:cNvPr id="4" name="TextBox 3">
            <a:extLst>
              <a:ext uri="{FF2B5EF4-FFF2-40B4-BE49-F238E27FC236}">
                <a16:creationId xmlns:a16="http://schemas.microsoft.com/office/drawing/2014/main" id="{A4FABE1D-3756-6A40-343A-6AB416183CDB}"/>
              </a:ext>
            </a:extLst>
          </p:cNvPr>
          <p:cNvSpPr txBox="1"/>
          <p:nvPr/>
        </p:nvSpPr>
        <p:spPr>
          <a:xfrm>
            <a:off x="0" y="1055180"/>
            <a:ext cx="9144000" cy="1477328"/>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submission is complete.  </a:t>
            </a:r>
          </a:p>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Check your email for summaries of your application and payment.</a:t>
            </a:r>
          </a:p>
          <a:p>
            <a:pPr algn="ctr"/>
            <a:endParaRPr lang="en-US"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3149376417"/>
      </p:ext>
    </p:extLst>
  </p:cSld>
  <p:clrMapOvr>
    <a:masterClrMapping/>
  </p:clrMapOvr>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docMetadata/LabelInfo.xml><?xml version="1.0" encoding="utf-8"?>
<clbl:labelList xmlns:clbl="http://schemas.microsoft.com/office/2020/mipLabelMetadata">
  <clbl:label id="{f345bebf-0d71-4337-9281-24b941616c36}" enabled="0" method="" siteId="{f345bebf-0d71-4337-9281-24b941616c36}" removed="1"/>
</clbl:labelList>
</file>

<file path=docProps/app.xml><?xml version="1.0" encoding="utf-8"?>
<Properties xmlns="http://schemas.openxmlformats.org/officeDocument/2006/extended-properties" xmlns:vt="http://schemas.openxmlformats.org/officeDocument/2006/docPropsVTypes">
  <Template/>
  <TotalTime>1112</TotalTime>
  <Words>381</Words>
  <Application>Microsoft Office PowerPoint</Application>
  <PresentationFormat>On-screen Show (4:3)</PresentationFormat>
  <Paragraphs>54</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Open Sans</vt:lpstr>
      <vt:lpstr>PermianSlabSerifTypeface</vt:lpstr>
      <vt:lpstr>PowerPoint B</vt:lpstr>
      <vt:lpstr>Court Reporting Program</vt:lpstr>
      <vt:lpstr>Apply: Important Information</vt:lpstr>
      <vt:lpstr>Where to Apply</vt:lpstr>
      <vt:lpstr>Online Application Introduction </vt:lpstr>
      <vt:lpstr>Summary</vt:lpstr>
      <vt:lpstr>Payment</vt:lpstr>
      <vt:lpstr>Check Your Email</vt:lpstr>
    </vt:vector>
  </TitlesOfParts>
  <Company>State of Tennessee: Finance &amp;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Wehlage</dc:creator>
  <cp:lastModifiedBy>Lauren Cook</cp:lastModifiedBy>
  <cp:revision>38</cp:revision>
  <dcterms:created xsi:type="dcterms:W3CDTF">2015-04-23T14:05:11Z</dcterms:created>
  <dcterms:modified xsi:type="dcterms:W3CDTF">2026-06-10T21:08:10Z</dcterms:modified>
</cp:coreProperties>
</file>