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7" r:id="rId3"/>
    <p:sldId id="260" r:id="rId4"/>
    <p:sldId id="261" r:id="rId5"/>
    <p:sldId id="263" r:id="rId6"/>
    <p:sldId id="279" r:id="rId7"/>
    <p:sldId id="264" r:id="rId8"/>
    <p:sldId id="267" r:id="rId9"/>
    <p:sldId id="274" r:id="rId10"/>
    <p:sldId id="275" r:id="rId11"/>
    <p:sldId id="276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65D"/>
    <a:srgbClr val="3D3D3D"/>
    <a:srgbClr val="BF1E1E"/>
    <a:srgbClr val="75787B"/>
    <a:srgbClr val="C52222"/>
    <a:srgbClr val="E8E8E8"/>
    <a:srgbClr val="E0E0E0"/>
    <a:srgbClr val="FF0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7AABC-EFCF-81C3-2F05-C4B0D9525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CD5DF9-01D4-111F-CC96-D56AA0FE9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D4608-5229-AF79-0C54-B28198989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CB593-554F-C25C-85C5-179FD10C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68E8-7DF2-37EF-B2F0-8F5F6158B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6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4BD88-230E-AF83-C869-7159928C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8DC3B7-439F-BB4F-5724-48A71959D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95231-EBEF-8B7B-4AD4-106DBE52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903F-F850-F884-6653-92C503E3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7D955-FA08-54B5-00C7-A670DE2F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7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87ADA6-44DE-8979-95F0-6A78097B1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4C8327-638E-FFF9-5282-4249F995B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637CB-EFC1-82D1-A0C8-D7D2EFDC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679E7-6CFF-5329-9548-DEBE3A8DF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62340-5AFE-B637-EAC6-01459278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7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93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51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08000" y="2209801"/>
            <a:ext cx="52832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5562600"/>
            <a:ext cx="53848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4445001"/>
            <a:ext cx="52832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670592"/>
            <a:ext cx="3179001" cy="6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454400" y="3874770"/>
            <a:ext cx="87376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6000" y="3874770"/>
            <a:ext cx="8432800" cy="224028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6" y="3868420"/>
            <a:ext cx="2839368" cy="2252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238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965" y="6064018"/>
            <a:ext cx="808568" cy="6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11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009266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10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2936"/>
            <a:ext cx="11785600" cy="50092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81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1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DAAE8-A6DA-E042-1B64-C08864088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52E82-C9A5-D6F1-E732-359D43981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6139A-C136-A833-D3D2-A8E433D8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6D201-2EC4-FB6B-6DFD-6C5494C7D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7CB62-F56E-212B-2872-B6379BC6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83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40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289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75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75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75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11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95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5229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Content Placeholder 2"/>
          <p:cNvSpPr>
            <a:spLocks noGrp="1"/>
          </p:cNvSpPr>
          <p:nvPr>
            <p:ph idx="13"/>
          </p:nvPr>
        </p:nvSpPr>
        <p:spPr>
          <a:xfrm>
            <a:off x="6096000" y="1174754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9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684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157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8998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676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13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75645-B419-18F7-785C-91232C5E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148DA-C381-21DF-7D0C-D24322E40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D03B9-E854-B49B-94DD-3205A3FC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CAD-7332-100F-4E87-0F65E9E8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88556-39B2-591B-4F5B-0D896A07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3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539-B618-8161-00E0-173B5041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1300-1FF8-EB75-B079-C0F441192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D4E9E-281A-A7C8-46F8-CD517804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E3D53-B9E8-A472-B5B6-4909E58C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760D1-1D9B-33C8-AB1F-50FD2E06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E76AD-F1A7-3DAD-6D8F-3F611C5E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4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797A-670C-EB83-82FF-B9A39FAD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74A02-7D53-B9BB-9793-B8C2502F6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C9302-E407-B5BD-B097-4FD736205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298A02-4A09-6A64-D0DD-3A8326D57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BB22CB-6721-F805-BFB1-068C901B2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E2370-47E1-F75C-DB55-0F2716F0E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C04DB-18EC-DBF6-E9F4-FD63A390E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2638C6-1C53-8372-10DF-B0226505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2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A0A35-324E-C804-6351-C1D4AF78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6553B0-717B-13FC-B552-BCF6720B4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847D4-5DEA-3B76-097C-D2A17DE7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03663-E022-5099-8554-AFD5CC7C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19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1F7CD-E5E0-3301-2894-EBF14742B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492E6F-F346-CAD8-C19C-26BF446A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099B2-3166-2668-F22F-37E7056D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1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E0EB-C3B9-9A9E-3EBE-DF3A59B8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7C6C1-906A-7530-8F9B-C22F942B7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84C46-16C7-0999-73EE-3A2530AC0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F3075-471A-3EA7-D045-E40D529A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0198AC-8F13-8A90-66F7-1DE5121C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46C4E-F945-BF3E-5659-674CA0F2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39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D039C-C798-B374-D4EF-4123B4E02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7FB4F-97E1-A1E3-9707-B2B66F665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9C898-CD88-489B-2739-4A89E1B83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F0699-85B4-A6A7-5EC5-3C117715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27A4F-F2AB-1B8A-F250-EE0B3EFE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DAEB8E-EB2E-E028-E74A-F507C556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5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8F3790-20A5-9CE0-494A-46BFBEC30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09DDB-E065-3132-8B41-3721918B6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B797F-209D-A468-7A13-67F41532D2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79137-1D5D-C203-69D4-43190CC5D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FB64A-E88B-5CBC-D073-69BF0AD19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5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hello this is a test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350004"/>
            <a:ext cx="28448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82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tn.gov/commerce/regboards/architects-engineers/support.html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ce.aeboard@tn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Renewal Application- Landscape Architect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effectLst/>
              </a:rPr>
              <a:t>Board of Examiners for Architects, Engineers, and Land Surveyors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73D24-2E50-D07E-FC47-6A23810C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A5877A-1DF3-3364-927A-156DA347C9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9: Wait for Further Correspondence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27B607-3072-9139-4673-8F442700EB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739211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additional information is needed, you will receive an emailed letter outlining the steps required to complete your application.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 letter is not received, you can assume your application is progressing in the licensing process. </a:t>
            </a:r>
          </a:p>
          <a:p>
            <a:pPr algn="ctr"/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algn="ctr"/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Reminder</a:t>
            </a:r>
            <a:r>
              <a:rPr lang="en-US" sz="1400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Monitor the email address associated with your account, including spam or junk folders. </a:t>
            </a:r>
            <a:endParaRPr lang="en-US" sz="1400" i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706996-9560-B2A3-5648-8C5335DBF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9244" y="1809750"/>
            <a:ext cx="3695700" cy="3491056"/>
          </a:xfrm>
          <a:prstGeom prst="rect">
            <a:avLst/>
          </a:prstGeom>
          <a:solidFill>
            <a:srgbClr val="284178">
              <a:alpha val="76000"/>
            </a:srgbClr>
          </a:solidFill>
          <a:ln w="19050">
            <a:solidFill>
              <a:srgbClr val="2841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BA038D-5AB2-E5EA-8C82-4BD6D9F46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6" y="1809750"/>
            <a:ext cx="3491056" cy="34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3F7D-C89D-9896-2B9E-7A5505C6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78F0B1-98BB-E64A-94F0-99F62A06D5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Contact Information</a:t>
            </a:r>
          </a:p>
        </p:txBody>
      </p:sp>
      <p:pic>
        <p:nvPicPr>
          <p:cNvPr id="3" name="Picture 2" descr="Tennessee Department of Commerce and Insurance building with department logo — link to the Boards website.">
            <a:hlinkClick r:id="rId2" tooltip="Link To: Board Website"/>
            <a:extLst>
              <a:ext uri="{FF2B5EF4-FFF2-40B4-BE49-F238E27FC236}">
                <a16:creationId xmlns:a16="http://schemas.microsoft.com/office/drawing/2014/main" id="{4750C8BF-256C-5754-3F03-5AA35E5C1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50" y="2047495"/>
            <a:ext cx="3969026" cy="2232577"/>
          </a:xfrm>
          <a:prstGeom prst="rect">
            <a:avLst/>
          </a:prstGeom>
          <a:noFill/>
          <a:ln w="19050">
            <a:solidFill>
              <a:srgbClr val="BF1E1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C0E7E-766B-BD48-4747-7255E640AC12}"/>
              </a:ext>
            </a:extLst>
          </p:cNvPr>
          <p:cNvSpPr txBox="1"/>
          <p:nvPr/>
        </p:nvSpPr>
        <p:spPr>
          <a:xfrm>
            <a:off x="960250" y="4464812"/>
            <a:ext cx="38024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For more information or assistance, please visit the Board website by clicking the image above.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DAC9-6DF7-00E3-3F1A-5DF759DF85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21854" y="1895556"/>
            <a:ext cx="635651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Email:</a:t>
            </a:r>
            <a:r>
              <a:rPr lang="en-US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  </a:t>
            </a:r>
            <a:r>
              <a:rPr lang="en-US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ce.aeboard@tn.gov</a:t>
            </a:r>
            <a:r>
              <a:rPr lang="en-US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Customer Service Phone</a:t>
            </a:r>
            <a:r>
              <a:rPr lang="en-US" sz="2400" b="1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2400">
                <a:solidFill>
                  <a:srgbClr val="284178"/>
                </a:solidFill>
                <a:latin typeface="PermianSlabSerifTypeface" panose="02000000000000000000" pitchFamily="50" charset="0"/>
              </a:rPr>
              <a:t>615-741-3221</a:t>
            </a:r>
            <a:endParaRPr lang="en-US" sz="24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endParaRPr lang="en-US" sz="2400" b="1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Address</a:t>
            </a:r>
            <a:r>
              <a:rPr lang="en-US" sz="2400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Tennessee Department of Commerce and Insurance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Board of Examiners for Architects, Engineers, and Land Surveyors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Davy Crockett Tower, 10</a:t>
            </a:r>
            <a:r>
              <a:rPr lang="en-US" sz="1800" baseline="300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th</a:t>
            </a:r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Floor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500 James Robertson Parkway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Nashville, TN 37243</a:t>
            </a:r>
          </a:p>
        </p:txBody>
      </p:sp>
    </p:spTree>
    <p:extLst>
      <p:ext uri="{BB962C8B-B14F-4D97-AF65-F5344CB8AC3E}">
        <p14:creationId xmlns:p14="http://schemas.microsoft.com/office/powerpoint/2010/main" val="85372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Home Page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89B8BB-6B82-1480-D845-3A9EAAEAB2F5}"/>
              </a:ext>
            </a:extLst>
          </p:cNvPr>
          <p:cNvSpPr txBox="1">
            <a:spLocks/>
          </p:cNvSpPr>
          <p:nvPr/>
        </p:nvSpPr>
        <p:spPr>
          <a:xfrm>
            <a:off x="527971" y="2315631"/>
            <a:ext cx="4620957" cy="1354217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Click</a:t>
            </a:r>
            <a:r>
              <a:rPr lang="en-US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b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the Renew tile. </a:t>
            </a:r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16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</a:t>
            </a:r>
            <a:r>
              <a:rPr lang="en-US" sz="1600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</a:t>
            </a:r>
            <a:r>
              <a:rPr lang="en-US" sz="16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If the renewal tile does not appear, please </a:t>
            </a:r>
            <a:r>
              <a:rPr lang="en-US" sz="1600" i="1" dirty="0">
                <a:solidFill>
                  <a:srgbClr val="3D3D3D"/>
                </a:solidFill>
                <a:latin typeface="PermianSlabSerifTypeface" panose="02000000000000000000" pitchFamily="50" charset="0"/>
                <a:hlinkClick r:id="rId2" action="ppaction://hlinksldjump"/>
              </a:rPr>
              <a:t>contact</a:t>
            </a:r>
            <a:r>
              <a:rPr lang="en-US" sz="16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 the Board to have your license linked. </a:t>
            </a: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5" name="Picture 4" descr="Screenshot of the Quick Actions section displaying options including Renew, My Licenses or Permits, Verify, File a Complaint, Video Tutorials, Apply, Update License or Permit, Pending Transactions, Authorized Users, and Link License or Permit, with the “Renew” option indicated as the selected step.">
            <a:extLst>
              <a:ext uri="{FF2B5EF4-FFF2-40B4-BE49-F238E27FC236}">
                <a16:creationId xmlns:a16="http://schemas.microsoft.com/office/drawing/2014/main" id="{B470A96E-14F3-97A5-65B6-09B02D2E03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300" y="2020266"/>
            <a:ext cx="5943600" cy="234505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E2DB46E-C6AA-4ADE-4CE6-705B4F61A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98242" y="2337403"/>
            <a:ext cx="990600" cy="85936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9194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3B5B2-130F-431E-4216-A9B5E13E8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B02F57-BA55-7298-3DFE-42C4FD657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711D95-76BE-EFC8-F358-0461D9C03378}"/>
              </a:ext>
            </a:extLst>
          </p:cNvPr>
          <p:cNvSpPr txBox="1">
            <a:spLocks/>
          </p:cNvSpPr>
          <p:nvPr/>
        </p:nvSpPr>
        <p:spPr>
          <a:xfrm>
            <a:off x="436440" y="2821180"/>
            <a:ext cx="4620957" cy="80021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This section provides an overview of the application. </a:t>
            </a:r>
          </a:p>
          <a:p>
            <a:endParaRPr lang="en-US" sz="1600" b="1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Verify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this is the correct application. </a:t>
            </a:r>
            <a:endParaRPr lang="en-US" sz="14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2" name="Picture 1" descr="Screenshot of the Introduction page for a renewal application displaying fee details and expiration information, with the “Next” button in the bottom right corner indicated as the selected step.">
            <a:extLst>
              <a:ext uri="{FF2B5EF4-FFF2-40B4-BE49-F238E27FC236}">
                <a16:creationId xmlns:a16="http://schemas.microsoft.com/office/drawing/2014/main" id="{E68C86D3-8267-D11C-0481-40EE431278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72" y="2266568"/>
            <a:ext cx="5943600" cy="190944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BCE3769-FEE1-50F7-D628-73A0569A3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31313" y="3841808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0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B7C3C-F1FA-305F-0588-A2A7656F4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357371-DD55-BD74-7813-2C67F4B9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Name &amp; Personal Details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8382C4-C076-17DE-65D8-D461F2386C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1754" y="2805454"/>
            <a:ext cx="4620957" cy="1015663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Verify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your information. </a:t>
            </a: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algn="ctr"/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</a:t>
            </a:r>
            <a:r>
              <a:rPr lang="en-US" sz="1400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For assistance updating your contact information, please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  <a:hlinkClick r:id="rId2" action="ppaction://hlinksldjump" tooltip="Link To: Board Contact Info"/>
              </a:rPr>
              <a:t>contact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 the Board office.</a:t>
            </a:r>
          </a:p>
        </p:txBody>
      </p:sp>
      <p:pic>
        <p:nvPicPr>
          <p:cNvPr id="5" name="Picture 4" descr="Screenshot of the Name and Personal Details page displaying the heading “Name and Personal Details,” a note to verify basic information, and a “Hide Steps” link near the top.">
            <a:extLst>
              <a:ext uri="{FF2B5EF4-FFF2-40B4-BE49-F238E27FC236}">
                <a16:creationId xmlns:a16="http://schemas.microsoft.com/office/drawing/2014/main" id="{16955346-5555-8716-ADF4-50B0739D61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942" y="2805454"/>
            <a:ext cx="5943600" cy="986790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2475931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29DF8-EED5-8696-06D0-B4F541E0A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A26629-4AD2-C03A-85F1-12BA1D7E67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4: Contact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608FD1-6ECE-ECC6-5047-D7D06EB9F3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5699" y="2453217"/>
            <a:ext cx="4620957" cy="123110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Ensure both the mailing and email addresses are correct.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Note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If you are having difficulty updating your contact information, please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  <a:hlinkClick r:id="rId2" action="ppaction://hlinksldjump" tooltip="Link To: Board Contact Info"/>
              </a:rPr>
              <a:t>contact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the Board office. </a:t>
            </a:r>
          </a:p>
        </p:txBody>
      </p:sp>
      <p:pic>
        <p:nvPicPr>
          <p:cNvPr id="5" name="Picture 4" descr="Screenshot of the Contact Information page displaying the Main Address section with an Edit button and a Next button, with the Edit button indicated as the selected step that opens the next screen.">
            <a:extLst>
              <a:ext uri="{FF2B5EF4-FFF2-40B4-BE49-F238E27FC236}">
                <a16:creationId xmlns:a16="http://schemas.microsoft.com/office/drawing/2014/main" id="{1BA28B0A-9C54-0699-4C22-A25B78014D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154" y="1264880"/>
            <a:ext cx="5884984" cy="2053078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pic>
        <p:nvPicPr>
          <p:cNvPr id="13" name="Picture 12" descr="Screenshot of the Contact Information page after selecting Edit, displaying the editable fields for updating the Main Address.">
            <a:extLst>
              <a:ext uri="{FF2B5EF4-FFF2-40B4-BE49-F238E27FC236}">
                <a16:creationId xmlns:a16="http://schemas.microsoft.com/office/drawing/2014/main" id="{B1CF0B3E-C4BE-0D8A-BFBB-F9D6142046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154" y="3698631"/>
            <a:ext cx="5943600" cy="137858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32B54AC-0896-9085-9EA7-6EC8AD1C1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14563" y="3035405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53AE9D9-634A-8C6D-A98F-626108CDC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57661" y="2471707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E15A119-EF58-8CCC-229F-FFD7896B7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  <a:stCxn id="2" idx="4"/>
          </p:cNvCxnSpPr>
          <p:nvPr/>
        </p:nvCxnSpPr>
        <p:spPr>
          <a:xfrm flipH="1">
            <a:off x="7260116" y="2865302"/>
            <a:ext cx="2333" cy="819021"/>
          </a:xfrm>
          <a:prstGeom prst="straightConnector1">
            <a:avLst/>
          </a:prstGeom>
          <a:ln w="19050">
            <a:solidFill>
              <a:srgbClr val="BF1E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564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6CAF5-F90A-BDFA-27F7-C81D5EEE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Screenshot of the Continuing Professional Education Certification page displaying multiple certification statements with dropdown selection fields, and Back and Next buttons at the bottom right.">
            <a:extLst>
              <a:ext uri="{FF2B5EF4-FFF2-40B4-BE49-F238E27FC236}">
                <a16:creationId xmlns:a16="http://schemas.microsoft.com/office/drawing/2014/main" id="{389CC365-232C-583C-7102-0A8F617DA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5: Continuing Education</a:t>
            </a:r>
          </a:p>
        </p:txBody>
      </p:sp>
      <p:sp>
        <p:nvSpPr>
          <p:cNvPr id="3" name="TextBox 2" descr="Screenshot of the Continuing Professional Education Certification page displaying multiple certification statements with dropdown selection fields, and Back and Next buttons at the bottom right.">
            <a:extLst>
              <a:ext uri="{FF2B5EF4-FFF2-40B4-BE49-F238E27FC236}">
                <a16:creationId xmlns:a16="http://schemas.microsoft.com/office/drawing/2014/main" id="{3F2010F4-5C55-F28B-CE9C-11C24E2177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2672" y="2782669"/>
            <a:ext cx="5197351" cy="1292662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Answer all questions as they relate to your situation. </a:t>
            </a:r>
          </a:p>
          <a:p>
            <a:endParaRPr lang="en-US" sz="1600" i="1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lvl="0" algn="ctr">
              <a:defRPr/>
            </a:pPr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The Board no longer accepts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carry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-over hours. </a:t>
            </a:r>
          </a:p>
        </p:txBody>
      </p:sp>
      <p:pic>
        <p:nvPicPr>
          <p:cNvPr id="5" name="Picture 4" descr="Screenshot of the Continuing Professional Education Certification page displaying multiple certification statements with dropdown selection fields, and Back and Next buttons at the bottom right.">
            <a:extLst>
              <a:ext uri="{FF2B5EF4-FFF2-40B4-BE49-F238E27FC236}">
                <a16:creationId xmlns:a16="http://schemas.microsoft.com/office/drawing/2014/main" id="{D2D4D1E7-134D-D6F8-C82B-A58F80750F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2667" y="1957154"/>
            <a:ext cx="5943600" cy="326961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223193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491D6-78A3-881F-948D-4943BA2C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A4AC78-21C5-01E1-C38A-71C182BC1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6: File Attachments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5A9A26-2256-25B8-6D52-A63219982704}"/>
              </a:ext>
            </a:extLst>
          </p:cNvPr>
          <p:cNvSpPr txBox="1">
            <a:spLocks/>
          </p:cNvSpPr>
          <p:nvPr/>
        </p:nvSpPr>
        <p:spPr>
          <a:xfrm>
            <a:off x="384908" y="3244403"/>
            <a:ext cx="4247952" cy="58477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Upload any additional or required documents. </a:t>
            </a:r>
          </a:p>
        </p:txBody>
      </p:sp>
      <p:pic>
        <p:nvPicPr>
          <p:cNvPr id="5" name="Picture 4" descr="Screenshot of the Attachments page displaying the Additional Documents section with an Upload button, a table for Uploaded Documents, and Back and Finish buttons at the bottom right.">
            <a:extLst>
              <a:ext uri="{FF2B5EF4-FFF2-40B4-BE49-F238E27FC236}">
                <a16:creationId xmlns:a16="http://schemas.microsoft.com/office/drawing/2014/main" id="{3BB5901A-7C75-B3C0-3177-70BFCFF085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616" y="2413476"/>
            <a:ext cx="5943600" cy="2246630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61641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C424B-5C9C-997A-30BF-0E500B3DA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62D3A2-5C28-233E-0424-F987401702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7: 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61355B-BDED-21BA-1075-DC757CBE5F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4800" y="2767280"/>
            <a:ext cx="4102100" cy="132343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Review all information to ensure accuracy.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Submitting incorrect or incomplete information may delay processing. </a:t>
            </a:r>
          </a:p>
        </p:txBody>
      </p:sp>
      <p:pic>
        <p:nvPicPr>
          <p:cNvPr id="2" name="Picture 1" descr="Screenshot of the application summary page showing a section header for Name and Personal Details with an edit icon as an example. ">
            <a:extLst>
              <a:ext uri="{FF2B5EF4-FFF2-40B4-BE49-F238E27FC236}">
                <a16:creationId xmlns:a16="http://schemas.microsoft.com/office/drawing/2014/main" id="{4B0D6C3A-F473-A7DE-F3C1-2C1650911C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49" y="3016249"/>
            <a:ext cx="6604001" cy="825500"/>
          </a:xfrm>
          <a:prstGeom prst="rect">
            <a:avLst/>
          </a:prstGeom>
          <a:ln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1747005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AC4B3-7078-C482-EBFC-1AAC33053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2ECB92-8E67-071E-D74A-5E32094980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8: Paying for the Application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422ED-95E1-0F09-A1AB-1193286A89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67765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After submitting your application: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the shopping cart icon in the top-right corner of the screen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your application and follow the on-screen prompts to pay the amount due. </a:t>
            </a: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algn="ctr"/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Your application will NOT be processed until the application fee is received. </a:t>
            </a:r>
            <a:endParaRPr lang="en-US" sz="1400" i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2" name="Picture 1" descr="Screenshot of the submission confirmation page showing a success checkmark, a message confirming the transaction was submitted successfully with an application number, and Home and View Summary buttons.">
            <a:extLst>
              <a:ext uri="{FF2B5EF4-FFF2-40B4-BE49-F238E27FC236}">
                <a16:creationId xmlns:a16="http://schemas.microsoft.com/office/drawing/2014/main" id="{FA1331AC-6758-374D-3A28-86FB537A8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425" y="1241980"/>
            <a:ext cx="5943600" cy="2588516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pic>
        <p:nvPicPr>
          <p:cNvPr id="6" name="Picture 5" descr="Screenshot of the Available Transactions page showing a table for selecting transactions to pay, with the Finish button highlighted.">
            <a:extLst>
              <a:ext uri="{FF2B5EF4-FFF2-40B4-BE49-F238E27FC236}">
                <a16:creationId xmlns:a16="http://schemas.microsoft.com/office/drawing/2014/main" id="{75B8BAE7-37DF-B529-78AA-7964A2D87EF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25" y="4069174"/>
            <a:ext cx="5943600" cy="1828800"/>
          </a:xfrm>
          <a:prstGeom prst="rect">
            <a:avLst/>
          </a:prstGeom>
          <a:ln w="19050">
            <a:solidFill>
              <a:srgbClr val="284178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E875BBC-4076-BC2A-9B8B-2E0C33A0A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4744" y="511324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BD3DCF-8017-1F9F-E4F2-394797025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07636" y="1225158"/>
            <a:ext cx="275631" cy="237683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B38812C-840E-CFE3-F8A0-BB41B800B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44744" y="1241980"/>
            <a:ext cx="628650" cy="220861"/>
          </a:xfrm>
          <a:prstGeom prst="rightArrow">
            <a:avLst/>
          </a:prstGeom>
          <a:solidFill>
            <a:schemeClr val="bg2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2303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366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Open Sans</vt:lpstr>
      <vt:lpstr>PermianSlabSerifTypeface</vt:lpstr>
      <vt:lpstr>Office Theme</vt:lpstr>
      <vt:lpstr>PowerPoint B</vt:lpstr>
      <vt:lpstr>Renewal Application- Landscape Architect</vt:lpstr>
      <vt:lpstr>Step 1: Home Page</vt:lpstr>
      <vt:lpstr>Step 2: Introduction</vt:lpstr>
      <vt:lpstr>Step 3: Name &amp; Personal Details</vt:lpstr>
      <vt:lpstr>Step 4: Contact Information</vt:lpstr>
      <vt:lpstr>Step 5: Continuing Education</vt:lpstr>
      <vt:lpstr>Step 6: File Attachments</vt:lpstr>
      <vt:lpstr>Step 7: Summary</vt:lpstr>
      <vt:lpstr>Step 8: Paying for the Application</vt:lpstr>
      <vt:lpstr>Step 9: Wait for Further Correspondence</vt:lpstr>
      <vt:lpstr>Board 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Byrd</dc:creator>
  <cp:lastModifiedBy>Ashley Byrd</cp:lastModifiedBy>
  <cp:revision>24</cp:revision>
  <dcterms:created xsi:type="dcterms:W3CDTF">2025-12-08T16:10:14Z</dcterms:created>
  <dcterms:modified xsi:type="dcterms:W3CDTF">2026-03-31T15:25:48Z</dcterms:modified>
</cp:coreProperties>
</file>