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5" r:id="rId2"/>
    <p:sldId id="277" r:id="rId3"/>
    <p:sldId id="279" r:id="rId4"/>
    <p:sldId id="27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FFCC"/>
    <a:srgbClr val="00CC99"/>
    <a:srgbClr val="00FF99"/>
    <a:srgbClr val="192246"/>
    <a:srgbClr val="1A2343"/>
    <a:srgbClr val="011D5F"/>
    <a:srgbClr val="E71B1B"/>
    <a:srgbClr val="7E7E82"/>
    <a:srgbClr val="C81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361" autoAdjust="0"/>
    <p:restoredTop sz="93792" autoAdjust="0"/>
  </p:normalViewPr>
  <p:slideViewPr>
    <p:cSldViewPr>
      <p:cViewPr varScale="1">
        <p:scale>
          <a:sx n="62" d="100"/>
          <a:sy n="62" d="100"/>
        </p:scale>
        <p:origin x="82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0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>
        <p:scale>
          <a:sx n="110" d="100"/>
          <a:sy n="110" d="100"/>
        </p:scale>
        <p:origin x="13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L. Barnett" userId="77cd5b49-6714-4251-b0a1-3c46af60710d" providerId="ADAL" clId="{C188F756-9898-447D-BE30-5104FCAAECAE}"/>
    <pc:docChg chg="undo redo custSel modSld">
      <pc:chgData name="Jessica L. Barnett" userId="77cd5b49-6714-4251-b0a1-3c46af60710d" providerId="ADAL" clId="{C188F756-9898-447D-BE30-5104FCAAECAE}" dt="2022-07-05T17:49:15.726" v="522" actId="207"/>
      <pc:docMkLst>
        <pc:docMk/>
      </pc:docMkLst>
      <pc:sldChg chg="addSp modSp mod">
        <pc:chgData name="Jessica L. Barnett" userId="77cd5b49-6714-4251-b0a1-3c46af60710d" providerId="ADAL" clId="{C188F756-9898-447D-BE30-5104FCAAECAE}" dt="2022-07-05T17:49:15.726" v="522" actId="207"/>
        <pc:sldMkLst>
          <pc:docMk/>
          <pc:sldMk cId="2158387554" sldId="275"/>
        </pc:sldMkLst>
        <pc:spChg chg="mod">
          <ac:chgData name="Jessica L. Barnett" userId="77cd5b49-6714-4251-b0a1-3c46af60710d" providerId="ADAL" clId="{C188F756-9898-447D-BE30-5104FCAAECAE}" dt="2022-07-05T17:48:02.397" v="512" actId="207"/>
          <ac:spMkLst>
            <pc:docMk/>
            <pc:sldMk cId="2158387554" sldId="275"/>
            <ac:spMk id="11" creationId="{7EDAF678-F05A-4A30-95AF-8095F2F534F4}"/>
          </ac:spMkLst>
        </pc:spChg>
        <pc:spChg chg="mod">
          <ac:chgData name="Jessica L. Barnett" userId="77cd5b49-6714-4251-b0a1-3c46af60710d" providerId="ADAL" clId="{C188F756-9898-447D-BE30-5104FCAAECAE}" dt="2022-07-05T17:48:10.774" v="514" actId="207"/>
          <ac:spMkLst>
            <pc:docMk/>
            <pc:sldMk cId="2158387554" sldId="275"/>
            <ac:spMk id="14" creationId="{C3097C15-E520-449A-BBF3-F8AA9BC9B9FC}"/>
          </ac:spMkLst>
        </pc:spChg>
        <pc:spChg chg="add mod">
          <ac:chgData name="Jessica L. Barnett" userId="77cd5b49-6714-4251-b0a1-3c46af60710d" providerId="ADAL" clId="{C188F756-9898-447D-BE30-5104FCAAECAE}" dt="2022-07-05T17:48:59.898" v="519" actId="207"/>
          <ac:spMkLst>
            <pc:docMk/>
            <pc:sldMk cId="2158387554" sldId="275"/>
            <ac:spMk id="15" creationId="{160D3B08-5D5A-408E-A320-22AF43821078}"/>
          </ac:spMkLst>
        </pc:spChg>
        <pc:spChg chg="mod">
          <ac:chgData name="Jessica L. Barnett" userId="77cd5b49-6714-4251-b0a1-3c46af60710d" providerId="ADAL" clId="{C188F756-9898-447D-BE30-5104FCAAECAE}" dt="2022-07-05T17:48:06.425" v="513" actId="207"/>
          <ac:spMkLst>
            <pc:docMk/>
            <pc:sldMk cId="2158387554" sldId="275"/>
            <ac:spMk id="16" creationId="{CC29DF83-AE10-4519-8720-74A2D95D4390}"/>
          </ac:spMkLst>
        </pc:spChg>
        <pc:spChg chg="add mod">
          <ac:chgData name="Jessica L. Barnett" userId="77cd5b49-6714-4251-b0a1-3c46af60710d" providerId="ADAL" clId="{C188F756-9898-447D-BE30-5104FCAAECAE}" dt="2022-07-05T17:49:10.658" v="521" actId="207"/>
          <ac:spMkLst>
            <pc:docMk/>
            <pc:sldMk cId="2158387554" sldId="275"/>
            <ac:spMk id="17" creationId="{8BBB471C-0FA1-4134-B33C-97068CFAEE2E}"/>
          </ac:spMkLst>
        </pc:spChg>
        <pc:spChg chg="mod">
          <ac:chgData name="Jessica L. Barnett" userId="77cd5b49-6714-4251-b0a1-3c46af60710d" providerId="ADAL" clId="{C188F756-9898-447D-BE30-5104FCAAECAE}" dt="2022-07-05T17:48:44.299" v="517" actId="1076"/>
          <ac:spMkLst>
            <pc:docMk/>
            <pc:sldMk cId="2158387554" sldId="275"/>
            <ac:spMk id="28" creationId="{542B26CB-0AD6-48CB-A107-E5791BFC7EB5}"/>
          </ac:spMkLst>
        </pc:spChg>
        <pc:spChg chg="mod">
          <ac:chgData name="Jessica L. Barnett" userId="77cd5b49-6714-4251-b0a1-3c46af60710d" providerId="ADAL" clId="{C188F756-9898-447D-BE30-5104FCAAECAE}" dt="2022-07-05T17:49:15.726" v="522" actId="207"/>
          <ac:spMkLst>
            <pc:docMk/>
            <pc:sldMk cId="2158387554" sldId="275"/>
            <ac:spMk id="49" creationId="{47FB129E-E56C-42C2-941D-BA0EC8CE019E}"/>
          </ac:spMkLst>
        </pc:spChg>
        <pc:spChg chg="mod">
          <ac:chgData name="Jessica L. Barnett" userId="77cd5b49-6714-4251-b0a1-3c46af60710d" providerId="ADAL" clId="{C188F756-9898-447D-BE30-5104FCAAECAE}" dt="2022-07-05T17:48:52.714" v="518" actId="207"/>
          <ac:spMkLst>
            <pc:docMk/>
            <pc:sldMk cId="2158387554" sldId="275"/>
            <ac:spMk id="50" creationId="{10AE282A-9C01-4173-9700-283AB1B5B88B}"/>
          </ac:spMkLst>
        </pc:spChg>
        <pc:spChg chg="mod">
          <ac:chgData name="Jessica L. Barnett" userId="77cd5b49-6714-4251-b0a1-3c46af60710d" providerId="ADAL" clId="{C188F756-9898-447D-BE30-5104FCAAECAE}" dt="2022-07-05T17:49:04.254" v="520" actId="207"/>
          <ac:spMkLst>
            <pc:docMk/>
            <pc:sldMk cId="2158387554" sldId="275"/>
            <ac:spMk id="51" creationId="{1A85C107-4B80-4C51-9449-42C9FBD5DCA0}"/>
          </ac:spMkLst>
        </pc:spChg>
      </pc:sldChg>
      <pc:sldChg chg="modSp mod">
        <pc:chgData name="Jessica L. Barnett" userId="77cd5b49-6714-4251-b0a1-3c46af60710d" providerId="ADAL" clId="{C188F756-9898-447D-BE30-5104FCAAECAE}" dt="2022-07-05T17:47:54.264" v="511" actId="207"/>
        <pc:sldMkLst>
          <pc:docMk/>
          <pc:sldMk cId="3768721278" sldId="276"/>
        </pc:sldMkLst>
        <pc:spChg chg="mod">
          <ac:chgData name="Jessica L. Barnett" userId="77cd5b49-6714-4251-b0a1-3c46af60710d" providerId="ADAL" clId="{C188F756-9898-447D-BE30-5104FCAAECAE}" dt="2022-07-01T19:49:13.830" v="414" actId="207"/>
          <ac:spMkLst>
            <pc:docMk/>
            <pc:sldMk cId="3768721278" sldId="276"/>
            <ac:spMk id="10" creationId="{59629798-B865-41A5-B336-2E512577D9F0}"/>
          </ac:spMkLst>
        </pc:spChg>
        <pc:spChg chg="mod">
          <ac:chgData name="Jessica L. Barnett" userId="77cd5b49-6714-4251-b0a1-3c46af60710d" providerId="ADAL" clId="{C188F756-9898-447D-BE30-5104FCAAECAE}" dt="2022-07-05T15:20:32.493" v="463" actId="20577"/>
          <ac:spMkLst>
            <pc:docMk/>
            <pc:sldMk cId="3768721278" sldId="276"/>
            <ac:spMk id="12" creationId="{C656F8E3-F1CA-4740-87AF-8E72FD230CD0}"/>
          </ac:spMkLst>
        </pc:spChg>
        <pc:spChg chg="mod">
          <ac:chgData name="Jessica L. Barnett" userId="77cd5b49-6714-4251-b0a1-3c46af60710d" providerId="ADAL" clId="{C188F756-9898-447D-BE30-5104FCAAECAE}" dt="2022-07-05T17:47:54.264" v="511" actId="207"/>
          <ac:spMkLst>
            <pc:docMk/>
            <pc:sldMk cId="3768721278" sldId="276"/>
            <ac:spMk id="13" creationId="{945D255C-1989-454A-9FA8-E1C1F6489948}"/>
          </ac:spMkLst>
        </pc:spChg>
      </pc:sldChg>
    </pc:docChg>
  </pc:docChgLst>
  <pc:docChgLst>
    <pc:chgData name="Jessica L. Barnett" userId="77cd5b49-6714-4251-b0a1-3c46af60710d" providerId="ADAL" clId="{9A24AA10-56AD-4D46-8025-E0CC35E97B20}"/>
    <pc:docChg chg="modSld">
      <pc:chgData name="Jessica L. Barnett" userId="77cd5b49-6714-4251-b0a1-3c46af60710d" providerId="ADAL" clId="{9A24AA10-56AD-4D46-8025-E0CC35E97B20}" dt="2022-03-11T16:54:34.690" v="95" actId="113"/>
      <pc:docMkLst>
        <pc:docMk/>
      </pc:docMkLst>
      <pc:sldChg chg="modSp mod">
        <pc:chgData name="Jessica L. Barnett" userId="77cd5b49-6714-4251-b0a1-3c46af60710d" providerId="ADAL" clId="{9A24AA10-56AD-4D46-8025-E0CC35E97B20}" dt="2022-03-11T16:54:34.690" v="95" actId="113"/>
        <pc:sldMkLst>
          <pc:docMk/>
          <pc:sldMk cId="3768721278" sldId="276"/>
        </pc:sldMkLst>
        <pc:spChg chg="mod">
          <ac:chgData name="Jessica L. Barnett" userId="77cd5b49-6714-4251-b0a1-3c46af60710d" providerId="ADAL" clId="{9A24AA10-56AD-4D46-8025-E0CC35E97B20}" dt="2022-03-11T16:54:34.690" v="95" actId="113"/>
          <ac:spMkLst>
            <pc:docMk/>
            <pc:sldMk cId="3768721278" sldId="276"/>
            <ac:spMk id="12" creationId="{C656F8E3-F1CA-4740-87AF-8E72FD230CD0}"/>
          </ac:spMkLst>
        </pc:spChg>
        <pc:spChg chg="mod">
          <ac:chgData name="Jessica L. Barnett" userId="77cd5b49-6714-4251-b0a1-3c46af60710d" providerId="ADAL" clId="{9A24AA10-56AD-4D46-8025-E0CC35E97B20}" dt="2022-03-11T16:52:26.467" v="82" actId="20577"/>
          <ac:spMkLst>
            <pc:docMk/>
            <pc:sldMk cId="3768721278" sldId="276"/>
            <ac:spMk id="13" creationId="{945D255C-1989-454A-9FA8-E1C1F6489948}"/>
          </ac:spMkLst>
        </pc:spChg>
      </pc:sldChg>
    </pc:docChg>
  </pc:docChgLst>
  <pc:docChgLst>
    <pc:chgData name="Jessica L. Barnett" userId="77cd5b49-6714-4251-b0a1-3c46af60710d" providerId="ADAL" clId="{BBB3C034-AA52-44EC-94FF-AD4075795116}"/>
    <pc:docChg chg="undo custSel addSld delSld modSld">
      <pc:chgData name="Jessica L. Barnett" userId="77cd5b49-6714-4251-b0a1-3c46af60710d" providerId="ADAL" clId="{BBB3C034-AA52-44EC-94FF-AD4075795116}" dt="2022-08-17T16:01:17.043" v="164" actId="20577"/>
      <pc:docMkLst>
        <pc:docMk/>
      </pc:docMkLst>
      <pc:sldChg chg="delSp modSp mod">
        <pc:chgData name="Jessica L. Barnett" userId="77cd5b49-6714-4251-b0a1-3c46af60710d" providerId="ADAL" clId="{BBB3C034-AA52-44EC-94FF-AD4075795116}" dt="2022-08-17T16:01:17.043" v="164" actId="20577"/>
        <pc:sldMkLst>
          <pc:docMk/>
          <pc:sldMk cId="3768721278" sldId="276"/>
        </pc:sldMkLst>
        <pc:spChg chg="del">
          <ac:chgData name="Jessica L. Barnett" userId="77cd5b49-6714-4251-b0a1-3c46af60710d" providerId="ADAL" clId="{BBB3C034-AA52-44EC-94FF-AD4075795116}" dt="2022-08-17T15:55:15.191" v="21" actId="478"/>
          <ac:spMkLst>
            <pc:docMk/>
            <pc:sldMk cId="3768721278" sldId="276"/>
            <ac:spMk id="8" creationId="{815E8765-93A0-469B-9F11-8996A2944D80}"/>
          </ac:spMkLst>
        </pc:spChg>
        <pc:spChg chg="mod">
          <ac:chgData name="Jessica L. Barnett" userId="77cd5b49-6714-4251-b0a1-3c46af60710d" providerId="ADAL" clId="{BBB3C034-AA52-44EC-94FF-AD4075795116}" dt="2022-08-17T15:55:22.806" v="22" actId="1076"/>
          <ac:spMkLst>
            <pc:docMk/>
            <pc:sldMk cId="3768721278" sldId="276"/>
            <ac:spMk id="9" creationId="{3E7809DE-EBBF-4FFB-9CCC-5F64879F5BF5}"/>
          </ac:spMkLst>
        </pc:spChg>
        <pc:spChg chg="mod">
          <ac:chgData name="Jessica L. Barnett" userId="77cd5b49-6714-4251-b0a1-3c46af60710d" providerId="ADAL" clId="{BBB3C034-AA52-44EC-94FF-AD4075795116}" dt="2022-08-17T15:55:56.629" v="82" actId="20577"/>
          <ac:spMkLst>
            <pc:docMk/>
            <pc:sldMk cId="3768721278" sldId="276"/>
            <ac:spMk id="10" creationId="{59629798-B865-41A5-B336-2E512577D9F0}"/>
          </ac:spMkLst>
        </pc:spChg>
        <pc:spChg chg="mod">
          <ac:chgData name="Jessica L. Barnett" userId="77cd5b49-6714-4251-b0a1-3c46af60710d" providerId="ADAL" clId="{BBB3C034-AA52-44EC-94FF-AD4075795116}" dt="2022-08-17T15:55:48.230" v="62" actId="20577"/>
          <ac:spMkLst>
            <pc:docMk/>
            <pc:sldMk cId="3768721278" sldId="276"/>
            <ac:spMk id="12" creationId="{C656F8E3-F1CA-4740-87AF-8E72FD230CD0}"/>
          </ac:spMkLst>
        </pc:spChg>
        <pc:spChg chg="mod">
          <ac:chgData name="Jessica L. Barnett" userId="77cd5b49-6714-4251-b0a1-3c46af60710d" providerId="ADAL" clId="{BBB3C034-AA52-44EC-94FF-AD4075795116}" dt="2022-08-17T16:01:17.043" v="164" actId="20577"/>
          <ac:spMkLst>
            <pc:docMk/>
            <pc:sldMk cId="3768721278" sldId="276"/>
            <ac:spMk id="13" creationId="{945D255C-1989-454A-9FA8-E1C1F6489948}"/>
          </ac:spMkLst>
        </pc:spChg>
        <pc:cxnChg chg="del">
          <ac:chgData name="Jessica L. Barnett" userId="77cd5b49-6714-4251-b0a1-3c46af60710d" providerId="ADAL" clId="{BBB3C034-AA52-44EC-94FF-AD4075795116}" dt="2022-08-17T15:54:19.706" v="15" actId="478"/>
          <ac:cxnSpMkLst>
            <pc:docMk/>
            <pc:sldMk cId="3768721278" sldId="276"/>
            <ac:cxnSpMk id="11" creationId="{956AB722-5B79-4928-AC18-224F986A5967}"/>
          </ac:cxnSpMkLst>
        </pc:cxnChg>
      </pc:sldChg>
      <pc:sldChg chg="delSp modSp add mod">
        <pc:chgData name="Jessica L. Barnett" userId="77cd5b49-6714-4251-b0a1-3c46af60710d" providerId="ADAL" clId="{BBB3C034-AA52-44EC-94FF-AD4075795116}" dt="2022-08-17T15:53:47.833" v="14" actId="20577"/>
        <pc:sldMkLst>
          <pc:docMk/>
          <pc:sldMk cId="250389322" sldId="278"/>
        </pc:sldMkLst>
        <pc:spChg chg="del">
          <ac:chgData name="Jessica L. Barnett" userId="77cd5b49-6714-4251-b0a1-3c46af60710d" providerId="ADAL" clId="{BBB3C034-AA52-44EC-94FF-AD4075795116}" dt="2022-08-17T15:52:55.871" v="3" actId="478"/>
          <ac:spMkLst>
            <pc:docMk/>
            <pc:sldMk cId="250389322" sldId="278"/>
            <ac:spMk id="9" creationId="{3E7809DE-EBBF-4FFB-9CCC-5F64879F5BF5}"/>
          </ac:spMkLst>
        </pc:spChg>
        <pc:spChg chg="mod">
          <ac:chgData name="Jessica L. Barnett" userId="77cd5b49-6714-4251-b0a1-3c46af60710d" providerId="ADAL" clId="{BBB3C034-AA52-44EC-94FF-AD4075795116}" dt="2022-08-17T15:53:17.538" v="6" actId="14100"/>
          <ac:spMkLst>
            <pc:docMk/>
            <pc:sldMk cId="250389322" sldId="278"/>
            <ac:spMk id="10" creationId="{59629798-B865-41A5-B336-2E512577D9F0}"/>
          </ac:spMkLst>
        </pc:spChg>
        <pc:spChg chg="mod">
          <ac:chgData name="Jessica L. Barnett" userId="77cd5b49-6714-4251-b0a1-3c46af60710d" providerId="ADAL" clId="{BBB3C034-AA52-44EC-94FF-AD4075795116}" dt="2022-08-17T15:53:39.957" v="11" actId="14100"/>
          <ac:spMkLst>
            <pc:docMk/>
            <pc:sldMk cId="250389322" sldId="278"/>
            <ac:spMk id="12" creationId="{C656F8E3-F1CA-4740-87AF-8E72FD230CD0}"/>
          </ac:spMkLst>
        </pc:spChg>
        <pc:spChg chg="mod">
          <ac:chgData name="Jessica L. Barnett" userId="77cd5b49-6714-4251-b0a1-3c46af60710d" providerId="ADAL" clId="{BBB3C034-AA52-44EC-94FF-AD4075795116}" dt="2022-08-17T15:53:47.833" v="14" actId="20577"/>
          <ac:spMkLst>
            <pc:docMk/>
            <pc:sldMk cId="250389322" sldId="278"/>
            <ac:spMk id="13" creationId="{945D255C-1989-454A-9FA8-E1C1F6489948}"/>
          </ac:spMkLst>
        </pc:spChg>
      </pc:sldChg>
      <pc:sldChg chg="new del">
        <pc:chgData name="Jessica L. Barnett" userId="77cd5b49-6714-4251-b0a1-3c46af60710d" providerId="ADAL" clId="{BBB3C034-AA52-44EC-94FF-AD4075795116}" dt="2022-08-17T15:52:36.486" v="1" actId="680"/>
        <pc:sldMkLst>
          <pc:docMk/>
          <pc:sldMk cId="2819425048" sldId="278"/>
        </pc:sldMkLst>
      </pc:sldChg>
    </pc:docChg>
  </pc:docChgLst>
  <pc:docChgLst>
    <pc:chgData name="Jessica L. Barnett" userId="77cd5b49-6714-4251-b0a1-3c46af60710d" providerId="ADAL" clId="{FDC8623C-6AB6-408F-B47C-F7E9E8B6EC30}"/>
    <pc:docChg chg="undo redo custSel delSld modSld sldOrd">
      <pc:chgData name="Jessica L. Barnett" userId="77cd5b49-6714-4251-b0a1-3c46af60710d" providerId="ADAL" clId="{FDC8623C-6AB6-408F-B47C-F7E9E8B6EC30}" dt="2022-10-04T16:37:27.449" v="1218" actId="14100"/>
      <pc:docMkLst>
        <pc:docMk/>
      </pc:docMkLst>
      <pc:sldChg chg="modSp mod">
        <pc:chgData name="Jessica L. Barnett" userId="77cd5b49-6714-4251-b0a1-3c46af60710d" providerId="ADAL" clId="{FDC8623C-6AB6-408F-B47C-F7E9E8B6EC30}" dt="2022-09-26T14:42:22.873" v="72" actId="20577"/>
        <pc:sldMkLst>
          <pc:docMk/>
          <pc:sldMk cId="2158387554" sldId="275"/>
        </pc:sldMkLst>
        <pc:spChg chg="mod">
          <ac:chgData name="Jessica L. Barnett" userId="77cd5b49-6714-4251-b0a1-3c46af60710d" providerId="ADAL" clId="{FDC8623C-6AB6-408F-B47C-F7E9E8B6EC30}" dt="2022-09-26T14:42:22.873" v="72" actId="20577"/>
          <ac:spMkLst>
            <pc:docMk/>
            <pc:sldMk cId="2158387554" sldId="275"/>
            <ac:spMk id="49" creationId="{47FB129E-E56C-42C2-941D-BA0EC8CE019E}"/>
          </ac:spMkLst>
        </pc:spChg>
      </pc:sldChg>
      <pc:sldChg chg="addSp delSp modSp mod">
        <pc:chgData name="Jessica L. Barnett" userId="77cd5b49-6714-4251-b0a1-3c46af60710d" providerId="ADAL" clId="{FDC8623C-6AB6-408F-B47C-F7E9E8B6EC30}" dt="2022-09-30T17:14:50.760" v="1072" actId="20577"/>
        <pc:sldMkLst>
          <pc:docMk/>
          <pc:sldMk cId="3768721278" sldId="276"/>
        </pc:sldMkLst>
        <pc:spChg chg="mod">
          <ac:chgData name="Jessica L. Barnett" userId="77cd5b49-6714-4251-b0a1-3c46af60710d" providerId="ADAL" clId="{FDC8623C-6AB6-408F-B47C-F7E9E8B6EC30}" dt="2022-09-28T17:53:37.081" v="102" actId="20577"/>
          <ac:spMkLst>
            <pc:docMk/>
            <pc:sldMk cId="3768721278" sldId="276"/>
            <ac:spMk id="2" creationId="{75B882F6-6DC5-402D-960A-032E2B3B6A64}"/>
          </ac:spMkLst>
        </pc:spChg>
        <pc:spChg chg="add del mod">
          <ac:chgData name="Jessica L. Barnett" userId="77cd5b49-6714-4251-b0a1-3c46af60710d" providerId="ADAL" clId="{FDC8623C-6AB6-408F-B47C-F7E9E8B6EC30}" dt="2022-09-30T16:53:03.378" v="298" actId="478"/>
          <ac:spMkLst>
            <pc:docMk/>
            <pc:sldMk cId="3768721278" sldId="276"/>
            <ac:spMk id="7" creationId="{5D87DE8D-B58F-4FF6-ADFD-7925FBD17E43}"/>
          </ac:spMkLst>
        </pc:spChg>
        <pc:spChg chg="add del mod">
          <ac:chgData name="Jessica L. Barnett" userId="77cd5b49-6714-4251-b0a1-3c46af60710d" providerId="ADAL" clId="{FDC8623C-6AB6-408F-B47C-F7E9E8B6EC30}" dt="2022-09-30T16:53:06.244" v="299" actId="478"/>
          <ac:spMkLst>
            <pc:docMk/>
            <pc:sldMk cId="3768721278" sldId="276"/>
            <ac:spMk id="8" creationId="{8B0766A0-3447-4C5E-848A-BE665A55DDAB}"/>
          </ac:spMkLst>
        </pc:spChg>
        <pc:spChg chg="del mod">
          <ac:chgData name="Jessica L. Barnett" userId="77cd5b49-6714-4251-b0a1-3c46af60710d" providerId="ADAL" clId="{FDC8623C-6AB6-408F-B47C-F7E9E8B6EC30}" dt="2022-09-30T16:53:10.489" v="301" actId="478"/>
          <ac:spMkLst>
            <pc:docMk/>
            <pc:sldMk cId="3768721278" sldId="276"/>
            <ac:spMk id="9" creationId="{3E7809DE-EBBF-4FFB-9CCC-5F64879F5BF5}"/>
          </ac:spMkLst>
        </pc:spChg>
        <pc:spChg chg="mod">
          <ac:chgData name="Jessica L. Barnett" userId="77cd5b49-6714-4251-b0a1-3c46af60710d" providerId="ADAL" clId="{FDC8623C-6AB6-408F-B47C-F7E9E8B6EC30}" dt="2022-09-30T17:05:05.765" v="760" actId="20577"/>
          <ac:spMkLst>
            <pc:docMk/>
            <pc:sldMk cId="3768721278" sldId="276"/>
            <ac:spMk id="10" creationId="{59629798-B865-41A5-B336-2E512577D9F0}"/>
          </ac:spMkLst>
        </pc:spChg>
        <pc:spChg chg="add del mod">
          <ac:chgData name="Jessica L. Barnett" userId="77cd5b49-6714-4251-b0a1-3c46af60710d" providerId="ADAL" clId="{FDC8623C-6AB6-408F-B47C-F7E9E8B6EC30}" dt="2022-09-30T16:53:08.720" v="300" actId="478"/>
          <ac:spMkLst>
            <pc:docMk/>
            <pc:sldMk cId="3768721278" sldId="276"/>
            <ac:spMk id="11" creationId="{5DB0AEF0-78BF-40EC-945F-979F6D877A25}"/>
          </ac:spMkLst>
        </pc:spChg>
        <pc:spChg chg="mod">
          <ac:chgData name="Jessica L. Barnett" userId="77cd5b49-6714-4251-b0a1-3c46af60710d" providerId="ADAL" clId="{FDC8623C-6AB6-408F-B47C-F7E9E8B6EC30}" dt="2022-09-30T17:14:24.622" v="1060" actId="20577"/>
          <ac:spMkLst>
            <pc:docMk/>
            <pc:sldMk cId="3768721278" sldId="276"/>
            <ac:spMk id="12" creationId="{C656F8E3-F1CA-4740-87AF-8E72FD230CD0}"/>
          </ac:spMkLst>
        </pc:spChg>
        <pc:spChg chg="mod">
          <ac:chgData name="Jessica L. Barnett" userId="77cd5b49-6714-4251-b0a1-3c46af60710d" providerId="ADAL" clId="{FDC8623C-6AB6-408F-B47C-F7E9E8B6EC30}" dt="2022-09-30T17:14:50.760" v="1072" actId="20577"/>
          <ac:spMkLst>
            <pc:docMk/>
            <pc:sldMk cId="3768721278" sldId="276"/>
            <ac:spMk id="13" creationId="{945D255C-1989-454A-9FA8-E1C1F6489948}"/>
          </ac:spMkLst>
        </pc:spChg>
        <pc:spChg chg="add mod">
          <ac:chgData name="Jessica L. Barnett" userId="77cd5b49-6714-4251-b0a1-3c46af60710d" providerId="ADAL" clId="{FDC8623C-6AB6-408F-B47C-F7E9E8B6EC30}" dt="2022-09-30T17:11:56.144" v="997" actId="1076"/>
          <ac:spMkLst>
            <pc:docMk/>
            <pc:sldMk cId="3768721278" sldId="276"/>
            <ac:spMk id="14" creationId="{820AB250-5838-40E6-8BF6-C8FFF8EC6B3A}"/>
          </ac:spMkLst>
        </pc:spChg>
      </pc:sldChg>
      <pc:sldChg chg="addSp modSp del mod ord">
        <pc:chgData name="Jessica L. Barnett" userId="77cd5b49-6714-4251-b0a1-3c46af60710d" providerId="ADAL" clId="{FDC8623C-6AB6-408F-B47C-F7E9E8B6EC30}" dt="2022-10-03T15:09:10.653" v="1196" actId="2696"/>
        <pc:sldMkLst>
          <pc:docMk/>
          <pc:sldMk cId="250389322" sldId="278"/>
        </pc:sldMkLst>
        <pc:spChg chg="mod">
          <ac:chgData name="Jessica L. Barnett" userId="77cd5b49-6714-4251-b0a1-3c46af60710d" providerId="ADAL" clId="{FDC8623C-6AB6-408F-B47C-F7E9E8B6EC30}" dt="2022-09-30T17:11:13.208" v="979" actId="1076"/>
          <ac:spMkLst>
            <pc:docMk/>
            <pc:sldMk cId="250389322" sldId="278"/>
            <ac:spMk id="8" creationId="{815E8765-93A0-469B-9F11-8996A2944D80}"/>
          </ac:spMkLst>
        </pc:spChg>
        <pc:spChg chg="add mod">
          <ac:chgData name="Jessica L. Barnett" userId="77cd5b49-6714-4251-b0a1-3c46af60710d" providerId="ADAL" clId="{FDC8623C-6AB6-408F-B47C-F7E9E8B6EC30}" dt="2022-09-30T17:11:07.864" v="978" actId="1076"/>
          <ac:spMkLst>
            <pc:docMk/>
            <pc:sldMk cId="250389322" sldId="278"/>
            <ac:spMk id="9" creationId="{B72AE2FF-1814-4729-A02F-B6B880E48E83}"/>
          </ac:spMkLst>
        </pc:spChg>
        <pc:spChg chg="mod">
          <ac:chgData name="Jessica L. Barnett" userId="77cd5b49-6714-4251-b0a1-3c46af60710d" providerId="ADAL" clId="{FDC8623C-6AB6-408F-B47C-F7E9E8B6EC30}" dt="2022-09-30T16:54:32.673" v="303" actId="1076"/>
          <ac:spMkLst>
            <pc:docMk/>
            <pc:sldMk cId="250389322" sldId="278"/>
            <ac:spMk id="10" creationId="{59629798-B865-41A5-B336-2E512577D9F0}"/>
          </ac:spMkLst>
        </pc:spChg>
        <pc:spChg chg="mod">
          <ac:chgData name="Jessica L. Barnett" userId="77cd5b49-6714-4251-b0a1-3c46af60710d" providerId="ADAL" clId="{FDC8623C-6AB6-408F-B47C-F7E9E8B6EC30}" dt="2022-09-30T16:54:40.909" v="304" actId="1076"/>
          <ac:spMkLst>
            <pc:docMk/>
            <pc:sldMk cId="250389322" sldId="278"/>
            <ac:spMk id="12" creationId="{C656F8E3-F1CA-4740-87AF-8E72FD230CD0}"/>
          </ac:spMkLst>
        </pc:spChg>
        <pc:spChg chg="mod">
          <ac:chgData name="Jessica L. Barnett" userId="77cd5b49-6714-4251-b0a1-3c46af60710d" providerId="ADAL" clId="{FDC8623C-6AB6-408F-B47C-F7E9E8B6EC30}" dt="2022-09-30T16:54:49.681" v="305" actId="1076"/>
          <ac:spMkLst>
            <pc:docMk/>
            <pc:sldMk cId="250389322" sldId="278"/>
            <ac:spMk id="13" creationId="{945D255C-1989-454A-9FA8-E1C1F6489948}"/>
          </ac:spMkLst>
        </pc:spChg>
        <pc:spChg chg="add mod">
          <ac:chgData name="Jessica L. Barnett" userId="77cd5b49-6714-4251-b0a1-3c46af60710d" providerId="ADAL" clId="{FDC8623C-6AB6-408F-B47C-F7E9E8B6EC30}" dt="2022-09-30T18:49:07.863" v="1192" actId="20577"/>
          <ac:spMkLst>
            <pc:docMk/>
            <pc:sldMk cId="250389322" sldId="278"/>
            <ac:spMk id="14" creationId="{4CAF9AC5-2480-4A74-88C8-11EEE72155B2}"/>
          </ac:spMkLst>
        </pc:spChg>
        <pc:spChg chg="add mod">
          <ac:chgData name="Jessica L. Barnett" userId="77cd5b49-6714-4251-b0a1-3c46af60710d" providerId="ADAL" clId="{FDC8623C-6AB6-408F-B47C-F7E9E8B6EC30}" dt="2022-09-30T18:49:12.772" v="1195" actId="27636"/>
          <ac:spMkLst>
            <pc:docMk/>
            <pc:sldMk cId="250389322" sldId="278"/>
            <ac:spMk id="15" creationId="{18BC668D-5978-4089-8466-3F6D44A6AFAD}"/>
          </ac:spMkLst>
        </pc:spChg>
        <pc:spChg chg="add mod">
          <ac:chgData name="Jessica L. Barnett" userId="77cd5b49-6714-4251-b0a1-3c46af60710d" providerId="ADAL" clId="{FDC8623C-6AB6-408F-B47C-F7E9E8B6EC30}" dt="2022-09-30T18:46:52.638" v="1120" actId="20577"/>
          <ac:spMkLst>
            <pc:docMk/>
            <pc:sldMk cId="250389322" sldId="278"/>
            <ac:spMk id="16" creationId="{B2EF19E7-DB9F-438C-A235-ACEE318BDFB5}"/>
          </ac:spMkLst>
        </pc:spChg>
        <pc:cxnChg chg="mod">
          <ac:chgData name="Jessica L. Barnett" userId="77cd5b49-6714-4251-b0a1-3c46af60710d" providerId="ADAL" clId="{FDC8623C-6AB6-408F-B47C-F7E9E8B6EC30}" dt="2022-09-30T16:54:54.641" v="306" actId="1076"/>
          <ac:cxnSpMkLst>
            <pc:docMk/>
            <pc:sldMk cId="250389322" sldId="278"/>
            <ac:cxnSpMk id="11" creationId="{956AB722-5B79-4928-AC18-224F986A5967}"/>
          </ac:cxnSpMkLst>
        </pc:cxnChg>
      </pc:sldChg>
      <pc:sldChg chg="modSp mod ord">
        <pc:chgData name="Jessica L. Barnett" userId="77cd5b49-6714-4251-b0a1-3c46af60710d" providerId="ADAL" clId="{FDC8623C-6AB6-408F-B47C-F7E9E8B6EC30}" dt="2022-10-04T16:37:27.449" v="1218" actId="14100"/>
        <pc:sldMkLst>
          <pc:docMk/>
          <pc:sldMk cId="2624166245" sldId="279"/>
        </pc:sldMkLst>
        <pc:spChg chg="mod">
          <ac:chgData name="Jessica L. Barnett" userId="77cd5b49-6714-4251-b0a1-3c46af60710d" providerId="ADAL" clId="{FDC8623C-6AB6-408F-B47C-F7E9E8B6EC30}" dt="2022-10-04T16:34:05.300" v="1210" actId="207"/>
          <ac:spMkLst>
            <pc:docMk/>
            <pc:sldMk cId="2624166245" sldId="279"/>
            <ac:spMk id="14" creationId="{4CAF9AC5-2480-4A74-88C8-11EEE72155B2}"/>
          </ac:spMkLst>
        </pc:spChg>
        <pc:spChg chg="mod">
          <ac:chgData name="Jessica L. Barnett" userId="77cd5b49-6714-4251-b0a1-3c46af60710d" providerId="ADAL" clId="{FDC8623C-6AB6-408F-B47C-F7E9E8B6EC30}" dt="2022-10-04T16:37:12.748" v="1216" actId="14100"/>
          <ac:spMkLst>
            <pc:docMk/>
            <pc:sldMk cId="2624166245" sldId="279"/>
            <ac:spMk id="15" creationId="{18BC668D-5978-4089-8466-3F6D44A6AFAD}"/>
          </ac:spMkLst>
        </pc:spChg>
        <pc:spChg chg="mod">
          <ac:chgData name="Jessica L. Barnett" userId="77cd5b49-6714-4251-b0a1-3c46af60710d" providerId="ADAL" clId="{FDC8623C-6AB6-408F-B47C-F7E9E8B6EC30}" dt="2022-10-04T16:37:27.449" v="1218" actId="14100"/>
          <ac:spMkLst>
            <pc:docMk/>
            <pc:sldMk cId="2624166245" sldId="279"/>
            <ac:spMk id="16" creationId="{B2EF19E7-DB9F-438C-A235-ACEE318BDFB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9B845-3DE4-C44E-82C8-700AB11ED3A6}" type="datetime1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EF79-0BF4-924E-943E-33FECC0BC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53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/>
          <a:lstStyle>
            <a:lvl1pPr algn="r">
              <a:defRPr sz="1200"/>
            </a:lvl1pPr>
          </a:lstStyle>
          <a:p>
            <a:fld id="{D55E2DDC-EEF2-C84C-B230-6800F23774E3}" type="datetime1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26" tIns="44064" rIns="88126" bIns="440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100"/>
            <a:ext cx="5607711" cy="4182457"/>
          </a:xfrm>
          <a:prstGeom prst="rect">
            <a:avLst/>
          </a:prstGeom>
        </p:spPr>
        <p:txBody>
          <a:bodyPr vert="horz" lIns="88126" tIns="44064" rIns="88126" bIns="44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 anchor="b"/>
          <a:lstStyle>
            <a:lvl1pPr algn="r">
              <a:defRPr sz="1200"/>
            </a:lvl1pPr>
          </a:lstStyle>
          <a:p>
            <a:fld id="{DE8B79F1-B7B6-4FD2-9263-BB9B47A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6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Holly – Slide 3: Progress to Date (1 minute 30 seconds)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6991 Registered Apprentices and 622 completers as of July 22nd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9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40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99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0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876800" y="3124200"/>
            <a:ext cx="0" cy="790575"/>
          </a:xfrm>
          <a:prstGeom prst="line">
            <a:avLst/>
          </a:prstGeom>
          <a:ln>
            <a:solidFill>
              <a:srgbClr val="7E7E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80000" y="3581402"/>
            <a:ext cx="2844800" cy="419099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080000" y="3048003"/>
            <a:ext cx="6908800" cy="533399"/>
          </a:xfrm>
        </p:spPr>
        <p:txBody>
          <a:bodyPr anchor="ctr">
            <a:noAutofit/>
          </a:bodyPr>
          <a:lstStyle>
            <a:lvl1pPr algn="l">
              <a:defRPr sz="15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endParaRPr lang="en-JM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8636000" y="6096000"/>
            <a:ext cx="28448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12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2979991"/>
            <a:ext cx="3596640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5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09600" y="1701808"/>
            <a:ext cx="109728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>
              <a:buFont typeface="Arial" panose="020B0604020202020204" pitchFamily="34" charset="0"/>
              <a:buChar char="•"/>
              <a:defRPr>
                <a:solidFill>
                  <a:schemeClr val="accent5"/>
                </a:solidFill>
              </a:defRPr>
            </a:lvl1pPr>
            <a:lvl2pPr marL="557213" indent="-214313">
              <a:buFont typeface="Calibri" panose="020F0502020204030204" pitchFamily="34" charset="0"/>
              <a:buChar char="▫"/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3109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676400"/>
            <a:ext cx="5384800" cy="4191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6197600" y="1676400"/>
            <a:ext cx="5384800" cy="4191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6096000" y="3124200"/>
            <a:ext cx="0" cy="790575"/>
          </a:xfrm>
          <a:prstGeom prst="line">
            <a:avLst/>
          </a:prstGeom>
          <a:ln>
            <a:solidFill>
              <a:srgbClr val="7E7E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400800" y="3276600"/>
            <a:ext cx="4775200" cy="457200"/>
          </a:xfrm>
        </p:spPr>
        <p:txBody>
          <a:bodyPr anchor="t">
            <a:noAutofit/>
          </a:bodyPr>
          <a:lstStyle>
            <a:lvl1pPr algn="l">
              <a:defRPr sz="1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THANK YOU</a:t>
            </a:r>
            <a:endParaRPr lang="en-JM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2979991"/>
            <a:ext cx="3596640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1808"/>
            <a:ext cx="109728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 dirty="0"/>
          </a:p>
        </p:txBody>
      </p:sp>
      <p:sp>
        <p:nvSpPr>
          <p:cNvPr id="17" name="Slide Number Placeholder 3"/>
          <p:cNvSpPr txBox="1">
            <a:spLocks/>
          </p:cNvSpPr>
          <p:nvPr/>
        </p:nvSpPr>
        <p:spPr>
          <a:xfrm rot="16200000">
            <a:off x="11087100" y="6134100"/>
            <a:ext cx="381000" cy="609600"/>
          </a:xfrm>
          <a:prstGeom prst="rect">
            <a:avLst/>
          </a:prstGeom>
          <a:noFill/>
        </p:spPr>
        <p:txBody>
          <a:bodyPr vert="vert"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B4D3B3-1937-AB48-AF5F-DF2988F16F28}" type="slidenum">
              <a:rPr lang="en-US" sz="900" smtClean="0">
                <a:solidFill>
                  <a:schemeClr val="accent5"/>
                </a:solidFill>
              </a:rPr>
              <a:t>‹#›</a:t>
            </a:fld>
            <a:endParaRPr lang="en-US" sz="900" dirty="0">
              <a:solidFill>
                <a:schemeClr val="accent5"/>
              </a:solidFill>
              <a:latin typeface="Open Sans"/>
              <a:cs typeface="Open San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9" y="5943603"/>
            <a:ext cx="10033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0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90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b="1" i="0" kern="1200">
          <a:solidFill>
            <a:schemeClr val="tx2"/>
          </a:solidFill>
          <a:latin typeface="PermianSlabSerifTypeface"/>
          <a:ea typeface="Open Sans Light" panose="020B0306030504020204" pitchFamily="34" charset="0"/>
          <a:cs typeface="PermianSlabSerifTypeface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Clr>
          <a:srgbClr val="E71B1B"/>
        </a:buClr>
        <a:buFont typeface="Arial" panose="020B0604020202020204" pitchFamily="34" charset="0"/>
        <a:buChar char="•"/>
        <a:defRPr sz="1350" kern="1200">
          <a:solidFill>
            <a:srgbClr val="7E7E82"/>
          </a:solidFill>
          <a:latin typeface="Open Sans"/>
          <a:ea typeface="+mn-ea"/>
          <a:cs typeface="Open Sans"/>
        </a:defRPr>
      </a:lvl1pPr>
      <a:lvl2pPr marL="557213" indent="-214313" algn="l" defTabSz="685800" rtl="0" eaLnBrk="1" latinLnBrk="0" hangingPunct="1">
        <a:spcBef>
          <a:spcPct val="20000"/>
        </a:spcBef>
        <a:buClr>
          <a:srgbClr val="E71B1B"/>
        </a:buClr>
        <a:buFont typeface="Calibri" panose="020F0502020204030204" pitchFamily="34" charset="0"/>
        <a:buChar char="▫"/>
        <a:defRPr sz="1200" kern="1200">
          <a:solidFill>
            <a:srgbClr val="7E7E82"/>
          </a:solidFill>
          <a:latin typeface="Open Sans"/>
          <a:ea typeface="+mn-ea"/>
          <a:cs typeface="Open Sans"/>
        </a:defRPr>
      </a:lvl2pPr>
      <a:lvl3pPr marL="857250" indent="-171450" algn="l" defTabSz="685800" rtl="0" eaLnBrk="1" latinLnBrk="0" hangingPunct="1">
        <a:spcBef>
          <a:spcPct val="20000"/>
        </a:spcBef>
        <a:buClr>
          <a:srgbClr val="E71B1B"/>
        </a:buClr>
        <a:buFont typeface="Calibri" panose="020F0502020204030204" pitchFamily="34" charset="0"/>
        <a:buChar char="–"/>
        <a:defRPr sz="1050" kern="1200">
          <a:solidFill>
            <a:srgbClr val="7E7E82"/>
          </a:solidFill>
          <a:latin typeface="Open Sans"/>
          <a:ea typeface="+mn-ea"/>
          <a:cs typeface="Open Sans"/>
        </a:defRPr>
      </a:lvl3pPr>
      <a:lvl4pPr marL="1200150" indent="-171450" algn="l" defTabSz="685800" rtl="0" eaLnBrk="1" latinLnBrk="0" hangingPunct="1">
        <a:spcBef>
          <a:spcPct val="20000"/>
        </a:spcBef>
        <a:buClr>
          <a:srgbClr val="E71B1B"/>
        </a:buClr>
        <a:buFont typeface="Wingdings" panose="05000000000000000000" pitchFamily="2" charset="2"/>
        <a:buChar char="§"/>
        <a:defRPr sz="900" kern="1200">
          <a:solidFill>
            <a:srgbClr val="7E7E82"/>
          </a:solidFill>
          <a:latin typeface="Open Sans"/>
          <a:ea typeface="+mn-ea"/>
          <a:cs typeface="Open Sans"/>
        </a:defRPr>
      </a:lvl4pPr>
      <a:lvl5pPr marL="1543050" indent="-171450" algn="l" defTabSz="685800" rtl="0" eaLnBrk="1" latinLnBrk="0" hangingPunct="1">
        <a:spcBef>
          <a:spcPct val="20000"/>
        </a:spcBef>
        <a:buClr>
          <a:srgbClr val="E71B1B"/>
        </a:buClr>
        <a:buFont typeface="Arial" pitchFamily="34" charset="0"/>
        <a:buChar char="»"/>
        <a:defRPr sz="900" kern="1200">
          <a:solidFill>
            <a:srgbClr val="7E7E82"/>
          </a:solidFill>
          <a:latin typeface="Open Sans"/>
          <a:ea typeface="+mn-ea"/>
          <a:cs typeface="Open San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teffany.S.Daniel@tn.gov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LeAnn.Blevins@tn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olly.Free-Ollard@tn.gov" TargetMode="External"/><Relationship Id="rId5" Type="http://schemas.openxmlformats.org/officeDocument/2006/relationships/hyperlink" Target="mailto:Charlene.Russell@tn.gov" TargetMode="External"/><Relationship Id="rId10" Type="http://schemas.openxmlformats.org/officeDocument/2006/relationships/hyperlink" Target="mailto:Monica.Crosser@tn.gov" TargetMode="External"/><Relationship Id="rId4" Type="http://schemas.openxmlformats.org/officeDocument/2006/relationships/hyperlink" Target="mailto:Shalondria.Shaw@tn.gov" TargetMode="External"/><Relationship Id="rId9" Type="http://schemas.openxmlformats.org/officeDocument/2006/relationships/hyperlink" Target="mailto:Lynn.Kirby@tn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partin@sedev.org" TargetMode="External"/><Relationship Id="rId13" Type="http://schemas.openxmlformats.org/officeDocument/2006/relationships/hyperlink" Target="mailto:Selina.Moore@tn.gov" TargetMode="External"/><Relationship Id="rId18" Type="http://schemas.openxmlformats.org/officeDocument/2006/relationships/hyperlink" Target="mailto:Brian.Decker@tn.gov" TargetMode="External"/><Relationship Id="rId3" Type="http://schemas.openxmlformats.org/officeDocument/2006/relationships/hyperlink" Target="mailto:Roderick.Woody@workforceinvestmentnetwork.com" TargetMode="External"/><Relationship Id="rId7" Type="http://schemas.openxmlformats.org/officeDocument/2006/relationships/hyperlink" Target="mailto:cjmiller@ucworkforce.org" TargetMode="External"/><Relationship Id="rId12" Type="http://schemas.openxmlformats.org/officeDocument/2006/relationships/hyperlink" Target="mailto:Sabra.Bledsoe@tn.gov" TargetMode="External"/><Relationship Id="rId17" Type="http://schemas.openxmlformats.org/officeDocument/2006/relationships/hyperlink" Target="mailto:Brian.Vaughn@tn.gov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mailto:Jennifer.Thacker@tn.gov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rlocker@sctdd.org" TargetMode="External"/><Relationship Id="rId11" Type="http://schemas.openxmlformats.org/officeDocument/2006/relationships/hyperlink" Target="mailto:Kristie.Bennett@tn.gov" TargetMode="External"/><Relationship Id="rId5" Type="http://schemas.openxmlformats.org/officeDocument/2006/relationships/hyperlink" Target="mailto:Adillard@workforceessentials.com" TargetMode="External"/><Relationship Id="rId15" Type="http://schemas.openxmlformats.org/officeDocument/2006/relationships/hyperlink" Target="mailto:John.Alexander@tn.gov" TargetMode="External"/><Relationship Id="rId10" Type="http://schemas.openxmlformats.org/officeDocument/2006/relationships/hyperlink" Target="mailto:Camilla.Archer@tn.gov" TargetMode="External"/><Relationship Id="rId4" Type="http://schemas.openxmlformats.org/officeDocument/2006/relationships/hyperlink" Target="mailto:powell@nwtnworks.org" TargetMode="External"/><Relationship Id="rId9" Type="http://schemas.openxmlformats.org/officeDocument/2006/relationships/hyperlink" Target="mailto:Ginger.armstrong@tn.gov" TargetMode="External"/><Relationship Id="rId14" Type="http://schemas.openxmlformats.org/officeDocument/2006/relationships/hyperlink" Target="mailto:Patrick.S.Monday@tn.gov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Michele@sedev.org" TargetMode="External"/><Relationship Id="rId3" Type="http://schemas.openxmlformats.org/officeDocument/2006/relationships/hyperlink" Target="mailto:kguyette@workforcemidsouth.com" TargetMode="External"/><Relationship Id="rId7" Type="http://schemas.openxmlformats.org/officeDocument/2006/relationships/hyperlink" Target="mailto:BHull@ucworkforc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kizer@sctdd.org" TargetMode="External"/><Relationship Id="rId5" Type="http://schemas.openxmlformats.org/officeDocument/2006/relationships/hyperlink" Target="mailto:mrye@workforceessentials.com" TargetMode="External"/><Relationship Id="rId10" Type="http://schemas.openxmlformats.org/officeDocument/2006/relationships/hyperlink" Target="mailto:Lisa.Evans@ab-t.org" TargetMode="External"/><Relationship Id="rId4" Type="http://schemas.openxmlformats.org/officeDocument/2006/relationships/hyperlink" Target="mailto:jbane@nwtnworks.org" TargetMode="External"/><Relationship Id="rId9" Type="http://schemas.openxmlformats.org/officeDocument/2006/relationships/hyperlink" Target="mailto:TRandolph@ethr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24610D-98D7-44AB-BDC6-E1E182FC7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060989"/>
            <a:ext cx="10744200" cy="38610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EDAF678-F05A-4A30-95AF-8095F2F534F4}"/>
              </a:ext>
            </a:extLst>
          </p:cNvPr>
          <p:cNvSpPr txBox="1"/>
          <p:nvPr/>
        </p:nvSpPr>
        <p:spPr>
          <a:xfrm>
            <a:off x="609600" y="1594515"/>
            <a:ext cx="3317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West TN Regional Apprenticeship Director</a:t>
            </a:r>
          </a:p>
          <a:p>
            <a:pPr algn="ctr"/>
            <a:r>
              <a:rPr lang="en-US" sz="1400" dirty="0"/>
              <a:t>Shalondria Shaw</a:t>
            </a:r>
          </a:p>
          <a:p>
            <a:pPr algn="ctr"/>
            <a:r>
              <a:rPr lang="en-US" sz="14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Shalondria.Shaw@tn.gov</a:t>
            </a:r>
            <a:endParaRPr lang="en-US" sz="1400" dirty="0">
              <a:solidFill>
                <a:srgbClr val="0000CC"/>
              </a:solidFill>
            </a:endParaRPr>
          </a:p>
          <a:p>
            <a:pPr algn="ctr"/>
            <a:r>
              <a:rPr lang="en-US" sz="1400" dirty="0"/>
              <a:t>731-202-6027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29DF83-AE10-4519-8720-74A2D95D4390}"/>
              </a:ext>
            </a:extLst>
          </p:cNvPr>
          <p:cNvSpPr txBox="1"/>
          <p:nvPr/>
        </p:nvSpPr>
        <p:spPr>
          <a:xfrm flipH="1">
            <a:off x="4003246" y="1608908"/>
            <a:ext cx="3531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Middle TN Regional Apprenticeship Director</a:t>
            </a:r>
          </a:p>
          <a:p>
            <a:pPr algn="ctr"/>
            <a:r>
              <a:rPr lang="en-US" sz="1400" dirty="0"/>
              <a:t>Charlene Sands Russell</a:t>
            </a:r>
          </a:p>
          <a:p>
            <a:pPr algn="ctr"/>
            <a:r>
              <a:rPr lang="en-US" sz="1400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Charlene.Russell@tn.gov</a:t>
            </a:r>
            <a:endParaRPr lang="en-US" sz="1400" dirty="0">
              <a:solidFill>
                <a:srgbClr val="0000CC"/>
              </a:solidFill>
            </a:endParaRPr>
          </a:p>
          <a:p>
            <a:pPr algn="ctr"/>
            <a:r>
              <a:rPr lang="en-US" sz="1400" dirty="0"/>
              <a:t>931-303-7638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42B26CB-0AD6-48CB-A107-E5791BFC7EB5}"/>
              </a:ext>
            </a:extLst>
          </p:cNvPr>
          <p:cNvSpPr txBox="1"/>
          <p:nvPr/>
        </p:nvSpPr>
        <p:spPr>
          <a:xfrm rot="10800000" flipV="1">
            <a:off x="7464646" y="715648"/>
            <a:ext cx="3570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State Apprenticeship Director</a:t>
            </a:r>
          </a:p>
          <a:p>
            <a:pPr algn="ctr"/>
            <a:r>
              <a:rPr lang="en-US" sz="1400" dirty="0"/>
              <a:t>Holly Free-Ollard</a:t>
            </a:r>
          </a:p>
          <a:p>
            <a:pPr algn="ctr"/>
            <a:r>
              <a:rPr lang="en-US" sz="1400" dirty="0">
                <a:solidFill>
                  <a:srgbClr val="0000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Holly.Free-Ollard@tn.gov</a:t>
            </a:r>
            <a:endParaRPr lang="en-US" sz="1400" dirty="0">
              <a:solidFill>
                <a:srgbClr val="0000CC"/>
              </a:solidFill>
            </a:endParaRPr>
          </a:p>
          <a:p>
            <a:pPr algn="ctr"/>
            <a:r>
              <a:rPr lang="en-US" sz="1400" dirty="0"/>
              <a:t>865-973-8157</a:t>
            </a:r>
          </a:p>
        </p:txBody>
      </p:sp>
      <p:sp>
        <p:nvSpPr>
          <p:cNvPr id="29" name="Title 28">
            <a:extLst>
              <a:ext uri="{FF2B5EF4-FFF2-40B4-BE49-F238E27FC236}">
                <a16:creationId xmlns:a16="http://schemas.microsoft.com/office/drawing/2014/main" id="{FE53104D-EF34-4EA6-BA6D-3806981C9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Apprenticeship TN Contacts</a:t>
            </a:r>
          </a:p>
        </p:txBody>
      </p: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9A669F43-530D-4D46-92CF-0A7F926EA0B6}"/>
              </a:ext>
            </a:extLst>
          </p:cNvPr>
          <p:cNvCxnSpPr>
            <a:cxnSpLocks/>
          </p:cNvCxnSpPr>
          <p:nvPr/>
        </p:nvCxnSpPr>
        <p:spPr>
          <a:xfrm rot="16200000" flipV="1">
            <a:off x="5504241" y="2758667"/>
            <a:ext cx="335201" cy="3179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7FB129E-E56C-42C2-941D-BA0EC8CE019E}"/>
              </a:ext>
            </a:extLst>
          </p:cNvPr>
          <p:cNvSpPr txBox="1"/>
          <p:nvPr/>
        </p:nvSpPr>
        <p:spPr>
          <a:xfrm flipH="1">
            <a:off x="8915400" y="4102074"/>
            <a:ext cx="23561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State Apprenticeship Assistant Director</a:t>
            </a:r>
          </a:p>
          <a:p>
            <a:pPr algn="ctr"/>
            <a:r>
              <a:rPr lang="en-US" sz="1400" dirty="0"/>
              <a:t>Angela Salamy</a:t>
            </a:r>
          </a:p>
          <a:p>
            <a:pPr algn="ctr"/>
            <a:r>
              <a:rPr lang="en-US" sz="1400" u="sng" dirty="0">
                <a:solidFill>
                  <a:srgbClr val="0000CC"/>
                </a:solidFill>
              </a:rPr>
              <a:t>Angela.Salamy@tn.gov</a:t>
            </a:r>
          </a:p>
          <a:p>
            <a:pPr algn="ctr"/>
            <a:r>
              <a:rPr lang="en-US" sz="1400" dirty="0"/>
              <a:t>931-800-8838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0AE282A-9C01-4173-9700-283AB1B5B88B}"/>
              </a:ext>
            </a:extLst>
          </p:cNvPr>
          <p:cNvSpPr txBox="1"/>
          <p:nvPr/>
        </p:nvSpPr>
        <p:spPr>
          <a:xfrm flipH="1">
            <a:off x="918575" y="5411825"/>
            <a:ext cx="2699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Grants Program Manager</a:t>
            </a:r>
          </a:p>
          <a:p>
            <a:pPr algn="ctr"/>
            <a:r>
              <a:rPr lang="en-US" sz="1400" dirty="0"/>
              <a:t>LeAnn Blevins</a:t>
            </a:r>
          </a:p>
          <a:p>
            <a:pPr algn="ctr"/>
            <a:r>
              <a:rPr lang="en-US" sz="1400" dirty="0">
                <a:solidFill>
                  <a:srgbClr val="0000C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LeAnn.Blevins@tn.gov</a:t>
            </a:r>
            <a:r>
              <a:rPr lang="en-US" sz="1400" dirty="0">
                <a:solidFill>
                  <a:srgbClr val="0000CC"/>
                </a:solidFill>
              </a:rPr>
              <a:t> </a:t>
            </a:r>
          </a:p>
          <a:p>
            <a:pPr algn="ctr"/>
            <a:r>
              <a:rPr lang="en-US" sz="1400" dirty="0"/>
              <a:t>615-633-8084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A85C107-4B80-4C51-9449-42C9FBD5DCA0}"/>
              </a:ext>
            </a:extLst>
          </p:cNvPr>
          <p:cNvSpPr txBox="1"/>
          <p:nvPr/>
        </p:nvSpPr>
        <p:spPr>
          <a:xfrm flipH="1">
            <a:off x="5641677" y="5411823"/>
            <a:ext cx="21078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Apprenticeship Specialist</a:t>
            </a:r>
          </a:p>
          <a:p>
            <a:pPr algn="ctr"/>
            <a:r>
              <a:rPr lang="en-US" sz="1400" dirty="0"/>
              <a:t>Steffany Daniel</a:t>
            </a:r>
          </a:p>
          <a:p>
            <a:pPr algn="ctr"/>
            <a:r>
              <a:rPr lang="en-US" sz="1400" dirty="0">
                <a:solidFill>
                  <a:srgbClr val="0000CC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Steffany.S.Daniel@tn.gov</a:t>
            </a:r>
            <a:endParaRPr lang="en-US" sz="1400" dirty="0">
              <a:solidFill>
                <a:srgbClr val="0000CC"/>
              </a:solidFill>
            </a:endParaRPr>
          </a:p>
          <a:p>
            <a:pPr algn="ctr"/>
            <a:r>
              <a:rPr lang="en-US" sz="1400" dirty="0"/>
              <a:t>615-626-3595</a:t>
            </a:r>
          </a:p>
          <a:p>
            <a:pPr algn="ctr"/>
            <a:endParaRPr lang="en-US" sz="1400" dirty="0"/>
          </a:p>
        </p:txBody>
      </p: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F57DB157-88E5-4F44-823F-322B2F3436F1}"/>
              </a:ext>
            </a:extLst>
          </p:cNvPr>
          <p:cNvCxnSpPr>
            <a:cxnSpLocks/>
          </p:cNvCxnSpPr>
          <p:nvPr/>
        </p:nvCxnSpPr>
        <p:spPr>
          <a:xfrm rot="16200000" flipV="1">
            <a:off x="2009574" y="2851192"/>
            <a:ext cx="520256" cy="3181"/>
          </a:xfrm>
          <a:prstGeom prst="bentConnector3">
            <a:avLst>
              <a:gd name="adj1" fmla="val 4999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E13C2F07-5219-4060-8FB0-7F3439F671A7}"/>
              </a:ext>
            </a:extLst>
          </p:cNvPr>
          <p:cNvCxnSpPr>
            <a:cxnSpLocks/>
          </p:cNvCxnSpPr>
          <p:nvPr/>
        </p:nvCxnSpPr>
        <p:spPr>
          <a:xfrm rot="16200000" flipV="1">
            <a:off x="9083669" y="2714633"/>
            <a:ext cx="335201" cy="3179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3097C15-E520-449A-BBF3-F8AA9BC9B9FC}"/>
              </a:ext>
            </a:extLst>
          </p:cNvPr>
          <p:cNvSpPr txBox="1"/>
          <p:nvPr/>
        </p:nvSpPr>
        <p:spPr>
          <a:xfrm flipH="1">
            <a:off x="7675565" y="1608908"/>
            <a:ext cx="3218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East TN Regional Apprenticeship Director</a:t>
            </a:r>
          </a:p>
          <a:p>
            <a:pPr algn="ctr"/>
            <a:r>
              <a:rPr lang="en-US" sz="1400" dirty="0"/>
              <a:t>Jessica Barnett</a:t>
            </a:r>
          </a:p>
          <a:p>
            <a:pPr algn="ctr"/>
            <a:r>
              <a:rPr lang="en-US" sz="1400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Jessica.L.Barnett@tn.gov</a:t>
            </a:r>
            <a:endParaRPr lang="en-US" sz="1400" dirty="0">
              <a:solidFill>
                <a:srgbClr val="0000CC"/>
              </a:solidFill>
            </a:endParaRPr>
          </a:p>
          <a:p>
            <a:pPr algn="ctr"/>
            <a:r>
              <a:rPr lang="en-US" sz="1400" dirty="0"/>
              <a:t>423-440-0128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0D3B08-5D5A-408E-A320-22AF43821078}"/>
              </a:ext>
            </a:extLst>
          </p:cNvPr>
          <p:cNvSpPr txBox="1"/>
          <p:nvPr/>
        </p:nvSpPr>
        <p:spPr>
          <a:xfrm flipH="1">
            <a:off x="3069826" y="5411824"/>
            <a:ext cx="2699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Compliance Officer</a:t>
            </a:r>
          </a:p>
          <a:p>
            <a:pPr algn="ctr"/>
            <a:r>
              <a:rPr lang="en-US" sz="1400" dirty="0"/>
              <a:t>Lynn Kirby</a:t>
            </a:r>
          </a:p>
          <a:p>
            <a:pPr algn="ctr"/>
            <a:r>
              <a:rPr lang="en-US" sz="1400" dirty="0">
                <a:solidFill>
                  <a:srgbClr val="0000CC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Lynn.Kirby@tn.gov</a:t>
            </a:r>
            <a:endParaRPr lang="en-US" sz="1400" dirty="0">
              <a:solidFill>
                <a:srgbClr val="0000CC"/>
              </a:solidFill>
            </a:endParaRPr>
          </a:p>
          <a:p>
            <a:pPr algn="ctr"/>
            <a:r>
              <a:rPr lang="en-US" sz="1400" dirty="0"/>
              <a:t>615-330-1631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BB471C-0FA1-4134-B33C-97068CFAEE2E}"/>
              </a:ext>
            </a:extLst>
          </p:cNvPr>
          <p:cNvSpPr txBox="1"/>
          <p:nvPr/>
        </p:nvSpPr>
        <p:spPr>
          <a:xfrm flipH="1">
            <a:off x="7792927" y="5411823"/>
            <a:ext cx="26990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Administrative Services Assistant</a:t>
            </a:r>
          </a:p>
          <a:p>
            <a:pPr algn="ctr"/>
            <a:r>
              <a:rPr lang="en-US" sz="1400" dirty="0"/>
              <a:t>Monica Crosser</a:t>
            </a:r>
          </a:p>
          <a:p>
            <a:pPr algn="ctr"/>
            <a:r>
              <a:rPr lang="en-US" sz="1400" dirty="0">
                <a:solidFill>
                  <a:srgbClr val="0000CC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Monica.Crosser@tn.gov</a:t>
            </a:r>
            <a:endParaRPr lang="en-US" sz="1400" dirty="0">
              <a:solidFill>
                <a:srgbClr val="0000CC"/>
              </a:solidFill>
            </a:endParaRPr>
          </a:p>
          <a:p>
            <a:pPr algn="ctr"/>
            <a:r>
              <a:rPr lang="en-US" sz="1400" dirty="0"/>
              <a:t>615-393-1137</a:t>
            </a:r>
          </a:p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838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0818-9C9F-4087-9C88-7D97A053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Workforce Development Areas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02F04F05-1F56-4DCA-B27A-73C94F9222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10972800" cy="37403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2EBFC6-5279-4B19-9306-A9922399B32C}"/>
              </a:ext>
            </a:extLst>
          </p:cNvPr>
          <p:cNvSpPr txBox="1"/>
          <p:nvPr/>
        </p:nvSpPr>
        <p:spPr>
          <a:xfrm>
            <a:off x="4781550" y="1447800"/>
            <a:ext cx="262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Counties by Region</a:t>
            </a:r>
          </a:p>
        </p:txBody>
      </p:sp>
    </p:spTree>
    <p:extLst>
      <p:ext uri="{BB962C8B-B14F-4D97-AF65-F5344CB8AC3E}">
        <p14:creationId xmlns:p14="http://schemas.microsoft.com/office/powerpoint/2010/main" val="341186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82F6-6DC5-402D-960A-032E2B3B6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Local Business Service Team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5E8765-93A0-469B-9F11-8996A2944D80}"/>
              </a:ext>
            </a:extLst>
          </p:cNvPr>
          <p:cNvSpPr txBox="1"/>
          <p:nvPr/>
        </p:nvSpPr>
        <p:spPr>
          <a:xfrm>
            <a:off x="609600" y="4831976"/>
            <a:ext cx="1393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Business Services Contacts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59629798-B865-41A5-B336-2E512577D9F0}"/>
              </a:ext>
            </a:extLst>
          </p:cNvPr>
          <p:cNvSpPr txBox="1">
            <a:spLocks/>
          </p:cNvSpPr>
          <p:nvPr/>
        </p:nvSpPr>
        <p:spPr>
          <a:xfrm>
            <a:off x="2200480" y="4117588"/>
            <a:ext cx="2286000" cy="244524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▫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–"/>
              <a:defRPr sz="10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Wingdings" panose="05000000000000000000" pitchFamily="2" charset="2"/>
              <a:buChar char="§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»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000" b="1" dirty="0">
                <a:latin typeface="Open Sans"/>
              </a:rPr>
              <a:t>West TN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b="1" u="sng" dirty="0">
                <a:latin typeface="Open Sans"/>
              </a:rPr>
              <a:t>Greater Memphis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Roderick Woody 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901-573-1455</a:t>
            </a:r>
            <a:r>
              <a:rPr lang="en-US" sz="1000" dirty="0">
                <a:solidFill>
                  <a:srgbClr val="0000CC"/>
                </a:solidFill>
                <a:latin typeface="Open Sans"/>
              </a:rPr>
              <a:t> / </a:t>
            </a:r>
            <a:r>
              <a:rPr lang="en-US" sz="1000" dirty="0">
                <a:solidFill>
                  <a:srgbClr val="0000CC"/>
                </a:solidFill>
                <a:latin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000" b="1" u="sng" dirty="0">
              <a:latin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b="1" u="sng" dirty="0">
                <a:latin typeface="Open Sans"/>
              </a:rPr>
              <a:t>Northwest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Ginger Powell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731-286-3585 ext. 409 / </a:t>
            </a:r>
            <a:r>
              <a:rPr lang="en-US" sz="1000" u="sng" dirty="0">
                <a:solidFill>
                  <a:srgbClr val="0000CC"/>
                </a:solidFill>
                <a:latin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br>
              <a:rPr lang="en-US" sz="1000" dirty="0"/>
            </a:br>
            <a:endParaRPr lang="en-US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b="1" u="sng" dirty="0">
                <a:latin typeface="Open Sans"/>
              </a:rPr>
              <a:t>Southwest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Ginger Powell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731-286-3585 ext. 409 / </a:t>
            </a:r>
            <a:r>
              <a:rPr lang="en-US" sz="1000" dirty="0">
                <a:solidFill>
                  <a:srgbClr val="0000CC"/>
                </a:solidFill>
                <a:latin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b="1" dirty="0">
              <a:solidFill>
                <a:srgbClr val="0000CC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0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000" b="1" dirty="0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C656F8E3-F1CA-4740-87AF-8E72FD230CD0}"/>
              </a:ext>
            </a:extLst>
          </p:cNvPr>
          <p:cNvSpPr txBox="1">
            <a:spLocks/>
          </p:cNvSpPr>
          <p:nvPr/>
        </p:nvSpPr>
        <p:spPr>
          <a:xfrm>
            <a:off x="4757632" y="4117588"/>
            <a:ext cx="2286001" cy="252144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▫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–"/>
              <a:defRPr sz="10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Wingdings" panose="05000000000000000000" pitchFamily="2" charset="2"/>
              <a:buChar char="§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»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000" b="1" dirty="0">
                <a:latin typeface="Open Sans"/>
              </a:rPr>
              <a:t>Middle TN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b="1" u="sng" dirty="0">
                <a:latin typeface="Open Sans"/>
              </a:rPr>
              <a:t>Northern Middle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Andrea Dillard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931-206-1947 / </a:t>
            </a:r>
            <a:r>
              <a:rPr lang="en-US" sz="1000" u="sng" dirty="0">
                <a:solidFill>
                  <a:srgbClr val="0000CC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000" b="1" u="sng" dirty="0">
              <a:latin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b="1" u="sng" dirty="0">
                <a:latin typeface="Open Sans"/>
              </a:rPr>
              <a:t>Southern Middle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Regina Locker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931-309-1329 / </a:t>
            </a:r>
            <a:r>
              <a:rPr lang="en-US" sz="1000" dirty="0">
                <a:solidFill>
                  <a:srgbClr val="0000CC"/>
                </a:solidFill>
                <a:latin typeface="Open San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000" b="1" u="sng" dirty="0">
              <a:latin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b="1" u="sng" dirty="0">
                <a:latin typeface="Open Sans"/>
              </a:rPr>
              <a:t>Upper Cumberland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Jeremiah Miller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/>
              </a:rPr>
              <a:t>931-520-9590 / </a:t>
            </a:r>
            <a:r>
              <a:rPr lang="en-US" sz="1000" dirty="0">
                <a:solidFill>
                  <a:srgbClr val="0000CC"/>
                </a:solidFill>
                <a:latin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5D255C-1989-454A-9FA8-E1C1F6489948}"/>
              </a:ext>
            </a:extLst>
          </p:cNvPr>
          <p:cNvSpPr txBox="1"/>
          <p:nvPr/>
        </p:nvSpPr>
        <p:spPr>
          <a:xfrm>
            <a:off x="7579424" y="4170244"/>
            <a:ext cx="2411266" cy="255454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240"/>
              </a:spcBef>
            </a:pPr>
            <a:r>
              <a:rPr lang="en-US" sz="10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East TN</a:t>
            </a:r>
          </a:p>
          <a:p>
            <a:pPr>
              <a:spcBef>
                <a:spcPts val="240"/>
              </a:spcBef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r>
              <a:rPr lang="en-US" sz="1000" b="1" u="sng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Southeast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Maty Partin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423-424-4240 / </a:t>
            </a:r>
            <a:r>
              <a:rPr lang="en-US" sz="1000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endParaRPr lang="en-US" sz="1000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r>
              <a:rPr lang="en-US" sz="1000" b="1" u="sng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East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Ginger Armstrong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865-594-5500 / </a:t>
            </a:r>
            <a:r>
              <a:rPr lang="en-US" sz="1000" u="sng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u="sng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endParaRPr lang="en-US" sz="1000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r>
              <a:rPr lang="en-US" sz="1000" b="1" u="sng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Northeast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Camilla Archer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423-610-0222 ext. 208 / </a:t>
            </a:r>
            <a:r>
              <a:rPr lang="en-US" sz="1000" u="sng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56AB722-5B79-4928-AC18-224F986A5967}"/>
              </a:ext>
            </a:extLst>
          </p:cNvPr>
          <p:cNvCxnSpPr>
            <a:cxnSpLocks/>
          </p:cNvCxnSpPr>
          <p:nvPr/>
        </p:nvCxnSpPr>
        <p:spPr>
          <a:xfrm>
            <a:off x="773462" y="3962400"/>
            <a:ext cx="10902888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72AE2FF-1814-4729-A02F-B6B880E48E83}"/>
              </a:ext>
            </a:extLst>
          </p:cNvPr>
          <p:cNvSpPr txBox="1"/>
          <p:nvPr/>
        </p:nvSpPr>
        <p:spPr>
          <a:xfrm>
            <a:off x="815393" y="1984829"/>
            <a:ext cx="1088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Regional Directors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4CAF9AC5-2480-4A74-88C8-11EEE72155B2}"/>
              </a:ext>
            </a:extLst>
          </p:cNvPr>
          <p:cNvSpPr txBox="1">
            <a:spLocks/>
          </p:cNvSpPr>
          <p:nvPr/>
        </p:nvSpPr>
        <p:spPr>
          <a:xfrm>
            <a:off x="2166832" y="1187743"/>
            <a:ext cx="2590800" cy="256681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▫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–"/>
              <a:defRPr sz="10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Wingdings" panose="05000000000000000000" pitchFamily="2" charset="2"/>
              <a:buChar char="§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»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0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West TN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Director Grand West TN/ Regional Director, Northwest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Kristie Bennett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Kristie.Bennett@tn.gov</a:t>
            </a: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0" dirty="0">
              <a:solidFill>
                <a:srgbClr val="0000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Director, Greater Memphis</a:t>
            </a:r>
          </a:p>
          <a:p>
            <a:pPr marL="0" indent="0">
              <a:buNone/>
            </a:pPr>
            <a:r>
              <a:rPr lang="en-US" sz="10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Sabra Bledsoe</a:t>
            </a:r>
          </a:p>
          <a:p>
            <a:pPr marL="0" indent="0">
              <a:buNone/>
            </a:pP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Sabra.Bledsoe@tn.gov</a:t>
            </a: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>
              <a:buNone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Director, Southwest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Kristie Bennett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Kristie.Bennett@tn.gov</a:t>
            </a:r>
            <a:endParaRPr lang="en-US" sz="1000" dirty="0">
              <a:solidFill>
                <a:srgbClr val="0000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000" dirty="0">
              <a:solidFill>
                <a:srgbClr val="0000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18BC668D-5978-4089-8466-3F6D44A6AFAD}"/>
              </a:ext>
            </a:extLst>
          </p:cNvPr>
          <p:cNvSpPr txBox="1">
            <a:spLocks/>
          </p:cNvSpPr>
          <p:nvPr/>
        </p:nvSpPr>
        <p:spPr>
          <a:xfrm>
            <a:off x="4757632" y="1212014"/>
            <a:ext cx="2587752" cy="256946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▫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–"/>
              <a:defRPr sz="10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Wingdings" panose="05000000000000000000" pitchFamily="2" charset="2"/>
              <a:buChar char="§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»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0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Middle TN</a:t>
            </a: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Director Grand Middle TN/ Regional Director Southern Middle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Selina Moore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Selina.Moore@tn.gov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Director, Upper Cumberland</a:t>
            </a: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Sean Monday</a:t>
            </a: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Patrick.S.Monday@tn.gov</a:t>
            </a: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endParaRPr lang="en-US" sz="1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r>
              <a:rPr lang="en-US" sz="10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Director, Northern Middle</a:t>
            </a: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r>
              <a:rPr lang="en-US" sz="10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Alexander</a:t>
            </a:r>
          </a:p>
          <a:p>
            <a:pPr marL="0" indent="0" defTabSz="914400">
              <a:spcBef>
                <a:spcPts val="0"/>
              </a:spcBef>
              <a:buClrTx/>
              <a:buNone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John.Alexander@tn.gov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2EF19E7-DB9F-438C-A235-ACEE318BDFB5}"/>
              </a:ext>
            </a:extLst>
          </p:cNvPr>
          <p:cNvSpPr txBox="1">
            <a:spLocks/>
          </p:cNvSpPr>
          <p:nvPr/>
        </p:nvSpPr>
        <p:spPr>
          <a:xfrm>
            <a:off x="7746095" y="1187741"/>
            <a:ext cx="2587752" cy="256946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▫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–"/>
              <a:defRPr sz="10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Wingdings" panose="05000000000000000000" pitchFamily="2" charset="2"/>
              <a:buChar char="§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»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0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East TN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Director Grand East TN/ Regional Director Southeast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Jennifer Thacker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Jennifer.Thacker@tn.gov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 </a:t>
            </a:r>
          </a:p>
          <a:p>
            <a:pPr marL="0" indent="0">
              <a:spcBef>
                <a:spcPts val="240"/>
              </a:spcBef>
              <a:buNone/>
            </a:pPr>
            <a:endParaRPr lang="en-US" sz="500" dirty="0">
              <a:solidFill>
                <a:srgbClr val="0000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240"/>
              </a:spcBef>
              <a:buNone/>
            </a:pPr>
            <a:endParaRPr lang="en-US" sz="10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240"/>
              </a:spcBef>
              <a:buNone/>
            </a:pPr>
            <a:r>
              <a:rPr lang="en-US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Director East</a:t>
            </a:r>
          </a:p>
          <a:p>
            <a:pPr marL="0" indent="0">
              <a:spcBef>
                <a:spcPts val="240"/>
              </a:spcBef>
              <a:buNone/>
            </a:pP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Brian Vaughn</a:t>
            </a:r>
          </a:p>
          <a:p>
            <a:pPr marL="0" indent="0">
              <a:spcBef>
                <a:spcPts val="240"/>
              </a:spcBef>
              <a:buNone/>
            </a:pP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Brian.Vaughn@tn.gov</a:t>
            </a: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indent="0">
              <a:spcBef>
                <a:spcPts val="240"/>
              </a:spcBef>
              <a:buNone/>
            </a:pPr>
            <a:endParaRPr lang="en-US" sz="9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240"/>
              </a:spcBef>
              <a:buNone/>
            </a:pPr>
            <a:r>
              <a:rPr lang="en-US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 Director Northeast</a:t>
            </a:r>
          </a:p>
          <a:p>
            <a:pPr marL="0" indent="0">
              <a:spcBef>
                <a:spcPts val="240"/>
              </a:spcBef>
              <a:buNone/>
            </a:pP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Brian Decker</a:t>
            </a:r>
          </a:p>
          <a:p>
            <a:pPr marL="0" indent="0">
              <a:spcBef>
                <a:spcPts val="240"/>
              </a:spcBef>
              <a:buNone/>
            </a:pP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Brian.Decker@tn.gov</a:t>
            </a: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16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82F6-6DC5-402D-960A-032E2B3B6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Workforce Board Contacts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59629798-B865-41A5-B336-2E512577D9F0}"/>
              </a:ext>
            </a:extLst>
          </p:cNvPr>
          <p:cNvSpPr txBox="1">
            <a:spLocks/>
          </p:cNvSpPr>
          <p:nvPr/>
        </p:nvSpPr>
        <p:spPr>
          <a:xfrm>
            <a:off x="2057400" y="1447800"/>
            <a:ext cx="2563666" cy="2165866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▫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–"/>
              <a:defRPr sz="10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Wingdings" panose="05000000000000000000" pitchFamily="2" charset="2"/>
              <a:buChar char="§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»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000" b="1" u="sng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West TN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0" b="1" u="sng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Kyla Guyette, Greater Memphis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000" u="sng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kguyette@workforcemidsouth.com</a:t>
            </a:r>
            <a:r>
              <a:rPr lang="it-IT" sz="1000" u="sng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t-IT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901-512-7455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Jennifer Bane, Northwest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jbane@nwtnworks.org</a:t>
            </a: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731-286-3585 ext. 406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Jennifer Bane, Southwest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jbane@nwtnworks.org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731-286-3585 ext. 406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C656F8E3-F1CA-4740-87AF-8E72FD230CD0}"/>
              </a:ext>
            </a:extLst>
          </p:cNvPr>
          <p:cNvSpPr txBox="1">
            <a:spLocks/>
          </p:cNvSpPr>
          <p:nvPr/>
        </p:nvSpPr>
        <p:spPr>
          <a:xfrm>
            <a:off x="4751445" y="1447801"/>
            <a:ext cx="2689109" cy="2286000"/>
          </a:xfrm>
          <a:prstGeom prst="rect">
            <a:avLst/>
          </a:prstGeom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▫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–"/>
              <a:defRPr sz="105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Wingdings" panose="05000000000000000000" pitchFamily="2" charset="2"/>
              <a:buChar char="§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»"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1" u="sng" dirty="0">
                <a:latin typeface="Open Sans"/>
              </a:rPr>
              <a:t>Middle TN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u="sng" dirty="0">
              <a:latin typeface="Open Sans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Marla Rye, Northern Middle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u="sng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mrye@workforceessentials.com</a:t>
            </a: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931-206-3783 (C)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Barbara Kizer, Southern Middle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bkizer@sctdd.org</a:t>
            </a:r>
            <a:endParaRPr lang="en-US" sz="1000" dirty="0">
              <a:solidFill>
                <a:srgbClr val="0000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931-379-2903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Becky Hull, Upper Cumberland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00" u="sng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BHull@ucworkforce.org</a:t>
            </a: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931-520-9511 (O)</a:t>
            </a:r>
          </a:p>
          <a:p>
            <a:pPr marL="0" indent="0" fontAlgn="base">
              <a:buFont typeface="Arial" panose="020B0604020202020204" pitchFamily="34" charset="0"/>
              <a:buNone/>
            </a:pP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931-229-0435 (C) </a:t>
            </a:r>
          </a:p>
          <a:p>
            <a:pPr marL="0" indent="0" fontAlgn="base">
              <a:buFont typeface="Arial" panose="020B0604020202020204" pitchFamily="34" charset="0"/>
              <a:buNone/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5D255C-1989-454A-9FA8-E1C1F6489948}"/>
              </a:ext>
            </a:extLst>
          </p:cNvPr>
          <p:cNvSpPr txBox="1"/>
          <p:nvPr/>
        </p:nvSpPr>
        <p:spPr>
          <a:xfrm>
            <a:off x="7570933" y="1447800"/>
            <a:ext cx="2411266" cy="240065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u="sng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East TN</a:t>
            </a:r>
          </a:p>
          <a:p>
            <a:endParaRPr lang="en-US" sz="1000" b="1" u="sng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Michelle Holt, Southeast</a:t>
            </a:r>
          </a:p>
          <a:p>
            <a:r>
              <a:rPr lang="de-DE" sz="1000" u="sng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Michele@sedev.org</a:t>
            </a:r>
            <a:endParaRPr lang="de-DE" sz="1000" u="sng" dirty="0">
              <a:solidFill>
                <a:srgbClr val="0000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b="0" i="0" dirty="0">
                <a:solidFill>
                  <a:srgbClr val="201F1E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423-424-4210 (O)</a:t>
            </a:r>
          </a:p>
          <a:p>
            <a:r>
              <a:rPr lang="en-US" sz="1000" b="0" i="0" dirty="0">
                <a:solidFill>
                  <a:srgbClr val="201F1E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423-240-2180 (C)</a:t>
            </a:r>
          </a:p>
          <a:p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Tonya Randolph, East</a:t>
            </a:r>
          </a:p>
          <a:p>
            <a:pPr defTabSz="685800">
              <a:buClr>
                <a:srgbClr val="E71B1B"/>
              </a:buClr>
            </a:pPr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9"/>
              </a:rPr>
              <a:t>TRandolph@ethra.org</a:t>
            </a:r>
            <a:endParaRPr lang="en-US" sz="1000" dirty="0">
              <a:solidFill>
                <a:srgbClr val="0000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i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865-590-1052 ext. 7106 (O)</a:t>
            </a:r>
          </a:p>
          <a:p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865-705-8168 (C) </a:t>
            </a:r>
            <a:endParaRPr lang="en-US" sz="1000" i="0" dirty="0"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Lisa Evans, Northeast</a:t>
            </a:r>
          </a:p>
          <a:p>
            <a:r>
              <a:rPr lang="en-US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Lisa.Evans@ab-t.org</a:t>
            </a:r>
            <a:endParaRPr lang="en-US" sz="1000" dirty="0">
              <a:solidFill>
                <a:srgbClr val="0000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423-928-0224 (O)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0AB250-5838-40E6-8BF6-C8FFF8EC6B3A}"/>
              </a:ext>
            </a:extLst>
          </p:cNvPr>
          <p:cNvSpPr txBox="1"/>
          <p:nvPr/>
        </p:nvSpPr>
        <p:spPr>
          <a:xfrm>
            <a:off x="762496" y="2267635"/>
            <a:ext cx="1088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Executive  Directors</a:t>
            </a:r>
          </a:p>
        </p:txBody>
      </p:sp>
    </p:spTree>
    <p:extLst>
      <p:ext uri="{BB962C8B-B14F-4D97-AF65-F5344CB8AC3E}">
        <p14:creationId xmlns:p14="http://schemas.microsoft.com/office/powerpoint/2010/main" val="376872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owerPoint A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31636</TotalTime>
  <Words>540</Words>
  <Application>Microsoft Office PowerPoint</Application>
  <PresentationFormat>Widescreen</PresentationFormat>
  <Paragraphs>172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Open Sans</vt:lpstr>
      <vt:lpstr>Open Sans Light</vt:lpstr>
      <vt:lpstr>PermianSlabSerifTypeface</vt:lpstr>
      <vt:lpstr>Wingdings</vt:lpstr>
      <vt:lpstr>PowerPoint A</vt:lpstr>
      <vt:lpstr>Apprenticeship TN Contacts</vt:lpstr>
      <vt:lpstr>Local Workforce Development Areas</vt:lpstr>
      <vt:lpstr>Your Local Business Service Team</vt:lpstr>
      <vt:lpstr>Local Workforce Board Contacts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Workforce Area Contacts</dc:title>
  <dc:creator>Molly Wehlage</dc:creator>
  <cp:lastModifiedBy>Leigh Ray</cp:lastModifiedBy>
  <cp:revision>33</cp:revision>
  <cp:lastPrinted>2014-01-17T21:37:09Z</cp:lastPrinted>
  <dcterms:created xsi:type="dcterms:W3CDTF">2015-04-17T19:12:23Z</dcterms:created>
  <dcterms:modified xsi:type="dcterms:W3CDTF">2022-10-05T18:51:23Z</dcterms:modified>
</cp:coreProperties>
</file>