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6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0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9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4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8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3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0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0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8311-B70B-49D5-B550-7A0EFCB59BAA}" type="datetimeFigureOut">
              <a:rPr lang="en-US" smtClean="0"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2423E-579B-41C1-A732-DA65E8AC3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637309" y="5596560"/>
            <a:ext cx="2715490" cy="11090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H="1">
            <a:off x="2487982" y="6151078"/>
            <a:ext cx="15506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1180147" y="4786561"/>
            <a:ext cx="7667652" cy="809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6428449" y="3339422"/>
            <a:ext cx="2419350" cy="809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833812" y="3343292"/>
            <a:ext cx="2419350" cy="809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1238250" y="3343292"/>
            <a:ext cx="2419350" cy="809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 flipH="1" flipV="1">
            <a:off x="5817272" y="2698732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4226896" y="2698732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 flipV="1">
            <a:off x="4985132" y="2659562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 flipV="1">
            <a:off x="8420939" y="2672262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 flipV="1">
            <a:off x="6801289" y="2660632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 flipV="1">
            <a:off x="7619899" y="2659562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3225597" y="2651730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2412813" y="2659562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 flipV="1">
            <a:off x="1628684" y="2610354"/>
            <a:ext cx="6537" cy="881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437906" y="5436577"/>
            <a:ext cx="0" cy="2967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6846738" y="4019877"/>
            <a:ext cx="1606737" cy="481072"/>
            <a:chOff x="1658892" y="3995515"/>
            <a:chExt cx="1606737" cy="481072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3265629" y="3995515"/>
              <a:ext cx="0" cy="481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1658892" y="4043026"/>
              <a:ext cx="0" cy="432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1658893" y="4457631"/>
              <a:ext cx="16067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4249487" y="4019877"/>
            <a:ext cx="1606737" cy="481072"/>
            <a:chOff x="1658892" y="3995515"/>
            <a:chExt cx="1606737" cy="481072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3265629" y="3995515"/>
              <a:ext cx="0" cy="481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1658892" y="4043026"/>
              <a:ext cx="0" cy="432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1658893" y="4457631"/>
              <a:ext cx="16067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858963" y="3449780"/>
            <a:ext cx="2410372" cy="654801"/>
            <a:chOff x="3741800" y="3164691"/>
            <a:chExt cx="2410372" cy="654801"/>
          </a:xfrm>
        </p:grpSpPr>
        <p:grpSp>
          <p:nvGrpSpPr>
            <p:cNvPr id="59" name="Group 58"/>
            <p:cNvGrpSpPr/>
            <p:nvPr/>
          </p:nvGrpSpPr>
          <p:grpSpPr>
            <a:xfrm>
              <a:off x="3741800" y="3164691"/>
              <a:ext cx="2326242" cy="624643"/>
              <a:chOff x="3783003" y="4869765"/>
              <a:chExt cx="2326242" cy="624643"/>
            </a:xfrm>
            <a:solidFill>
              <a:schemeClr val="tx2"/>
            </a:solidFill>
          </p:grpSpPr>
          <p:sp>
            <p:nvSpPr>
              <p:cNvPr id="56" name="Rectangle 55"/>
              <p:cNvSpPr/>
              <p:nvPr/>
            </p:nvSpPr>
            <p:spPr>
              <a:xfrm>
                <a:off x="3783003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571447" y="4876800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373379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760972" y="3243165"/>
              <a:ext cx="720201" cy="461665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GNRC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Winner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83642" y="3195089"/>
              <a:ext cx="86853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Upper Cumberland Winner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13042" y="3173161"/>
              <a:ext cx="7884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South Central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Winner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2209799"/>
            <a:ext cx="127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NINE AAAD</a:t>
            </a:r>
          </a:p>
          <a:p>
            <a:r>
              <a:rPr lang="en-US" b="1" dirty="0" smtClean="0"/>
              <a:t>DISTRICTS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-40409" y="344741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THREE</a:t>
            </a:r>
          </a:p>
          <a:p>
            <a:r>
              <a:rPr lang="en-US" b="1" dirty="0" smtClean="0"/>
              <a:t>REGIONAL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-12523" y="4826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</a:t>
            </a:r>
          </a:p>
          <a:p>
            <a:r>
              <a:rPr lang="en-US" b="1" dirty="0" smtClean="0"/>
              <a:t>STATE</a:t>
            </a:r>
            <a:endParaRPr lang="en-US" b="1" dirty="0"/>
          </a:p>
        </p:txBody>
      </p:sp>
      <p:grpSp>
        <p:nvGrpSpPr>
          <p:cNvPr id="40" name="Group 39"/>
          <p:cNvGrpSpPr/>
          <p:nvPr/>
        </p:nvGrpSpPr>
        <p:grpSpPr>
          <a:xfrm>
            <a:off x="3749676" y="5943600"/>
            <a:ext cx="2755924" cy="762000"/>
            <a:chOff x="3616976" y="4038598"/>
            <a:chExt cx="2251543" cy="1406982"/>
          </a:xfrm>
        </p:grpSpPr>
        <p:sp>
          <p:nvSpPr>
            <p:cNvPr id="38" name="TextBox 37"/>
            <p:cNvSpPr txBox="1"/>
            <p:nvPr/>
          </p:nvSpPr>
          <p:spPr>
            <a:xfrm>
              <a:off x="3616976" y="4038600"/>
              <a:ext cx="2098024" cy="140698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2015 STATE CHAMPIONS</a:t>
              </a:r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675495" y="4038598"/>
              <a:ext cx="193024" cy="140698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38250" y="4876800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EAST TN CHAMPIONS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35795" y="4868396"/>
            <a:ext cx="261982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MIDDLE TN CHAMPIONS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41280" y="4869765"/>
            <a:ext cx="23622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WEST TN CHAMPIONS 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5050303" y="5507594"/>
            <a:ext cx="0" cy="4204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622380" y="5516097"/>
            <a:ext cx="0" cy="217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416081" y="5733369"/>
            <a:ext cx="52253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387468" y="3432453"/>
            <a:ext cx="2416012" cy="624643"/>
            <a:chOff x="3665703" y="3164691"/>
            <a:chExt cx="2416012" cy="624643"/>
          </a:xfrm>
          <a:solidFill>
            <a:schemeClr val="accent4">
              <a:lumMod val="75000"/>
            </a:schemeClr>
          </a:solidFill>
        </p:grpSpPr>
        <p:grpSp>
          <p:nvGrpSpPr>
            <p:cNvPr id="70" name="Group 69"/>
            <p:cNvGrpSpPr/>
            <p:nvPr/>
          </p:nvGrpSpPr>
          <p:grpSpPr>
            <a:xfrm>
              <a:off x="3741800" y="3164691"/>
              <a:ext cx="2326242" cy="624643"/>
              <a:chOff x="3783003" y="4869765"/>
              <a:chExt cx="2326242" cy="624643"/>
            </a:xfrm>
            <a:grpFill/>
          </p:grpSpPr>
          <p:sp>
            <p:nvSpPr>
              <p:cNvPr id="74" name="Rectangle 73"/>
              <p:cNvSpPr/>
              <p:nvPr/>
            </p:nvSpPr>
            <p:spPr>
              <a:xfrm>
                <a:off x="3783003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571447" y="4876800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373379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3665703" y="3235627"/>
              <a:ext cx="86454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Southwest Winner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346463" y="3239251"/>
              <a:ext cx="7352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ACMS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Winner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470879" y="3245828"/>
              <a:ext cx="85451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Northwest Winner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2" name="Straight Connector 81"/>
          <p:cNvCxnSpPr>
            <a:stCxn id="41" idx="0"/>
          </p:cNvCxnSpPr>
          <p:nvPr/>
        </p:nvCxnSpPr>
        <p:spPr>
          <a:xfrm flipH="1" flipV="1">
            <a:off x="2412814" y="3995516"/>
            <a:ext cx="6536" cy="8812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5008803" y="4067388"/>
            <a:ext cx="6537" cy="802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7631587" y="4050061"/>
            <a:ext cx="6537" cy="802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658892" y="3995515"/>
            <a:ext cx="1606737" cy="481072"/>
            <a:chOff x="1658892" y="3995515"/>
            <a:chExt cx="1606737" cy="481072"/>
          </a:xfrm>
        </p:grpSpPr>
        <p:cxnSp>
          <p:nvCxnSpPr>
            <p:cNvPr id="94" name="Straight Connector 93"/>
            <p:cNvCxnSpPr/>
            <p:nvPr/>
          </p:nvCxnSpPr>
          <p:spPr>
            <a:xfrm flipV="1">
              <a:off x="3265629" y="3995515"/>
              <a:ext cx="0" cy="481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66" idx="2"/>
            </p:cNvCxnSpPr>
            <p:nvPr/>
          </p:nvCxnSpPr>
          <p:spPr>
            <a:xfrm flipV="1">
              <a:off x="1658892" y="4043026"/>
              <a:ext cx="0" cy="432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658893" y="4457631"/>
              <a:ext cx="16067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290959" y="3425418"/>
            <a:ext cx="2349440" cy="663366"/>
            <a:chOff x="3741800" y="3164691"/>
            <a:chExt cx="2349440" cy="663366"/>
          </a:xfrm>
          <a:solidFill>
            <a:srgbClr val="FF0000"/>
          </a:solidFill>
        </p:grpSpPr>
        <p:grpSp>
          <p:nvGrpSpPr>
            <p:cNvPr id="62" name="Group 61"/>
            <p:cNvGrpSpPr/>
            <p:nvPr/>
          </p:nvGrpSpPr>
          <p:grpSpPr>
            <a:xfrm>
              <a:off x="3741800" y="3164691"/>
              <a:ext cx="2326242" cy="624643"/>
              <a:chOff x="3783003" y="4869765"/>
              <a:chExt cx="2326242" cy="624643"/>
            </a:xfrm>
            <a:grpFill/>
          </p:grpSpPr>
          <p:sp>
            <p:nvSpPr>
              <p:cNvPr id="66" name="Rectangle 65"/>
              <p:cNvSpPr/>
              <p:nvPr/>
            </p:nvSpPr>
            <p:spPr>
              <a:xfrm>
                <a:off x="3783003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73379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571447" y="4876800"/>
                <a:ext cx="735866" cy="617608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3741800" y="3249380"/>
              <a:ext cx="72020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First TN Winner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41701" y="3181726"/>
              <a:ext cx="74953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South-east Winner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520719" y="3259079"/>
              <a:ext cx="7884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East TN</a:t>
              </a:r>
              <a:br>
                <a:rPr lang="en-US" sz="1400" dirty="0" smtClean="0">
                  <a:solidFill>
                    <a:schemeClr val="bg1"/>
                  </a:solidFill>
                </a:rPr>
              </a:br>
              <a:r>
                <a:rPr lang="en-US" sz="1400" dirty="0" smtClean="0">
                  <a:solidFill>
                    <a:schemeClr val="bg1"/>
                  </a:solidFill>
                </a:rPr>
                <a:t>Winner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0" y="1143000"/>
            <a:ext cx="127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SENIOR</a:t>
            </a:r>
          </a:p>
          <a:p>
            <a:r>
              <a:rPr lang="en-US" b="1" dirty="0" smtClean="0"/>
              <a:t>CENTER</a:t>
            </a:r>
            <a:endParaRPr lang="en-US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3835292" y="2155593"/>
            <a:ext cx="2349440" cy="627012"/>
            <a:chOff x="3741800" y="3162322"/>
            <a:chExt cx="2349440" cy="627012"/>
          </a:xfrm>
        </p:grpSpPr>
        <p:grpSp>
          <p:nvGrpSpPr>
            <p:cNvPr id="125" name="Group 124"/>
            <p:cNvGrpSpPr/>
            <p:nvPr/>
          </p:nvGrpSpPr>
          <p:grpSpPr>
            <a:xfrm>
              <a:off x="3741800" y="3164691"/>
              <a:ext cx="2326242" cy="624643"/>
              <a:chOff x="3783003" y="4869765"/>
              <a:chExt cx="2326242" cy="624643"/>
            </a:xfrm>
            <a:solidFill>
              <a:schemeClr val="tx2"/>
            </a:solidFill>
          </p:grpSpPr>
          <p:sp>
            <p:nvSpPr>
              <p:cNvPr id="129" name="Rectangle 128"/>
              <p:cNvSpPr/>
              <p:nvPr/>
            </p:nvSpPr>
            <p:spPr>
              <a:xfrm>
                <a:off x="3783003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571447" y="4876800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373379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3784643" y="3206550"/>
              <a:ext cx="720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8 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341701" y="3162322"/>
              <a:ext cx="74953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8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518869" y="3211568"/>
              <a:ext cx="7884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10 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439894" y="2140635"/>
            <a:ext cx="2326242" cy="624643"/>
            <a:chOff x="3741800" y="3164691"/>
            <a:chExt cx="2326242" cy="624643"/>
          </a:xfrm>
          <a:solidFill>
            <a:schemeClr val="accent4">
              <a:lumMod val="75000"/>
            </a:schemeClr>
          </a:solidFill>
        </p:grpSpPr>
        <p:grpSp>
          <p:nvGrpSpPr>
            <p:cNvPr id="133" name="Group 132"/>
            <p:cNvGrpSpPr/>
            <p:nvPr/>
          </p:nvGrpSpPr>
          <p:grpSpPr>
            <a:xfrm>
              <a:off x="3741800" y="3164691"/>
              <a:ext cx="2326242" cy="624643"/>
              <a:chOff x="3783003" y="4869765"/>
              <a:chExt cx="2326242" cy="624643"/>
            </a:xfrm>
            <a:grpFill/>
          </p:grpSpPr>
          <p:sp>
            <p:nvSpPr>
              <p:cNvPr id="137" name="Rectangle 136"/>
              <p:cNvSpPr/>
              <p:nvPr/>
            </p:nvSpPr>
            <p:spPr>
              <a:xfrm>
                <a:off x="3783003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4571447" y="4876800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5373379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3749632" y="3223877"/>
              <a:ext cx="720201" cy="523220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10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355847" y="3220959"/>
              <a:ext cx="699534" cy="52322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5 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518869" y="3211568"/>
              <a:ext cx="7884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6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267288" y="2133600"/>
            <a:ext cx="2349440" cy="624643"/>
            <a:chOff x="3741800" y="3164691"/>
            <a:chExt cx="2349440" cy="624643"/>
          </a:xfrm>
          <a:solidFill>
            <a:srgbClr val="FF0000"/>
          </a:solidFill>
        </p:grpSpPr>
        <p:grpSp>
          <p:nvGrpSpPr>
            <p:cNvPr id="145" name="Group 144"/>
            <p:cNvGrpSpPr/>
            <p:nvPr/>
          </p:nvGrpSpPr>
          <p:grpSpPr>
            <a:xfrm>
              <a:off x="3741800" y="3164691"/>
              <a:ext cx="2326242" cy="624643"/>
              <a:chOff x="3783003" y="4869765"/>
              <a:chExt cx="2326242" cy="624643"/>
            </a:xfrm>
            <a:grpFill/>
          </p:grpSpPr>
          <p:sp>
            <p:nvSpPr>
              <p:cNvPr id="149" name="Rectangle 148"/>
              <p:cNvSpPr/>
              <p:nvPr/>
            </p:nvSpPr>
            <p:spPr>
              <a:xfrm>
                <a:off x="3783003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5373379" y="4869765"/>
                <a:ext cx="735866" cy="617608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571447" y="4876800"/>
                <a:ext cx="735866" cy="617608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TextBox 145"/>
            <p:cNvSpPr txBox="1"/>
            <p:nvPr/>
          </p:nvSpPr>
          <p:spPr>
            <a:xfrm>
              <a:off x="3757465" y="3218603"/>
              <a:ext cx="72020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11 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341701" y="3211568"/>
              <a:ext cx="74953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6 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542551" y="3225955"/>
              <a:ext cx="7884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10 Teams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1" name="Rectangle 160"/>
          <p:cNvSpPr/>
          <p:nvPr/>
        </p:nvSpPr>
        <p:spPr>
          <a:xfrm>
            <a:off x="1178791" y="1066800"/>
            <a:ext cx="7624689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1447801" y="1219200"/>
            <a:ext cx="7305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Senior Centers host regular Brain Games events during the year.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Each center sends </a:t>
            </a:r>
            <a:r>
              <a:rPr lang="en-US" b="1" dirty="0" smtClean="0">
                <a:solidFill>
                  <a:schemeClr val="bg1"/>
                </a:solidFill>
              </a:rPr>
              <a:t>ONE team </a:t>
            </a:r>
            <a:r>
              <a:rPr lang="en-US" dirty="0" smtClean="0">
                <a:solidFill>
                  <a:schemeClr val="bg1"/>
                </a:solidFill>
              </a:rPr>
              <a:t>to their District Competition.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Title 162"/>
          <p:cNvSpPr>
            <a:spLocks noGrp="1"/>
          </p:cNvSpPr>
          <p:nvPr>
            <p:ph type="title"/>
          </p:nvPr>
        </p:nvSpPr>
        <p:spPr>
          <a:xfrm>
            <a:off x="456358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 DARLING" panose="02000000000000000000" pitchFamily="2" charset="0"/>
              </a:rPr>
              <a:t>2015 Tennessee Senior Brain Games</a:t>
            </a:r>
            <a:endParaRPr lang="en-US" sz="3600" b="1" dirty="0">
              <a:latin typeface="AR DARLING" panose="02000000000000000000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4720" y="5827913"/>
            <a:ext cx="2596868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RETURNING CHAMPIONS: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MORRISTOWN</a:t>
            </a:r>
          </a:p>
        </p:txBody>
      </p:sp>
    </p:spTree>
    <p:extLst>
      <p:ext uri="{BB962C8B-B14F-4D97-AF65-F5344CB8AC3E}">
        <p14:creationId xmlns:p14="http://schemas.microsoft.com/office/powerpoint/2010/main" val="10161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2015 Tennessee Senior Brain Games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Tennessee Senior Brain Games</dc:title>
  <dc:creator>Allison Thigpen</dc:creator>
  <cp:lastModifiedBy>Allison Thigpen</cp:lastModifiedBy>
  <cp:revision>2</cp:revision>
  <dcterms:created xsi:type="dcterms:W3CDTF">2015-07-02T18:44:55Z</dcterms:created>
  <dcterms:modified xsi:type="dcterms:W3CDTF">2015-07-02T18:46:36Z</dcterms:modified>
</cp:coreProperties>
</file>