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65103" y="4406781"/>
            <a:ext cx="5842193" cy="101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hn.doe@tn.gov" TargetMode="Externa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3823" y="6066030"/>
            <a:ext cx="248602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919195"/>
                </a:solidFill>
                <a:latin typeface="Open Sans"/>
                <a:cs typeface="Open Sans"/>
              </a:rPr>
              <a:t>Wednesday, </a:t>
            </a:r>
            <a:r>
              <a:rPr dirty="0" sz="1400" spc="-5" b="1">
                <a:solidFill>
                  <a:srgbClr val="919195"/>
                </a:solidFill>
                <a:latin typeface="Open Sans"/>
                <a:cs typeface="Open Sans"/>
              </a:rPr>
              <a:t>January </a:t>
            </a:r>
            <a:r>
              <a:rPr dirty="0" sz="1400" b="1">
                <a:solidFill>
                  <a:srgbClr val="919195"/>
                </a:solidFill>
                <a:latin typeface="Open Sans"/>
                <a:cs typeface="Open Sans"/>
              </a:rPr>
              <a:t>8,</a:t>
            </a:r>
            <a:r>
              <a:rPr dirty="0" sz="1400" spc="-80" b="1">
                <a:solidFill>
                  <a:srgbClr val="919195"/>
                </a:solidFill>
                <a:latin typeface="Open Sans"/>
                <a:cs typeface="Open Sans"/>
              </a:rPr>
              <a:t> </a:t>
            </a:r>
            <a:r>
              <a:rPr dirty="0" sz="1400" b="1">
                <a:solidFill>
                  <a:srgbClr val="919195"/>
                </a:solidFill>
                <a:latin typeface="Open Sans"/>
                <a:cs typeface="Open Sans"/>
              </a:rPr>
              <a:t>2020</a:t>
            </a:r>
            <a:endParaRPr sz="14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919195"/>
                </a:solidFill>
                <a:latin typeface="Open Sans"/>
                <a:cs typeface="Open Sans"/>
              </a:rPr>
              <a:t>10:00 a.m. - 2:00</a:t>
            </a:r>
            <a:r>
              <a:rPr dirty="0" sz="1400" spc="-25" b="1">
                <a:solidFill>
                  <a:srgbClr val="919195"/>
                </a:solidFill>
                <a:latin typeface="Open Sans"/>
                <a:cs typeface="Open Sans"/>
              </a:rPr>
              <a:t> </a:t>
            </a:r>
            <a:r>
              <a:rPr dirty="0" sz="1400" b="1">
                <a:solidFill>
                  <a:srgbClr val="919195"/>
                </a:solidFill>
                <a:latin typeface="Open Sans"/>
                <a:cs typeface="Open Sans"/>
              </a:rPr>
              <a:t>p.m.</a:t>
            </a:r>
            <a:endParaRPr sz="1400">
              <a:latin typeface="Open Sans"/>
              <a:cs typeface="Ope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3823" y="6706110"/>
            <a:ext cx="2361565" cy="147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919195"/>
                </a:solidFill>
                <a:latin typeface="Open Sans"/>
                <a:cs typeface="Open Sans"/>
              </a:rPr>
              <a:t>Community</a:t>
            </a:r>
            <a:r>
              <a:rPr dirty="0" sz="1400" spc="-15" b="1">
                <a:solidFill>
                  <a:srgbClr val="919195"/>
                </a:solidFill>
                <a:latin typeface="Open Sans"/>
                <a:cs typeface="Open Sans"/>
              </a:rPr>
              <a:t> </a:t>
            </a:r>
            <a:r>
              <a:rPr dirty="0" sz="1400" spc="-5" b="1">
                <a:solidFill>
                  <a:srgbClr val="919195"/>
                </a:solidFill>
                <a:latin typeface="Open Sans"/>
                <a:cs typeface="Open Sans"/>
              </a:rPr>
              <a:t>Center</a:t>
            </a:r>
            <a:endParaRPr sz="1400">
              <a:latin typeface="Open Sans"/>
              <a:cs typeface="Open Sans"/>
            </a:endParaRPr>
          </a:p>
          <a:p>
            <a:pPr marL="12700" marR="1068705">
              <a:lnSpc>
                <a:spcPct val="100000"/>
              </a:lnSpc>
            </a:pPr>
            <a:r>
              <a:rPr dirty="0" sz="1400">
                <a:solidFill>
                  <a:srgbClr val="919195"/>
                </a:solidFill>
                <a:latin typeface="Open Sans"/>
                <a:cs typeface="Open Sans"/>
              </a:rPr>
              <a:t>123 S. Apple</a:t>
            </a:r>
            <a:r>
              <a:rPr dirty="0" sz="1400" spc="-100">
                <a:solidFill>
                  <a:srgbClr val="919195"/>
                </a:solidFill>
                <a:latin typeface="Open Sans"/>
                <a:cs typeface="Open Sans"/>
              </a:rPr>
              <a:t> </a:t>
            </a:r>
            <a:r>
              <a:rPr dirty="0" sz="1400">
                <a:solidFill>
                  <a:srgbClr val="919195"/>
                </a:solidFill>
                <a:latin typeface="Open Sans"/>
                <a:cs typeface="Open Sans"/>
              </a:rPr>
              <a:t>St.  City, </a:t>
            </a:r>
            <a:r>
              <a:rPr dirty="0" sz="1400" spc="-5">
                <a:solidFill>
                  <a:srgbClr val="919195"/>
                </a:solidFill>
                <a:latin typeface="Open Sans"/>
                <a:cs typeface="Open Sans"/>
              </a:rPr>
              <a:t>TN</a:t>
            </a:r>
            <a:r>
              <a:rPr dirty="0" sz="1400" spc="-55">
                <a:solidFill>
                  <a:srgbClr val="919195"/>
                </a:solidFill>
                <a:latin typeface="Open Sans"/>
                <a:cs typeface="Open Sans"/>
              </a:rPr>
              <a:t> </a:t>
            </a:r>
            <a:r>
              <a:rPr dirty="0" sz="1400">
                <a:solidFill>
                  <a:srgbClr val="919195"/>
                </a:solidFill>
                <a:latin typeface="Open Sans"/>
                <a:cs typeface="Open Sans"/>
              </a:rPr>
              <a:t>37219</a:t>
            </a:r>
            <a:endParaRPr sz="14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dirty="0" sz="1400" spc="-5">
                <a:solidFill>
                  <a:srgbClr val="919195"/>
                </a:solidFill>
                <a:latin typeface="Open Sans"/>
                <a:cs typeface="Open Sans"/>
              </a:rPr>
              <a:t>For more </a:t>
            </a:r>
            <a:r>
              <a:rPr dirty="0" sz="1400">
                <a:solidFill>
                  <a:srgbClr val="919195"/>
                </a:solidFill>
                <a:latin typeface="Open Sans"/>
                <a:cs typeface="Open Sans"/>
              </a:rPr>
              <a:t>information,</a:t>
            </a:r>
            <a:r>
              <a:rPr dirty="0" sz="1400" spc="-80">
                <a:solidFill>
                  <a:srgbClr val="919195"/>
                </a:solidFill>
                <a:latin typeface="Open Sans"/>
                <a:cs typeface="Open Sans"/>
              </a:rPr>
              <a:t> </a:t>
            </a:r>
            <a:r>
              <a:rPr dirty="0" sz="1400">
                <a:solidFill>
                  <a:srgbClr val="919195"/>
                </a:solidFill>
                <a:latin typeface="Open Sans"/>
                <a:cs typeface="Open Sans"/>
              </a:rPr>
              <a:t>email</a:t>
            </a:r>
            <a:endParaRPr sz="1400">
              <a:latin typeface="Open Sans"/>
              <a:cs typeface="Open Sans"/>
            </a:endParaRPr>
          </a:p>
          <a:p>
            <a:pPr marL="12700" marR="575945" indent="45720">
              <a:lnSpc>
                <a:spcPct val="100000"/>
              </a:lnSpc>
            </a:pPr>
            <a:r>
              <a:rPr dirty="0" sz="1400" spc="-5" b="1">
                <a:solidFill>
                  <a:srgbClr val="919195"/>
                </a:solidFill>
                <a:latin typeface="Open Sans"/>
                <a:cs typeface="Open Sans"/>
                <a:hlinkClick r:id="rId2"/>
              </a:rPr>
              <a:t>john.doe@tn.gov</a:t>
            </a:r>
            <a:r>
              <a:rPr dirty="0" sz="1400" spc="-75" b="1">
                <a:solidFill>
                  <a:srgbClr val="919195"/>
                </a:solidFill>
                <a:latin typeface="Open Sans"/>
                <a:cs typeface="Open Sans"/>
                <a:hlinkClick r:id="rId2"/>
              </a:rPr>
              <a:t> </a:t>
            </a:r>
            <a:r>
              <a:rPr dirty="0" sz="1400">
                <a:solidFill>
                  <a:srgbClr val="919195"/>
                </a:solidFill>
                <a:latin typeface="Open Sans"/>
                <a:cs typeface="Open Sans"/>
              </a:rPr>
              <a:t>or  </a:t>
            </a:r>
            <a:r>
              <a:rPr dirty="0" sz="1400" spc="-5">
                <a:solidFill>
                  <a:srgbClr val="919195"/>
                </a:solidFill>
                <a:latin typeface="Open Sans"/>
                <a:cs typeface="Open Sans"/>
              </a:rPr>
              <a:t>call</a:t>
            </a:r>
            <a:r>
              <a:rPr dirty="0" sz="1400" spc="-15">
                <a:solidFill>
                  <a:srgbClr val="919195"/>
                </a:solidFill>
                <a:latin typeface="Open Sans"/>
                <a:cs typeface="Open Sans"/>
              </a:rPr>
              <a:t> </a:t>
            </a:r>
            <a:r>
              <a:rPr dirty="0" sz="1400" b="1">
                <a:solidFill>
                  <a:srgbClr val="919195"/>
                </a:solidFill>
                <a:latin typeface="Open Sans"/>
                <a:cs typeface="Open Sans"/>
              </a:rPr>
              <a:t>555-555-5555.</a:t>
            </a:r>
            <a:endParaRPr sz="1400">
              <a:latin typeface="Open Sans"/>
              <a:cs typeface="Open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2815" y="6657406"/>
            <a:ext cx="2366645" cy="0"/>
          </a:xfrm>
          <a:custGeom>
            <a:avLst/>
            <a:gdLst/>
            <a:ahLst/>
            <a:cxnLst/>
            <a:rect l="l" t="t" r="r" b="b"/>
            <a:pathLst>
              <a:path w="2366645" h="0">
                <a:moveTo>
                  <a:pt x="0" y="0"/>
                </a:moveTo>
                <a:lnTo>
                  <a:pt x="2366111" y="0"/>
                </a:lnTo>
              </a:path>
            </a:pathLst>
          </a:custGeom>
          <a:ln w="38100">
            <a:solidFill>
              <a:srgbClr val="1F376D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7700" y="665740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F376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26485" y="665740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F376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22815" y="7447238"/>
            <a:ext cx="2366645" cy="0"/>
          </a:xfrm>
          <a:custGeom>
            <a:avLst/>
            <a:gdLst/>
            <a:ahLst/>
            <a:cxnLst/>
            <a:rect l="l" t="t" r="r" b="b"/>
            <a:pathLst>
              <a:path w="2366645" h="0">
                <a:moveTo>
                  <a:pt x="0" y="0"/>
                </a:moveTo>
                <a:lnTo>
                  <a:pt x="2366111" y="0"/>
                </a:lnTo>
              </a:path>
            </a:pathLst>
          </a:custGeom>
          <a:ln w="38100">
            <a:solidFill>
              <a:srgbClr val="1F376D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47700" y="744723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F376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26485" y="744723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F376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12902" y="9082459"/>
            <a:ext cx="6706870" cy="414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00"/>
              </a:spcBef>
            </a:pPr>
            <a:r>
              <a:rPr dirty="0" sz="850" b="1" i="1">
                <a:solidFill>
                  <a:srgbClr val="919195"/>
                </a:solidFill>
                <a:latin typeface="OpenSans-BoldItalic"/>
                <a:cs typeface="OpenSans-BoldItalic"/>
              </a:rPr>
              <a:t>American </a:t>
            </a:r>
            <a:r>
              <a:rPr dirty="0" sz="850" spc="-5" b="1" i="1">
                <a:solidFill>
                  <a:srgbClr val="919195"/>
                </a:solidFill>
                <a:latin typeface="OpenSans-BoldItalic"/>
                <a:cs typeface="OpenSans-BoldItalic"/>
              </a:rPr>
              <a:t>Job </a:t>
            </a:r>
            <a:r>
              <a:rPr dirty="0" sz="850" b="1" i="1">
                <a:solidFill>
                  <a:srgbClr val="919195"/>
                </a:solidFill>
                <a:latin typeface="OpenSans-BoldItalic"/>
                <a:cs typeface="OpenSans-BoldItalic"/>
              </a:rPr>
              <a:t>Center</a:t>
            </a:r>
            <a:endParaRPr sz="850">
              <a:latin typeface="OpenSans-BoldItalic"/>
              <a:cs typeface="OpenSans-BoldItalic"/>
            </a:endParaRPr>
          </a:p>
          <a:p>
            <a:pPr algn="ctr" marL="12065" marR="5080">
              <a:lnSpc>
                <a:spcPct val="100000"/>
              </a:lnSpc>
            </a:pPr>
            <a:r>
              <a:rPr dirty="0" sz="850" spc="-5" i="1">
                <a:solidFill>
                  <a:srgbClr val="919195"/>
                </a:solidFill>
                <a:latin typeface="Open Sans"/>
                <a:cs typeface="Open Sans"/>
              </a:rPr>
              <a:t>Tennessee </a:t>
            </a:r>
            <a:r>
              <a:rPr dirty="0" sz="850" i="1">
                <a:solidFill>
                  <a:srgbClr val="919195"/>
                </a:solidFill>
                <a:latin typeface="Open Sans"/>
                <a:cs typeface="Open Sans"/>
              </a:rPr>
              <a:t>is </a:t>
            </a:r>
            <a:r>
              <a:rPr dirty="0" sz="850" spc="-5" i="1">
                <a:solidFill>
                  <a:srgbClr val="919195"/>
                </a:solidFill>
                <a:latin typeface="Open Sans"/>
                <a:cs typeface="Open Sans"/>
              </a:rPr>
              <a:t>not </a:t>
            </a:r>
            <a:r>
              <a:rPr dirty="0" sz="850" i="1">
                <a:solidFill>
                  <a:srgbClr val="919195"/>
                </a:solidFill>
                <a:latin typeface="Open Sans"/>
                <a:cs typeface="Open Sans"/>
              </a:rPr>
              <a:t>responsible for </a:t>
            </a:r>
            <a:r>
              <a:rPr dirty="0" sz="850" spc="-5" i="1">
                <a:solidFill>
                  <a:srgbClr val="919195"/>
                </a:solidFill>
                <a:latin typeface="Open Sans"/>
                <a:cs typeface="Open Sans"/>
              </a:rPr>
              <a:t>the participation of </a:t>
            </a:r>
            <a:r>
              <a:rPr dirty="0" sz="850" i="1">
                <a:solidFill>
                  <a:srgbClr val="919195"/>
                </a:solidFill>
                <a:latin typeface="Open Sans"/>
                <a:cs typeface="Open Sans"/>
              </a:rPr>
              <a:t>any advertised </a:t>
            </a:r>
            <a:r>
              <a:rPr dirty="0" sz="850" spc="-5" i="1">
                <a:solidFill>
                  <a:srgbClr val="919195"/>
                </a:solidFill>
                <a:latin typeface="Open Sans"/>
                <a:cs typeface="Open Sans"/>
              </a:rPr>
              <a:t>employers </a:t>
            </a:r>
            <a:r>
              <a:rPr dirty="0" sz="850" i="1">
                <a:solidFill>
                  <a:srgbClr val="919195"/>
                </a:solidFill>
                <a:latin typeface="Open Sans"/>
                <a:cs typeface="Open Sans"/>
              </a:rPr>
              <a:t>at </a:t>
            </a:r>
            <a:r>
              <a:rPr dirty="0" sz="850" spc="-5" i="1">
                <a:solidFill>
                  <a:srgbClr val="919195"/>
                </a:solidFill>
                <a:latin typeface="Open Sans"/>
                <a:cs typeface="Open Sans"/>
              </a:rPr>
              <a:t>our hiring </a:t>
            </a:r>
            <a:r>
              <a:rPr dirty="0" sz="850" i="1">
                <a:solidFill>
                  <a:srgbClr val="919195"/>
                </a:solidFill>
                <a:latin typeface="Open Sans"/>
                <a:cs typeface="Open Sans"/>
              </a:rPr>
              <a:t>and resource </a:t>
            </a:r>
            <a:r>
              <a:rPr dirty="0" sz="850" spc="-5" i="1">
                <a:solidFill>
                  <a:srgbClr val="919195"/>
                </a:solidFill>
                <a:latin typeface="Open Sans"/>
                <a:cs typeface="Open Sans"/>
              </a:rPr>
              <a:t>events. We solicit their participation  </a:t>
            </a:r>
            <a:r>
              <a:rPr dirty="0" sz="850" i="1">
                <a:solidFill>
                  <a:srgbClr val="919195"/>
                </a:solidFill>
                <a:latin typeface="Open Sans"/>
                <a:cs typeface="Open Sans"/>
              </a:rPr>
              <a:t>in good faith </a:t>
            </a:r>
            <a:r>
              <a:rPr dirty="0" sz="850" spc="-5" i="1">
                <a:solidFill>
                  <a:srgbClr val="919195"/>
                </a:solidFill>
                <a:latin typeface="Open Sans"/>
                <a:cs typeface="Open Sans"/>
              </a:rPr>
              <a:t>that they may </a:t>
            </a:r>
            <a:r>
              <a:rPr dirty="0" sz="850" i="1">
                <a:solidFill>
                  <a:srgbClr val="919195"/>
                </a:solidFill>
                <a:latin typeface="Open Sans"/>
                <a:cs typeface="Open Sans"/>
              </a:rPr>
              <a:t>attend </a:t>
            </a:r>
            <a:r>
              <a:rPr dirty="0" sz="850" spc="-5" i="1">
                <a:solidFill>
                  <a:srgbClr val="919195"/>
                </a:solidFill>
                <a:latin typeface="Open Sans"/>
                <a:cs typeface="Open Sans"/>
              </a:rPr>
              <a:t>but </a:t>
            </a:r>
            <a:r>
              <a:rPr dirty="0" sz="850" i="1">
                <a:solidFill>
                  <a:srgbClr val="919195"/>
                </a:solidFill>
                <a:latin typeface="Open Sans"/>
                <a:cs typeface="Open Sans"/>
              </a:rPr>
              <a:t>acknowledge </a:t>
            </a:r>
            <a:r>
              <a:rPr dirty="0" sz="850" spc="-5" i="1">
                <a:solidFill>
                  <a:srgbClr val="919195"/>
                </a:solidFill>
                <a:latin typeface="Open Sans"/>
                <a:cs typeface="Open Sans"/>
              </a:rPr>
              <a:t>that unexpected events occur, </a:t>
            </a:r>
            <a:r>
              <a:rPr dirty="0" sz="850" i="1">
                <a:solidFill>
                  <a:srgbClr val="919195"/>
                </a:solidFill>
                <a:latin typeface="Open Sans"/>
                <a:cs typeface="Open Sans"/>
              </a:rPr>
              <a:t>which </a:t>
            </a:r>
            <a:r>
              <a:rPr dirty="0" sz="850" spc="-5" i="1">
                <a:solidFill>
                  <a:srgbClr val="919195"/>
                </a:solidFill>
                <a:latin typeface="Open Sans"/>
                <a:cs typeface="Open Sans"/>
              </a:rPr>
              <a:t>may prevent their</a:t>
            </a:r>
            <a:r>
              <a:rPr dirty="0" sz="850" spc="-15" i="1">
                <a:solidFill>
                  <a:srgbClr val="919195"/>
                </a:solidFill>
                <a:latin typeface="Open Sans"/>
                <a:cs typeface="Open Sans"/>
              </a:rPr>
              <a:t> </a:t>
            </a:r>
            <a:r>
              <a:rPr dirty="0" sz="850" i="1">
                <a:solidFill>
                  <a:srgbClr val="919195"/>
                </a:solidFill>
                <a:latin typeface="Open Sans"/>
                <a:cs typeface="Open Sans"/>
              </a:rPr>
              <a:t>attendance.</a:t>
            </a:r>
            <a:endParaRPr sz="850">
              <a:latin typeface="Open Sans"/>
              <a:cs typeface="Ope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98426" y="5431247"/>
            <a:ext cx="203898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" b="1">
                <a:solidFill>
                  <a:srgbClr val="1F376D"/>
                </a:solidFill>
                <a:latin typeface="Open Sans"/>
                <a:cs typeface="Open Sans"/>
              </a:rPr>
              <a:t>Event</a:t>
            </a:r>
            <a:r>
              <a:rPr dirty="0" sz="3000" spc="-85" b="1">
                <a:solidFill>
                  <a:srgbClr val="1F376D"/>
                </a:solidFill>
                <a:latin typeface="Open Sans"/>
                <a:cs typeface="Open Sans"/>
              </a:rPr>
              <a:t> </a:t>
            </a:r>
            <a:r>
              <a:rPr dirty="0" sz="3000" spc="-5" b="1">
                <a:solidFill>
                  <a:srgbClr val="1F376D"/>
                </a:solidFill>
                <a:latin typeface="Open Sans"/>
                <a:cs typeface="Open Sans"/>
              </a:rPr>
              <a:t>Title</a:t>
            </a:r>
            <a:endParaRPr sz="3000">
              <a:latin typeface="Open Sans"/>
              <a:cs typeface="Open San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7772400" cy="534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350" y="6350"/>
            <a:ext cx="7759700" cy="4507230"/>
          </a:xfrm>
          <a:custGeom>
            <a:avLst/>
            <a:gdLst/>
            <a:ahLst/>
            <a:cxnLst/>
            <a:rect l="l" t="t" r="r" b="b"/>
            <a:pathLst>
              <a:path w="7759700" h="4507230">
                <a:moveTo>
                  <a:pt x="0" y="4507230"/>
                </a:moveTo>
                <a:lnTo>
                  <a:pt x="7759700" y="4507230"/>
                </a:lnTo>
                <a:lnTo>
                  <a:pt x="7759700" y="0"/>
                </a:lnTo>
                <a:lnTo>
                  <a:pt x="0" y="0"/>
                </a:lnTo>
                <a:lnTo>
                  <a:pt x="0" y="4507230"/>
                </a:lnTo>
                <a:close/>
              </a:path>
            </a:pathLst>
          </a:custGeom>
          <a:solidFill>
            <a:srgbClr val="231F20">
              <a:alpha val="2500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350" y="6350"/>
            <a:ext cx="7759700" cy="4742180"/>
          </a:xfrm>
          <a:custGeom>
            <a:avLst/>
            <a:gdLst/>
            <a:ahLst/>
            <a:cxnLst/>
            <a:rect l="l" t="t" r="r" b="b"/>
            <a:pathLst>
              <a:path w="7759700" h="4742180">
                <a:moveTo>
                  <a:pt x="0" y="4742180"/>
                </a:moveTo>
                <a:lnTo>
                  <a:pt x="7759700" y="4742180"/>
                </a:lnTo>
                <a:lnTo>
                  <a:pt x="7759700" y="0"/>
                </a:lnTo>
                <a:lnTo>
                  <a:pt x="0" y="0"/>
                </a:lnTo>
                <a:lnTo>
                  <a:pt x="0" y="474218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63550" y="463550"/>
            <a:ext cx="6845300" cy="9131300"/>
          </a:xfrm>
          <a:custGeom>
            <a:avLst/>
            <a:gdLst/>
            <a:ahLst/>
            <a:cxnLst/>
            <a:rect l="l" t="t" r="r" b="b"/>
            <a:pathLst>
              <a:path w="6845300" h="9131300">
                <a:moveTo>
                  <a:pt x="0" y="9131300"/>
                </a:moveTo>
                <a:lnTo>
                  <a:pt x="6845300" y="9131300"/>
                </a:lnTo>
                <a:lnTo>
                  <a:pt x="6845300" y="0"/>
                </a:lnTo>
                <a:lnTo>
                  <a:pt x="0" y="0"/>
                </a:lnTo>
                <a:lnTo>
                  <a:pt x="0" y="9131300"/>
                </a:lnTo>
                <a:close/>
              </a:path>
            </a:pathLst>
          </a:custGeom>
          <a:ln w="25400">
            <a:solidFill>
              <a:srgbClr val="1F376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0" y="4513579"/>
            <a:ext cx="7772400" cy="858519"/>
          </a:xfrm>
          <a:custGeom>
            <a:avLst/>
            <a:gdLst/>
            <a:ahLst/>
            <a:cxnLst/>
            <a:rect l="l" t="t" r="r" b="b"/>
            <a:pathLst>
              <a:path w="7772400" h="858520">
                <a:moveTo>
                  <a:pt x="0" y="858520"/>
                </a:moveTo>
                <a:lnTo>
                  <a:pt x="7772400" y="858520"/>
                </a:lnTo>
                <a:lnTo>
                  <a:pt x="7772400" y="0"/>
                </a:lnTo>
                <a:lnTo>
                  <a:pt x="0" y="0"/>
                </a:lnTo>
                <a:lnTo>
                  <a:pt x="0" y="858520"/>
                </a:lnTo>
                <a:close/>
              </a:path>
            </a:pathLst>
          </a:custGeom>
          <a:solidFill>
            <a:srgbClr val="1F37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965103" y="4406781"/>
            <a:ext cx="5841365" cy="1016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HIRING</a:t>
            </a:r>
            <a:r>
              <a:rPr dirty="0" spc="-95"/>
              <a:t> </a:t>
            </a:r>
            <a:r>
              <a:rPr dirty="0" spc="-5"/>
              <a:t>EVENT</a:t>
            </a:r>
          </a:p>
        </p:txBody>
      </p:sp>
      <p:sp>
        <p:nvSpPr>
          <p:cNvPr id="18" name="object 18"/>
          <p:cNvSpPr/>
          <p:nvPr/>
        </p:nvSpPr>
        <p:spPr>
          <a:xfrm>
            <a:off x="628650" y="574637"/>
            <a:ext cx="2358657" cy="4542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618480" y="694858"/>
            <a:ext cx="1645919" cy="2384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191433" y="6066030"/>
            <a:ext cx="11531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919195"/>
                </a:solidFill>
                <a:latin typeface="Open Sans"/>
                <a:cs typeface="Open Sans"/>
              </a:rPr>
              <a:t>More</a:t>
            </a:r>
            <a:r>
              <a:rPr dirty="0" sz="1400" spc="-75" b="1">
                <a:solidFill>
                  <a:srgbClr val="919195"/>
                </a:solidFill>
                <a:latin typeface="Open Sans"/>
                <a:cs typeface="Open Sans"/>
              </a:rPr>
              <a:t> </a:t>
            </a:r>
            <a:r>
              <a:rPr dirty="0" sz="1400" spc="-5" b="1">
                <a:solidFill>
                  <a:srgbClr val="919195"/>
                </a:solidFill>
                <a:latin typeface="Open Sans"/>
                <a:cs typeface="Open Sans"/>
              </a:rPr>
              <a:t>Details</a:t>
            </a:r>
            <a:endParaRPr sz="14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1919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2020-01-13T20:02:12Z</dcterms:created>
  <dcterms:modified xsi:type="dcterms:W3CDTF">2020-01-13T20:02:12Z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2020-01-13T00:00:00Z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2020-01-13T00:00:00Z</vt:filetime>
  </property>
</Properties>
</file>