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400" cy="9263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350" y="6350"/>
            <a:ext cx="7759700" cy="8669020"/>
          </a:xfrm>
          <a:custGeom>
            <a:avLst/>
            <a:gdLst/>
            <a:ahLst/>
            <a:cxnLst/>
            <a:rect l="l" t="t" r="r" b="b"/>
            <a:pathLst>
              <a:path w="7759700" h="8669020">
                <a:moveTo>
                  <a:pt x="0" y="8668524"/>
                </a:moveTo>
                <a:lnTo>
                  <a:pt x="7759700" y="8668524"/>
                </a:lnTo>
                <a:lnTo>
                  <a:pt x="7759700" y="0"/>
                </a:lnTo>
                <a:lnTo>
                  <a:pt x="0" y="0"/>
                </a:lnTo>
                <a:lnTo>
                  <a:pt x="0" y="8668524"/>
                </a:lnTo>
                <a:close/>
              </a:path>
            </a:pathLst>
          </a:custGeom>
          <a:solidFill>
            <a:srgbClr val="231F20">
              <a:alpha val="61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350" y="6350"/>
            <a:ext cx="7759700" cy="10045700"/>
          </a:xfrm>
          <a:custGeom>
            <a:avLst/>
            <a:gdLst/>
            <a:ahLst/>
            <a:cxnLst/>
            <a:rect l="l" t="t" r="r" b="b"/>
            <a:pathLst>
              <a:path w="7759700" h="10045700">
                <a:moveTo>
                  <a:pt x="0" y="10045700"/>
                </a:moveTo>
                <a:lnTo>
                  <a:pt x="7759700" y="10045700"/>
                </a:lnTo>
                <a:lnTo>
                  <a:pt x="7759700" y="0"/>
                </a:lnTo>
                <a:lnTo>
                  <a:pt x="0" y="0"/>
                </a:lnTo>
                <a:lnTo>
                  <a:pt x="0" y="1004570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350" y="8674874"/>
            <a:ext cx="7759700" cy="1377315"/>
          </a:xfrm>
          <a:custGeom>
            <a:avLst/>
            <a:gdLst/>
            <a:ahLst/>
            <a:cxnLst/>
            <a:rect l="l" t="t" r="r" b="b"/>
            <a:pathLst>
              <a:path w="7759700" h="1377315">
                <a:moveTo>
                  <a:pt x="0" y="1377175"/>
                </a:moveTo>
                <a:lnTo>
                  <a:pt x="7759687" y="1377175"/>
                </a:lnTo>
                <a:lnTo>
                  <a:pt x="7759687" y="0"/>
                </a:lnTo>
                <a:lnTo>
                  <a:pt x="0" y="0"/>
                </a:lnTo>
                <a:lnTo>
                  <a:pt x="0" y="1377175"/>
                </a:lnTo>
                <a:close/>
              </a:path>
            </a:pathLst>
          </a:custGeom>
          <a:solidFill>
            <a:srgbClr val="1F37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350" y="8674861"/>
            <a:ext cx="7759700" cy="1377315"/>
          </a:xfrm>
          <a:custGeom>
            <a:avLst/>
            <a:gdLst/>
            <a:ahLst/>
            <a:cxnLst/>
            <a:rect l="l" t="t" r="r" b="b"/>
            <a:pathLst>
              <a:path w="7759700" h="1377315">
                <a:moveTo>
                  <a:pt x="0" y="1377188"/>
                </a:moveTo>
                <a:lnTo>
                  <a:pt x="7759700" y="1377188"/>
                </a:lnTo>
                <a:lnTo>
                  <a:pt x="7759700" y="0"/>
                </a:lnTo>
                <a:lnTo>
                  <a:pt x="0" y="0"/>
                </a:lnTo>
                <a:lnTo>
                  <a:pt x="0" y="1377188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44500" y="339687"/>
            <a:ext cx="2358657" cy="478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669280" y="447208"/>
            <a:ext cx="1645919" cy="2384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448036" y="6363970"/>
            <a:ext cx="1707514" cy="1510665"/>
          </a:xfrm>
          <a:custGeom>
            <a:avLst/>
            <a:gdLst/>
            <a:ahLst/>
            <a:cxnLst/>
            <a:rect l="l" t="t" r="r" b="b"/>
            <a:pathLst>
              <a:path w="1707514" h="1510665">
                <a:moveTo>
                  <a:pt x="1280566" y="0"/>
                </a:moveTo>
                <a:lnTo>
                  <a:pt x="426859" y="0"/>
                </a:lnTo>
                <a:lnTo>
                  <a:pt x="0" y="755218"/>
                </a:lnTo>
                <a:lnTo>
                  <a:pt x="426859" y="1510449"/>
                </a:lnTo>
                <a:lnTo>
                  <a:pt x="1280566" y="1510449"/>
                </a:lnTo>
                <a:lnTo>
                  <a:pt x="1707426" y="755218"/>
                </a:lnTo>
                <a:lnTo>
                  <a:pt x="1280566" y="0"/>
                </a:lnTo>
                <a:close/>
              </a:path>
            </a:pathLst>
          </a:custGeom>
          <a:solidFill>
            <a:srgbClr val="1F37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448036" y="6363970"/>
            <a:ext cx="1707514" cy="1510665"/>
          </a:xfrm>
          <a:custGeom>
            <a:avLst/>
            <a:gdLst/>
            <a:ahLst/>
            <a:cxnLst/>
            <a:rect l="l" t="t" r="r" b="b"/>
            <a:pathLst>
              <a:path w="1707514" h="1510665">
                <a:moveTo>
                  <a:pt x="1280566" y="0"/>
                </a:moveTo>
                <a:lnTo>
                  <a:pt x="426859" y="0"/>
                </a:lnTo>
                <a:lnTo>
                  <a:pt x="0" y="755218"/>
                </a:lnTo>
                <a:lnTo>
                  <a:pt x="426859" y="1510449"/>
                </a:lnTo>
                <a:lnTo>
                  <a:pt x="1280566" y="1510449"/>
                </a:lnTo>
                <a:lnTo>
                  <a:pt x="1707426" y="755218"/>
                </a:lnTo>
                <a:lnTo>
                  <a:pt x="1280566" y="0"/>
                </a:lnTo>
                <a:close/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2989501" y="6377976"/>
            <a:ext cx="1707514" cy="1510665"/>
          </a:xfrm>
          <a:custGeom>
            <a:avLst/>
            <a:gdLst/>
            <a:ahLst/>
            <a:cxnLst/>
            <a:rect l="l" t="t" r="r" b="b"/>
            <a:pathLst>
              <a:path w="1707514" h="1510665">
                <a:moveTo>
                  <a:pt x="1280566" y="0"/>
                </a:moveTo>
                <a:lnTo>
                  <a:pt x="426859" y="0"/>
                </a:lnTo>
                <a:lnTo>
                  <a:pt x="0" y="755218"/>
                </a:lnTo>
                <a:lnTo>
                  <a:pt x="426859" y="1510449"/>
                </a:lnTo>
                <a:lnTo>
                  <a:pt x="1280566" y="1510449"/>
                </a:lnTo>
                <a:lnTo>
                  <a:pt x="1707426" y="755218"/>
                </a:lnTo>
                <a:lnTo>
                  <a:pt x="1280566" y="0"/>
                </a:lnTo>
                <a:close/>
              </a:path>
            </a:pathLst>
          </a:custGeom>
          <a:solidFill>
            <a:srgbClr val="1F37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2989501" y="6377976"/>
            <a:ext cx="1707514" cy="1510665"/>
          </a:xfrm>
          <a:custGeom>
            <a:avLst/>
            <a:gdLst/>
            <a:ahLst/>
            <a:cxnLst/>
            <a:rect l="l" t="t" r="r" b="b"/>
            <a:pathLst>
              <a:path w="1707514" h="1510665">
                <a:moveTo>
                  <a:pt x="1280566" y="0"/>
                </a:moveTo>
                <a:lnTo>
                  <a:pt x="426859" y="0"/>
                </a:lnTo>
                <a:lnTo>
                  <a:pt x="0" y="755218"/>
                </a:lnTo>
                <a:lnTo>
                  <a:pt x="426859" y="1510449"/>
                </a:lnTo>
                <a:lnTo>
                  <a:pt x="1280566" y="1510449"/>
                </a:lnTo>
                <a:lnTo>
                  <a:pt x="1707426" y="755218"/>
                </a:lnTo>
                <a:lnTo>
                  <a:pt x="1280566" y="0"/>
                </a:lnTo>
                <a:close/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5638526" y="6365276"/>
            <a:ext cx="1707514" cy="1510665"/>
          </a:xfrm>
          <a:custGeom>
            <a:avLst/>
            <a:gdLst/>
            <a:ahLst/>
            <a:cxnLst/>
            <a:rect l="l" t="t" r="r" b="b"/>
            <a:pathLst>
              <a:path w="1707515" h="1510665">
                <a:moveTo>
                  <a:pt x="1280566" y="0"/>
                </a:moveTo>
                <a:lnTo>
                  <a:pt x="426859" y="0"/>
                </a:lnTo>
                <a:lnTo>
                  <a:pt x="0" y="755218"/>
                </a:lnTo>
                <a:lnTo>
                  <a:pt x="426859" y="1510449"/>
                </a:lnTo>
                <a:lnTo>
                  <a:pt x="1280566" y="1510449"/>
                </a:lnTo>
                <a:lnTo>
                  <a:pt x="1707413" y="755218"/>
                </a:lnTo>
                <a:lnTo>
                  <a:pt x="1280566" y="0"/>
                </a:lnTo>
                <a:close/>
              </a:path>
            </a:pathLst>
          </a:custGeom>
          <a:solidFill>
            <a:srgbClr val="1F37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5638526" y="6365276"/>
            <a:ext cx="1707514" cy="1510665"/>
          </a:xfrm>
          <a:custGeom>
            <a:avLst/>
            <a:gdLst/>
            <a:ahLst/>
            <a:cxnLst/>
            <a:rect l="l" t="t" r="r" b="b"/>
            <a:pathLst>
              <a:path w="1707515" h="1510665">
                <a:moveTo>
                  <a:pt x="1280566" y="0"/>
                </a:moveTo>
                <a:lnTo>
                  <a:pt x="426859" y="0"/>
                </a:lnTo>
                <a:lnTo>
                  <a:pt x="0" y="755218"/>
                </a:lnTo>
                <a:lnTo>
                  <a:pt x="426859" y="1510449"/>
                </a:lnTo>
                <a:lnTo>
                  <a:pt x="1280566" y="1510449"/>
                </a:lnTo>
                <a:lnTo>
                  <a:pt x="1707413" y="755218"/>
                </a:lnTo>
                <a:lnTo>
                  <a:pt x="1280566" y="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177" y="753671"/>
            <a:ext cx="6692044" cy="1918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ohn.doe@tn.gov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040" y="3258111"/>
            <a:ext cx="2661285" cy="24384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500" b="1">
                <a:solidFill>
                  <a:srgbClr val="FFFFFF"/>
                </a:solidFill>
                <a:latin typeface="Open Sans"/>
                <a:cs typeface="Open Sans"/>
              </a:rPr>
              <a:t>Wednesday, </a:t>
            </a:r>
            <a:r>
              <a:rPr dirty="0" sz="1500" spc="-5" b="1">
                <a:solidFill>
                  <a:srgbClr val="FFFFFF"/>
                </a:solidFill>
                <a:latin typeface="Open Sans"/>
                <a:cs typeface="Open Sans"/>
              </a:rPr>
              <a:t>January </a:t>
            </a:r>
            <a:r>
              <a:rPr dirty="0" sz="1500" b="1">
                <a:solidFill>
                  <a:srgbClr val="FFFFFF"/>
                </a:solidFill>
                <a:latin typeface="Open Sans"/>
                <a:cs typeface="Open Sans"/>
              </a:rPr>
              <a:t>8,</a:t>
            </a:r>
            <a:r>
              <a:rPr dirty="0" sz="1500" spc="-8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500" b="1">
                <a:solidFill>
                  <a:srgbClr val="FFFFFF"/>
                </a:solidFill>
                <a:latin typeface="Open Sans"/>
                <a:cs typeface="Open Sans"/>
              </a:rPr>
              <a:t>2020</a:t>
            </a:r>
            <a:endParaRPr sz="15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Open Sans"/>
                <a:cs typeface="Open Sans"/>
              </a:rPr>
              <a:t>10:00 a.m. - 2:00</a:t>
            </a:r>
            <a:r>
              <a:rPr dirty="0" sz="1500" spc="-2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500" b="1">
                <a:solidFill>
                  <a:srgbClr val="FFFFFF"/>
                </a:solidFill>
                <a:latin typeface="Open Sans"/>
                <a:cs typeface="Open Sans"/>
              </a:rPr>
              <a:t>p.m.</a:t>
            </a:r>
            <a:endParaRPr sz="15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Open Sans"/>
              <a:cs typeface="Open Sans"/>
            </a:endParaRPr>
          </a:p>
          <a:p>
            <a:pPr marL="12700" marR="959485">
              <a:lnSpc>
                <a:spcPct val="105600"/>
              </a:lnSpc>
            </a:pPr>
            <a:r>
              <a:rPr dirty="0" sz="1500">
                <a:solidFill>
                  <a:srgbClr val="FFFFFF"/>
                </a:solidFill>
                <a:latin typeface="Open Sans"/>
                <a:cs typeface="Open Sans"/>
              </a:rPr>
              <a:t>Community</a:t>
            </a:r>
            <a:r>
              <a:rPr dirty="0" sz="1500" spc="-10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500">
                <a:solidFill>
                  <a:srgbClr val="FFFFFF"/>
                </a:solidFill>
                <a:latin typeface="Open Sans"/>
                <a:cs typeface="Open Sans"/>
              </a:rPr>
              <a:t>Center  123 S. Apple</a:t>
            </a:r>
            <a:r>
              <a:rPr dirty="0" sz="1500" spc="-3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500">
                <a:solidFill>
                  <a:srgbClr val="FFFFFF"/>
                </a:solidFill>
                <a:latin typeface="Open Sans"/>
                <a:cs typeface="Open Sans"/>
              </a:rPr>
              <a:t>St.</a:t>
            </a:r>
            <a:endParaRPr sz="15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Open Sans"/>
                <a:cs typeface="Open Sans"/>
              </a:rPr>
              <a:t>City, </a:t>
            </a:r>
            <a:r>
              <a:rPr dirty="0" sz="1500" spc="-5">
                <a:solidFill>
                  <a:srgbClr val="FFFFFF"/>
                </a:solidFill>
                <a:latin typeface="Open Sans"/>
                <a:cs typeface="Open Sans"/>
              </a:rPr>
              <a:t>TN</a:t>
            </a:r>
            <a:r>
              <a:rPr dirty="0" sz="1500" spc="-10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500">
                <a:solidFill>
                  <a:srgbClr val="FFFFFF"/>
                </a:solidFill>
                <a:latin typeface="Open Sans"/>
                <a:cs typeface="Open Sans"/>
              </a:rPr>
              <a:t>37219</a:t>
            </a:r>
            <a:endParaRPr sz="15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Open Sans"/>
              <a:cs typeface="Open Sans"/>
            </a:endParaRPr>
          </a:p>
          <a:p>
            <a:pPr marL="12700" marR="19685">
              <a:lnSpc>
                <a:spcPct val="105600"/>
              </a:lnSpc>
            </a:pPr>
            <a:r>
              <a:rPr dirty="0" sz="1500" spc="-5">
                <a:solidFill>
                  <a:srgbClr val="FFFFFF"/>
                </a:solidFill>
                <a:latin typeface="Open Sans"/>
                <a:cs typeface="Open Sans"/>
              </a:rPr>
              <a:t>For more </a:t>
            </a:r>
            <a:r>
              <a:rPr dirty="0" sz="1500">
                <a:solidFill>
                  <a:srgbClr val="FFFFFF"/>
                </a:solidFill>
                <a:latin typeface="Open Sans"/>
                <a:cs typeface="Open Sans"/>
              </a:rPr>
              <a:t>information, </a:t>
            </a:r>
            <a:r>
              <a:rPr dirty="0" sz="1500" spc="-5">
                <a:solidFill>
                  <a:srgbClr val="FFFFFF"/>
                </a:solidFill>
                <a:latin typeface="Open Sans"/>
                <a:cs typeface="Open Sans"/>
              </a:rPr>
              <a:t>email  </a:t>
            </a:r>
            <a:r>
              <a:rPr dirty="0" sz="1500" spc="-5" b="1">
                <a:solidFill>
                  <a:srgbClr val="FFFFFF"/>
                </a:solidFill>
                <a:latin typeface="Open Sans"/>
                <a:cs typeface="Open Sans"/>
                <a:hlinkClick r:id="rId2"/>
              </a:rPr>
              <a:t>john.doe@tn.gov </a:t>
            </a:r>
            <a:r>
              <a:rPr dirty="0" sz="1500">
                <a:solidFill>
                  <a:srgbClr val="FFFFFF"/>
                </a:solidFill>
                <a:latin typeface="Open Sans"/>
                <a:cs typeface="Open Sans"/>
              </a:rPr>
              <a:t>or </a:t>
            </a:r>
            <a:r>
              <a:rPr dirty="0" sz="1500" spc="-5">
                <a:solidFill>
                  <a:srgbClr val="FFFFFF"/>
                </a:solidFill>
                <a:latin typeface="Open Sans"/>
                <a:cs typeface="Open Sans"/>
              </a:rPr>
              <a:t>call </a:t>
            </a:r>
            <a:r>
              <a:rPr dirty="0" sz="1500" b="1">
                <a:solidFill>
                  <a:srgbClr val="FFFFFF"/>
                </a:solidFill>
                <a:latin typeface="Open Sans"/>
                <a:cs typeface="Open Sans"/>
              </a:rPr>
              <a:t>555-  555-5555.</a:t>
            </a:r>
            <a:endParaRPr sz="150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6464" y="3894835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 h="0">
                <a:moveTo>
                  <a:pt x="0" y="0"/>
                </a:moveTo>
                <a:lnTo>
                  <a:pt x="2681947" y="0"/>
                </a:lnTo>
              </a:path>
            </a:pathLst>
          </a:custGeom>
          <a:ln w="381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0916" y="389483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66185" y="3894835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0401" y="4813300"/>
            <a:ext cx="2682240" cy="0"/>
          </a:xfrm>
          <a:custGeom>
            <a:avLst/>
            <a:gdLst/>
            <a:ahLst/>
            <a:cxnLst/>
            <a:rect l="l" t="t" r="r" b="b"/>
            <a:pathLst>
              <a:path w="2682240" h="0">
                <a:moveTo>
                  <a:pt x="0" y="0"/>
                </a:moveTo>
                <a:lnTo>
                  <a:pt x="2681947" y="0"/>
                </a:lnTo>
              </a:path>
            </a:pathLst>
          </a:custGeom>
          <a:ln w="3810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4852" y="481330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70122" y="4813300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4889" y="8930914"/>
            <a:ext cx="6840855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200" b="1" i="1">
                <a:solidFill>
                  <a:srgbClr val="FFFFFF"/>
                </a:solidFill>
                <a:latin typeface="OpenSans-BoldItalic"/>
                <a:cs typeface="OpenSans-BoldItalic"/>
              </a:rPr>
              <a:t>American </a:t>
            </a:r>
            <a:r>
              <a:rPr dirty="0" sz="1200" spc="-5" b="1" i="1">
                <a:solidFill>
                  <a:srgbClr val="FFFFFF"/>
                </a:solidFill>
                <a:latin typeface="OpenSans-BoldItalic"/>
                <a:cs typeface="OpenSans-BoldItalic"/>
              </a:rPr>
              <a:t>Job </a:t>
            </a:r>
            <a:r>
              <a:rPr dirty="0" sz="1200" b="1" i="1">
                <a:solidFill>
                  <a:srgbClr val="FFFFFF"/>
                </a:solidFill>
                <a:latin typeface="OpenSans-BoldItalic"/>
                <a:cs typeface="OpenSans-BoldItalic"/>
              </a:rPr>
              <a:t>Center</a:t>
            </a:r>
            <a:endParaRPr sz="1200">
              <a:latin typeface="OpenSans-BoldItalic"/>
              <a:cs typeface="OpenSans-BoldItalic"/>
            </a:endParaRPr>
          </a:p>
          <a:p>
            <a:pPr algn="ctr" marL="12700" marR="5080" indent="635">
              <a:lnSpc>
                <a:spcPct val="104200"/>
              </a:lnSpc>
            </a:pP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Tennessee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is </a:t>
            </a: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not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responsible for </a:t>
            </a: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the participation of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any advertised </a:t>
            </a: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employers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at </a:t>
            </a: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our hiring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and  resource </a:t>
            </a: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events. We solicit their participation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in good faith </a:t>
            </a: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that they may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attend </a:t>
            </a: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but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acknowledge </a:t>
            </a: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that  unexpected events occur,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which </a:t>
            </a:r>
            <a:r>
              <a:rPr dirty="0" sz="1200" spc="-5" i="1">
                <a:solidFill>
                  <a:srgbClr val="FFFFFF"/>
                </a:solidFill>
                <a:latin typeface="Open Sans"/>
                <a:cs typeface="Open Sans"/>
              </a:rPr>
              <a:t>may prevent their</a:t>
            </a:r>
            <a:r>
              <a:rPr dirty="0" sz="1200" spc="-10" i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Open Sans"/>
                <a:cs typeface="Open Sans"/>
              </a:rPr>
              <a:t>attendance.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0177" y="753671"/>
            <a:ext cx="6646545" cy="1918970"/>
          </a:xfrm>
          <a:prstGeom prst="rect"/>
        </p:spPr>
        <p:txBody>
          <a:bodyPr wrap="square" lIns="0" tIns="2451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30"/>
              </a:spcBef>
            </a:pPr>
            <a:r>
              <a:rPr dirty="0" spc="-5"/>
              <a:t>HIRING</a:t>
            </a:r>
            <a:r>
              <a:rPr dirty="0" spc="-95"/>
              <a:t> </a:t>
            </a:r>
            <a:r>
              <a:rPr dirty="0" spc="-5"/>
              <a:t>EVENT</a:t>
            </a:r>
          </a:p>
          <a:p>
            <a:pPr algn="ctr" marL="635">
              <a:lnSpc>
                <a:spcPct val="100000"/>
              </a:lnSpc>
              <a:spcBef>
                <a:spcPts val="715"/>
              </a:spcBef>
            </a:pPr>
            <a:r>
              <a:rPr dirty="0" sz="2900" spc="-5"/>
              <a:t>Event Title</a:t>
            </a:r>
            <a:endParaRPr sz="2900"/>
          </a:p>
        </p:txBody>
      </p:sp>
      <p:sp>
        <p:nvSpPr>
          <p:cNvPr id="11" name="object 11"/>
          <p:cNvSpPr txBox="1"/>
          <p:nvPr/>
        </p:nvSpPr>
        <p:spPr>
          <a:xfrm>
            <a:off x="3271329" y="7192836"/>
            <a:ext cx="11442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 marR="5080" indent="-7683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Bring 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copies</a:t>
            </a:r>
            <a:r>
              <a:rPr dirty="0" sz="1200" spc="-9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of  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your</a:t>
            </a:r>
            <a:r>
              <a:rPr dirty="0" sz="1200" spc="-35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resume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2748" y="7218236"/>
            <a:ext cx="1098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2448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Dress  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Professionally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32299" y="7154736"/>
            <a:ext cx="11201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View</a:t>
            </a:r>
            <a:r>
              <a:rPr dirty="0" sz="1200" spc="-100" b="1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Open Sans"/>
                <a:cs typeface="Open Sans"/>
              </a:rPr>
              <a:t>available  </a:t>
            </a:r>
            <a:r>
              <a:rPr dirty="0" sz="1200" spc="-5" b="1">
                <a:solidFill>
                  <a:srgbClr val="FFFFFF"/>
                </a:solidFill>
                <a:latin typeface="Open Sans"/>
                <a:cs typeface="Open Sans"/>
              </a:rPr>
              <a:t>jobs on  Jobs4TN.gov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71375" y="6537812"/>
            <a:ext cx="544195" cy="470534"/>
          </a:xfrm>
          <a:custGeom>
            <a:avLst/>
            <a:gdLst/>
            <a:ahLst/>
            <a:cxnLst/>
            <a:rect l="l" t="t" r="r" b="b"/>
            <a:pathLst>
              <a:path w="544195" h="470534">
                <a:moveTo>
                  <a:pt x="41744" y="381"/>
                </a:moveTo>
                <a:lnTo>
                  <a:pt x="38" y="23817"/>
                </a:lnTo>
                <a:lnTo>
                  <a:pt x="0" y="448614"/>
                </a:lnTo>
                <a:lnTo>
                  <a:pt x="9067" y="459711"/>
                </a:lnTo>
                <a:lnTo>
                  <a:pt x="20164" y="466274"/>
                </a:lnTo>
                <a:lnTo>
                  <a:pt x="33018" y="469388"/>
                </a:lnTo>
                <a:lnTo>
                  <a:pt x="47358" y="470141"/>
                </a:lnTo>
                <a:lnTo>
                  <a:pt x="449661" y="469803"/>
                </a:lnTo>
                <a:lnTo>
                  <a:pt x="485527" y="450732"/>
                </a:lnTo>
                <a:lnTo>
                  <a:pt x="499817" y="381218"/>
                </a:lnTo>
                <a:lnTo>
                  <a:pt x="509582" y="328163"/>
                </a:lnTo>
                <a:lnTo>
                  <a:pt x="515417" y="296722"/>
                </a:lnTo>
                <a:lnTo>
                  <a:pt x="22453" y="296722"/>
                </a:lnTo>
                <a:lnTo>
                  <a:pt x="22224" y="293687"/>
                </a:lnTo>
                <a:lnTo>
                  <a:pt x="21780" y="290601"/>
                </a:lnTo>
                <a:lnTo>
                  <a:pt x="21767" y="26314"/>
                </a:lnTo>
                <a:lnTo>
                  <a:pt x="24193" y="23888"/>
                </a:lnTo>
                <a:lnTo>
                  <a:pt x="180835" y="23817"/>
                </a:lnTo>
                <a:lnTo>
                  <a:pt x="176370" y="16723"/>
                </a:lnTo>
                <a:lnTo>
                  <a:pt x="162906" y="5934"/>
                </a:lnTo>
                <a:lnTo>
                  <a:pt x="148629" y="1271"/>
                </a:lnTo>
                <a:lnTo>
                  <a:pt x="84113" y="1271"/>
                </a:lnTo>
                <a:lnTo>
                  <a:pt x="41744" y="381"/>
                </a:lnTo>
                <a:close/>
              </a:path>
              <a:path w="544195" h="470534">
                <a:moveTo>
                  <a:pt x="449661" y="469803"/>
                </a:moveTo>
                <a:lnTo>
                  <a:pt x="298540" y="469803"/>
                </a:lnTo>
                <a:lnTo>
                  <a:pt x="449262" y="469849"/>
                </a:lnTo>
                <a:lnTo>
                  <a:pt x="449661" y="469803"/>
                </a:lnTo>
                <a:close/>
              </a:path>
              <a:path w="544195" h="470534">
                <a:moveTo>
                  <a:pt x="91439" y="110261"/>
                </a:moveTo>
                <a:lnTo>
                  <a:pt x="53200" y="142062"/>
                </a:lnTo>
                <a:lnTo>
                  <a:pt x="46035" y="180742"/>
                </a:lnTo>
                <a:lnTo>
                  <a:pt x="38636" y="219397"/>
                </a:lnTo>
                <a:lnTo>
                  <a:pt x="30833" y="258049"/>
                </a:lnTo>
                <a:lnTo>
                  <a:pt x="22453" y="296722"/>
                </a:lnTo>
                <a:lnTo>
                  <a:pt x="515417" y="296722"/>
                </a:lnTo>
                <a:lnTo>
                  <a:pt x="529272" y="222072"/>
                </a:lnTo>
                <a:lnTo>
                  <a:pt x="532214" y="206474"/>
                </a:lnTo>
                <a:lnTo>
                  <a:pt x="541591" y="158254"/>
                </a:lnTo>
                <a:lnTo>
                  <a:pt x="541553" y="156933"/>
                </a:lnTo>
                <a:lnTo>
                  <a:pt x="543674" y="155549"/>
                </a:lnTo>
                <a:lnTo>
                  <a:pt x="543674" y="132181"/>
                </a:lnTo>
                <a:lnTo>
                  <a:pt x="535969" y="121895"/>
                </a:lnTo>
                <a:lnTo>
                  <a:pt x="530013" y="115908"/>
                </a:lnTo>
                <a:lnTo>
                  <a:pt x="522855" y="112152"/>
                </a:lnTo>
                <a:lnTo>
                  <a:pt x="518021" y="110617"/>
                </a:lnTo>
                <a:lnTo>
                  <a:pt x="488454" y="110617"/>
                </a:lnTo>
                <a:lnTo>
                  <a:pt x="91439" y="110261"/>
                </a:lnTo>
                <a:close/>
              </a:path>
              <a:path w="544195" h="470534">
                <a:moveTo>
                  <a:pt x="509290" y="67362"/>
                </a:moveTo>
                <a:lnTo>
                  <a:pt x="309554" y="67362"/>
                </a:lnTo>
                <a:lnTo>
                  <a:pt x="468909" y="67411"/>
                </a:lnTo>
                <a:lnTo>
                  <a:pt x="479560" y="67891"/>
                </a:lnTo>
                <a:lnTo>
                  <a:pt x="485435" y="70284"/>
                </a:lnTo>
                <a:lnTo>
                  <a:pt x="487933" y="76026"/>
                </a:lnTo>
                <a:lnTo>
                  <a:pt x="488454" y="86550"/>
                </a:lnTo>
                <a:lnTo>
                  <a:pt x="488454" y="110617"/>
                </a:lnTo>
                <a:lnTo>
                  <a:pt x="518021" y="110617"/>
                </a:lnTo>
                <a:lnTo>
                  <a:pt x="511543" y="108559"/>
                </a:lnTo>
                <a:lnTo>
                  <a:pt x="511455" y="86550"/>
                </a:lnTo>
                <a:lnTo>
                  <a:pt x="511390" y="80695"/>
                </a:lnTo>
                <a:lnTo>
                  <a:pt x="509290" y="67362"/>
                </a:lnTo>
                <a:close/>
              </a:path>
              <a:path w="544195" h="470534">
                <a:moveTo>
                  <a:pt x="180835" y="23817"/>
                </a:moveTo>
                <a:lnTo>
                  <a:pt x="91312" y="23817"/>
                </a:lnTo>
                <a:lnTo>
                  <a:pt x="148526" y="24269"/>
                </a:lnTo>
                <a:lnTo>
                  <a:pt x="154254" y="27584"/>
                </a:lnTo>
                <a:lnTo>
                  <a:pt x="162737" y="36817"/>
                </a:lnTo>
                <a:lnTo>
                  <a:pt x="166293" y="43954"/>
                </a:lnTo>
                <a:lnTo>
                  <a:pt x="170472" y="50495"/>
                </a:lnTo>
                <a:lnTo>
                  <a:pt x="176782" y="58265"/>
                </a:lnTo>
                <a:lnTo>
                  <a:pt x="184286" y="63603"/>
                </a:lnTo>
                <a:lnTo>
                  <a:pt x="193099" y="66666"/>
                </a:lnTo>
                <a:lnTo>
                  <a:pt x="203339" y="67614"/>
                </a:lnTo>
                <a:lnTo>
                  <a:pt x="509290" y="67362"/>
                </a:lnTo>
                <a:lnTo>
                  <a:pt x="476718" y="44335"/>
                </a:lnTo>
                <a:lnTo>
                  <a:pt x="196824" y="44335"/>
                </a:lnTo>
                <a:lnTo>
                  <a:pt x="190550" y="41490"/>
                </a:lnTo>
                <a:lnTo>
                  <a:pt x="186804" y="33299"/>
                </a:lnTo>
                <a:lnTo>
                  <a:pt x="180835" y="23817"/>
                </a:lnTo>
                <a:close/>
              </a:path>
              <a:path w="544195" h="470534">
                <a:moveTo>
                  <a:pt x="362321" y="44023"/>
                </a:moveTo>
                <a:lnTo>
                  <a:pt x="196824" y="44335"/>
                </a:lnTo>
                <a:lnTo>
                  <a:pt x="476718" y="44335"/>
                </a:lnTo>
                <a:lnTo>
                  <a:pt x="474878" y="44107"/>
                </a:lnTo>
                <a:lnTo>
                  <a:pt x="362321" y="44023"/>
                </a:lnTo>
                <a:close/>
              </a:path>
              <a:path w="544195" h="470534">
                <a:moveTo>
                  <a:pt x="126339" y="0"/>
                </a:moveTo>
                <a:lnTo>
                  <a:pt x="105243" y="1132"/>
                </a:lnTo>
                <a:lnTo>
                  <a:pt x="84113" y="1271"/>
                </a:lnTo>
                <a:lnTo>
                  <a:pt x="148629" y="1271"/>
                </a:lnTo>
                <a:lnTo>
                  <a:pt x="146274" y="502"/>
                </a:lnTo>
                <a:lnTo>
                  <a:pt x="126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8291" y="6839288"/>
            <a:ext cx="448945" cy="224154"/>
          </a:xfrm>
          <a:custGeom>
            <a:avLst/>
            <a:gdLst/>
            <a:ahLst/>
            <a:cxnLst/>
            <a:rect l="l" t="t" r="r" b="b"/>
            <a:pathLst>
              <a:path w="448944" h="224154">
                <a:moveTo>
                  <a:pt x="103898" y="0"/>
                </a:moveTo>
                <a:lnTo>
                  <a:pt x="62813" y="44782"/>
                </a:lnTo>
                <a:lnTo>
                  <a:pt x="34742" y="92896"/>
                </a:lnTo>
                <a:lnTo>
                  <a:pt x="16245" y="141537"/>
                </a:lnTo>
                <a:lnTo>
                  <a:pt x="5329" y="186640"/>
                </a:lnTo>
                <a:lnTo>
                  <a:pt x="0" y="224142"/>
                </a:lnTo>
                <a:lnTo>
                  <a:pt x="448856" y="224142"/>
                </a:lnTo>
                <a:lnTo>
                  <a:pt x="438636" y="164566"/>
                </a:lnTo>
                <a:lnTo>
                  <a:pt x="193611" y="164566"/>
                </a:lnTo>
                <a:lnTo>
                  <a:pt x="114490" y="9131"/>
                </a:lnTo>
                <a:lnTo>
                  <a:pt x="110784" y="6172"/>
                </a:lnTo>
                <a:lnTo>
                  <a:pt x="107314" y="3174"/>
                </a:lnTo>
                <a:lnTo>
                  <a:pt x="103898" y="0"/>
                </a:lnTo>
                <a:close/>
              </a:path>
              <a:path w="448944" h="224154">
                <a:moveTo>
                  <a:pt x="185559" y="43891"/>
                </a:moveTo>
                <a:lnTo>
                  <a:pt x="207009" y="78549"/>
                </a:lnTo>
                <a:lnTo>
                  <a:pt x="193611" y="164566"/>
                </a:lnTo>
                <a:lnTo>
                  <a:pt x="438636" y="164566"/>
                </a:lnTo>
                <a:lnTo>
                  <a:pt x="438374" y="163042"/>
                </a:lnTo>
                <a:lnTo>
                  <a:pt x="260718" y="163042"/>
                </a:lnTo>
                <a:lnTo>
                  <a:pt x="246494" y="78536"/>
                </a:lnTo>
                <a:lnTo>
                  <a:pt x="264896" y="48958"/>
                </a:lnTo>
                <a:lnTo>
                  <a:pt x="228155" y="48958"/>
                </a:lnTo>
                <a:lnTo>
                  <a:pt x="217235" y="48627"/>
                </a:lnTo>
                <a:lnTo>
                  <a:pt x="206486" y="47653"/>
                </a:lnTo>
                <a:lnTo>
                  <a:pt x="195922" y="46065"/>
                </a:lnTo>
                <a:lnTo>
                  <a:pt x="185559" y="43891"/>
                </a:lnTo>
                <a:close/>
              </a:path>
              <a:path w="448944" h="224154">
                <a:moveTo>
                  <a:pt x="351472" y="876"/>
                </a:moveTo>
                <a:lnTo>
                  <a:pt x="349999" y="2209"/>
                </a:lnTo>
                <a:lnTo>
                  <a:pt x="345326" y="6235"/>
                </a:lnTo>
                <a:lnTo>
                  <a:pt x="343839" y="7492"/>
                </a:lnTo>
                <a:lnTo>
                  <a:pt x="342239" y="8750"/>
                </a:lnTo>
                <a:lnTo>
                  <a:pt x="338963" y="11404"/>
                </a:lnTo>
                <a:lnTo>
                  <a:pt x="335584" y="13906"/>
                </a:lnTo>
                <a:lnTo>
                  <a:pt x="332143" y="16319"/>
                </a:lnTo>
                <a:lnTo>
                  <a:pt x="260718" y="163042"/>
                </a:lnTo>
                <a:lnTo>
                  <a:pt x="438374" y="163042"/>
                </a:lnTo>
                <a:lnTo>
                  <a:pt x="434675" y="141478"/>
                </a:lnTo>
                <a:lnTo>
                  <a:pt x="413071" y="80741"/>
                </a:lnTo>
                <a:lnTo>
                  <a:pt x="388820" y="39011"/>
                </a:lnTo>
                <a:lnTo>
                  <a:pt x="366695" y="13363"/>
                </a:lnTo>
                <a:lnTo>
                  <a:pt x="351472" y="876"/>
                </a:lnTo>
                <a:close/>
              </a:path>
              <a:path w="448944" h="224154">
                <a:moveTo>
                  <a:pt x="267614" y="44589"/>
                </a:moveTo>
                <a:lnTo>
                  <a:pt x="231965" y="48958"/>
                </a:lnTo>
                <a:lnTo>
                  <a:pt x="264896" y="48958"/>
                </a:lnTo>
                <a:lnTo>
                  <a:pt x="267614" y="44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96304" y="6535514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59">
                <a:moveTo>
                  <a:pt x="170116" y="0"/>
                </a:moveTo>
                <a:lnTo>
                  <a:pt x="124949" y="6087"/>
                </a:lnTo>
                <a:lnTo>
                  <a:pt x="84327" y="23259"/>
                </a:lnTo>
                <a:lnTo>
                  <a:pt x="49887" y="49882"/>
                </a:lnTo>
                <a:lnTo>
                  <a:pt x="23262" y="84322"/>
                </a:lnTo>
                <a:lnTo>
                  <a:pt x="6088" y="124945"/>
                </a:lnTo>
                <a:lnTo>
                  <a:pt x="0" y="170116"/>
                </a:lnTo>
                <a:lnTo>
                  <a:pt x="6088" y="215283"/>
                </a:lnTo>
                <a:lnTo>
                  <a:pt x="23262" y="255905"/>
                </a:lnTo>
                <a:lnTo>
                  <a:pt x="49887" y="290345"/>
                </a:lnTo>
                <a:lnTo>
                  <a:pt x="84327" y="316970"/>
                </a:lnTo>
                <a:lnTo>
                  <a:pt x="124949" y="334144"/>
                </a:lnTo>
                <a:lnTo>
                  <a:pt x="170116" y="340233"/>
                </a:lnTo>
                <a:lnTo>
                  <a:pt x="215293" y="334144"/>
                </a:lnTo>
                <a:lnTo>
                  <a:pt x="255919" y="316970"/>
                </a:lnTo>
                <a:lnTo>
                  <a:pt x="290361" y="290345"/>
                </a:lnTo>
                <a:lnTo>
                  <a:pt x="316985" y="255905"/>
                </a:lnTo>
                <a:lnTo>
                  <a:pt x="334158" y="215283"/>
                </a:lnTo>
                <a:lnTo>
                  <a:pt x="340245" y="170116"/>
                </a:lnTo>
                <a:lnTo>
                  <a:pt x="334158" y="124945"/>
                </a:lnTo>
                <a:lnTo>
                  <a:pt x="316985" y="84322"/>
                </a:lnTo>
                <a:lnTo>
                  <a:pt x="290361" y="49882"/>
                </a:lnTo>
                <a:lnTo>
                  <a:pt x="255919" y="23259"/>
                </a:lnTo>
                <a:lnTo>
                  <a:pt x="215293" y="6087"/>
                </a:lnTo>
                <a:lnTo>
                  <a:pt x="170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49758" y="6626728"/>
            <a:ext cx="315595" cy="436880"/>
          </a:xfrm>
          <a:custGeom>
            <a:avLst/>
            <a:gdLst/>
            <a:ahLst/>
            <a:cxnLst/>
            <a:rect l="l" t="t" r="r" b="b"/>
            <a:pathLst>
              <a:path w="315594" h="436879">
                <a:moveTo>
                  <a:pt x="137835" y="0"/>
                </a:moveTo>
                <a:lnTo>
                  <a:pt x="98365" y="6588"/>
                </a:lnTo>
                <a:lnTo>
                  <a:pt x="64886" y="24853"/>
                </a:lnTo>
                <a:lnTo>
                  <a:pt x="29523" y="63321"/>
                </a:lnTo>
                <a:lnTo>
                  <a:pt x="11929" y="104882"/>
                </a:lnTo>
                <a:lnTo>
                  <a:pt x="4434" y="143179"/>
                </a:lnTo>
                <a:lnTo>
                  <a:pt x="3494" y="148704"/>
                </a:lnTo>
                <a:lnTo>
                  <a:pt x="2592" y="154419"/>
                </a:lnTo>
                <a:lnTo>
                  <a:pt x="1742" y="160337"/>
                </a:lnTo>
                <a:lnTo>
                  <a:pt x="0" y="182588"/>
                </a:lnTo>
                <a:lnTo>
                  <a:pt x="411" y="207212"/>
                </a:lnTo>
                <a:lnTo>
                  <a:pt x="2540" y="232751"/>
                </a:lnTo>
                <a:lnTo>
                  <a:pt x="6034" y="258724"/>
                </a:lnTo>
                <a:lnTo>
                  <a:pt x="22669" y="289669"/>
                </a:lnTo>
                <a:lnTo>
                  <a:pt x="37927" y="329091"/>
                </a:lnTo>
                <a:lnTo>
                  <a:pt x="50447" y="377824"/>
                </a:lnTo>
                <a:lnTo>
                  <a:pt x="58866" y="436702"/>
                </a:lnTo>
                <a:lnTo>
                  <a:pt x="315444" y="436702"/>
                </a:lnTo>
                <a:lnTo>
                  <a:pt x="313173" y="416145"/>
                </a:lnTo>
                <a:lnTo>
                  <a:pt x="311922" y="409206"/>
                </a:lnTo>
                <a:lnTo>
                  <a:pt x="139752" y="409206"/>
                </a:lnTo>
                <a:lnTo>
                  <a:pt x="139879" y="408978"/>
                </a:lnTo>
                <a:lnTo>
                  <a:pt x="77332" y="359829"/>
                </a:lnTo>
                <a:lnTo>
                  <a:pt x="97080" y="332866"/>
                </a:lnTo>
                <a:lnTo>
                  <a:pt x="73811" y="317695"/>
                </a:lnTo>
                <a:lnTo>
                  <a:pt x="61659" y="309649"/>
                </a:lnTo>
                <a:lnTo>
                  <a:pt x="56667" y="306040"/>
                </a:lnTo>
                <a:lnTo>
                  <a:pt x="54878" y="304177"/>
                </a:lnTo>
                <a:lnTo>
                  <a:pt x="56180" y="298331"/>
                </a:lnTo>
                <a:lnTo>
                  <a:pt x="62509" y="289914"/>
                </a:lnTo>
                <a:lnTo>
                  <a:pt x="69525" y="282326"/>
                </a:lnTo>
                <a:lnTo>
                  <a:pt x="72836" y="279031"/>
                </a:lnTo>
                <a:lnTo>
                  <a:pt x="302259" y="279031"/>
                </a:lnTo>
                <a:lnTo>
                  <a:pt x="298437" y="268055"/>
                </a:lnTo>
                <a:lnTo>
                  <a:pt x="290741" y="238132"/>
                </a:lnTo>
                <a:lnTo>
                  <a:pt x="284453" y="207049"/>
                </a:lnTo>
                <a:lnTo>
                  <a:pt x="278983" y="176060"/>
                </a:lnTo>
                <a:lnTo>
                  <a:pt x="275713" y="157241"/>
                </a:lnTo>
                <a:lnTo>
                  <a:pt x="272312" y="138747"/>
                </a:lnTo>
                <a:lnTo>
                  <a:pt x="268688" y="121094"/>
                </a:lnTo>
                <a:lnTo>
                  <a:pt x="264619" y="104139"/>
                </a:lnTo>
                <a:lnTo>
                  <a:pt x="263013" y="97067"/>
                </a:lnTo>
                <a:lnTo>
                  <a:pt x="249117" y="61412"/>
                </a:lnTo>
                <a:lnTo>
                  <a:pt x="221863" y="26808"/>
                </a:lnTo>
                <a:lnTo>
                  <a:pt x="178018" y="6413"/>
                </a:lnTo>
                <a:lnTo>
                  <a:pt x="148253" y="419"/>
                </a:lnTo>
                <a:lnTo>
                  <a:pt x="137835" y="0"/>
                </a:lnTo>
                <a:close/>
              </a:path>
              <a:path w="315594" h="436879">
                <a:moveTo>
                  <a:pt x="139968" y="409041"/>
                </a:moveTo>
                <a:lnTo>
                  <a:pt x="139752" y="409206"/>
                </a:lnTo>
                <a:lnTo>
                  <a:pt x="140159" y="409206"/>
                </a:lnTo>
                <a:lnTo>
                  <a:pt x="139968" y="409041"/>
                </a:lnTo>
                <a:close/>
              </a:path>
              <a:path w="315594" h="436879">
                <a:moveTo>
                  <a:pt x="302259" y="279031"/>
                </a:moveTo>
                <a:lnTo>
                  <a:pt x="207088" y="279031"/>
                </a:lnTo>
                <a:lnTo>
                  <a:pt x="219484" y="291033"/>
                </a:lnTo>
                <a:lnTo>
                  <a:pt x="225487" y="297653"/>
                </a:lnTo>
                <a:lnTo>
                  <a:pt x="182844" y="332866"/>
                </a:lnTo>
                <a:lnTo>
                  <a:pt x="202605" y="359829"/>
                </a:lnTo>
                <a:lnTo>
                  <a:pt x="140251" y="408825"/>
                </a:lnTo>
                <a:lnTo>
                  <a:pt x="140159" y="409206"/>
                </a:lnTo>
                <a:lnTo>
                  <a:pt x="311922" y="409206"/>
                </a:lnTo>
                <a:lnTo>
                  <a:pt x="308626" y="390913"/>
                </a:lnTo>
                <a:lnTo>
                  <a:pt x="301005" y="362598"/>
                </a:lnTo>
                <a:lnTo>
                  <a:pt x="289511" y="332790"/>
                </a:lnTo>
                <a:lnTo>
                  <a:pt x="298083" y="328523"/>
                </a:lnTo>
                <a:lnTo>
                  <a:pt x="304878" y="323976"/>
                </a:lnTo>
                <a:lnTo>
                  <a:pt x="305437" y="322833"/>
                </a:lnTo>
                <a:lnTo>
                  <a:pt x="305297" y="320471"/>
                </a:lnTo>
                <a:lnTo>
                  <a:pt x="304624" y="319404"/>
                </a:lnTo>
                <a:lnTo>
                  <a:pt x="303544" y="318858"/>
                </a:lnTo>
                <a:lnTo>
                  <a:pt x="298783" y="316138"/>
                </a:lnTo>
                <a:lnTo>
                  <a:pt x="288073" y="308832"/>
                </a:lnTo>
                <a:lnTo>
                  <a:pt x="276005" y="297820"/>
                </a:lnTo>
                <a:lnTo>
                  <a:pt x="267172" y="283984"/>
                </a:lnTo>
                <a:lnTo>
                  <a:pt x="303984" y="283984"/>
                </a:lnTo>
                <a:lnTo>
                  <a:pt x="302259" y="279031"/>
                </a:lnTo>
                <a:close/>
              </a:path>
              <a:path w="315594" h="436879">
                <a:moveTo>
                  <a:pt x="207088" y="279031"/>
                </a:moveTo>
                <a:lnTo>
                  <a:pt x="72836" y="279031"/>
                </a:lnTo>
                <a:lnTo>
                  <a:pt x="139968" y="408825"/>
                </a:lnTo>
                <a:lnTo>
                  <a:pt x="207088" y="279031"/>
                </a:lnTo>
                <a:close/>
              </a:path>
              <a:path w="315594" h="436879">
                <a:moveTo>
                  <a:pt x="303984" y="283984"/>
                </a:moveTo>
                <a:lnTo>
                  <a:pt x="267172" y="283984"/>
                </a:lnTo>
                <a:lnTo>
                  <a:pt x="275040" y="290362"/>
                </a:lnTo>
                <a:lnTo>
                  <a:pt x="283772" y="295000"/>
                </a:lnTo>
                <a:lnTo>
                  <a:pt x="293614" y="298346"/>
                </a:lnTo>
                <a:lnTo>
                  <a:pt x="304535" y="300786"/>
                </a:lnTo>
                <a:lnTo>
                  <a:pt x="305741" y="301015"/>
                </a:lnTo>
                <a:lnTo>
                  <a:pt x="306961" y="300558"/>
                </a:lnTo>
                <a:lnTo>
                  <a:pt x="307735" y="299592"/>
                </a:lnTo>
                <a:lnTo>
                  <a:pt x="308497" y="298691"/>
                </a:lnTo>
                <a:lnTo>
                  <a:pt x="308713" y="297357"/>
                </a:lnTo>
                <a:lnTo>
                  <a:pt x="308243" y="296214"/>
                </a:lnTo>
                <a:lnTo>
                  <a:pt x="303984" y="283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47253" y="6535502"/>
            <a:ext cx="690245" cy="501650"/>
          </a:xfrm>
          <a:custGeom>
            <a:avLst/>
            <a:gdLst/>
            <a:ahLst/>
            <a:cxnLst/>
            <a:rect l="l" t="t" r="r" b="b"/>
            <a:pathLst>
              <a:path w="690245" h="501650">
                <a:moveTo>
                  <a:pt x="611593" y="0"/>
                </a:moveTo>
                <a:lnTo>
                  <a:pt x="78371" y="0"/>
                </a:lnTo>
                <a:lnTo>
                  <a:pt x="61684" y="3207"/>
                </a:lnTo>
                <a:lnTo>
                  <a:pt x="48064" y="11952"/>
                </a:lnTo>
                <a:lnTo>
                  <a:pt x="38886" y="24919"/>
                </a:lnTo>
                <a:lnTo>
                  <a:pt x="35521" y="40792"/>
                </a:lnTo>
                <a:lnTo>
                  <a:pt x="35521" y="350761"/>
                </a:lnTo>
                <a:lnTo>
                  <a:pt x="38631" y="365999"/>
                </a:lnTo>
                <a:lnTo>
                  <a:pt x="47145" y="378569"/>
                </a:lnTo>
                <a:lnTo>
                  <a:pt x="59846" y="387360"/>
                </a:lnTo>
                <a:lnTo>
                  <a:pt x="75514" y="391261"/>
                </a:lnTo>
                <a:lnTo>
                  <a:pt x="21259" y="435381"/>
                </a:lnTo>
                <a:lnTo>
                  <a:pt x="14998" y="438111"/>
                </a:lnTo>
                <a:lnTo>
                  <a:pt x="9690" y="442429"/>
                </a:lnTo>
                <a:lnTo>
                  <a:pt x="5943" y="447840"/>
                </a:lnTo>
                <a:lnTo>
                  <a:pt x="5473" y="448208"/>
                </a:lnTo>
                <a:lnTo>
                  <a:pt x="5727" y="448208"/>
                </a:lnTo>
                <a:lnTo>
                  <a:pt x="2146" y="453555"/>
                </a:lnTo>
                <a:lnTo>
                  <a:pt x="0" y="459867"/>
                </a:lnTo>
                <a:lnTo>
                  <a:pt x="0" y="466686"/>
                </a:lnTo>
                <a:lnTo>
                  <a:pt x="2848" y="480090"/>
                </a:lnTo>
                <a:lnTo>
                  <a:pt x="10612" y="491029"/>
                </a:lnTo>
                <a:lnTo>
                  <a:pt x="22122" y="498401"/>
                </a:lnTo>
                <a:lnTo>
                  <a:pt x="36207" y="501103"/>
                </a:lnTo>
                <a:lnTo>
                  <a:pt x="653757" y="501103"/>
                </a:lnTo>
                <a:lnTo>
                  <a:pt x="667855" y="498401"/>
                </a:lnTo>
                <a:lnTo>
                  <a:pt x="679369" y="491029"/>
                </a:lnTo>
                <a:lnTo>
                  <a:pt x="687131" y="480090"/>
                </a:lnTo>
                <a:lnTo>
                  <a:pt x="687580" y="477977"/>
                </a:lnTo>
                <a:lnTo>
                  <a:pt x="46393" y="477977"/>
                </a:lnTo>
                <a:lnTo>
                  <a:pt x="43230" y="474941"/>
                </a:lnTo>
                <a:lnTo>
                  <a:pt x="43230" y="467436"/>
                </a:lnTo>
                <a:lnTo>
                  <a:pt x="46393" y="464400"/>
                </a:lnTo>
                <a:lnTo>
                  <a:pt x="689622" y="464400"/>
                </a:lnTo>
                <a:lnTo>
                  <a:pt x="688429" y="456721"/>
                </a:lnTo>
                <a:lnTo>
                  <a:pt x="684090" y="447921"/>
                </a:lnTo>
                <a:lnTo>
                  <a:pt x="677424" y="440699"/>
                </a:lnTo>
                <a:lnTo>
                  <a:pt x="669289" y="435711"/>
                </a:lnTo>
                <a:lnTo>
                  <a:pt x="41147" y="435711"/>
                </a:lnTo>
                <a:lnTo>
                  <a:pt x="87934" y="397624"/>
                </a:lnTo>
                <a:lnTo>
                  <a:pt x="623981" y="397624"/>
                </a:lnTo>
                <a:lnTo>
                  <a:pt x="616204" y="391071"/>
                </a:lnTo>
                <a:lnTo>
                  <a:pt x="631244" y="386797"/>
                </a:lnTo>
                <a:lnTo>
                  <a:pt x="643382" y="377974"/>
                </a:lnTo>
                <a:lnTo>
                  <a:pt x="651490" y="365621"/>
                </a:lnTo>
                <a:lnTo>
                  <a:pt x="654443" y="350761"/>
                </a:lnTo>
                <a:lnTo>
                  <a:pt x="654443" y="330720"/>
                </a:lnTo>
                <a:lnTo>
                  <a:pt x="74498" y="330720"/>
                </a:lnTo>
                <a:lnTo>
                  <a:pt x="74498" y="60820"/>
                </a:lnTo>
                <a:lnTo>
                  <a:pt x="654443" y="60820"/>
                </a:lnTo>
                <a:lnTo>
                  <a:pt x="654443" y="40792"/>
                </a:lnTo>
                <a:lnTo>
                  <a:pt x="654083" y="39090"/>
                </a:lnTo>
                <a:lnTo>
                  <a:pt x="340626" y="39090"/>
                </a:lnTo>
                <a:lnTo>
                  <a:pt x="337146" y="35725"/>
                </a:lnTo>
                <a:lnTo>
                  <a:pt x="337146" y="27482"/>
                </a:lnTo>
                <a:lnTo>
                  <a:pt x="340626" y="24130"/>
                </a:lnTo>
                <a:lnTo>
                  <a:pt x="650522" y="24130"/>
                </a:lnTo>
                <a:lnTo>
                  <a:pt x="641905" y="11952"/>
                </a:lnTo>
                <a:lnTo>
                  <a:pt x="628286" y="3207"/>
                </a:lnTo>
                <a:lnTo>
                  <a:pt x="611593" y="0"/>
                </a:lnTo>
                <a:close/>
              </a:path>
              <a:path w="690245" h="501650">
                <a:moveTo>
                  <a:pt x="74802" y="464400"/>
                </a:moveTo>
                <a:lnTo>
                  <a:pt x="54292" y="464400"/>
                </a:lnTo>
                <a:lnTo>
                  <a:pt x="57480" y="467436"/>
                </a:lnTo>
                <a:lnTo>
                  <a:pt x="57480" y="474941"/>
                </a:lnTo>
                <a:lnTo>
                  <a:pt x="54292" y="477977"/>
                </a:lnTo>
                <a:lnTo>
                  <a:pt x="74802" y="477977"/>
                </a:lnTo>
                <a:lnTo>
                  <a:pt x="71615" y="474941"/>
                </a:lnTo>
                <a:lnTo>
                  <a:pt x="71615" y="467436"/>
                </a:lnTo>
                <a:lnTo>
                  <a:pt x="74802" y="464400"/>
                </a:lnTo>
                <a:close/>
              </a:path>
              <a:path w="690245" h="501650">
                <a:moveTo>
                  <a:pt x="105181" y="464400"/>
                </a:moveTo>
                <a:lnTo>
                  <a:pt x="82664" y="464400"/>
                </a:lnTo>
                <a:lnTo>
                  <a:pt x="85890" y="467436"/>
                </a:lnTo>
                <a:lnTo>
                  <a:pt x="85890" y="474941"/>
                </a:lnTo>
                <a:lnTo>
                  <a:pt x="82664" y="477977"/>
                </a:lnTo>
                <a:lnTo>
                  <a:pt x="105181" y="477977"/>
                </a:lnTo>
                <a:lnTo>
                  <a:pt x="102006" y="474941"/>
                </a:lnTo>
                <a:lnTo>
                  <a:pt x="102006" y="467436"/>
                </a:lnTo>
                <a:lnTo>
                  <a:pt x="105181" y="464400"/>
                </a:lnTo>
                <a:close/>
              </a:path>
              <a:path w="690245" h="501650">
                <a:moveTo>
                  <a:pt x="306374" y="464400"/>
                </a:moveTo>
                <a:lnTo>
                  <a:pt x="113080" y="464400"/>
                </a:lnTo>
                <a:lnTo>
                  <a:pt x="116255" y="467436"/>
                </a:lnTo>
                <a:lnTo>
                  <a:pt x="116255" y="474941"/>
                </a:lnTo>
                <a:lnTo>
                  <a:pt x="113080" y="477977"/>
                </a:lnTo>
                <a:lnTo>
                  <a:pt x="306374" y="477977"/>
                </a:lnTo>
                <a:lnTo>
                  <a:pt x="303187" y="474941"/>
                </a:lnTo>
                <a:lnTo>
                  <a:pt x="303187" y="467436"/>
                </a:lnTo>
                <a:lnTo>
                  <a:pt x="306374" y="464400"/>
                </a:lnTo>
                <a:close/>
              </a:path>
              <a:path w="690245" h="501650">
                <a:moveTo>
                  <a:pt x="689622" y="464400"/>
                </a:moveTo>
                <a:lnTo>
                  <a:pt x="374535" y="464400"/>
                </a:lnTo>
                <a:lnTo>
                  <a:pt x="377786" y="467436"/>
                </a:lnTo>
                <a:lnTo>
                  <a:pt x="377786" y="474941"/>
                </a:lnTo>
                <a:lnTo>
                  <a:pt x="374535" y="477977"/>
                </a:lnTo>
                <a:lnTo>
                  <a:pt x="687580" y="477977"/>
                </a:lnTo>
                <a:lnTo>
                  <a:pt x="689978" y="466686"/>
                </a:lnTo>
                <a:lnTo>
                  <a:pt x="689622" y="464400"/>
                </a:lnTo>
                <a:close/>
              </a:path>
              <a:path w="690245" h="501650">
                <a:moveTo>
                  <a:pt x="623981" y="397624"/>
                </a:moveTo>
                <a:lnTo>
                  <a:pt x="604113" y="397624"/>
                </a:lnTo>
                <a:lnTo>
                  <a:pt x="649274" y="435711"/>
                </a:lnTo>
                <a:lnTo>
                  <a:pt x="669289" y="435711"/>
                </a:lnTo>
                <a:lnTo>
                  <a:pt x="668896" y="435470"/>
                </a:lnTo>
                <a:lnTo>
                  <a:pt x="623981" y="397624"/>
                </a:lnTo>
                <a:close/>
              </a:path>
              <a:path w="690245" h="501650">
                <a:moveTo>
                  <a:pt x="589610" y="397624"/>
                </a:moveTo>
                <a:lnTo>
                  <a:pt x="101739" y="397624"/>
                </a:lnTo>
                <a:lnTo>
                  <a:pt x="62102" y="429082"/>
                </a:lnTo>
                <a:lnTo>
                  <a:pt x="627888" y="429082"/>
                </a:lnTo>
                <a:lnTo>
                  <a:pt x="589610" y="397624"/>
                </a:lnTo>
                <a:close/>
              </a:path>
              <a:path w="690245" h="501650">
                <a:moveTo>
                  <a:pt x="654443" y="60820"/>
                </a:moveTo>
                <a:lnTo>
                  <a:pt x="615467" y="60820"/>
                </a:lnTo>
                <a:lnTo>
                  <a:pt x="615467" y="330720"/>
                </a:lnTo>
                <a:lnTo>
                  <a:pt x="654443" y="330720"/>
                </a:lnTo>
                <a:lnTo>
                  <a:pt x="654443" y="60820"/>
                </a:lnTo>
                <a:close/>
              </a:path>
              <a:path w="690245" h="501650">
                <a:moveTo>
                  <a:pt x="650522" y="24130"/>
                </a:moveTo>
                <a:lnTo>
                  <a:pt x="349338" y="24130"/>
                </a:lnTo>
                <a:lnTo>
                  <a:pt x="352818" y="27482"/>
                </a:lnTo>
                <a:lnTo>
                  <a:pt x="352818" y="35725"/>
                </a:lnTo>
                <a:lnTo>
                  <a:pt x="349338" y="39090"/>
                </a:lnTo>
                <a:lnTo>
                  <a:pt x="654083" y="39090"/>
                </a:lnTo>
                <a:lnTo>
                  <a:pt x="651080" y="24919"/>
                </a:lnTo>
                <a:lnTo>
                  <a:pt x="650522" y="24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2020-01-09T19:43:45Z</dcterms:created>
  <dcterms:modified xsi:type="dcterms:W3CDTF">2020-01-09T19:43:45Z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2020-01-09T00:00:00Z</vt:filetime>
  </property>
</Properties>
</file>