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0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5103" y="4406781"/>
            <a:ext cx="5842193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.doe@tn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823" y="6066030"/>
            <a:ext cx="24860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Wednesday, </a:t>
            </a:r>
            <a:r>
              <a:rPr sz="1400" b="1" spc="-5" dirty="0">
                <a:solidFill>
                  <a:srgbClr val="919195"/>
                </a:solidFill>
                <a:latin typeface="Open Sans"/>
                <a:cs typeface="Open Sans"/>
              </a:rPr>
              <a:t>January </a:t>
            </a: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8,</a:t>
            </a:r>
            <a:r>
              <a:rPr sz="1400" b="1" spc="-80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2020</a:t>
            </a:r>
            <a:endParaRPr sz="14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10:00 a.m. - 2:00</a:t>
            </a:r>
            <a:r>
              <a:rPr sz="1400" b="1" spc="-2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p.m.</a:t>
            </a:r>
            <a:endParaRPr sz="1400" dirty="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823" y="6706110"/>
            <a:ext cx="2361565" cy="147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19195"/>
                </a:solidFill>
                <a:latin typeface="Open Sans"/>
                <a:cs typeface="Open Sans"/>
              </a:rPr>
              <a:t>Community</a:t>
            </a:r>
            <a:r>
              <a:rPr sz="1400" b="1" spc="-1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b="1" spc="-5" dirty="0">
                <a:solidFill>
                  <a:srgbClr val="919195"/>
                </a:solidFill>
                <a:latin typeface="Open Sans"/>
                <a:cs typeface="Open Sans"/>
              </a:rPr>
              <a:t>Center</a:t>
            </a:r>
            <a:endParaRPr sz="1400">
              <a:latin typeface="Open Sans"/>
              <a:cs typeface="Open Sans"/>
            </a:endParaRPr>
          </a:p>
          <a:p>
            <a:pPr marL="12700" marR="1068705">
              <a:lnSpc>
                <a:spcPct val="100000"/>
              </a:lnSpc>
            </a:pP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123 S. Apple</a:t>
            </a:r>
            <a:r>
              <a:rPr sz="1400" spc="-100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St.  City, </a:t>
            </a:r>
            <a:r>
              <a:rPr sz="1400" spc="-5" dirty="0">
                <a:solidFill>
                  <a:srgbClr val="919195"/>
                </a:solidFill>
                <a:latin typeface="Open Sans"/>
                <a:cs typeface="Open Sans"/>
              </a:rPr>
              <a:t>TN</a:t>
            </a:r>
            <a:r>
              <a:rPr sz="1400" spc="-5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37219</a:t>
            </a:r>
            <a:endParaRPr sz="14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400" spc="-5" dirty="0">
                <a:solidFill>
                  <a:srgbClr val="919195"/>
                </a:solidFill>
                <a:latin typeface="Open Sans"/>
                <a:cs typeface="Open Sans"/>
              </a:rPr>
              <a:t>For more </a:t>
            </a: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information,</a:t>
            </a:r>
            <a:r>
              <a:rPr sz="1400" spc="-80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email</a:t>
            </a:r>
            <a:endParaRPr sz="1400">
              <a:latin typeface="Open Sans"/>
              <a:cs typeface="Open Sans"/>
            </a:endParaRPr>
          </a:p>
          <a:p>
            <a:pPr marL="12700" marR="575945" indent="45720">
              <a:lnSpc>
                <a:spcPct val="100000"/>
              </a:lnSpc>
            </a:pPr>
            <a:r>
              <a:rPr sz="1400" b="1" spc="-5" dirty="0">
                <a:solidFill>
                  <a:srgbClr val="919195"/>
                </a:solidFill>
                <a:latin typeface="Open Sans"/>
                <a:cs typeface="Open Sans"/>
                <a:hlinkClick r:id="rId2"/>
              </a:rPr>
              <a:t>john.doe@tn.gov</a:t>
            </a:r>
            <a:r>
              <a:rPr sz="1400" b="1" spc="-75" dirty="0">
                <a:solidFill>
                  <a:srgbClr val="919195"/>
                </a:solidFill>
                <a:latin typeface="Open Sans"/>
                <a:cs typeface="Open Sans"/>
                <a:hlinkClick r:id="rId2"/>
              </a:rPr>
              <a:t> </a:t>
            </a:r>
            <a:r>
              <a:rPr sz="1400" dirty="0">
                <a:solidFill>
                  <a:srgbClr val="919195"/>
                </a:solidFill>
                <a:latin typeface="Open Sans"/>
                <a:cs typeface="Open Sans"/>
              </a:rPr>
              <a:t>or  </a:t>
            </a:r>
            <a:r>
              <a:rPr sz="1400" spc="-5" dirty="0">
                <a:solidFill>
                  <a:srgbClr val="919195"/>
                </a:solidFill>
                <a:latin typeface="Open Sans"/>
                <a:cs typeface="Open Sans"/>
              </a:rPr>
              <a:t>call</a:t>
            </a:r>
            <a:r>
              <a:rPr sz="1400" spc="-1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555-555-5555.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2815" y="6657406"/>
            <a:ext cx="2366645" cy="0"/>
          </a:xfrm>
          <a:custGeom>
            <a:avLst/>
            <a:gdLst/>
            <a:ahLst/>
            <a:cxnLst/>
            <a:rect l="l" t="t" r="r" b="b"/>
            <a:pathLst>
              <a:path w="2366645">
                <a:moveTo>
                  <a:pt x="0" y="0"/>
                </a:moveTo>
                <a:lnTo>
                  <a:pt x="2366111" y="0"/>
                </a:lnTo>
              </a:path>
            </a:pathLst>
          </a:custGeom>
          <a:ln w="38100">
            <a:solidFill>
              <a:srgbClr val="72CCD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7700" y="6657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2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6485" y="6657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2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2815" y="7447238"/>
            <a:ext cx="2366645" cy="0"/>
          </a:xfrm>
          <a:custGeom>
            <a:avLst/>
            <a:gdLst/>
            <a:ahLst/>
            <a:cxnLst/>
            <a:rect l="l" t="t" r="r" b="b"/>
            <a:pathLst>
              <a:path w="2366645">
                <a:moveTo>
                  <a:pt x="0" y="0"/>
                </a:moveTo>
                <a:lnTo>
                  <a:pt x="2366111" y="0"/>
                </a:lnTo>
              </a:path>
            </a:pathLst>
          </a:custGeom>
          <a:ln w="38100">
            <a:solidFill>
              <a:srgbClr val="72CCD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7700" y="7447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2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26485" y="74472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2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2902" y="9082459"/>
            <a:ext cx="6706870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850" b="1" i="1" dirty="0">
                <a:solidFill>
                  <a:srgbClr val="919195"/>
                </a:solidFill>
                <a:latin typeface="OpenSans-BoldItalic"/>
                <a:cs typeface="OpenSans-BoldItalic"/>
              </a:rPr>
              <a:t>American </a:t>
            </a:r>
            <a:r>
              <a:rPr sz="850" b="1" i="1" spc="-5" dirty="0">
                <a:solidFill>
                  <a:srgbClr val="919195"/>
                </a:solidFill>
                <a:latin typeface="OpenSans-BoldItalic"/>
                <a:cs typeface="OpenSans-BoldItalic"/>
              </a:rPr>
              <a:t>Job </a:t>
            </a:r>
            <a:r>
              <a:rPr sz="850" b="1" i="1" dirty="0">
                <a:solidFill>
                  <a:srgbClr val="919195"/>
                </a:solidFill>
                <a:latin typeface="OpenSans-BoldItalic"/>
                <a:cs typeface="OpenSans-BoldItalic"/>
              </a:rPr>
              <a:t>Center</a:t>
            </a:r>
            <a:endParaRPr sz="850">
              <a:latin typeface="OpenSans-BoldItalic"/>
              <a:cs typeface="OpenSans-BoldItalic"/>
            </a:endParaRPr>
          </a:p>
          <a:p>
            <a:pPr marL="12065" marR="5080" algn="ctr">
              <a:lnSpc>
                <a:spcPct val="100000"/>
              </a:lnSpc>
            </a:pP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Tennessee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is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not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responsible for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the participation of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any advertised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employers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at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our hiring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and resource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events. We solicit their participation 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in good faith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that they may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attend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but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acknowledge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that unexpected events occur,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which </a:t>
            </a:r>
            <a:r>
              <a:rPr sz="850" i="1" spc="-5" dirty="0">
                <a:solidFill>
                  <a:srgbClr val="919195"/>
                </a:solidFill>
                <a:latin typeface="Open Sans"/>
                <a:cs typeface="Open Sans"/>
              </a:rPr>
              <a:t>may prevent their</a:t>
            </a:r>
            <a:r>
              <a:rPr sz="850" i="1" spc="-1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850" i="1" dirty="0">
                <a:solidFill>
                  <a:srgbClr val="919195"/>
                </a:solidFill>
                <a:latin typeface="Open Sans"/>
                <a:cs typeface="Open Sans"/>
              </a:rPr>
              <a:t>attendance.</a:t>
            </a:r>
            <a:endParaRPr sz="85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8426" y="5431247"/>
            <a:ext cx="2038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72CCD2"/>
                </a:solidFill>
                <a:latin typeface="Open Sans"/>
                <a:cs typeface="Open Sans"/>
              </a:rPr>
              <a:t>Event</a:t>
            </a:r>
            <a:r>
              <a:rPr sz="3000" b="1" spc="-85" dirty="0">
                <a:solidFill>
                  <a:srgbClr val="72CCD2"/>
                </a:solidFill>
                <a:latin typeface="Open Sans"/>
                <a:cs typeface="Open Sans"/>
              </a:rPr>
              <a:t> </a:t>
            </a:r>
            <a:r>
              <a:rPr sz="3000" b="1" spc="-5" dirty="0">
                <a:solidFill>
                  <a:srgbClr val="72CCD2"/>
                </a:solidFill>
                <a:latin typeface="Open Sans"/>
                <a:cs typeface="Open Sans"/>
              </a:rPr>
              <a:t>Title</a:t>
            </a:r>
            <a:endParaRPr sz="3000">
              <a:latin typeface="Open Sans"/>
              <a:cs typeface="Open San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7772400" cy="5340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50" y="6350"/>
            <a:ext cx="7759700" cy="4507230"/>
          </a:xfrm>
          <a:custGeom>
            <a:avLst/>
            <a:gdLst/>
            <a:ahLst/>
            <a:cxnLst/>
            <a:rect l="l" t="t" r="r" b="b"/>
            <a:pathLst>
              <a:path w="7759700" h="4507230">
                <a:moveTo>
                  <a:pt x="0" y="4507230"/>
                </a:moveTo>
                <a:lnTo>
                  <a:pt x="7759700" y="4507230"/>
                </a:lnTo>
                <a:lnTo>
                  <a:pt x="7759700" y="0"/>
                </a:lnTo>
                <a:lnTo>
                  <a:pt x="0" y="0"/>
                </a:lnTo>
                <a:lnTo>
                  <a:pt x="0" y="4507230"/>
                </a:lnTo>
                <a:close/>
              </a:path>
            </a:pathLst>
          </a:custGeom>
          <a:solidFill>
            <a:srgbClr val="231F2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0" y="6350"/>
            <a:ext cx="7759700" cy="4742180"/>
          </a:xfrm>
          <a:custGeom>
            <a:avLst/>
            <a:gdLst/>
            <a:ahLst/>
            <a:cxnLst/>
            <a:rect l="l" t="t" r="r" b="b"/>
            <a:pathLst>
              <a:path w="7759700" h="4742180">
                <a:moveTo>
                  <a:pt x="0" y="4742180"/>
                </a:moveTo>
                <a:lnTo>
                  <a:pt x="7759700" y="4742180"/>
                </a:lnTo>
                <a:lnTo>
                  <a:pt x="7759700" y="0"/>
                </a:lnTo>
                <a:lnTo>
                  <a:pt x="0" y="0"/>
                </a:lnTo>
                <a:lnTo>
                  <a:pt x="0" y="474218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3550" y="463550"/>
            <a:ext cx="6845300" cy="9131300"/>
          </a:xfrm>
          <a:custGeom>
            <a:avLst/>
            <a:gdLst/>
            <a:ahLst/>
            <a:cxnLst/>
            <a:rect l="l" t="t" r="r" b="b"/>
            <a:pathLst>
              <a:path w="6845300" h="9131300">
                <a:moveTo>
                  <a:pt x="0" y="9131300"/>
                </a:moveTo>
                <a:lnTo>
                  <a:pt x="6845300" y="9131300"/>
                </a:lnTo>
                <a:lnTo>
                  <a:pt x="68453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ln w="25400">
            <a:solidFill>
              <a:srgbClr val="72CC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4513579"/>
            <a:ext cx="7772400" cy="858519"/>
          </a:xfrm>
          <a:custGeom>
            <a:avLst/>
            <a:gdLst/>
            <a:ahLst/>
            <a:cxnLst/>
            <a:rect l="l" t="t" r="r" b="b"/>
            <a:pathLst>
              <a:path w="7772400" h="858520">
                <a:moveTo>
                  <a:pt x="0" y="858520"/>
                </a:moveTo>
                <a:lnTo>
                  <a:pt x="7772400" y="858520"/>
                </a:lnTo>
                <a:lnTo>
                  <a:pt x="7772400" y="0"/>
                </a:lnTo>
                <a:lnTo>
                  <a:pt x="0" y="0"/>
                </a:lnTo>
                <a:lnTo>
                  <a:pt x="0" y="858520"/>
                </a:lnTo>
                <a:close/>
              </a:path>
            </a:pathLst>
          </a:custGeom>
          <a:solidFill>
            <a:srgbClr val="72CC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965103" y="4406781"/>
            <a:ext cx="584136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smtClean="0"/>
              <a:t>HI</a:t>
            </a:r>
            <a:r>
              <a:rPr lang="en-US" spc="-5" smtClean="0"/>
              <a:t>R</a:t>
            </a:r>
            <a:r>
              <a:rPr spc="-5" smtClean="0"/>
              <a:t>ING</a:t>
            </a:r>
            <a:r>
              <a:rPr spc="-95" smtClean="0"/>
              <a:t> </a:t>
            </a:r>
            <a:r>
              <a:rPr spc="-5" dirty="0"/>
              <a:t>EVENT</a:t>
            </a:r>
          </a:p>
        </p:txBody>
      </p:sp>
      <p:sp>
        <p:nvSpPr>
          <p:cNvPr id="18" name="object 18"/>
          <p:cNvSpPr/>
          <p:nvPr/>
        </p:nvSpPr>
        <p:spPr>
          <a:xfrm>
            <a:off x="628650" y="574637"/>
            <a:ext cx="2358657" cy="4788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18480" y="694858"/>
            <a:ext cx="1645919" cy="2384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91433" y="6066030"/>
            <a:ext cx="11531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919195"/>
                </a:solidFill>
                <a:latin typeface="Open Sans"/>
                <a:cs typeface="Open Sans"/>
              </a:rPr>
              <a:t>More</a:t>
            </a:r>
            <a:r>
              <a:rPr sz="1400" b="1" spc="-75" dirty="0">
                <a:solidFill>
                  <a:srgbClr val="919195"/>
                </a:solidFill>
                <a:latin typeface="Open Sans"/>
                <a:cs typeface="Open Sans"/>
              </a:rPr>
              <a:t> </a:t>
            </a:r>
            <a:r>
              <a:rPr sz="1400" b="1" spc="-5" dirty="0">
                <a:solidFill>
                  <a:srgbClr val="919195"/>
                </a:solidFill>
                <a:latin typeface="Open Sans"/>
                <a:cs typeface="Open Sans"/>
              </a:rPr>
              <a:t>Details</a:t>
            </a:r>
            <a:endParaRPr sz="140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1919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HIRING EVENT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EVENT</dc:title>
  <cp:lastModifiedBy>Ivy Johnson</cp:lastModifiedBy>
  <cp:revision>1</cp:revision>
  <dcterms:created xsi:type="dcterms:W3CDTF">2020-01-09T19:34:46Z</dcterms:created>
  <dcterms:modified xsi:type="dcterms:W3CDTF">2020-01-09T19:36:39Z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2020-01-09T00:00:00Z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2020-01-09T00:00:00Z</vt:filetime>
  </property>
</Properties>
</file>