
<file path=[Content_Types].xml><?xml version="1.0" encoding="utf-8"?>
<Types xmlns="http://schemas.openxmlformats.org/package/2006/content-types">
  <Default Extension="png" ContentType="image/png"/>
  <Default Extension="jpeg" ContentType="image/jpeg"/>
  <Default Extension="wmf" ContentType="image/x-wmf"/>
  <Default Extension="m4a" ContentType="audio/mp4"/>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5.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6.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7.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8.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9.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10.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1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12.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13.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14.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15.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16.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17.xml" ContentType="application/vnd.openxmlformats-officedocument.presentationml.notesSlide+xml"/>
  <Override PartName="/ppt/tags/tag59.xml" ContentType="application/vnd.openxmlformats-officedocument.presentationml.tags+xml"/>
  <Override PartName="/ppt/notesSlides/notesSlide18.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19.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20.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21.xml" ContentType="application/vnd.openxmlformats-officedocument.presentationml.notesSlide+xml"/>
  <Override PartName="/ppt/tags/tag75.xml" ContentType="application/vnd.openxmlformats-officedocument.presentationml.tags+xml"/>
  <Override PartName="/ppt/notesSlides/notesSlide22.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23.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24.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25.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26.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27.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6" r:id="rId1"/>
  </p:sldMasterIdLst>
  <p:notesMasterIdLst>
    <p:notesMasterId r:id="rId46"/>
  </p:notesMasterIdLst>
  <p:handoutMasterIdLst>
    <p:handoutMasterId r:id="rId47"/>
  </p:handoutMasterIdLst>
  <p:sldIdLst>
    <p:sldId id="327" r:id="rId2"/>
    <p:sldId id="401" r:id="rId3"/>
    <p:sldId id="404" r:id="rId4"/>
    <p:sldId id="323" r:id="rId5"/>
    <p:sldId id="358" r:id="rId6"/>
    <p:sldId id="325" r:id="rId7"/>
    <p:sldId id="354" r:id="rId8"/>
    <p:sldId id="290" r:id="rId9"/>
    <p:sldId id="402" r:id="rId10"/>
    <p:sldId id="366" r:id="rId11"/>
    <p:sldId id="317" r:id="rId12"/>
    <p:sldId id="403" r:id="rId13"/>
    <p:sldId id="410" r:id="rId14"/>
    <p:sldId id="386" r:id="rId15"/>
    <p:sldId id="292" r:id="rId16"/>
    <p:sldId id="297" r:id="rId17"/>
    <p:sldId id="293" r:id="rId18"/>
    <p:sldId id="263" r:id="rId19"/>
    <p:sldId id="264" r:id="rId20"/>
    <p:sldId id="265" r:id="rId21"/>
    <p:sldId id="268" r:id="rId22"/>
    <p:sldId id="266" r:id="rId23"/>
    <p:sldId id="267" r:id="rId24"/>
    <p:sldId id="269" r:id="rId25"/>
    <p:sldId id="280" r:id="rId26"/>
    <p:sldId id="407" r:id="rId27"/>
    <p:sldId id="318" r:id="rId28"/>
    <p:sldId id="371" r:id="rId29"/>
    <p:sldId id="370" r:id="rId30"/>
    <p:sldId id="391" r:id="rId31"/>
    <p:sldId id="387" r:id="rId32"/>
    <p:sldId id="376" r:id="rId33"/>
    <p:sldId id="409" r:id="rId34"/>
    <p:sldId id="347" r:id="rId35"/>
    <p:sldId id="352" r:id="rId36"/>
    <p:sldId id="397" r:id="rId37"/>
    <p:sldId id="412" r:id="rId38"/>
    <p:sldId id="398" r:id="rId39"/>
    <p:sldId id="400" r:id="rId40"/>
    <p:sldId id="399" r:id="rId41"/>
    <p:sldId id="378" r:id="rId42"/>
    <p:sldId id="379" r:id="rId43"/>
    <p:sldId id="380" r:id="rId44"/>
    <p:sldId id="279" r:id="rId45"/>
  </p:sldIdLst>
  <p:sldSz cx="9144000" cy="6858000" type="screen4x3"/>
  <p:notesSz cx="7010400" cy="9296400"/>
  <p:custDataLst>
    <p:tags r:id="rId48"/>
  </p:custDataLst>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66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6766" autoAdjust="0"/>
    <p:restoredTop sz="86447" autoAdjust="0"/>
  </p:normalViewPr>
  <p:slideViewPr>
    <p:cSldViewPr>
      <p:cViewPr varScale="1">
        <p:scale>
          <a:sx n="116" d="100"/>
          <a:sy n="116" d="100"/>
        </p:scale>
        <p:origin x="2130" y="108"/>
      </p:cViewPr>
      <p:guideLst>
        <p:guide orient="horz" pos="2160"/>
        <p:guide pos="2880"/>
      </p:guideLst>
    </p:cSldViewPr>
  </p:slideViewPr>
  <p:outlineViewPr>
    <p:cViewPr>
      <p:scale>
        <a:sx n="33" d="100"/>
        <a:sy n="33" d="100"/>
      </p:scale>
      <p:origin x="0" y="17358"/>
    </p:cViewPr>
  </p:outlineViewPr>
  <p:notesTextViewPr>
    <p:cViewPr>
      <p:scale>
        <a:sx n="100" d="100"/>
        <a:sy n="100" d="100"/>
      </p:scale>
      <p:origin x="0" y="0"/>
    </p:cViewPr>
  </p:notesTextViewPr>
  <p:sorterViewPr>
    <p:cViewPr>
      <p:scale>
        <a:sx n="100" d="100"/>
        <a:sy n="100" d="100"/>
      </p:scale>
      <p:origin x="0" y="55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defTabSz="931863">
              <a:defRPr sz="1200"/>
            </a:lvl1pPr>
          </a:lstStyle>
          <a:p>
            <a:pPr>
              <a:defRPr/>
            </a:pPr>
            <a:endParaRPr lang="en-US" altLang="en-US" dirty="0"/>
          </a:p>
        </p:txBody>
      </p:sp>
      <p:sp>
        <p:nvSpPr>
          <p:cNvPr id="133123" name="Rectangle 3"/>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a:defRPr sz="1200"/>
            </a:lvl1pPr>
          </a:lstStyle>
          <a:p>
            <a:pPr>
              <a:defRPr/>
            </a:pPr>
            <a:fld id="{D0C8BF05-7030-42C3-8E39-7B1BA4D42C24}" type="datetimeFigureOut">
              <a:rPr lang="en-US" altLang="en-US"/>
              <a:pPr>
                <a:defRPr/>
              </a:pPr>
              <a:t>4/22/2019</a:t>
            </a:fld>
            <a:endParaRPr lang="en-US" altLang="en-US" dirty="0"/>
          </a:p>
        </p:txBody>
      </p:sp>
      <p:sp>
        <p:nvSpPr>
          <p:cNvPr id="133124" name="Rectangle 4"/>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defTabSz="931863">
              <a:defRPr sz="1200"/>
            </a:lvl1pPr>
          </a:lstStyle>
          <a:p>
            <a:pPr>
              <a:defRPr/>
            </a:pPr>
            <a:endParaRPr lang="en-US" altLang="en-US" dirty="0"/>
          </a:p>
        </p:txBody>
      </p:sp>
      <p:sp>
        <p:nvSpPr>
          <p:cNvPr id="133125" name="Rectangle 5"/>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a:defRPr sz="1200"/>
            </a:lvl1pPr>
          </a:lstStyle>
          <a:p>
            <a:pPr>
              <a:defRPr/>
            </a:pPr>
            <a:fld id="{C0C27D9D-308C-4CE3-9735-14E791CE64AA}" type="slidenum">
              <a:rPr lang="en-US" altLang="en-US"/>
              <a:pPr>
                <a:defRPr/>
              </a:pPr>
              <a:t>‹#›</a:t>
            </a:fld>
            <a:endParaRPr lang="en-US" altLang="en-US" dirty="0"/>
          </a:p>
        </p:txBody>
      </p:sp>
    </p:spTree>
    <p:extLst>
      <p:ext uri="{BB962C8B-B14F-4D97-AF65-F5344CB8AC3E}">
        <p14:creationId xmlns:p14="http://schemas.microsoft.com/office/powerpoint/2010/main" val="102465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defTabSz="931863">
              <a:defRPr sz="1200"/>
            </a:lvl1pPr>
          </a:lstStyle>
          <a:p>
            <a:pPr>
              <a:defRPr/>
            </a:pPr>
            <a:endParaRPr lang="en-US" altLang="en-US" dirty="0"/>
          </a:p>
        </p:txBody>
      </p:sp>
      <p:sp>
        <p:nvSpPr>
          <p:cNvPr id="57347"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a:defRPr sz="1200"/>
            </a:lvl1pPr>
          </a:lstStyle>
          <a:p>
            <a:pPr>
              <a:defRPr/>
            </a:pPr>
            <a:fld id="{86BD9E51-138F-494D-AB9E-74E866BB16C0}" type="datetimeFigureOut">
              <a:rPr lang="en-US" altLang="en-US"/>
              <a:pPr>
                <a:defRPr/>
              </a:pPr>
              <a:t>4/22/2019</a:t>
            </a:fld>
            <a:endParaRPr lang="en-US" altLang="en-US" dirty="0"/>
          </a:p>
        </p:txBody>
      </p:sp>
      <p:sp>
        <p:nvSpPr>
          <p:cNvPr id="5734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7349"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57350"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defTabSz="931863">
              <a:defRPr sz="1200"/>
            </a:lvl1pPr>
          </a:lstStyle>
          <a:p>
            <a:pPr>
              <a:defRPr/>
            </a:pPr>
            <a:endParaRPr lang="en-US" altLang="en-US" dirty="0"/>
          </a:p>
        </p:txBody>
      </p:sp>
      <p:sp>
        <p:nvSpPr>
          <p:cNvPr id="57351"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a:defRPr sz="1200"/>
            </a:lvl1pPr>
          </a:lstStyle>
          <a:p>
            <a:pPr>
              <a:defRPr/>
            </a:pPr>
            <a:fld id="{9873503A-2CD0-4E1C-815E-17617428728A}" type="slidenum">
              <a:rPr lang="en-US" altLang="en-US"/>
              <a:pPr>
                <a:defRPr/>
              </a:pPr>
              <a:t>‹#›</a:t>
            </a:fld>
            <a:endParaRPr lang="en-US" altLang="en-US" dirty="0"/>
          </a:p>
        </p:txBody>
      </p:sp>
    </p:spTree>
    <p:extLst>
      <p:ext uri="{BB962C8B-B14F-4D97-AF65-F5344CB8AC3E}">
        <p14:creationId xmlns:p14="http://schemas.microsoft.com/office/powerpoint/2010/main" val="25863772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4077528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r>
              <a:rPr lang="en-US" altLang="en-US" b="1" dirty="0" smtClean="0"/>
              <a:t> </a:t>
            </a:r>
            <a:endParaRPr lang="en-US" altLang="en-US" dirty="0" smtClean="0"/>
          </a:p>
        </p:txBody>
      </p:sp>
    </p:spTree>
    <p:extLst>
      <p:ext uri="{BB962C8B-B14F-4D97-AF65-F5344CB8AC3E}">
        <p14:creationId xmlns:p14="http://schemas.microsoft.com/office/powerpoint/2010/main" val="1022274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p:spPr>
        <p:txBody>
          <a:bodyPr/>
          <a:lstStyle/>
          <a:p>
            <a:endParaRPr lang="en-US" altLang="en-US" b="1" dirty="0" smtClean="0"/>
          </a:p>
        </p:txBody>
      </p:sp>
    </p:spTree>
    <p:extLst>
      <p:ext uri="{BB962C8B-B14F-4D97-AF65-F5344CB8AC3E}">
        <p14:creationId xmlns:p14="http://schemas.microsoft.com/office/powerpoint/2010/main" val="3694744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923767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2793436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p:spPr>
        <p:txBody>
          <a:bodyPr/>
          <a:lstStyle/>
          <a:p>
            <a:endParaRPr lang="en-US" altLang="en-US" dirty="0" smtClean="0"/>
          </a:p>
        </p:txBody>
      </p:sp>
      <p:sp>
        <p:nvSpPr>
          <p:cNvPr id="79876" name="Slide Number Placeholder 3"/>
          <p:cNvSpPr>
            <a:spLocks noGrp="1"/>
          </p:cNvSpPr>
          <p:nvPr>
            <p:ph type="sldNum" sz="quarter" idx="5"/>
          </p:nvPr>
        </p:nvSpPr>
        <p:spPr>
          <a:noFill/>
        </p:spPr>
        <p:txBody>
          <a:bodyPr/>
          <a:lstStyle>
            <a:lvl1pPr defTabSz="931863">
              <a:defRPr sz="2400">
                <a:solidFill>
                  <a:schemeClr val="tx1"/>
                </a:solidFill>
                <a:latin typeface="Times New Roman" pitchFamily="18" charset="0"/>
              </a:defRPr>
            </a:lvl1pPr>
            <a:lvl2pPr marL="757238" indent="-292100" defTabSz="931863">
              <a:defRPr sz="2400">
                <a:solidFill>
                  <a:schemeClr val="tx1"/>
                </a:solidFill>
                <a:latin typeface="Times New Roman" pitchFamily="18" charset="0"/>
              </a:defRPr>
            </a:lvl2pPr>
            <a:lvl3pPr marL="1165225" indent="-233363" defTabSz="931863">
              <a:defRPr sz="2400">
                <a:solidFill>
                  <a:schemeClr val="tx1"/>
                </a:solidFill>
                <a:latin typeface="Times New Roman" pitchFamily="18" charset="0"/>
              </a:defRPr>
            </a:lvl3pPr>
            <a:lvl4pPr marL="1630363" indent="-233363" defTabSz="931863">
              <a:defRPr sz="2400">
                <a:solidFill>
                  <a:schemeClr val="tx1"/>
                </a:solidFill>
                <a:latin typeface="Times New Roman" pitchFamily="18" charset="0"/>
              </a:defRPr>
            </a:lvl4pPr>
            <a:lvl5pPr marL="2097088" indent="-233363" defTabSz="931863">
              <a:defRPr sz="2400">
                <a:solidFill>
                  <a:schemeClr val="tx1"/>
                </a:solidFill>
                <a:latin typeface="Times New Roman" pitchFamily="18" charset="0"/>
              </a:defRPr>
            </a:lvl5pPr>
            <a:lvl6pPr marL="2554288" indent="-233363" defTabSz="931863" eaLnBrk="0" fontAlgn="base" hangingPunct="0">
              <a:spcBef>
                <a:spcPct val="0"/>
              </a:spcBef>
              <a:spcAft>
                <a:spcPct val="0"/>
              </a:spcAft>
              <a:defRPr sz="2400">
                <a:solidFill>
                  <a:schemeClr val="tx1"/>
                </a:solidFill>
                <a:latin typeface="Times New Roman" pitchFamily="18" charset="0"/>
              </a:defRPr>
            </a:lvl6pPr>
            <a:lvl7pPr marL="3011488" indent="-233363" defTabSz="931863" eaLnBrk="0" fontAlgn="base" hangingPunct="0">
              <a:spcBef>
                <a:spcPct val="0"/>
              </a:spcBef>
              <a:spcAft>
                <a:spcPct val="0"/>
              </a:spcAft>
              <a:defRPr sz="2400">
                <a:solidFill>
                  <a:schemeClr val="tx1"/>
                </a:solidFill>
                <a:latin typeface="Times New Roman" pitchFamily="18" charset="0"/>
              </a:defRPr>
            </a:lvl7pPr>
            <a:lvl8pPr marL="3468688" indent="-233363" defTabSz="931863" eaLnBrk="0" fontAlgn="base" hangingPunct="0">
              <a:spcBef>
                <a:spcPct val="0"/>
              </a:spcBef>
              <a:spcAft>
                <a:spcPct val="0"/>
              </a:spcAft>
              <a:defRPr sz="2400">
                <a:solidFill>
                  <a:schemeClr val="tx1"/>
                </a:solidFill>
                <a:latin typeface="Times New Roman" pitchFamily="18" charset="0"/>
              </a:defRPr>
            </a:lvl8pPr>
            <a:lvl9pPr marL="3925888" indent="-233363" defTabSz="931863" eaLnBrk="0" fontAlgn="base" hangingPunct="0">
              <a:spcBef>
                <a:spcPct val="0"/>
              </a:spcBef>
              <a:spcAft>
                <a:spcPct val="0"/>
              </a:spcAft>
              <a:defRPr sz="2400">
                <a:solidFill>
                  <a:schemeClr val="tx1"/>
                </a:solidFill>
                <a:latin typeface="Times New Roman" pitchFamily="18" charset="0"/>
              </a:defRPr>
            </a:lvl9pPr>
          </a:lstStyle>
          <a:p>
            <a:fld id="{533B69E6-2345-40BF-8EF0-573E3228753C}" type="slidenum">
              <a:rPr lang="en-US" altLang="en-US" sz="1200" smtClean="0"/>
              <a:pPr/>
              <a:t>22</a:t>
            </a:fld>
            <a:endParaRPr lang="en-US" altLang="en-US" sz="1200" dirty="0" smtClean="0"/>
          </a:p>
        </p:txBody>
      </p:sp>
    </p:spTree>
    <p:extLst>
      <p:ext uri="{BB962C8B-B14F-4D97-AF65-F5344CB8AC3E}">
        <p14:creationId xmlns:p14="http://schemas.microsoft.com/office/powerpoint/2010/main" val="1309556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p:spPr>
        <p:txBody>
          <a:bodyPr/>
          <a:lstStyle/>
          <a:p>
            <a:r>
              <a:rPr lang="en-US" altLang="en-US" dirty="0" smtClean="0"/>
              <a:t>.</a:t>
            </a:r>
          </a:p>
        </p:txBody>
      </p:sp>
    </p:spTree>
    <p:extLst>
      <p:ext uri="{BB962C8B-B14F-4D97-AF65-F5344CB8AC3E}">
        <p14:creationId xmlns:p14="http://schemas.microsoft.com/office/powerpoint/2010/main" val="1749988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3762178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345676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3561789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5" tIns="46583" rIns="93165" bIns="46583"/>
          <a:lstStyle/>
          <a:p>
            <a:pPr eaLnBrk="1" hangingPunct="1">
              <a:spcBef>
                <a:spcPct val="0"/>
              </a:spcBef>
            </a:pPr>
            <a:endParaRPr lang="en-US" altLang="en-US" dirty="0" smtClean="0"/>
          </a:p>
        </p:txBody>
      </p:sp>
      <p:sp>
        <p:nvSpPr>
          <p:cNvPr id="83972"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5" tIns="46583" rIns="93165" bIns="46583" anchor="b"/>
          <a:lstStyle>
            <a:lvl1pPr defTabSz="908050">
              <a:defRPr sz="2400">
                <a:solidFill>
                  <a:schemeClr val="tx1"/>
                </a:solidFill>
                <a:latin typeface="Times New Roman" pitchFamily="18" charset="0"/>
              </a:defRPr>
            </a:lvl1pPr>
            <a:lvl2pPr marL="738188" indent="-285750" defTabSz="908050">
              <a:defRPr sz="2400">
                <a:solidFill>
                  <a:schemeClr val="tx1"/>
                </a:solidFill>
                <a:latin typeface="Times New Roman" pitchFamily="18" charset="0"/>
              </a:defRPr>
            </a:lvl2pPr>
            <a:lvl3pPr marL="1133475" indent="-225425" defTabSz="908050">
              <a:defRPr sz="2400">
                <a:solidFill>
                  <a:schemeClr val="tx1"/>
                </a:solidFill>
                <a:latin typeface="Times New Roman" pitchFamily="18" charset="0"/>
              </a:defRPr>
            </a:lvl3pPr>
            <a:lvl4pPr marL="1587500" indent="-227013" defTabSz="908050">
              <a:defRPr sz="2400">
                <a:solidFill>
                  <a:schemeClr val="tx1"/>
                </a:solidFill>
                <a:latin typeface="Times New Roman" pitchFamily="18" charset="0"/>
              </a:defRPr>
            </a:lvl4pPr>
            <a:lvl5pPr marL="2039938" indent="-227013" defTabSz="908050">
              <a:defRPr sz="2400">
                <a:solidFill>
                  <a:schemeClr val="tx1"/>
                </a:solidFill>
                <a:latin typeface="Times New Roman" pitchFamily="18" charset="0"/>
              </a:defRPr>
            </a:lvl5pPr>
            <a:lvl6pPr marL="2497138" indent="-227013" defTabSz="908050" eaLnBrk="0" fontAlgn="base" hangingPunct="0">
              <a:spcBef>
                <a:spcPct val="0"/>
              </a:spcBef>
              <a:spcAft>
                <a:spcPct val="0"/>
              </a:spcAft>
              <a:defRPr sz="2400">
                <a:solidFill>
                  <a:schemeClr val="tx1"/>
                </a:solidFill>
                <a:latin typeface="Times New Roman" pitchFamily="18" charset="0"/>
              </a:defRPr>
            </a:lvl6pPr>
            <a:lvl7pPr marL="2954338" indent="-227013" defTabSz="908050" eaLnBrk="0" fontAlgn="base" hangingPunct="0">
              <a:spcBef>
                <a:spcPct val="0"/>
              </a:spcBef>
              <a:spcAft>
                <a:spcPct val="0"/>
              </a:spcAft>
              <a:defRPr sz="2400">
                <a:solidFill>
                  <a:schemeClr val="tx1"/>
                </a:solidFill>
                <a:latin typeface="Times New Roman" pitchFamily="18" charset="0"/>
              </a:defRPr>
            </a:lvl7pPr>
            <a:lvl8pPr marL="3411538" indent="-227013" defTabSz="908050" eaLnBrk="0" fontAlgn="base" hangingPunct="0">
              <a:spcBef>
                <a:spcPct val="0"/>
              </a:spcBef>
              <a:spcAft>
                <a:spcPct val="0"/>
              </a:spcAft>
              <a:defRPr sz="2400">
                <a:solidFill>
                  <a:schemeClr val="tx1"/>
                </a:solidFill>
                <a:latin typeface="Times New Roman" pitchFamily="18" charset="0"/>
              </a:defRPr>
            </a:lvl8pPr>
            <a:lvl9pPr marL="3868738" indent="-227013" defTabSz="908050" eaLnBrk="0" fontAlgn="base" hangingPunct="0">
              <a:spcBef>
                <a:spcPct val="0"/>
              </a:spcBef>
              <a:spcAft>
                <a:spcPct val="0"/>
              </a:spcAft>
              <a:defRPr sz="2400">
                <a:solidFill>
                  <a:schemeClr val="tx1"/>
                </a:solidFill>
                <a:latin typeface="Times New Roman" pitchFamily="18" charset="0"/>
              </a:defRPr>
            </a:lvl9pPr>
          </a:lstStyle>
          <a:p>
            <a:pPr algn="r" eaLnBrk="1" hangingPunct="1"/>
            <a:fld id="{F1F93724-93A1-4CAE-9DAD-80A117D95B33}" type="slidenum">
              <a:rPr lang="en-US" altLang="en-US" sz="1200">
                <a:latin typeface="Calibri" pitchFamily="34" charset="0"/>
              </a:rPr>
              <a:pPr algn="r" eaLnBrk="1" hangingPunct="1"/>
              <a:t>28</a:t>
            </a:fld>
            <a:endParaRPr lang="en-US" altLang="en-US" sz="1200" dirty="0">
              <a:latin typeface="Calibri" pitchFamily="34" charset="0"/>
            </a:endParaRPr>
          </a:p>
        </p:txBody>
      </p:sp>
    </p:spTree>
    <p:extLst>
      <p:ext uri="{BB962C8B-B14F-4D97-AF65-F5344CB8AC3E}">
        <p14:creationId xmlns:p14="http://schemas.microsoft.com/office/powerpoint/2010/main" val="229767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5" tIns="46583" rIns="93165" bIns="46583"/>
          <a:lstStyle/>
          <a:p>
            <a:endParaRPr lang="en-US" altLang="en-US" dirty="0" smtClean="0"/>
          </a:p>
        </p:txBody>
      </p:sp>
      <p:sp>
        <p:nvSpPr>
          <p:cNvPr id="60420"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5" tIns="46583" rIns="93165" bIns="46583" anchor="b"/>
          <a:lstStyle>
            <a:lvl1pPr defTabSz="908050">
              <a:defRPr sz="2400">
                <a:solidFill>
                  <a:schemeClr val="tx1"/>
                </a:solidFill>
                <a:latin typeface="Times New Roman" pitchFamily="18" charset="0"/>
              </a:defRPr>
            </a:lvl1pPr>
            <a:lvl2pPr marL="738188" indent="-285750" defTabSz="908050">
              <a:defRPr sz="2400">
                <a:solidFill>
                  <a:schemeClr val="tx1"/>
                </a:solidFill>
                <a:latin typeface="Times New Roman" pitchFamily="18" charset="0"/>
              </a:defRPr>
            </a:lvl2pPr>
            <a:lvl3pPr marL="1133475" indent="-225425" defTabSz="908050">
              <a:defRPr sz="2400">
                <a:solidFill>
                  <a:schemeClr val="tx1"/>
                </a:solidFill>
                <a:latin typeface="Times New Roman" pitchFamily="18" charset="0"/>
              </a:defRPr>
            </a:lvl3pPr>
            <a:lvl4pPr marL="1587500" indent="-227013" defTabSz="908050">
              <a:defRPr sz="2400">
                <a:solidFill>
                  <a:schemeClr val="tx1"/>
                </a:solidFill>
                <a:latin typeface="Times New Roman" pitchFamily="18" charset="0"/>
              </a:defRPr>
            </a:lvl4pPr>
            <a:lvl5pPr marL="2039938" indent="-227013" defTabSz="908050">
              <a:defRPr sz="2400">
                <a:solidFill>
                  <a:schemeClr val="tx1"/>
                </a:solidFill>
                <a:latin typeface="Times New Roman" pitchFamily="18" charset="0"/>
              </a:defRPr>
            </a:lvl5pPr>
            <a:lvl6pPr marL="2497138" indent="-227013" defTabSz="908050" eaLnBrk="0" fontAlgn="base" hangingPunct="0">
              <a:spcBef>
                <a:spcPct val="0"/>
              </a:spcBef>
              <a:spcAft>
                <a:spcPct val="0"/>
              </a:spcAft>
              <a:defRPr sz="2400">
                <a:solidFill>
                  <a:schemeClr val="tx1"/>
                </a:solidFill>
                <a:latin typeface="Times New Roman" pitchFamily="18" charset="0"/>
              </a:defRPr>
            </a:lvl6pPr>
            <a:lvl7pPr marL="2954338" indent="-227013" defTabSz="908050" eaLnBrk="0" fontAlgn="base" hangingPunct="0">
              <a:spcBef>
                <a:spcPct val="0"/>
              </a:spcBef>
              <a:spcAft>
                <a:spcPct val="0"/>
              </a:spcAft>
              <a:defRPr sz="2400">
                <a:solidFill>
                  <a:schemeClr val="tx1"/>
                </a:solidFill>
                <a:latin typeface="Times New Roman" pitchFamily="18" charset="0"/>
              </a:defRPr>
            </a:lvl7pPr>
            <a:lvl8pPr marL="3411538" indent="-227013" defTabSz="908050" eaLnBrk="0" fontAlgn="base" hangingPunct="0">
              <a:spcBef>
                <a:spcPct val="0"/>
              </a:spcBef>
              <a:spcAft>
                <a:spcPct val="0"/>
              </a:spcAft>
              <a:defRPr sz="2400">
                <a:solidFill>
                  <a:schemeClr val="tx1"/>
                </a:solidFill>
                <a:latin typeface="Times New Roman" pitchFamily="18" charset="0"/>
              </a:defRPr>
            </a:lvl8pPr>
            <a:lvl9pPr marL="3868738" indent="-227013" defTabSz="908050" eaLnBrk="0" fontAlgn="base" hangingPunct="0">
              <a:spcBef>
                <a:spcPct val="0"/>
              </a:spcBef>
              <a:spcAft>
                <a:spcPct val="0"/>
              </a:spcAft>
              <a:defRPr sz="2400">
                <a:solidFill>
                  <a:schemeClr val="tx1"/>
                </a:solidFill>
                <a:latin typeface="Times New Roman" pitchFamily="18" charset="0"/>
              </a:defRPr>
            </a:lvl9pPr>
          </a:lstStyle>
          <a:p>
            <a:pPr algn="r" eaLnBrk="1" hangingPunct="1"/>
            <a:fld id="{907F690F-A355-440B-95BA-1E657057DF36}" type="slidenum">
              <a:rPr lang="en-US" altLang="en-US" sz="1200">
                <a:latin typeface="Calibri" pitchFamily="34" charset="0"/>
              </a:rPr>
              <a:pPr algn="r" eaLnBrk="1" hangingPunct="1"/>
              <a:t>4</a:t>
            </a:fld>
            <a:endParaRPr lang="en-US" altLang="en-US" sz="1200" dirty="0">
              <a:latin typeface="Calibri" pitchFamily="34" charset="0"/>
            </a:endParaRPr>
          </a:p>
        </p:txBody>
      </p:sp>
    </p:spTree>
    <p:extLst>
      <p:ext uri="{BB962C8B-B14F-4D97-AF65-F5344CB8AC3E}">
        <p14:creationId xmlns:p14="http://schemas.microsoft.com/office/powerpoint/2010/main" val="3070825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5" tIns="46583" rIns="93165" bIns="46583"/>
          <a:lstStyle/>
          <a:p>
            <a:endParaRPr lang="en-US" altLang="en-US" dirty="0" smtClean="0"/>
          </a:p>
        </p:txBody>
      </p:sp>
      <p:sp>
        <p:nvSpPr>
          <p:cNvPr id="84996"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5" tIns="46583" rIns="93165" bIns="46583" anchor="b"/>
          <a:lstStyle>
            <a:lvl1pPr defTabSz="908050">
              <a:defRPr sz="2400">
                <a:solidFill>
                  <a:schemeClr val="tx1"/>
                </a:solidFill>
                <a:latin typeface="Times New Roman" pitchFamily="18" charset="0"/>
              </a:defRPr>
            </a:lvl1pPr>
            <a:lvl2pPr marL="738188" indent="-285750" defTabSz="908050">
              <a:defRPr sz="2400">
                <a:solidFill>
                  <a:schemeClr val="tx1"/>
                </a:solidFill>
                <a:latin typeface="Times New Roman" pitchFamily="18" charset="0"/>
              </a:defRPr>
            </a:lvl2pPr>
            <a:lvl3pPr marL="1133475" indent="-225425" defTabSz="908050">
              <a:defRPr sz="2400">
                <a:solidFill>
                  <a:schemeClr val="tx1"/>
                </a:solidFill>
                <a:latin typeface="Times New Roman" pitchFamily="18" charset="0"/>
              </a:defRPr>
            </a:lvl3pPr>
            <a:lvl4pPr marL="1587500" indent="-227013" defTabSz="908050">
              <a:defRPr sz="2400">
                <a:solidFill>
                  <a:schemeClr val="tx1"/>
                </a:solidFill>
                <a:latin typeface="Times New Roman" pitchFamily="18" charset="0"/>
              </a:defRPr>
            </a:lvl4pPr>
            <a:lvl5pPr marL="2039938" indent="-227013" defTabSz="908050">
              <a:defRPr sz="2400">
                <a:solidFill>
                  <a:schemeClr val="tx1"/>
                </a:solidFill>
                <a:latin typeface="Times New Roman" pitchFamily="18" charset="0"/>
              </a:defRPr>
            </a:lvl5pPr>
            <a:lvl6pPr marL="2497138" indent="-227013" defTabSz="908050" eaLnBrk="0" fontAlgn="base" hangingPunct="0">
              <a:spcBef>
                <a:spcPct val="0"/>
              </a:spcBef>
              <a:spcAft>
                <a:spcPct val="0"/>
              </a:spcAft>
              <a:defRPr sz="2400">
                <a:solidFill>
                  <a:schemeClr val="tx1"/>
                </a:solidFill>
                <a:latin typeface="Times New Roman" pitchFamily="18" charset="0"/>
              </a:defRPr>
            </a:lvl6pPr>
            <a:lvl7pPr marL="2954338" indent="-227013" defTabSz="908050" eaLnBrk="0" fontAlgn="base" hangingPunct="0">
              <a:spcBef>
                <a:spcPct val="0"/>
              </a:spcBef>
              <a:spcAft>
                <a:spcPct val="0"/>
              </a:spcAft>
              <a:defRPr sz="2400">
                <a:solidFill>
                  <a:schemeClr val="tx1"/>
                </a:solidFill>
                <a:latin typeface="Times New Roman" pitchFamily="18" charset="0"/>
              </a:defRPr>
            </a:lvl7pPr>
            <a:lvl8pPr marL="3411538" indent="-227013" defTabSz="908050" eaLnBrk="0" fontAlgn="base" hangingPunct="0">
              <a:spcBef>
                <a:spcPct val="0"/>
              </a:spcBef>
              <a:spcAft>
                <a:spcPct val="0"/>
              </a:spcAft>
              <a:defRPr sz="2400">
                <a:solidFill>
                  <a:schemeClr val="tx1"/>
                </a:solidFill>
                <a:latin typeface="Times New Roman" pitchFamily="18" charset="0"/>
              </a:defRPr>
            </a:lvl8pPr>
            <a:lvl9pPr marL="3868738" indent="-227013" defTabSz="908050" eaLnBrk="0" fontAlgn="base" hangingPunct="0">
              <a:spcBef>
                <a:spcPct val="0"/>
              </a:spcBef>
              <a:spcAft>
                <a:spcPct val="0"/>
              </a:spcAft>
              <a:defRPr sz="2400">
                <a:solidFill>
                  <a:schemeClr val="tx1"/>
                </a:solidFill>
                <a:latin typeface="Times New Roman" pitchFamily="18" charset="0"/>
              </a:defRPr>
            </a:lvl9pPr>
          </a:lstStyle>
          <a:p>
            <a:pPr algn="r" eaLnBrk="1" hangingPunct="1"/>
            <a:fld id="{685FF2F7-0C87-4428-AE6C-0F09BA457898}" type="slidenum">
              <a:rPr lang="en-US" altLang="en-US" sz="1200">
                <a:latin typeface="Calibri" pitchFamily="34" charset="0"/>
              </a:rPr>
              <a:pPr algn="r" eaLnBrk="1" hangingPunct="1"/>
              <a:t>29</a:t>
            </a:fld>
            <a:endParaRPr lang="en-US" altLang="en-US" sz="1200" dirty="0">
              <a:latin typeface="Calibri" pitchFamily="34" charset="0"/>
            </a:endParaRPr>
          </a:p>
        </p:txBody>
      </p:sp>
    </p:spTree>
    <p:extLst>
      <p:ext uri="{BB962C8B-B14F-4D97-AF65-F5344CB8AC3E}">
        <p14:creationId xmlns:p14="http://schemas.microsoft.com/office/powerpoint/2010/main" val="3459839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2501354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2674613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p:spPr>
        <p:txBody>
          <a:bodyPr/>
          <a:lstStyle/>
          <a:p>
            <a:endParaRPr lang="en-US" altLang="en-US" dirty="0" smtClean="0"/>
          </a:p>
        </p:txBody>
      </p:sp>
      <p:sp>
        <p:nvSpPr>
          <p:cNvPr id="90116" name="Slide Number Placeholder 3"/>
          <p:cNvSpPr>
            <a:spLocks noGrp="1"/>
          </p:cNvSpPr>
          <p:nvPr>
            <p:ph type="sldNum" sz="quarter" idx="5"/>
          </p:nvPr>
        </p:nvSpPr>
        <p:spPr>
          <a:noFill/>
        </p:spPr>
        <p:txBody>
          <a:bodyPr/>
          <a:lstStyle>
            <a:lvl1pPr defTabSz="931863">
              <a:defRPr sz="2400">
                <a:solidFill>
                  <a:schemeClr val="tx1"/>
                </a:solidFill>
                <a:latin typeface="Times New Roman" pitchFamily="18" charset="0"/>
              </a:defRPr>
            </a:lvl1pPr>
            <a:lvl2pPr marL="742950" indent="-285750" defTabSz="931863">
              <a:defRPr sz="2400">
                <a:solidFill>
                  <a:schemeClr val="tx1"/>
                </a:solidFill>
                <a:latin typeface="Times New Roman" pitchFamily="18" charset="0"/>
              </a:defRPr>
            </a:lvl2pPr>
            <a:lvl3pPr marL="1143000" indent="-228600" defTabSz="931863">
              <a:defRPr sz="2400">
                <a:solidFill>
                  <a:schemeClr val="tx1"/>
                </a:solidFill>
                <a:latin typeface="Times New Roman" pitchFamily="18" charset="0"/>
              </a:defRPr>
            </a:lvl3pPr>
            <a:lvl4pPr marL="1600200" indent="-228600" defTabSz="931863">
              <a:defRPr sz="2400">
                <a:solidFill>
                  <a:schemeClr val="tx1"/>
                </a:solidFill>
                <a:latin typeface="Times New Roman" pitchFamily="18" charset="0"/>
              </a:defRPr>
            </a:lvl4pPr>
            <a:lvl5pPr marL="2057400" indent="-228600" defTabSz="931863">
              <a:defRPr sz="2400">
                <a:solidFill>
                  <a:schemeClr val="tx1"/>
                </a:solidFill>
                <a:latin typeface="Times New Roman" pitchFamily="18" charset="0"/>
              </a:defRPr>
            </a:lvl5pPr>
            <a:lvl6pPr marL="2514600" indent="-228600" defTabSz="931863" eaLnBrk="0" fontAlgn="base" hangingPunct="0">
              <a:spcBef>
                <a:spcPct val="0"/>
              </a:spcBef>
              <a:spcAft>
                <a:spcPct val="0"/>
              </a:spcAft>
              <a:defRPr sz="2400">
                <a:solidFill>
                  <a:schemeClr val="tx1"/>
                </a:solidFill>
                <a:latin typeface="Times New Roman" pitchFamily="18" charset="0"/>
              </a:defRPr>
            </a:lvl6pPr>
            <a:lvl7pPr marL="2971800" indent="-228600" defTabSz="931863" eaLnBrk="0" fontAlgn="base" hangingPunct="0">
              <a:spcBef>
                <a:spcPct val="0"/>
              </a:spcBef>
              <a:spcAft>
                <a:spcPct val="0"/>
              </a:spcAft>
              <a:defRPr sz="2400">
                <a:solidFill>
                  <a:schemeClr val="tx1"/>
                </a:solidFill>
                <a:latin typeface="Times New Roman" pitchFamily="18" charset="0"/>
              </a:defRPr>
            </a:lvl7pPr>
            <a:lvl8pPr marL="3429000" indent="-228600" defTabSz="931863" eaLnBrk="0" fontAlgn="base" hangingPunct="0">
              <a:spcBef>
                <a:spcPct val="0"/>
              </a:spcBef>
              <a:spcAft>
                <a:spcPct val="0"/>
              </a:spcAft>
              <a:defRPr sz="2400">
                <a:solidFill>
                  <a:schemeClr val="tx1"/>
                </a:solidFill>
                <a:latin typeface="Times New Roman" pitchFamily="18" charset="0"/>
              </a:defRPr>
            </a:lvl8pPr>
            <a:lvl9pPr marL="3886200" indent="-228600" defTabSz="931863" eaLnBrk="0" fontAlgn="base" hangingPunct="0">
              <a:spcBef>
                <a:spcPct val="0"/>
              </a:spcBef>
              <a:spcAft>
                <a:spcPct val="0"/>
              </a:spcAft>
              <a:defRPr sz="2400">
                <a:solidFill>
                  <a:schemeClr val="tx1"/>
                </a:solidFill>
                <a:latin typeface="Times New Roman" pitchFamily="18" charset="0"/>
              </a:defRPr>
            </a:lvl9pPr>
          </a:lstStyle>
          <a:p>
            <a:fld id="{72953506-017D-4172-8790-16402EEABCFC}" type="slidenum">
              <a:rPr lang="en-US" altLang="en-US" sz="1200" smtClean="0"/>
              <a:pPr/>
              <a:t>35</a:t>
            </a:fld>
            <a:endParaRPr lang="en-US" altLang="en-US" sz="1200" dirty="0" smtClean="0"/>
          </a:p>
        </p:txBody>
      </p:sp>
    </p:spTree>
    <p:extLst>
      <p:ext uri="{BB962C8B-B14F-4D97-AF65-F5344CB8AC3E}">
        <p14:creationId xmlns:p14="http://schemas.microsoft.com/office/powerpoint/2010/main" val="887308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2843609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1821355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xfrm>
            <a:off x="935038" y="4416425"/>
            <a:ext cx="5140325" cy="4183063"/>
          </a:xfrm>
          <a:noFill/>
        </p:spPr>
        <p:txBody>
          <a:bodyPr/>
          <a:lstStyle/>
          <a:p>
            <a:endParaRPr lang="en-US" altLang="en-US" dirty="0" smtClean="0"/>
          </a:p>
        </p:txBody>
      </p:sp>
    </p:spTree>
    <p:extLst>
      <p:ext uri="{BB962C8B-B14F-4D97-AF65-F5344CB8AC3E}">
        <p14:creationId xmlns:p14="http://schemas.microsoft.com/office/powerpoint/2010/main" val="152403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xfrm>
            <a:off x="935038" y="4416425"/>
            <a:ext cx="5140325" cy="4183063"/>
          </a:xfrm>
          <a:noFill/>
        </p:spPr>
        <p:txBody>
          <a:bodyPr/>
          <a:lstStyle/>
          <a:p>
            <a:endParaRPr lang="en-US" altLang="en-US" dirty="0" smtClean="0"/>
          </a:p>
        </p:txBody>
      </p:sp>
    </p:spTree>
    <p:extLst>
      <p:ext uri="{BB962C8B-B14F-4D97-AF65-F5344CB8AC3E}">
        <p14:creationId xmlns:p14="http://schemas.microsoft.com/office/powerpoint/2010/main" val="2522290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702650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p:spPr>
        <p:txBody>
          <a:bodyPr/>
          <a:lstStyle/>
          <a:p>
            <a:endParaRPr lang="en-US" altLang="en-US" dirty="0" smtClean="0"/>
          </a:p>
        </p:txBody>
      </p:sp>
      <p:sp>
        <p:nvSpPr>
          <p:cNvPr id="62468" name="Slide Number Placeholder 3"/>
          <p:cNvSpPr>
            <a:spLocks noGrp="1"/>
          </p:cNvSpPr>
          <p:nvPr>
            <p:ph type="sldNum" sz="quarter" idx="5"/>
          </p:nvPr>
        </p:nvSpPr>
        <p:spPr>
          <a:noFill/>
        </p:spPr>
        <p:txBody>
          <a:bodyPr/>
          <a:lstStyle>
            <a:lvl1pPr defTabSz="931863">
              <a:defRPr sz="2400">
                <a:solidFill>
                  <a:schemeClr val="tx1"/>
                </a:solidFill>
                <a:latin typeface="Times New Roman" pitchFamily="18" charset="0"/>
              </a:defRPr>
            </a:lvl1pPr>
            <a:lvl2pPr marL="742950" indent="-285750" defTabSz="931863">
              <a:defRPr sz="2400">
                <a:solidFill>
                  <a:schemeClr val="tx1"/>
                </a:solidFill>
                <a:latin typeface="Times New Roman" pitchFamily="18" charset="0"/>
              </a:defRPr>
            </a:lvl2pPr>
            <a:lvl3pPr marL="1143000" indent="-228600" defTabSz="931863">
              <a:defRPr sz="2400">
                <a:solidFill>
                  <a:schemeClr val="tx1"/>
                </a:solidFill>
                <a:latin typeface="Times New Roman" pitchFamily="18" charset="0"/>
              </a:defRPr>
            </a:lvl3pPr>
            <a:lvl4pPr marL="1600200" indent="-228600" defTabSz="931863">
              <a:defRPr sz="2400">
                <a:solidFill>
                  <a:schemeClr val="tx1"/>
                </a:solidFill>
                <a:latin typeface="Times New Roman" pitchFamily="18" charset="0"/>
              </a:defRPr>
            </a:lvl4pPr>
            <a:lvl5pPr marL="2057400" indent="-228600" defTabSz="931863">
              <a:defRPr sz="2400">
                <a:solidFill>
                  <a:schemeClr val="tx1"/>
                </a:solidFill>
                <a:latin typeface="Times New Roman" pitchFamily="18" charset="0"/>
              </a:defRPr>
            </a:lvl5pPr>
            <a:lvl6pPr marL="2514600" indent="-228600" defTabSz="931863" eaLnBrk="0" fontAlgn="base" hangingPunct="0">
              <a:spcBef>
                <a:spcPct val="0"/>
              </a:spcBef>
              <a:spcAft>
                <a:spcPct val="0"/>
              </a:spcAft>
              <a:defRPr sz="2400">
                <a:solidFill>
                  <a:schemeClr val="tx1"/>
                </a:solidFill>
                <a:latin typeface="Times New Roman" pitchFamily="18" charset="0"/>
              </a:defRPr>
            </a:lvl6pPr>
            <a:lvl7pPr marL="2971800" indent="-228600" defTabSz="931863" eaLnBrk="0" fontAlgn="base" hangingPunct="0">
              <a:spcBef>
                <a:spcPct val="0"/>
              </a:spcBef>
              <a:spcAft>
                <a:spcPct val="0"/>
              </a:spcAft>
              <a:defRPr sz="2400">
                <a:solidFill>
                  <a:schemeClr val="tx1"/>
                </a:solidFill>
                <a:latin typeface="Times New Roman" pitchFamily="18" charset="0"/>
              </a:defRPr>
            </a:lvl7pPr>
            <a:lvl8pPr marL="3429000" indent="-228600" defTabSz="931863" eaLnBrk="0" fontAlgn="base" hangingPunct="0">
              <a:spcBef>
                <a:spcPct val="0"/>
              </a:spcBef>
              <a:spcAft>
                <a:spcPct val="0"/>
              </a:spcAft>
              <a:defRPr sz="2400">
                <a:solidFill>
                  <a:schemeClr val="tx1"/>
                </a:solidFill>
                <a:latin typeface="Times New Roman" pitchFamily="18" charset="0"/>
              </a:defRPr>
            </a:lvl8pPr>
            <a:lvl9pPr marL="3886200" indent="-228600" defTabSz="931863" eaLnBrk="0" fontAlgn="base" hangingPunct="0">
              <a:spcBef>
                <a:spcPct val="0"/>
              </a:spcBef>
              <a:spcAft>
                <a:spcPct val="0"/>
              </a:spcAft>
              <a:defRPr sz="2400">
                <a:solidFill>
                  <a:schemeClr val="tx1"/>
                </a:solidFill>
                <a:latin typeface="Times New Roman" pitchFamily="18" charset="0"/>
              </a:defRPr>
            </a:lvl9pPr>
          </a:lstStyle>
          <a:p>
            <a:fld id="{3C1ED8C3-93E8-40E7-9D34-68BEAEA3D92D}" type="slidenum">
              <a:rPr lang="en-US" altLang="en-US" sz="1200" smtClean="0"/>
              <a:pPr/>
              <a:t>6</a:t>
            </a:fld>
            <a:endParaRPr lang="en-US" altLang="en-US" sz="1200" dirty="0" smtClean="0"/>
          </a:p>
        </p:txBody>
      </p:sp>
    </p:spTree>
    <p:extLst>
      <p:ext uri="{BB962C8B-B14F-4D97-AF65-F5344CB8AC3E}">
        <p14:creationId xmlns:p14="http://schemas.microsoft.com/office/powerpoint/2010/main" val="4294374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p:spPr>
        <p:txBody>
          <a:bodyPr/>
          <a:lstStyle/>
          <a:p>
            <a:pPr fontAlgn="ctr"/>
            <a:endParaRPr lang="en-US" altLang="en-US" dirty="0" smtClean="0"/>
          </a:p>
          <a:p>
            <a:pPr fontAlgn="ctr"/>
            <a:endParaRPr lang="en-US" altLang="en-US" dirty="0" smtClean="0"/>
          </a:p>
          <a:p>
            <a:endParaRPr lang="en-US" altLang="en-US" dirty="0" smtClean="0"/>
          </a:p>
        </p:txBody>
      </p:sp>
    </p:spTree>
    <p:extLst>
      <p:ext uri="{BB962C8B-B14F-4D97-AF65-F5344CB8AC3E}">
        <p14:creationId xmlns:p14="http://schemas.microsoft.com/office/powerpoint/2010/main" val="3017195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2494442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en-US" altLang="en-US" sz="1000" dirty="0" smtClean="0"/>
          </a:p>
        </p:txBody>
      </p:sp>
    </p:spTree>
    <p:extLst>
      <p:ext uri="{BB962C8B-B14F-4D97-AF65-F5344CB8AC3E}">
        <p14:creationId xmlns:p14="http://schemas.microsoft.com/office/powerpoint/2010/main" val="441487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p:spPr>
        <p:txBody>
          <a:bodyPr/>
          <a:lstStyle/>
          <a:p>
            <a:endParaRPr lang="en-US" altLang="en-US" dirty="0" smtClean="0"/>
          </a:p>
        </p:txBody>
      </p:sp>
      <p:sp>
        <p:nvSpPr>
          <p:cNvPr id="73732" name="Slide Number Placeholder 3"/>
          <p:cNvSpPr>
            <a:spLocks noGrp="1"/>
          </p:cNvSpPr>
          <p:nvPr>
            <p:ph type="sldNum" sz="quarter" idx="5"/>
          </p:nvPr>
        </p:nvSpPr>
        <p:spPr>
          <a:noFill/>
        </p:spPr>
        <p:txBody>
          <a:bodyPr/>
          <a:lstStyle>
            <a:lvl1pPr defTabSz="931863">
              <a:defRPr sz="2400">
                <a:solidFill>
                  <a:schemeClr val="tx1"/>
                </a:solidFill>
                <a:latin typeface="Times New Roman" pitchFamily="18" charset="0"/>
              </a:defRPr>
            </a:lvl1pPr>
            <a:lvl2pPr marL="757238" indent="-292100" defTabSz="931863">
              <a:defRPr sz="2400">
                <a:solidFill>
                  <a:schemeClr val="tx1"/>
                </a:solidFill>
                <a:latin typeface="Times New Roman" pitchFamily="18" charset="0"/>
              </a:defRPr>
            </a:lvl2pPr>
            <a:lvl3pPr marL="1165225" indent="-233363" defTabSz="931863">
              <a:defRPr sz="2400">
                <a:solidFill>
                  <a:schemeClr val="tx1"/>
                </a:solidFill>
                <a:latin typeface="Times New Roman" pitchFamily="18" charset="0"/>
              </a:defRPr>
            </a:lvl3pPr>
            <a:lvl4pPr marL="1630363" indent="-233363" defTabSz="931863">
              <a:defRPr sz="2400">
                <a:solidFill>
                  <a:schemeClr val="tx1"/>
                </a:solidFill>
                <a:latin typeface="Times New Roman" pitchFamily="18" charset="0"/>
              </a:defRPr>
            </a:lvl4pPr>
            <a:lvl5pPr marL="2097088" indent="-233363" defTabSz="931863">
              <a:defRPr sz="2400">
                <a:solidFill>
                  <a:schemeClr val="tx1"/>
                </a:solidFill>
                <a:latin typeface="Times New Roman" pitchFamily="18" charset="0"/>
              </a:defRPr>
            </a:lvl5pPr>
            <a:lvl6pPr marL="2554288" indent="-233363" defTabSz="931863" eaLnBrk="0" fontAlgn="base" hangingPunct="0">
              <a:spcBef>
                <a:spcPct val="0"/>
              </a:spcBef>
              <a:spcAft>
                <a:spcPct val="0"/>
              </a:spcAft>
              <a:defRPr sz="2400">
                <a:solidFill>
                  <a:schemeClr val="tx1"/>
                </a:solidFill>
                <a:latin typeface="Times New Roman" pitchFamily="18" charset="0"/>
              </a:defRPr>
            </a:lvl6pPr>
            <a:lvl7pPr marL="3011488" indent="-233363" defTabSz="931863" eaLnBrk="0" fontAlgn="base" hangingPunct="0">
              <a:spcBef>
                <a:spcPct val="0"/>
              </a:spcBef>
              <a:spcAft>
                <a:spcPct val="0"/>
              </a:spcAft>
              <a:defRPr sz="2400">
                <a:solidFill>
                  <a:schemeClr val="tx1"/>
                </a:solidFill>
                <a:latin typeface="Times New Roman" pitchFamily="18" charset="0"/>
              </a:defRPr>
            </a:lvl7pPr>
            <a:lvl8pPr marL="3468688" indent="-233363" defTabSz="931863" eaLnBrk="0" fontAlgn="base" hangingPunct="0">
              <a:spcBef>
                <a:spcPct val="0"/>
              </a:spcBef>
              <a:spcAft>
                <a:spcPct val="0"/>
              </a:spcAft>
              <a:defRPr sz="2400">
                <a:solidFill>
                  <a:schemeClr val="tx1"/>
                </a:solidFill>
                <a:latin typeface="Times New Roman" pitchFamily="18" charset="0"/>
              </a:defRPr>
            </a:lvl8pPr>
            <a:lvl9pPr marL="3925888" indent="-233363" defTabSz="931863" eaLnBrk="0" fontAlgn="base" hangingPunct="0">
              <a:spcBef>
                <a:spcPct val="0"/>
              </a:spcBef>
              <a:spcAft>
                <a:spcPct val="0"/>
              </a:spcAft>
              <a:defRPr sz="2400">
                <a:solidFill>
                  <a:schemeClr val="tx1"/>
                </a:solidFill>
                <a:latin typeface="Times New Roman" pitchFamily="18" charset="0"/>
              </a:defRPr>
            </a:lvl9pPr>
          </a:lstStyle>
          <a:p>
            <a:fld id="{65245633-5D2A-482B-8286-A5A808A91F4E}" type="slidenum">
              <a:rPr lang="en-US" altLang="en-US" sz="1200" smtClean="0"/>
              <a:pPr/>
              <a:t>16</a:t>
            </a:fld>
            <a:endParaRPr lang="en-US" altLang="en-US" sz="1200" dirty="0" smtClean="0"/>
          </a:p>
        </p:txBody>
      </p:sp>
    </p:spTree>
    <p:extLst>
      <p:ext uri="{BB962C8B-B14F-4D97-AF65-F5344CB8AC3E}">
        <p14:creationId xmlns:p14="http://schemas.microsoft.com/office/powerpoint/2010/main" val="1789209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873503A-2CD0-4E1C-815E-17617428728A}" type="slidenum">
              <a:rPr lang="en-US" altLang="en-US" smtClean="0"/>
              <a:pPr>
                <a:defRPr/>
              </a:pPr>
              <a:t>17</a:t>
            </a:fld>
            <a:endParaRPr lang="en-US" altLang="en-US" dirty="0"/>
          </a:p>
        </p:txBody>
      </p:sp>
    </p:spTree>
    <p:extLst>
      <p:ext uri="{BB962C8B-B14F-4D97-AF65-F5344CB8AC3E}">
        <p14:creationId xmlns:p14="http://schemas.microsoft.com/office/powerpoint/2010/main" val="3726173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9A39CF57-EB8C-4DB9-9478-4A9EAC3848B7}" type="datetime1">
              <a:rPr lang="en-US" altLang="en-US" smtClean="0"/>
              <a:t>4/22/2019</a:t>
            </a:fld>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926DADB5-DCDC-4E5B-97EF-D5F9CA8DEFB0}" type="slidenum">
              <a:rPr lang="en-US" altLang="en-US" smtClean="0"/>
              <a:pPr>
                <a:defRPr/>
              </a:pPr>
              <a:t>‹#›</a:t>
            </a:fld>
            <a:endParaRPr lang="en-US"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5A3B237B-4F22-4EF8-96FC-F03B72627E4E}" type="datetime1">
              <a:rPr lang="en-US" altLang="en-US" smtClean="0"/>
              <a:t>4/22/2019</a:t>
            </a:fld>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9282883C-8571-465F-9191-C8EE83683C1E}" type="slidenum">
              <a:rPr lang="en-US" altLang="en-US" smtClean="0"/>
              <a:pPr>
                <a:defRPr/>
              </a:pPr>
              <a:t>‹#›</a:t>
            </a:fld>
            <a:endParaRPr lang="en-US"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C36B10C3-139A-48DB-B66C-77C2121AF95D}" type="datetime1">
              <a:rPr lang="en-US" altLang="en-US" smtClean="0"/>
              <a:t>4/22/2019</a:t>
            </a:fld>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CAD2DD7D-B837-4CF0-A8E7-1BADEAB44883}" type="slidenum">
              <a:rPr lang="en-US" altLang="en-US" smtClean="0"/>
              <a:pPr>
                <a:defRPr/>
              </a:pPr>
              <a:t>‹#›</a:t>
            </a:fld>
            <a:endParaRPr lang="en-US"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custDataLst>
              <p:tags r:id="rId2"/>
            </p:custDataLst>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dirty="0" smtClean="0"/>
          </a:p>
        </p:txBody>
      </p:sp>
      <p:sp>
        <p:nvSpPr>
          <p:cNvPr id="5" name="Rectangle 4"/>
          <p:cNvSpPr>
            <a:spLocks noGrp="1" noChangeArrowheads="1"/>
          </p:cNvSpPr>
          <p:nvPr>
            <p:ph type="dt" sz="half" idx="10"/>
            <p:custDataLst>
              <p:tags r:id="rId3"/>
            </p:custDataLst>
          </p:nvPr>
        </p:nvSpPr>
        <p:spPr>
          <a:ln/>
        </p:spPr>
        <p:txBody>
          <a:bodyPr/>
          <a:lstStyle>
            <a:lvl1pPr>
              <a:defRPr/>
            </a:lvl1pPr>
          </a:lstStyle>
          <a:p>
            <a:pPr>
              <a:defRPr/>
            </a:pPr>
            <a:fld id="{8AA4B602-D83D-429B-8C80-016BF1483328}" type="datetime1">
              <a:rPr lang="en-US" altLang="en-US" smtClean="0"/>
              <a:t>4/22/2019</a:t>
            </a:fld>
            <a:endParaRPr lang="en-US" altLang="en-US" dirty="0"/>
          </a:p>
        </p:txBody>
      </p:sp>
      <p:sp>
        <p:nvSpPr>
          <p:cNvPr id="6" name="Rectangle 5"/>
          <p:cNvSpPr>
            <a:spLocks noGrp="1" noChangeArrowheads="1"/>
          </p:cNvSpPr>
          <p:nvPr>
            <p:ph type="ftr" sz="quarter" idx="11"/>
            <p:custDataLst>
              <p:tags r:id="rId4"/>
            </p:custDataLst>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custDataLst>
              <p:tags r:id="rId5"/>
            </p:custDataLst>
          </p:nvPr>
        </p:nvSpPr>
        <p:spPr>
          <a:ln/>
        </p:spPr>
        <p:txBody>
          <a:bodyPr/>
          <a:lstStyle>
            <a:lvl1pPr>
              <a:defRPr/>
            </a:lvl1pPr>
          </a:lstStyle>
          <a:p>
            <a:pPr>
              <a:defRPr/>
            </a:pPr>
            <a:fld id="{BF2CCC8B-B72E-4392-ADE0-9130D29FA9A1}" type="slidenum">
              <a:rPr lang="en-US" altLang="en-US"/>
              <a:pPr>
                <a:defRPr/>
              </a:pPr>
              <a:t>‹#›</a:t>
            </a:fld>
            <a:endParaRPr lang="en-US" altLang="en-US" dirty="0"/>
          </a:p>
        </p:txBody>
      </p:sp>
    </p:spTree>
    <p:extLst>
      <p:ext uri="{BB962C8B-B14F-4D97-AF65-F5344CB8AC3E}">
        <p14:creationId xmlns:p14="http://schemas.microsoft.com/office/powerpoint/2010/main" val="190501081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custDataLst>
              <p:tags r:id="rId2"/>
            </p:custDataLst>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custDataLst>
              <p:tags r:id="rId3"/>
            </p:custDataLst>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fld id="{7F51F844-A01C-485B-A1F1-45EF288DEA86}" type="datetime1">
              <a:rPr lang="en-US" altLang="en-US" smtClean="0"/>
              <a:t>4/22/2019</a:t>
            </a:fld>
            <a:endParaRPr lang="en-US" altLang="en-US" dirty="0"/>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A0D95948-AC22-4587-961C-21191F88947C}" type="slidenum">
              <a:rPr lang="en-US" altLang="en-US"/>
              <a:pPr>
                <a:defRPr/>
              </a:pPr>
              <a:t>‹#›</a:t>
            </a:fld>
            <a:endParaRPr lang="en-US" altLang="en-US" dirty="0"/>
          </a:p>
        </p:txBody>
      </p:sp>
    </p:spTree>
    <p:extLst>
      <p:ext uri="{BB962C8B-B14F-4D97-AF65-F5344CB8AC3E}">
        <p14:creationId xmlns:p14="http://schemas.microsoft.com/office/powerpoint/2010/main" val="38493336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39707802-5C02-4DB7-AA83-61B5A437F2CB}" type="datetime1">
              <a:rPr lang="en-US" altLang="en-US" smtClean="0"/>
              <a:t>4/22/2019</a:t>
            </a:fld>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DEB99216-EF40-424F-BC07-85E3922E22B6}" type="slidenum">
              <a:rPr lang="en-US" altLang="en-US" smtClean="0"/>
              <a:pPr>
                <a:defRPr/>
              </a:pPr>
              <a:t>‹#›</a:t>
            </a:fld>
            <a:endParaRPr lang="en-US"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pPr>
              <a:defRPr/>
            </a:pPr>
            <a:fld id="{2B65271C-EFCE-4E32-84FC-D00D0D92638F}" type="datetime1">
              <a:rPr lang="en-US" altLang="en-US" smtClean="0"/>
              <a:t>4/22/2019</a:t>
            </a:fld>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E92B6145-F47C-4183-ADED-51847369D8CD}" type="slidenum">
              <a:rPr lang="en-US" altLang="en-US" smtClean="0"/>
              <a:pPr>
                <a:defRPr/>
              </a:pPr>
              <a:t>‹#›</a:t>
            </a:fld>
            <a:endParaRPr lang="en-US"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AD81FDD5-EA7A-4694-9CF8-D078D79E4926}" type="datetime1">
              <a:rPr lang="en-US" altLang="en-US" smtClean="0"/>
              <a:t>4/22/2019</a:t>
            </a:fld>
            <a:endParaRPr lang="en-US" altLang="en-US"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pPr>
              <a:defRPr/>
            </a:pPr>
            <a:fld id="{265E508F-F049-4B40-A0FA-3DF2BBF265BD}" type="slidenum">
              <a:rPr lang="en-US" altLang="en-US" smtClean="0"/>
              <a:pPr>
                <a:defRPr/>
              </a:pPr>
              <a:t>‹#›</a:t>
            </a:fld>
            <a:endParaRPr lang="en-US" altLang="en-US" dirty="0"/>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6B2AC74F-426C-4641-B53E-9C635DB85BB9}" type="datetime1">
              <a:rPr lang="en-US" altLang="en-US" smtClean="0"/>
              <a:t>4/22/2019</a:t>
            </a:fld>
            <a:endParaRPr lang="en-US" altLang="en-US" dirty="0"/>
          </a:p>
        </p:txBody>
      </p:sp>
      <p:sp>
        <p:nvSpPr>
          <p:cNvPr id="8" name="Footer Placeholder 7"/>
          <p:cNvSpPr>
            <a:spLocks noGrp="1"/>
          </p:cNvSpPr>
          <p:nvPr>
            <p:ph type="ftr" sz="quarter" idx="11"/>
          </p:nvPr>
        </p:nvSpPr>
        <p:spPr/>
        <p:txBody>
          <a:bodyPr/>
          <a:lstStyle/>
          <a:p>
            <a:pPr>
              <a:defRPr/>
            </a:pPr>
            <a:endParaRPr lang="en-US" altLang="en-US" dirty="0"/>
          </a:p>
        </p:txBody>
      </p:sp>
      <p:sp>
        <p:nvSpPr>
          <p:cNvPr id="9" name="Slide Number Placeholder 8"/>
          <p:cNvSpPr>
            <a:spLocks noGrp="1"/>
          </p:cNvSpPr>
          <p:nvPr>
            <p:ph type="sldNum" sz="quarter" idx="12"/>
          </p:nvPr>
        </p:nvSpPr>
        <p:spPr/>
        <p:txBody>
          <a:bodyPr/>
          <a:lstStyle/>
          <a:p>
            <a:pPr>
              <a:defRPr/>
            </a:pPr>
            <a:fld id="{63E58009-95DD-47B5-9BA1-F4342A15D8BC}" type="slidenum">
              <a:rPr lang="en-US" altLang="en-US" smtClean="0"/>
              <a:pPr>
                <a:defRPr/>
              </a:pPr>
              <a:t>‹#›</a:t>
            </a:fld>
            <a:endParaRPr lang="en-US"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999A577C-3760-4D44-9C0A-41E5D13F8999}" type="datetime1">
              <a:rPr lang="en-US" altLang="en-US" smtClean="0"/>
              <a:t>4/22/2019</a:t>
            </a:fld>
            <a:endParaRPr lang="en-US" altLang="en-US" dirty="0"/>
          </a:p>
        </p:txBody>
      </p:sp>
      <p:sp>
        <p:nvSpPr>
          <p:cNvPr id="4" name="Footer Placeholder 3"/>
          <p:cNvSpPr>
            <a:spLocks noGrp="1"/>
          </p:cNvSpPr>
          <p:nvPr>
            <p:ph type="ftr" sz="quarter" idx="11"/>
          </p:nvPr>
        </p:nvSpPr>
        <p:spPr/>
        <p:txBody>
          <a:bodyPr/>
          <a:lstStyle/>
          <a:p>
            <a:pPr>
              <a:defRPr/>
            </a:pPr>
            <a:endParaRPr lang="en-US" altLang="en-US" dirty="0"/>
          </a:p>
        </p:txBody>
      </p:sp>
      <p:sp>
        <p:nvSpPr>
          <p:cNvPr id="5" name="Slide Number Placeholder 4"/>
          <p:cNvSpPr>
            <a:spLocks noGrp="1"/>
          </p:cNvSpPr>
          <p:nvPr>
            <p:ph type="sldNum" sz="quarter" idx="12"/>
          </p:nvPr>
        </p:nvSpPr>
        <p:spPr/>
        <p:txBody>
          <a:bodyPr/>
          <a:lstStyle/>
          <a:p>
            <a:pPr>
              <a:defRPr/>
            </a:pPr>
            <a:fld id="{C97B7518-C34A-4DCE-BD7D-D770051213AD}" type="slidenum">
              <a:rPr lang="en-US" altLang="en-US" smtClean="0"/>
              <a:pPr>
                <a:defRPr/>
              </a:pPr>
              <a:t>‹#›</a:t>
            </a:fld>
            <a:endParaRPr lang="en-US"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68F1C4A-801F-4F85-8BDF-F6F8F7460999}" type="datetime1">
              <a:rPr lang="en-US" altLang="en-US" smtClean="0"/>
              <a:t>4/22/2019</a:t>
            </a:fld>
            <a:endParaRPr lang="en-US" altLang="en-US" dirty="0"/>
          </a:p>
        </p:txBody>
      </p:sp>
      <p:sp>
        <p:nvSpPr>
          <p:cNvPr id="3" name="Footer Placeholder 2"/>
          <p:cNvSpPr>
            <a:spLocks noGrp="1"/>
          </p:cNvSpPr>
          <p:nvPr>
            <p:ph type="ftr" sz="quarter" idx="11"/>
          </p:nvPr>
        </p:nvSpPr>
        <p:spPr/>
        <p:txBody>
          <a:bodyPr/>
          <a:lstStyle/>
          <a:p>
            <a:pPr>
              <a:defRPr/>
            </a:pPr>
            <a:endParaRPr lang="en-US" altLang="en-US" dirty="0"/>
          </a:p>
        </p:txBody>
      </p:sp>
      <p:sp>
        <p:nvSpPr>
          <p:cNvPr id="4" name="Slide Number Placeholder 3"/>
          <p:cNvSpPr>
            <a:spLocks noGrp="1"/>
          </p:cNvSpPr>
          <p:nvPr>
            <p:ph type="sldNum" sz="quarter" idx="12"/>
          </p:nvPr>
        </p:nvSpPr>
        <p:spPr/>
        <p:txBody>
          <a:bodyPr/>
          <a:lstStyle/>
          <a:p>
            <a:pPr>
              <a:defRPr/>
            </a:pPr>
            <a:fld id="{26AC935A-5101-4F46-A241-CA53FB4607D8}" type="slidenum">
              <a:rPr lang="en-US" altLang="en-US" smtClean="0"/>
              <a:pPr>
                <a:defRPr/>
              </a:pPr>
              <a:t>‹#›</a:t>
            </a:fld>
            <a:endParaRPr lang="en-US"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pPr>
              <a:defRPr/>
            </a:pPr>
            <a:fld id="{26A32864-FEA2-4C20-9F5C-317EE594F70C}" type="datetime1">
              <a:rPr lang="en-US" altLang="en-US" smtClean="0"/>
              <a:t>4/22/2019</a:t>
            </a:fld>
            <a:endParaRPr lang="en-US" alt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pPr>
              <a:defRPr/>
            </a:pPr>
            <a:endParaRPr lang="en-US" alt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pPr>
              <a:defRPr/>
            </a:pPr>
            <a:fld id="{2E50FF06-917B-4D77-A059-76990109927D}" type="slidenum">
              <a:rPr lang="en-US" altLang="en-US" smtClean="0"/>
              <a:pPr>
                <a:defRPr/>
              </a:pPr>
              <a:t>‹#›</a:t>
            </a:fld>
            <a:endParaRPr lang="en-US"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dirty="0"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33A93C3F-EBC0-4582-AD9E-D45B360523D4}" type="datetime1">
              <a:rPr lang="en-US" altLang="en-US" smtClean="0"/>
              <a:t>4/22/2019</a:t>
            </a:fld>
            <a:endParaRPr lang="en-US" altLang="en-US"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pPr>
              <a:defRPr/>
            </a:pPr>
            <a:fld id="{CAA4EAFF-C933-46CD-8D9D-AA1ACEF5B861}" type="slidenum">
              <a:rPr lang="en-US" altLang="en-US" smtClean="0"/>
              <a:pPr>
                <a:defRPr/>
              </a:pPr>
              <a:t>‹#›</a:t>
            </a:fld>
            <a:endParaRPr lang="en-US"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68000"/>
            <a:extLst>
              <a:ext uri="{BEBA8EAE-BF5A-486C-A8C5-ECC9F3942E4B}">
                <a14:imgProps xmlns:a14="http://schemas.microsoft.com/office/drawing/2010/main">
                  <a14:imgLayer r:embed="rId16">
                    <a14:imgEffect>
                      <a14:colorTemperature colorTemp="47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u="none" dirty="0"/>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pPr>
              <a:defRPr/>
            </a:pPr>
            <a:fld id="{FBEDB39B-37A0-4DF9-BACC-03E2C43D8419}" type="datetime1">
              <a:rPr lang="en-US" altLang="en-US" smtClean="0"/>
              <a:t>4/22/2019</a:t>
            </a:fld>
            <a:endParaRPr lang="en-US" altLang="en-US" dirty="0"/>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pPr>
              <a:defRPr/>
            </a:pPr>
            <a:endParaRPr lang="en-US" altLang="en-US" dirty="0"/>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pPr>
              <a:defRPr/>
            </a:pPr>
            <a:fld id="{9B97C542-4BF6-4DE5-949E-DD04C470504D}"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hf hdr="0" ftr="0" dt="0"/>
  <p:txStyles>
    <p:titleStyle>
      <a:lvl1pPr algn="l" defTabSz="914400" rtl="0" eaLnBrk="1" latinLnBrk="0" hangingPunct="1">
        <a:spcBef>
          <a:spcPct val="0"/>
        </a:spcBef>
        <a:buNone/>
        <a:defRPr sz="2800" b="0" i="0" u="none"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media" Target="../media/media1.wav"/><Relationship Id="rId13" Type="http://schemas.openxmlformats.org/officeDocument/2006/relationships/image" Target="../media/image5.jpeg"/><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image" Target="../media/image4.jpeg"/><Relationship Id="rId2" Type="http://schemas.openxmlformats.org/officeDocument/2006/relationships/tags" Target="../tags/tag14.xml"/><Relationship Id="rId16" Type="http://schemas.openxmlformats.org/officeDocument/2006/relationships/image" Target="../media/image8.png"/><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notesSlide" Target="../notesSlides/notesSlide1.xml"/><Relationship Id="rId5" Type="http://schemas.openxmlformats.org/officeDocument/2006/relationships/tags" Target="../tags/tag17.xml"/><Relationship Id="rId15" Type="http://schemas.openxmlformats.org/officeDocument/2006/relationships/image" Target="../media/image7.jpeg"/><Relationship Id="rId10" Type="http://schemas.openxmlformats.org/officeDocument/2006/relationships/slideLayout" Target="../slideLayouts/slideLayout7.xml"/><Relationship Id="rId4" Type="http://schemas.openxmlformats.org/officeDocument/2006/relationships/tags" Target="../tags/tag16.xml"/><Relationship Id="rId9" Type="http://schemas.openxmlformats.org/officeDocument/2006/relationships/audio" Target="../media/media1.wav"/><Relationship Id="rId1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microsoft.com/office/2007/relationships/media" Target="../media/media10.wav"/><Relationship Id="rId7" Type="http://schemas.openxmlformats.org/officeDocument/2006/relationships/image" Target="../media/image8.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15.jpeg"/><Relationship Id="rId5" Type="http://schemas.openxmlformats.org/officeDocument/2006/relationships/slideLayout" Target="../slideLayouts/slideLayout7.xml"/><Relationship Id="rId4"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microsoft.com/office/2007/relationships/media" Target="../media/media11.wav"/><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microsoft.com/office/2007/relationships/media" Target="../media/media14.wav"/><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audio" Target="../media/media14.wav"/></Relationships>
</file>

<file path=ppt/slides/_rels/slide15.xml.rels><?xml version="1.0" encoding="UTF-8" standalone="yes"?>
<Relationships xmlns="http://schemas.openxmlformats.org/package/2006/relationships"><Relationship Id="rId3" Type="http://schemas.microsoft.com/office/2007/relationships/media" Target="../media/media15.wav"/><Relationship Id="rId7" Type="http://schemas.openxmlformats.org/officeDocument/2006/relationships/image" Target="../media/image8.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audio" Target="../media/media15.wav"/></Relationships>
</file>

<file path=ppt/slides/_rels/slide16.xml.rels><?xml version="1.0" encoding="UTF-8" standalone="yes"?>
<Relationships xmlns="http://schemas.openxmlformats.org/package/2006/relationships"><Relationship Id="rId3" Type="http://schemas.microsoft.com/office/2007/relationships/media" Target="../media/media16.wav"/><Relationship Id="rId7" Type="http://schemas.openxmlformats.org/officeDocument/2006/relationships/image" Target="../media/image9.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audio" Target="../media/media16.wav"/></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7.wav"/><Relationship Id="rId7" Type="http://schemas.openxmlformats.org/officeDocument/2006/relationships/image" Target="../media/image16.wmf"/><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audio" Target="../media/media17.wav"/></Relationships>
</file>

<file path=ppt/slides/_rels/slide18.xml.rels><?xml version="1.0" encoding="UTF-8" standalone="yes"?>
<Relationships xmlns="http://schemas.openxmlformats.org/package/2006/relationships"><Relationship Id="rId3" Type="http://schemas.microsoft.com/office/2007/relationships/media" Target="../media/media18.wav"/><Relationship Id="rId7" Type="http://schemas.openxmlformats.org/officeDocument/2006/relationships/image" Target="../media/image8.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audio" Target="../media/media18.wav"/></Relationships>
</file>

<file path=ppt/slides/_rels/slide19.xml.rels><?xml version="1.0" encoding="UTF-8" standalone="yes"?>
<Relationships xmlns="http://schemas.openxmlformats.org/package/2006/relationships"><Relationship Id="rId8" Type="http://schemas.openxmlformats.org/officeDocument/2006/relationships/image" Target="../media/image18.jpeg"/><Relationship Id="rId3" Type="http://schemas.microsoft.com/office/2007/relationships/media" Target="../media/media19.wav"/><Relationship Id="rId7" Type="http://schemas.openxmlformats.org/officeDocument/2006/relationships/image" Target="../media/image17.jpe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audio" Target="../media/media19.wav"/><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20.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0.wav"/><Relationship Id="rId7" Type="http://schemas.openxmlformats.org/officeDocument/2006/relationships/image" Target="../media/image19.jpe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audio" Target="../media/media20.wav"/></Relationships>
</file>

<file path=ppt/slides/_rels/slide21.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media" Target="../media/media21.wav"/><Relationship Id="rId7" Type="http://schemas.openxmlformats.org/officeDocument/2006/relationships/image" Target="../media/image20.jpe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audio" Target="../media/media21.wav"/><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23.jpeg"/><Relationship Id="rId3" Type="http://schemas.microsoft.com/office/2007/relationships/media" Target="../media/media22.wav"/><Relationship Id="rId7" Type="http://schemas.openxmlformats.org/officeDocument/2006/relationships/image" Target="../media/image22.jpe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audio" Target="../media/media22.wav"/><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3.wav"/><Relationship Id="rId7" Type="http://schemas.openxmlformats.org/officeDocument/2006/relationships/image" Target="../media/image24.jpe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audio" Target="../media/media23.wav"/></Relationships>
</file>

<file path=ppt/slides/_rels/slide24.xml.rels><?xml version="1.0" encoding="UTF-8" standalone="yes"?>
<Relationships xmlns="http://schemas.openxmlformats.org/package/2006/relationships"><Relationship Id="rId3" Type="http://schemas.microsoft.com/office/2007/relationships/media" Target="../media/media24.wav"/><Relationship Id="rId7" Type="http://schemas.openxmlformats.org/officeDocument/2006/relationships/image" Target="../media/image8.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audio" Target="../media/media24.wav"/></Relationships>
</file>

<file path=ppt/slides/_rels/slide25.xml.rels><?xml version="1.0" encoding="UTF-8" standalone="yes"?>
<Relationships xmlns="http://schemas.openxmlformats.org/package/2006/relationships"><Relationship Id="rId3" Type="http://schemas.microsoft.com/office/2007/relationships/media" Target="../media/media25.wav"/><Relationship Id="rId7" Type="http://schemas.openxmlformats.org/officeDocument/2006/relationships/image" Target="../media/image8.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audio" Target="../media/media25.wav"/></Relationships>
</file>

<file path=ppt/slides/_rels/slide26.xml.rels><?xml version="1.0" encoding="UTF-8" standalone="yes"?>
<Relationships xmlns="http://schemas.openxmlformats.org/package/2006/relationships"><Relationship Id="rId3" Type="http://schemas.openxmlformats.org/officeDocument/2006/relationships/audio" Target="../media/media26.wav"/><Relationship Id="rId7" Type="http://schemas.openxmlformats.org/officeDocument/2006/relationships/image" Target="../media/image8.png"/><Relationship Id="rId2" Type="http://schemas.microsoft.com/office/2007/relationships/media" Target="../media/media26.wav"/><Relationship Id="rId1" Type="http://schemas.openxmlformats.org/officeDocument/2006/relationships/tags" Target="../tags/tag59.xml"/><Relationship Id="rId6" Type="http://schemas.openxmlformats.org/officeDocument/2006/relationships/image" Target="../media/image25.jpe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media" Target="../media/media27.wav"/><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audio" Target="../media/media27.wav"/></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64.xml"/><Relationship Id="rId7" Type="http://schemas.openxmlformats.org/officeDocument/2006/relationships/notesSlide" Target="../notesSlides/notesSlide19.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Layout" Target="../slideLayouts/slideLayout7.xml"/><Relationship Id="rId5" Type="http://schemas.openxmlformats.org/officeDocument/2006/relationships/audio" Target="../media/media28.wav"/><Relationship Id="rId4" Type="http://schemas.microsoft.com/office/2007/relationships/media" Target="../media/media28.wav"/><Relationship Id="rId9"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67.xml"/><Relationship Id="rId7" Type="http://schemas.openxmlformats.org/officeDocument/2006/relationships/slideLayout" Target="../slideLayouts/slideLayout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audio" Target="../media/media29.wav"/><Relationship Id="rId5" Type="http://schemas.microsoft.com/office/2007/relationships/media" Target="../media/media29.wav"/><Relationship Id="rId10" Type="http://schemas.openxmlformats.org/officeDocument/2006/relationships/image" Target="../media/image8.png"/><Relationship Id="rId4" Type="http://schemas.openxmlformats.org/officeDocument/2006/relationships/tags" Target="../tags/tag68.xml"/><Relationship Id="rId9"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microsoft.com/office/2007/relationships/media" Target="../media/media30.wav"/><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audio" Target="../media/media30.wav"/></Relationships>
</file>

<file path=ppt/slides/_rels/slide31.xml.rels><?xml version="1.0" encoding="UTF-8" standalone="yes"?>
<Relationships xmlns="http://schemas.openxmlformats.org/package/2006/relationships"><Relationship Id="rId3" Type="http://schemas.microsoft.com/office/2007/relationships/media" Target="../media/media31.wav"/><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audio" Target="../media/media31.wav"/></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2.wav"/><Relationship Id="rId7" Type="http://schemas.openxmlformats.org/officeDocument/2006/relationships/image" Target="../media/image28.jpe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audio" Target="../media/media32.wav"/></Relationships>
</file>

<file path=ppt/slides/_rels/slide3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media33.wav"/><Relationship Id="rId7" Type="http://schemas.openxmlformats.org/officeDocument/2006/relationships/image" Target="../media/image28.jpeg"/><Relationship Id="rId2" Type="http://schemas.microsoft.com/office/2007/relationships/media" Target="../media/media33.wav"/><Relationship Id="rId1" Type="http://schemas.openxmlformats.org/officeDocument/2006/relationships/tags" Target="../tags/tag75.xml"/><Relationship Id="rId6" Type="http://schemas.openxmlformats.org/officeDocument/2006/relationships/image" Target="../media/image29.jpeg"/><Relationship Id="rId5" Type="http://schemas.openxmlformats.org/officeDocument/2006/relationships/notesSlide" Target="../notesSlides/notesSlide22.xml"/><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microsoft.com/office/2007/relationships/media" Target="../media/media34.wav"/><Relationship Id="rId7" Type="http://schemas.openxmlformats.org/officeDocument/2006/relationships/image" Target="../media/image8.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31.jpeg"/><Relationship Id="rId5" Type="http://schemas.openxmlformats.org/officeDocument/2006/relationships/slideLayout" Target="../slideLayouts/slideLayout2.xml"/><Relationship Id="rId4" Type="http://schemas.openxmlformats.org/officeDocument/2006/relationships/audio" Target="../media/media34.wav"/></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5.wav"/><Relationship Id="rId7" Type="http://schemas.openxmlformats.org/officeDocument/2006/relationships/hyperlink" Target="http://www.tn.gov/tra/consumerfiles/relaycenter.shtml" TargetMode="Externa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audio" Target="../media/media35.wav"/></Relationships>
</file>

<file path=ppt/slides/_rels/slide36.xml.rels><?xml version="1.0" encoding="UTF-8" standalone="yes"?>
<Relationships xmlns="http://schemas.openxmlformats.org/package/2006/relationships"><Relationship Id="rId3" Type="http://schemas.microsoft.com/office/2007/relationships/media" Target="../media/media36.wav"/><Relationship Id="rId7" Type="http://schemas.openxmlformats.org/officeDocument/2006/relationships/image" Target="../media/image8.pn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hyperlink" Target="http://tennessee.gov/humanserv/rehab/345820(rev).pdf" TargetMode="External"/><Relationship Id="rId5" Type="http://schemas.openxmlformats.org/officeDocument/2006/relationships/slideLayout" Target="../slideLayouts/slideLayout2.xml"/><Relationship Id="rId4" Type="http://schemas.openxmlformats.org/officeDocument/2006/relationships/audio" Target="../media/media36.wav"/></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microsoft.com/office/2007/relationships/media" Target="../media/media38.wav"/><Relationship Id="rId7" Type="http://schemas.openxmlformats.org/officeDocument/2006/relationships/image" Target="../media/image8.pn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hyperlink" Target="https://www.tn.gov/topics/Disability+Resources" TargetMode="External"/><Relationship Id="rId5" Type="http://schemas.openxmlformats.org/officeDocument/2006/relationships/slideLayout" Target="../slideLayouts/slideLayout2.xml"/><Relationship Id="rId4" Type="http://schemas.openxmlformats.org/officeDocument/2006/relationships/audio" Target="../media/media38.wav"/></Relationships>
</file>

<file path=ppt/slides/_rels/slide39.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9.wav"/><Relationship Id="rId7" Type="http://schemas.openxmlformats.org/officeDocument/2006/relationships/hyperlink" Target="mailto:GetHelp@DLACTN.org" TargetMode="Externa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audio" Target="../media/media39.wav"/></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7" Type="http://schemas.openxmlformats.org/officeDocument/2006/relationships/image" Target="../media/image9.png"/><Relationship Id="rId2" Type="http://schemas.microsoft.com/office/2007/relationships/media" Target="../media/media4.wav"/><Relationship Id="rId1" Type="http://schemas.openxmlformats.org/officeDocument/2006/relationships/tags" Target="../tags/tag21.xml"/><Relationship Id="rId6" Type="http://schemas.openxmlformats.org/officeDocument/2006/relationships/image" Target="../media/image10.jpe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hyperlink" Target="mailto:angella.broussard-chrisman@tn.gov" TargetMode="External"/><Relationship Id="rId3" Type="http://schemas.microsoft.com/office/2007/relationships/media" Target="../media/media40.m4a"/><Relationship Id="rId7" Type="http://schemas.openxmlformats.org/officeDocument/2006/relationships/hyperlink" Target="mailto:michael.barbour@tn.gov" TargetMode="External"/><Relationship Id="rId12" Type="http://schemas.openxmlformats.org/officeDocument/2006/relationships/image" Target="../media/image32.pn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hyperlink" Target="mailto:ashley.h.sanders@tn.gov" TargetMode="External"/><Relationship Id="rId11" Type="http://schemas.openxmlformats.org/officeDocument/2006/relationships/image" Target="../media/image7.jpeg"/><Relationship Id="rId5" Type="http://schemas.openxmlformats.org/officeDocument/2006/relationships/slideLayout" Target="../slideLayouts/slideLayout2.xml"/><Relationship Id="rId10" Type="http://schemas.openxmlformats.org/officeDocument/2006/relationships/hyperlink" Target="http://www.tn.gov/didd/employment-1st/" TargetMode="External"/><Relationship Id="rId4" Type="http://schemas.openxmlformats.org/officeDocument/2006/relationships/audio" Target="../media/media40.m4a"/><Relationship Id="rId9" Type="http://schemas.openxmlformats.org/officeDocument/2006/relationships/hyperlink" Target="https://www.tn.gov/content/dam/tn/didd/documents/consumers/employment-first/resources/Provider-Transformation-Manual.pdf"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41.wav"/><Relationship Id="rId7" Type="http://schemas.openxmlformats.org/officeDocument/2006/relationships/image" Target="../media/image7.jpe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notesSlide" Target="../notesSlides/notesSlide25.xml"/><Relationship Id="rId5" Type="http://schemas.openxmlformats.org/officeDocument/2006/relationships/slideLayout" Target="../slideLayouts/slideLayout2.xml"/><Relationship Id="rId4" Type="http://schemas.openxmlformats.org/officeDocument/2006/relationships/audio" Target="../media/media41.wav"/></Relationships>
</file>

<file path=ppt/slides/_rels/slide4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42.wav"/><Relationship Id="rId7" Type="http://schemas.openxmlformats.org/officeDocument/2006/relationships/image" Target="../media/image7.jpeg"/><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notesSlide" Target="../notesSlides/notesSlide26.xml"/><Relationship Id="rId5" Type="http://schemas.openxmlformats.org/officeDocument/2006/relationships/slideLayout" Target="../slideLayouts/slideLayout2.xml"/><Relationship Id="rId4" Type="http://schemas.openxmlformats.org/officeDocument/2006/relationships/audio" Target="../media/media42.wav"/></Relationships>
</file>

<file path=ppt/slides/_rels/slide4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43.wav"/><Relationship Id="rId7" Type="http://schemas.openxmlformats.org/officeDocument/2006/relationships/image" Target="../media/image7.jpeg"/><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notesSlide" Target="../notesSlides/notesSlide27.xml"/><Relationship Id="rId5" Type="http://schemas.openxmlformats.org/officeDocument/2006/relationships/slideLayout" Target="../slideLayouts/slideLayout2.xml"/><Relationship Id="rId4" Type="http://schemas.openxmlformats.org/officeDocument/2006/relationships/audio" Target="../media/media43.wav"/></Relationships>
</file>

<file path=ppt/slides/_rels/slide44.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44.m4a"/><Relationship Id="rId7" Type="http://schemas.openxmlformats.org/officeDocument/2006/relationships/image" Target="../media/image7.jpe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hyperlink" Target="mailto:Vickey.Coleman@tn.gov" TargetMode="External"/><Relationship Id="rId5" Type="http://schemas.openxmlformats.org/officeDocument/2006/relationships/slideLayout" Target="../slideLayouts/slideLayout2.xml"/><Relationship Id="rId4" Type="http://schemas.openxmlformats.org/officeDocument/2006/relationships/audio" Target="../media/media44.m4a"/></Relationships>
</file>

<file path=ppt/slides/_rels/slide5.xml.rels><?xml version="1.0" encoding="UTF-8" standalone="yes"?>
<Relationships xmlns="http://schemas.openxmlformats.org/package/2006/relationships"><Relationship Id="rId3" Type="http://schemas.microsoft.com/office/2007/relationships/media" Target="../media/media5.wav"/><Relationship Id="rId7" Type="http://schemas.openxmlformats.org/officeDocument/2006/relationships/image" Target="../media/image9.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audio" Target="../media/media5.wav"/></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6.wav"/><Relationship Id="rId7" Type="http://schemas.openxmlformats.org/officeDocument/2006/relationships/image" Target="../media/image11.jpe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notesSlide" Target="../notesSlides/notesSlide4.xml"/><Relationship Id="rId5" Type="http://schemas.openxmlformats.org/officeDocument/2006/relationships/slideLayout" Target="../slideLayouts/slideLayout12.xml"/><Relationship Id="rId4"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microsoft.com/office/2007/relationships/media" Target="../media/media7.wav"/><Relationship Id="rId7" Type="http://schemas.openxmlformats.org/officeDocument/2006/relationships/image" Target="../media/image9.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audio" Target="../media/media7.wav"/></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microsoft.com/office/2007/relationships/media" Target="../media/media8.wav"/><Relationship Id="rId7" Type="http://schemas.openxmlformats.org/officeDocument/2006/relationships/image" Target="../media/image12.jpe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hyperlink" Target="http://www.u-s-history.com/pages/h232.html" TargetMode="External"/><Relationship Id="rId5" Type="http://schemas.openxmlformats.org/officeDocument/2006/relationships/slideLayout" Target="../slideLayouts/slideLayout13.xml"/><Relationship Id="rId4" Type="http://schemas.openxmlformats.org/officeDocument/2006/relationships/audio" Target="../media/media8.wav"/><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7" Type="http://schemas.openxmlformats.org/officeDocument/2006/relationships/image" Target="../media/image8.png"/><Relationship Id="rId2" Type="http://schemas.microsoft.com/office/2007/relationships/media" Target="../media/media9.wav"/><Relationship Id="rId1" Type="http://schemas.openxmlformats.org/officeDocument/2006/relationships/tags" Target="../tags/tag30.xml"/><Relationship Id="rId6" Type="http://schemas.openxmlformats.org/officeDocument/2006/relationships/image" Target="../media/image14.jpe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idx="4294967295"/>
            <p:custDataLst>
              <p:tags r:id="rId1"/>
            </p:custDataLst>
          </p:nvPr>
        </p:nvSpPr>
        <p:spPr>
          <a:xfrm>
            <a:off x="762000" y="762000"/>
            <a:ext cx="7543800" cy="990600"/>
          </a:xfrm>
        </p:spPr>
        <p:txBody>
          <a:bodyPr>
            <a:noAutofit/>
          </a:bodyPr>
          <a:lstStyle/>
          <a:p>
            <a:r>
              <a:rPr lang="en-US" altLang="en-US" sz="2000" b="1" dirty="0" smtClean="0"/>
              <a:t>			Tennessee</a:t>
            </a:r>
            <a:br>
              <a:rPr lang="en-US" altLang="en-US" sz="2000" b="1" dirty="0" smtClean="0"/>
            </a:br>
            <a:r>
              <a:rPr lang="en-US" altLang="en-US" sz="2000" b="1" dirty="0" smtClean="0"/>
              <a:t> </a:t>
            </a:r>
            <a:r>
              <a:rPr lang="en-US" altLang="en-US" sz="1800" b="1" dirty="0" smtClean="0"/>
              <a:t>Department of Intellectual and Developmental Disabilities </a:t>
            </a:r>
            <a:br>
              <a:rPr lang="en-US" altLang="en-US" sz="1800" b="1" dirty="0" smtClean="0"/>
            </a:br>
            <a:r>
              <a:rPr lang="en-US" altLang="en-US" sz="2000" b="1" dirty="0" smtClean="0"/>
              <a:t>	</a:t>
            </a:r>
            <a:br>
              <a:rPr lang="en-US" altLang="en-US" sz="2000" b="1" dirty="0" smtClean="0"/>
            </a:br>
            <a:r>
              <a:rPr lang="en-US" altLang="en-US" sz="2000" b="1" dirty="0" smtClean="0"/>
              <a:t>                   Americans with Disabilities Act (ADA)</a:t>
            </a:r>
            <a:br>
              <a:rPr lang="en-US" altLang="en-US" sz="2000" b="1" dirty="0" smtClean="0"/>
            </a:br>
            <a:r>
              <a:rPr lang="en-US" altLang="en-US" sz="2000" b="1" dirty="0" smtClean="0"/>
              <a:t>               </a:t>
            </a:r>
            <a:br>
              <a:rPr lang="en-US" altLang="en-US" sz="2000" b="1" dirty="0" smtClean="0"/>
            </a:br>
            <a:r>
              <a:rPr lang="en-US" altLang="en-US" sz="1800" b="1" dirty="0" smtClean="0"/>
              <a:t>                         “</a:t>
            </a:r>
            <a:r>
              <a:rPr lang="en-US" altLang="en-US" sz="1800" b="1" i="1" dirty="0" smtClean="0"/>
              <a:t>Breaking Barriers, Opening Doors”</a:t>
            </a:r>
            <a:r>
              <a:rPr lang="en-US" altLang="en-US" sz="1800" b="1" dirty="0" smtClean="0"/>
              <a:t>  </a:t>
            </a:r>
          </a:p>
        </p:txBody>
      </p:sp>
      <p:pic>
        <p:nvPicPr>
          <p:cNvPr id="2051" name="Picture 5" descr="MP900383004[1]"/>
          <p:cNvPicPr>
            <a:picLocks noChangeAspect="1" noChangeArrowheads="1"/>
          </p:cNvPicPr>
          <p:nvPr>
            <p:custDataLst>
              <p:tags r:id="rId2"/>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5715000" y="2743200"/>
            <a:ext cx="312420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6" descr="MP900422772[1]"/>
          <p:cNvPicPr>
            <a:picLocks noChangeAspect="1" noChangeArrowheads="1"/>
          </p:cNvPicPr>
          <p:nvPr>
            <p:custDataLst>
              <p:tags r:id="rId3"/>
            </p:custDataLst>
          </p:nvPr>
        </p:nvPicPr>
        <p:blipFill>
          <a:blip r:embed="rId13">
            <a:extLst>
              <a:ext uri="{28A0092B-C50C-407E-A947-70E740481C1C}">
                <a14:useLocalDpi xmlns:a14="http://schemas.microsoft.com/office/drawing/2010/main" val="0"/>
              </a:ext>
            </a:extLst>
          </a:blip>
          <a:srcRect/>
          <a:stretch>
            <a:fillRect/>
          </a:stretch>
        </p:blipFill>
        <p:spPr bwMode="auto">
          <a:xfrm>
            <a:off x="685800" y="2971800"/>
            <a:ext cx="222091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7"/>
          <p:cNvSpPr>
            <a:spLocks noChangeArrowheads="1"/>
          </p:cNvSpPr>
          <p:nvPr>
            <p:custDataLst>
              <p:tags r:id="rId4"/>
            </p:custDataLst>
          </p:nvPr>
        </p:nvSpPr>
        <p:spPr bwMode="auto">
          <a:xfrm>
            <a:off x="4479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4572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2400" dirty="0"/>
          </a:p>
        </p:txBody>
      </p:sp>
      <p:pic>
        <p:nvPicPr>
          <p:cNvPr id="2054" name="Picture 2" descr="Two images of a Doctor P.  &#10;An image of Dr. P  standing with brace crutches next to his Segway inset in a larger image of Dr. P. riding Segway toward the cameral withthe  international Access Logo visable."/>
          <p:cNvPicPr>
            <a:picLocks noChangeAspect="1" noChangeArrowheads="1"/>
          </p:cNvPicPr>
          <p:nvPr>
            <p:custDataLst>
              <p:tags r:id="rId5"/>
            </p:custDataLst>
          </p:nvPr>
        </p:nvPicPr>
        <p:blipFill>
          <a:blip r:embed="rId14">
            <a:extLst>
              <a:ext uri="{28A0092B-C50C-407E-A947-70E740481C1C}">
                <a14:useLocalDpi xmlns:a14="http://schemas.microsoft.com/office/drawing/2010/main" val="0"/>
              </a:ext>
            </a:extLst>
          </a:blip>
          <a:srcRect/>
          <a:stretch>
            <a:fillRect/>
          </a:stretch>
        </p:blipFill>
        <p:spPr bwMode="auto">
          <a:xfrm>
            <a:off x="3352800" y="3200400"/>
            <a:ext cx="20574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1"/>
          <p:cNvPicPr>
            <a:picLocks noChangeAspect="1"/>
          </p:cNvPicPr>
          <p:nvPr>
            <p:custDataLst>
              <p:tags r:id="rId6"/>
            </p:custDataLst>
          </p:nvPr>
        </p:nvPicPr>
        <p:blipFill>
          <a:blip r:embed="rId15">
            <a:extLst>
              <a:ext uri="{28A0092B-C50C-407E-A947-70E740481C1C}">
                <a14:useLocalDpi xmlns:a14="http://schemas.microsoft.com/office/drawing/2010/main" val="0"/>
              </a:ext>
            </a:extLst>
          </a:blip>
          <a:srcRect/>
          <a:stretch>
            <a:fillRect/>
          </a:stretch>
        </p:blipFill>
        <p:spPr bwMode="auto">
          <a:xfrm>
            <a:off x="7505700" y="5867400"/>
            <a:ext cx="102870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Line 8"/>
          <p:cNvSpPr>
            <a:spLocks noChangeShapeType="1"/>
          </p:cNvSpPr>
          <p:nvPr>
            <p:custDataLst>
              <p:tags r:id="rId7"/>
            </p:custDataLst>
          </p:nvPr>
        </p:nvSpPr>
        <p:spPr bwMode="auto">
          <a:xfrm>
            <a:off x="609600" y="2362200"/>
            <a:ext cx="7924800" cy="0"/>
          </a:xfrm>
          <a:prstGeom prst="line">
            <a:avLst/>
          </a:prstGeom>
          <a:noFill/>
          <a:ln w="2857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 name="Slide Number Placeholder 1"/>
          <p:cNvSpPr>
            <a:spLocks noGrp="1"/>
          </p:cNvSpPr>
          <p:nvPr>
            <p:ph type="sldNum" sz="quarter" idx="12"/>
          </p:nvPr>
        </p:nvSpPr>
        <p:spPr/>
        <p:txBody>
          <a:bodyPr/>
          <a:lstStyle/>
          <a:p>
            <a:pPr>
              <a:defRPr/>
            </a:pPr>
            <a:fld id="{26AC935A-5101-4F46-A241-CA53FB4607D8}" type="slidenum">
              <a:rPr lang="en-US" altLang="en-US" smtClean="0"/>
              <a:pPr>
                <a:defRPr/>
              </a:pPr>
              <a:t>1</a:t>
            </a:fld>
            <a:endParaRPr lang="en-US" altLang="en-US" dirty="0"/>
          </a:p>
        </p:txBody>
      </p:sp>
      <p:pic>
        <p:nvPicPr>
          <p:cNvPr id="3" name="DIDD ADA">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6"/>
          <a:stretch>
            <a:fillRect/>
          </a:stretch>
        </p:blipFill>
        <p:spPr>
          <a:xfrm>
            <a:off x="792003" y="1143000"/>
            <a:ext cx="487363" cy="487363"/>
          </a:xfrm>
          <a:prstGeom prst="rect">
            <a:avLst/>
          </a:prstGeom>
        </p:spPr>
      </p:pic>
      <p:sp>
        <p:nvSpPr>
          <p:cNvPr id="4" name="TextBox 3"/>
          <p:cNvSpPr txBox="1"/>
          <p:nvPr/>
        </p:nvSpPr>
        <p:spPr>
          <a:xfrm>
            <a:off x="152400" y="1905000"/>
            <a:ext cx="1828800" cy="369332"/>
          </a:xfrm>
          <a:prstGeom prst="rect">
            <a:avLst/>
          </a:prstGeom>
          <a:noFill/>
          <a:ln>
            <a:solidFill>
              <a:schemeClr val="tx1"/>
            </a:solidFill>
          </a:ln>
        </p:spPr>
        <p:txBody>
          <a:bodyPr wrap="square" rtlCol="0">
            <a:spAutoFit/>
          </a:bodyPr>
          <a:lstStyle/>
          <a:p>
            <a:r>
              <a:rPr lang="en-US" sz="900" dirty="0" smtClean="0"/>
              <a:t>Click the speaker to play audio</a:t>
            </a:r>
          </a:p>
          <a:p>
            <a:r>
              <a:rPr lang="en-US" sz="900" dirty="0" smtClean="0"/>
              <a:t>Then click </a:t>
            </a:r>
            <a:r>
              <a:rPr lang="en-US" sz="900" dirty="0" err="1" smtClean="0"/>
              <a:t>i</a:t>
            </a:r>
            <a:r>
              <a:rPr lang="en-US" sz="900" dirty="0" smtClean="0"/>
              <a:t>&gt; to play the recording</a:t>
            </a:r>
            <a:endParaRPr lang="en-US" sz="9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500"/>
                                  </p:stCondLst>
                                  <p:childTnLst>
                                    <p:cmd type="call" cmd="playFrom(0.0)">
                                      <p:cBhvr>
                                        <p:cTn id="6" dur="1786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custDataLst>
              <p:tags r:id="rId1"/>
            </p:custDataLst>
          </p:nvPr>
        </p:nvSpPr>
        <p:spPr>
          <a:xfrm>
            <a:off x="1600200" y="457200"/>
            <a:ext cx="5029200" cy="838200"/>
          </a:xfrm>
        </p:spPr>
        <p:txBody>
          <a:bodyPr/>
          <a:lstStyle/>
          <a:p>
            <a:pPr algn="ctr"/>
            <a:r>
              <a:rPr lang="en-US" altLang="en-US" b="1" dirty="0" smtClean="0">
                <a:latin typeface="Times New Roman" panose="02020603050405020304" pitchFamily="18" charset="0"/>
                <a:cs typeface="Times New Roman" panose="02020603050405020304" pitchFamily="18" charset="0"/>
              </a:rPr>
              <a:t>Disability Laws</a:t>
            </a:r>
          </a:p>
        </p:txBody>
      </p:sp>
      <p:sp>
        <p:nvSpPr>
          <p:cNvPr id="15363" name="Rectangle 3"/>
          <p:cNvSpPr>
            <a:spLocks noGrp="1" noChangeArrowheads="1"/>
          </p:cNvSpPr>
          <p:nvPr>
            <p:ph type="body" idx="4294967295"/>
            <p:custDataLst>
              <p:tags r:id="rId2"/>
            </p:custDataLst>
          </p:nvPr>
        </p:nvSpPr>
        <p:spPr>
          <a:xfrm>
            <a:off x="685800" y="1524000"/>
            <a:ext cx="6476999" cy="3352800"/>
          </a:xfrm>
        </p:spPr>
        <p:txBody>
          <a:bodyPr>
            <a:normAutofit fontScale="92500" lnSpcReduction="20000"/>
          </a:bodyPr>
          <a:lstStyle/>
          <a:p>
            <a:pPr marL="463550" indent="1588"/>
            <a:r>
              <a:rPr lang="en-US" sz="2400" b="0" dirty="0"/>
              <a:t>Both the Rehabilitation Act of 1973, as amended in 1992 and 1998, and the Americans with Disabilities Act (ADA) of </a:t>
            </a:r>
            <a:r>
              <a:rPr lang="en-US" sz="2400" b="0" dirty="0" smtClean="0"/>
              <a:t>1990, amended in 2008, are </a:t>
            </a:r>
            <a:r>
              <a:rPr lang="en-US" sz="2400" b="0" dirty="0"/>
              <a:t>civil rights laws that protect individuals with disabilities from </a:t>
            </a:r>
            <a:r>
              <a:rPr lang="en-US" sz="2400" b="0" dirty="0" smtClean="0"/>
              <a:t>discrimination.</a:t>
            </a:r>
            <a:r>
              <a:rPr lang="en-US" sz="2400" b="0" dirty="0"/>
              <a:t> </a:t>
            </a:r>
          </a:p>
          <a:p>
            <a:pPr marL="463550" indent="1588"/>
            <a:endParaRPr lang="en-US" sz="1300" b="0" dirty="0" smtClean="0"/>
          </a:p>
          <a:p>
            <a:pPr marL="463550" indent="1588"/>
            <a:r>
              <a:rPr lang="en-US" sz="2400" b="0" dirty="0" smtClean="0"/>
              <a:t>The </a:t>
            </a:r>
            <a:r>
              <a:rPr lang="en-US" sz="2400" b="0" dirty="0"/>
              <a:t>integration of people with disabilities into the mainstream of society is also fundamental to both laws. Separate settings or programs for </a:t>
            </a:r>
            <a:r>
              <a:rPr lang="en-US" sz="2400" b="0" dirty="0" smtClean="0"/>
              <a:t>those with disabilities are </a:t>
            </a:r>
            <a:r>
              <a:rPr lang="en-US" sz="2400" b="0" dirty="0"/>
              <a:t>not acceptable unless necessary to ensure equal benefit. </a:t>
            </a:r>
            <a:endParaRPr lang="en-US" altLang="en-US" sz="2400" b="0" dirty="0" smtClean="0"/>
          </a:p>
        </p:txBody>
      </p:sp>
      <p:pic>
        <p:nvPicPr>
          <p:cNvPr id="15364" name="Picture 4" descr="MP900341699[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2799" y="0"/>
            <a:ext cx="1981201"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26AC935A-5101-4F46-A241-CA53FB4607D8}" type="slidenum">
              <a:rPr lang="en-US" altLang="en-US" smtClean="0"/>
              <a:pPr>
                <a:defRPr/>
              </a:pPr>
              <a:t>10</a:t>
            </a:fld>
            <a:endParaRPr lang="en-US" altLang="en-US" dirty="0"/>
          </a:p>
        </p:txBody>
      </p:sp>
      <p:pic>
        <p:nvPicPr>
          <p:cNvPr id="3" name="D laws Rehab A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 y="46497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
            </p:custDataLst>
          </p:nvPr>
        </p:nvSpPr>
        <p:spPr>
          <a:xfrm>
            <a:off x="1676400" y="365760"/>
            <a:ext cx="6248400" cy="624840"/>
          </a:xfrm>
        </p:spPr>
        <p:txBody>
          <a:bodyPr/>
          <a:lstStyle/>
          <a:p>
            <a:pPr algn="ctr"/>
            <a:r>
              <a:rPr lang="en-US" altLang="en-US" b="1" dirty="0" smtClean="0">
                <a:latin typeface="Times New Roman" panose="02020603050405020304" pitchFamily="18" charset="0"/>
                <a:cs typeface="Times New Roman" panose="02020603050405020304" pitchFamily="18" charset="0"/>
              </a:rPr>
              <a:t>Disability Laws</a:t>
            </a:r>
          </a:p>
        </p:txBody>
      </p:sp>
      <p:sp>
        <p:nvSpPr>
          <p:cNvPr id="17411" name="Rectangle 3"/>
          <p:cNvSpPr>
            <a:spLocks noGrp="1" noChangeArrowheads="1"/>
          </p:cNvSpPr>
          <p:nvPr>
            <p:ph idx="1"/>
            <p:custDataLst>
              <p:tags r:id="rId2"/>
            </p:custDataLst>
          </p:nvPr>
        </p:nvSpPr>
        <p:spPr>
          <a:xfrm>
            <a:off x="1219200" y="1371600"/>
            <a:ext cx="6858000" cy="2819400"/>
          </a:xfrm>
        </p:spPr>
        <p:txBody>
          <a:bodyPr>
            <a:normAutofit/>
          </a:bodyPr>
          <a:lstStyle/>
          <a:p>
            <a:pPr marL="463550" indent="1588">
              <a:buFontTx/>
              <a:buNone/>
            </a:pPr>
            <a:r>
              <a:rPr lang="en-US" altLang="en-US" sz="2200" b="0" dirty="0" smtClean="0"/>
              <a:t>When advocating for yourself or for a friend, colleague</a:t>
            </a:r>
            <a:r>
              <a:rPr lang="en-US" altLang="en-US" sz="2200" b="0" dirty="0"/>
              <a:t>,</a:t>
            </a:r>
            <a:r>
              <a:rPr lang="en-US" altLang="en-US" sz="2200" b="0" dirty="0" smtClean="0"/>
              <a:t> or relative with a disability, it’s important to know what law (or laws) and what section of those law(s) applies to the situation. It is strongly recommended that you read the appropriate regulations and find out what part of the regulation applies to any specific situation. </a:t>
            </a:r>
          </a:p>
        </p:txBody>
      </p:sp>
      <p:sp>
        <p:nvSpPr>
          <p:cNvPr id="2" name="Slide Number Placeholder 1"/>
          <p:cNvSpPr>
            <a:spLocks noGrp="1"/>
          </p:cNvSpPr>
          <p:nvPr>
            <p:ph type="sldNum" sz="quarter" idx="12"/>
          </p:nvPr>
        </p:nvSpPr>
        <p:spPr/>
        <p:txBody>
          <a:bodyPr/>
          <a:lstStyle/>
          <a:p>
            <a:pPr>
              <a:defRPr/>
            </a:pPr>
            <a:fld id="{DEB99216-EF40-424F-BC07-85E3922E22B6}" type="slidenum">
              <a:rPr lang="en-US" altLang="en-US" smtClean="0"/>
              <a:pPr>
                <a:defRPr/>
              </a:pPr>
              <a:t>11</a:t>
            </a:fld>
            <a:endParaRPr lang="en-US" altLang="en-US" dirty="0"/>
          </a:p>
        </p:txBody>
      </p:sp>
      <p:pic>
        <p:nvPicPr>
          <p:cNvPr id="3" name="D laws advocat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8200" y="442117"/>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4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65760"/>
            <a:ext cx="6553200" cy="548640"/>
          </a:xfrm>
        </p:spPr>
        <p:txBody>
          <a:bodyPr/>
          <a:lstStyle/>
          <a:p>
            <a:pPr algn="ctr"/>
            <a:r>
              <a:rPr lang="en-US" altLang="en-US" b="1" dirty="0">
                <a:latin typeface="Times New Roman" panose="02020603050405020304" pitchFamily="18" charset="0"/>
                <a:cs typeface="Times New Roman" panose="02020603050405020304" pitchFamily="18" charset="0"/>
              </a:rPr>
              <a:t>Rehabilitation Act of 1973</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219200"/>
            <a:ext cx="7330440" cy="2709372"/>
          </a:xfrm>
        </p:spPr>
        <p:txBody>
          <a:bodyPr>
            <a:noAutofit/>
          </a:bodyPr>
          <a:lstStyle/>
          <a:p>
            <a:pPr marL="463550" indent="1588">
              <a:lnSpc>
                <a:spcPct val="90000"/>
              </a:lnSpc>
            </a:pPr>
            <a:r>
              <a:rPr lang="en-US" altLang="en-US" sz="2200" b="0" dirty="0" smtClean="0"/>
              <a:t>The </a:t>
            </a:r>
            <a:r>
              <a:rPr lang="en-US" altLang="en-US" sz="2200" b="0" dirty="0"/>
              <a:t>Rehabilitation Act of 1973 prohibits discrimination in federally funded programs and services. Key language of the law states:</a:t>
            </a:r>
          </a:p>
          <a:p>
            <a:pPr>
              <a:lnSpc>
                <a:spcPct val="90000"/>
              </a:lnSpc>
            </a:pPr>
            <a:endParaRPr lang="en-US" altLang="en-US" sz="1200" b="0" dirty="0" smtClean="0"/>
          </a:p>
          <a:p>
            <a:pPr marL="508000" indent="1588">
              <a:lnSpc>
                <a:spcPct val="90000"/>
              </a:lnSpc>
            </a:pPr>
            <a:r>
              <a:rPr lang="en-US" altLang="en-US" sz="1800" i="1" dirty="0" smtClean="0"/>
              <a:t>“</a:t>
            </a:r>
            <a:r>
              <a:rPr lang="en-US" altLang="en-US" sz="1800" i="1" dirty="0"/>
              <a:t>No otherwise qualified handicapped individual in the United </a:t>
            </a:r>
            <a:r>
              <a:rPr lang="en-US" altLang="en-US" sz="1800" i="1" dirty="0" smtClean="0"/>
              <a:t>States</a:t>
            </a:r>
            <a:r>
              <a:rPr lang="en-US" altLang="en-US" sz="1800" i="1" dirty="0"/>
              <a:t>, shall, solely by reason of his handicap, be excluded from </a:t>
            </a:r>
            <a:r>
              <a:rPr lang="en-US" altLang="en-US" sz="1800" i="1" dirty="0" smtClean="0"/>
              <a:t>the </a:t>
            </a:r>
            <a:r>
              <a:rPr lang="en-US" altLang="en-US" sz="1800" i="1" dirty="0"/>
              <a:t>participation in, be denied the benefits of, or be subjected to </a:t>
            </a:r>
            <a:r>
              <a:rPr lang="en-US" altLang="en-US" sz="1800" i="1" dirty="0" smtClean="0"/>
              <a:t>discrimination </a:t>
            </a:r>
            <a:r>
              <a:rPr lang="en-US" altLang="en-US" sz="1800" i="1" dirty="0"/>
              <a:t>under any program or activity receiving federal  </a:t>
            </a:r>
            <a:r>
              <a:rPr lang="en-US" altLang="en-US" sz="1800" i="1" dirty="0" smtClean="0"/>
              <a:t>financial </a:t>
            </a:r>
            <a:r>
              <a:rPr lang="en-US" altLang="en-US" sz="1800" i="1" dirty="0"/>
              <a:t>assistance</a:t>
            </a:r>
            <a:r>
              <a:rPr lang="en-US" altLang="en-US" sz="1800" i="1" dirty="0" smtClean="0"/>
              <a:t>.”</a:t>
            </a:r>
            <a:endParaRPr lang="en-US" altLang="en-US" sz="1800" i="1" dirty="0"/>
          </a:p>
        </p:txBody>
      </p:sp>
      <p:sp>
        <p:nvSpPr>
          <p:cNvPr id="4" name="Slide Number Placeholder 3"/>
          <p:cNvSpPr>
            <a:spLocks noGrp="1"/>
          </p:cNvSpPr>
          <p:nvPr>
            <p:ph type="sldNum" sz="quarter" idx="12"/>
          </p:nvPr>
        </p:nvSpPr>
        <p:spPr/>
        <p:txBody>
          <a:bodyPr/>
          <a:lstStyle/>
          <a:p>
            <a:pPr>
              <a:defRPr/>
            </a:pPr>
            <a:fld id="{DEB99216-EF40-424F-BC07-85E3922E22B6}" type="slidenum">
              <a:rPr lang="en-US" altLang="en-US" smtClean="0"/>
              <a:pPr>
                <a:defRPr/>
              </a:pPr>
              <a:t>12</a:t>
            </a:fld>
            <a:endParaRPr lang="en-US" altLang="en-US" dirty="0"/>
          </a:p>
        </p:txBody>
      </p:sp>
      <p:pic>
        <p:nvPicPr>
          <p:cNvPr id="6" name="rehab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 y="457200"/>
            <a:ext cx="487363" cy="487363"/>
          </a:xfrm>
          <a:prstGeom prst="rect">
            <a:avLst/>
          </a:prstGeom>
        </p:spPr>
      </p:pic>
    </p:spTree>
    <p:extLst>
      <p:ext uri="{BB962C8B-B14F-4D97-AF65-F5344CB8AC3E}">
        <p14:creationId xmlns:p14="http://schemas.microsoft.com/office/powerpoint/2010/main" val="27966512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6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799" y="365760"/>
            <a:ext cx="6629401" cy="548640"/>
          </a:xfrm>
        </p:spPr>
        <p:txBody>
          <a:bodyPr/>
          <a:lstStyle/>
          <a:p>
            <a:pPr algn="ctr"/>
            <a:r>
              <a:rPr lang="en-US" altLang="en-US" b="1" dirty="0">
                <a:latin typeface="Times New Roman" panose="02020603050405020304" pitchFamily="18" charset="0"/>
                <a:cs typeface="Times New Roman" panose="02020603050405020304" pitchFamily="18" charset="0"/>
              </a:rPr>
              <a:t>Rehabilitation Act of 1973</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447800" y="1371600"/>
            <a:ext cx="6172200" cy="3308877"/>
          </a:xfrm>
        </p:spPr>
        <p:txBody>
          <a:bodyPr/>
          <a:lstStyle/>
          <a:p>
            <a:r>
              <a:rPr lang="en-US" dirty="0" smtClean="0"/>
              <a:t>	</a:t>
            </a:r>
            <a:r>
              <a:rPr lang="en-US" sz="2200" b="0" dirty="0" smtClean="0"/>
              <a:t>The Rehabilitation Act of 1973 goes beyond providing legal protections. It provides for direct services to people with disabilities, through state vocational rehabilitation (VR) programs, which help them to become qualified for employment.</a:t>
            </a:r>
          </a:p>
          <a:p>
            <a:r>
              <a:rPr lang="en-US" sz="2200" b="0" dirty="0" smtClean="0"/>
              <a:t>	Funded services may include job coaching,</a:t>
            </a:r>
            <a:r>
              <a:rPr lang="en-US" sz="2200" b="0" dirty="0"/>
              <a:t> job training and job </a:t>
            </a:r>
            <a:r>
              <a:rPr lang="en-US" sz="2200" b="0" dirty="0" smtClean="0"/>
              <a:t>accommodations</a:t>
            </a:r>
            <a:r>
              <a:rPr lang="en-US" sz="2200" dirty="0" smtClean="0"/>
              <a:t>.</a:t>
            </a:r>
            <a:endParaRPr lang="en-US" sz="2200" b="0" dirty="0"/>
          </a:p>
        </p:txBody>
      </p:sp>
      <p:sp>
        <p:nvSpPr>
          <p:cNvPr id="4" name="Slide Number Placeholder 3"/>
          <p:cNvSpPr>
            <a:spLocks noGrp="1"/>
          </p:cNvSpPr>
          <p:nvPr>
            <p:ph type="sldNum" sz="quarter" idx="12"/>
          </p:nvPr>
        </p:nvSpPr>
        <p:spPr/>
        <p:txBody>
          <a:bodyPr/>
          <a:lstStyle/>
          <a:p>
            <a:pPr>
              <a:defRPr/>
            </a:pPr>
            <a:fld id="{DEB99216-EF40-424F-BC07-85E3922E22B6}" type="slidenum">
              <a:rPr lang="en-US" altLang="en-US" smtClean="0"/>
              <a:pPr>
                <a:defRPr/>
              </a:pPr>
              <a:t>13</a:t>
            </a:fld>
            <a:endParaRPr lang="en-US" altLang="en-US" dirty="0"/>
          </a:p>
        </p:txBody>
      </p:sp>
      <p:pic>
        <p:nvPicPr>
          <p:cNvPr id="5" name="rehab act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 y="381000"/>
            <a:ext cx="487363" cy="487363"/>
          </a:xfrm>
          <a:prstGeom prst="rect">
            <a:avLst/>
          </a:prstGeom>
        </p:spPr>
      </p:pic>
    </p:spTree>
    <p:extLst>
      <p:ext uri="{BB962C8B-B14F-4D97-AF65-F5344CB8AC3E}">
        <p14:creationId xmlns:p14="http://schemas.microsoft.com/office/powerpoint/2010/main" val="29466119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custDataLst>
              <p:tags r:id="rId1"/>
            </p:custDataLst>
          </p:nvPr>
        </p:nvSpPr>
        <p:spPr>
          <a:xfrm>
            <a:off x="838200" y="381000"/>
            <a:ext cx="7520940" cy="762000"/>
          </a:xfrm>
        </p:spPr>
        <p:txBody>
          <a:bodyPr>
            <a:normAutofit fontScale="90000"/>
          </a:bodyPr>
          <a:lstStyle/>
          <a:p>
            <a:pPr algn="ctr"/>
            <a:r>
              <a:rPr lang="en-US" altLang="en-US" b="1" dirty="0" smtClean="0">
                <a:latin typeface="Times New Roman" panose="02020603050405020304" pitchFamily="18" charset="0"/>
                <a:cs typeface="Times New Roman" panose="02020603050405020304" pitchFamily="18" charset="0"/>
              </a:rPr>
              <a:t>Rehabilitation Act of 1973 </a:t>
            </a:r>
            <a:br>
              <a:rPr lang="en-US" altLang="en-US" b="1" dirty="0" smtClean="0">
                <a:latin typeface="Times New Roman" panose="02020603050405020304" pitchFamily="18" charset="0"/>
                <a:cs typeface="Times New Roman" panose="02020603050405020304" pitchFamily="18" charset="0"/>
              </a:rPr>
            </a:br>
            <a:r>
              <a:rPr lang="en-US" altLang="en-US" b="1" dirty="0" smtClean="0">
                <a:latin typeface="Times New Roman" panose="02020603050405020304" pitchFamily="18" charset="0"/>
                <a:cs typeface="Times New Roman" panose="02020603050405020304" pitchFamily="18" charset="0"/>
              </a:rPr>
              <a:t>Prohibited Discriminatory Acts</a:t>
            </a:r>
          </a:p>
        </p:txBody>
      </p:sp>
      <p:sp>
        <p:nvSpPr>
          <p:cNvPr id="150531" name="Rectangle 3"/>
          <p:cNvSpPr>
            <a:spLocks noGrp="1" noChangeArrowheads="1"/>
          </p:cNvSpPr>
          <p:nvPr>
            <p:ph idx="1"/>
            <p:custDataLst>
              <p:tags r:id="rId2"/>
            </p:custDataLst>
          </p:nvPr>
        </p:nvSpPr>
        <p:spPr>
          <a:xfrm>
            <a:off x="609600" y="1295400"/>
            <a:ext cx="7772400" cy="3733800"/>
          </a:xfrm>
        </p:spPr>
        <p:txBody>
          <a:bodyPr>
            <a:normAutofit/>
          </a:bodyPr>
          <a:lstStyle/>
          <a:p>
            <a:pPr indent="1588">
              <a:lnSpc>
                <a:spcPct val="80000"/>
              </a:lnSpc>
              <a:buFontTx/>
              <a:buNone/>
              <a:defRPr/>
            </a:pPr>
            <a:r>
              <a:rPr lang="en-US" altLang="en-US" sz="2200" b="0" dirty="0" smtClean="0"/>
              <a:t>A recipient of federal financial assistance may not, on the basis of disability: </a:t>
            </a:r>
          </a:p>
          <a:p>
            <a:pPr>
              <a:lnSpc>
                <a:spcPct val="80000"/>
              </a:lnSpc>
              <a:buFontTx/>
              <a:buNone/>
              <a:defRPr/>
            </a:pPr>
            <a:endParaRPr lang="en-US" altLang="en-US" sz="1800" dirty="0" smtClean="0"/>
          </a:p>
          <a:p>
            <a:pPr marL="914400" lvl="3" indent="-449263">
              <a:lnSpc>
                <a:spcPct val="80000"/>
              </a:lnSpc>
              <a:buClr>
                <a:srgbClr val="FF0000"/>
              </a:buClr>
              <a:buFont typeface="Wingdings" pitchFamily="2" charset="2"/>
              <a:buChar char="v"/>
              <a:defRPr/>
            </a:pPr>
            <a:r>
              <a:rPr lang="en-US" altLang="en-US" sz="2000" b="1" dirty="0" smtClean="0"/>
              <a:t>Deny qualified individuals the opportunity to participate in or benefit from federally funded programs, services, or other benefits.</a:t>
            </a:r>
          </a:p>
          <a:p>
            <a:pPr marL="457200" lvl="1" indent="0">
              <a:lnSpc>
                <a:spcPct val="80000"/>
              </a:lnSpc>
              <a:buClr>
                <a:srgbClr val="FF0000"/>
              </a:buClr>
              <a:buFontTx/>
              <a:buNone/>
              <a:defRPr/>
            </a:pPr>
            <a:endParaRPr lang="en-US" altLang="en-US" sz="2000" b="1" dirty="0" smtClean="0"/>
          </a:p>
          <a:p>
            <a:pPr marL="914400" lvl="3" indent="-449263">
              <a:lnSpc>
                <a:spcPct val="80000"/>
              </a:lnSpc>
              <a:buClr>
                <a:srgbClr val="FF0000"/>
              </a:buClr>
              <a:buFont typeface="Wingdings" pitchFamily="2" charset="2"/>
              <a:buChar char="v"/>
              <a:defRPr/>
            </a:pPr>
            <a:r>
              <a:rPr lang="en-US" altLang="en-US" sz="2000" b="1" dirty="0" smtClean="0"/>
              <a:t>Deny access to programs, services, benefits or opportunities to participate as a result of physical barriers.</a:t>
            </a:r>
          </a:p>
          <a:p>
            <a:pPr lvl="1">
              <a:lnSpc>
                <a:spcPct val="80000"/>
              </a:lnSpc>
              <a:buFont typeface="Wingdings" pitchFamily="2" charset="2"/>
              <a:buNone/>
              <a:defRPr/>
            </a:pPr>
            <a:endParaRPr lang="en-US" altLang="en-US" sz="2000" b="1" dirty="0" smtClean="0"/>
          </a:p>
          <a:p>
            <a:pPr marL="914400" lvl="3" indent="-449263">
              <a:lnSpc>
                <a:spcPct val="80000"/>
              </a:lnSpc>
              <a:buClr>
                <a:srgbClr val="FF0000"/>
              </a:buClr>
              <a:buFont typeface="Wingdings" pitchFamily="2" charset="2"/>
              <a:buChar char="v"/>
              <a:defRPr/>
            </a:pPr>
            <a:r>
              <a:rPr lang="en-US" altLang="en-US" sz="2000" b="1" dirty="0" smtClean="0"/>
              <a:t>Deny employment opportunities, including hiring, promotion, training, and fringe benefits, for which they are otherwise entitled or qualified.</a:t>
            </a:r>
          </a:p>
        </p:txBody>
      </p:sp>
      <p:sp>
        <p:nvSpPr>
          <p:cNvPr id="2" name="Slide Number Placeholder 1"/>
          <p:cNvSpPr>
            <a:spLocks noGrp="1"/>
          </p:cNvSpPr>
          <p:nvPr>
            <p:ph type="sldNum" sz="quarter" idx="12"/>
          </p:nvPr>
        </p:nvSpPr>
        <p:spPr/>
        <p:txBody>
          <a:bodyPr/>
          <a:lstStyle/>
          <a:p>
            <a:pPr>
              <a:defRPr/>
            </a:pPr>
            <a:fld id="{DEB99216-EF40-424F-BC07-85E3922E22B6}" type="slidenum">
              <a:rPr lang="en-US" altLang="en-US" smtClean="0"/>
              <a:pPr>
                <a:defRPr/>
              </a:pPr>
              <a:t>14</a:t>
            </a:fld>
            <a:endParaRPr lang="en-US" altLang="en-US" dirty="0"/>
          </a:p>
        </p:txBody>
      </p:sp>
      <p:pic>
        <p:nvPicPr>
          <p:cNvPr id="3" name="rehab act prohibi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8200" y="53340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6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
            </p:custDataLst>
          </p:nvPr>
        </p:nvSpPr>
        <p:spPr>
          <a:xfrm>
            <a:off x="944562" y="381000"/>
            <a:ext cx="7818437" cy="914400"/>
          </a:xfrm>
        </p:spPr>
        <p:txBody>
          <a:bodyPr/>
          <a:lstStyle/>
          <a:p>
            <a:pPr algn="ctr"/>
            <a:r>
              <a:rPr lang="en-US" altLang="en-US" dirty="0" smtClean="0">
                <a:latin typeface="Times New Roman" panose="02020603050405020304" pitchFamily="18" charset="0"/>
                <a:cs typeface="Times New Roman" panose="02020603050405020304" pitchFamily="18" charset="0"/>
              </a:rPr>
              <a:t>Americans with Disabilities Act (ADA)</a:t>
            </a:r>
          </a:p>
        </p:txBody>
      </p:sp>
      <p:sp>
        <p:nvSpPr>
          <p:cNvPr id="22531" name="Rectangle 3"/>
          <p:cNvSpPr>
            <a:spLocks noGrp="1" noChangeArrowheads="1"/>
          </p:cNvSpPr>
          <p:nvPr>
            <p:ph idx="1"/>
            <p:custDataLst>
              <p:tags r:id="rId2"/>
            </p:custDataLst>
          </p:nvPr>
        </p:nvSpPr>
        <p:spPr>
          <a:xfrm>
            <a:off x="807560" y="1371600"/>
            <a:ext cx="7536340" cy="3308877"/>
          </a:xfrm>
        </p:spPr>
        <p:txBody>
          <a:bodyPr>
            <a:normAutofit/>
          </a:bodyPr>
          <a:lstStyle/>
          <a:p>
            <a:pPr>
              <a:lnSpc>
                <a:spcPct val="80000"/>
              </a:lnSpc>
            </a:pPr>
            <a:r>
              <a:rPr lang="en-US" altLang="en-US" sz="2000" b="0" dirty="0" smtClean="0"/>
              <a:t>     </a:t>
            </a:r>
            <a:r>
              <a:rPr lang="en-US" altLang="en-US" sz="2200" b="0" dirty="0" smtClean="0"/>
              <a:t>The Americans with Disabilities Act was signed into law on July 26, 1990.  The ADA is a civil rights law that prohibits discrimination against individuals with disabilities in all areas of public life, including jobs, schools, transportation, and all public and private places that are open to the general public. </a:t>
            </a:r>
          </a:p>
          <a:p>
            <a:pPr>
              <a:spcBef>
                <a:spcPts val="0"/>
              </a:spcBef>
            </a:pPr>
            <a:endParaRPr lang="en-US" altLang="en-US" sz="2200" b="0" dirty="0" smtClean="0"/>
          </a:p>
          <a:p>
            <a:pPr>
              <a:lnSpc>
                <a:spcPct val="80000"/>
              </a:lnSpc>
            </a:pPr>
            <a:r>
              <a:rPr lang="en-US" altLang="en-US" sz="2200" b="0" dirty="0" smtClean="0"/>
              <a:t>     The intent of the law is to make sure that people with disabilities have the same rights and opportunities as everyone else. </a:t>
            </a:r>
          </a:p>
        </p:txBody>
      </p:sp>
      <p:sp>
        <p:nvSpPr>
          <p:cNvPr id="2" name="Slide Number Placeholder 1"/>
          <p:cNvSpPr>
            <a:spLocks noGrp="1"/>
          </p:cNvSpPr>
          <p:nvPr>
            <p:ph type="sldNum" sz="quarter" idx="12"/>
          </p:nvPr>
        </p:nvSpPr>
        <p:spPr/>
        <p:txBody>
          <a:bodyPr/>
          <a:lstStyle/>
          <a:p>
            <a:pPr>
              <a:defRPr/>
            </a:pPr>
            <a:fld id="{DEB99216-EF40-424F-BC07-85E3922E22B6}" type="slidenum">
              <a:rPr lang="en-US" altLang="en-US" smtClean="0"/>
              <a:pPr>
                <a:defRPr/>
              </a:pPr>
              <a:t>15</a:t>
            </a:fld>
            <a:endParaRPr lang="en-US" altLang="en-US" dirty="0"/>
          </a:p>
        </p:txBody>
      </p:sp>
      <p:pic>
        <p:nvPicPr>
          <p:cNvPr id="3" name="ADA 1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57200" y="556259"/>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5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custDataLst>
              <p:tags r:id="rId1"/>
            </p:custDataLst>
          </p:nvPr>
        </p:nvSpPr>
        <p:spPr/>
        <p:txBody>
          <a:bodyPr/>
          <a:lstStyle/>
          <a:p>
            <a:pPr algn="ctr"/>
            <a:r>
              <a:rPr lang="en-US" altLang="en-US" b="1" dirty="0" smtClean="0">
                <a:latin typeface="Times New Roman" panose="02020603050405020304" pitchFamily="18" charset="0"/>
                <a:cs typeface="Times New Roman" panose="02020603050405020304" pitchFamily="18" charset="0"/>
              </a:rPr>
              <a:t>Intended Purposes of ADA</a:t>
            </a:r>
            <a:endParaRPr lang="en-US" altLang="en-US" b="1" dirty="0" smtClean="0">
              <a:solidFill>
                <a:srgbClr val="FF0000"/>
              </a:solidFill>
              <a:latin typeface="Times New Roman" panose="02020603050405020304" pitchFamily="18" charset="0"/>
              <a:cs typeface="Times New Roman" panose="02020603050405020304" pitchFamily="18" charset="0"/>
            </a:endParaRPr>
          </a:p>
        </p:txBody>
      </p:sp>
      <p:sp>
        <p:nvSpPr>
          <p:cNvPr id="14339" name="Rectangle 3"/>
          <p:cNvSpPr>
            <a:spLocks noGrp="1" noChangeArrowheads="1"/>
          </p:cNvSpPr>
          <p:nvPr>
            <p:ph idx="1"/>
            <p:custDataLst>
              <p:tags r:id="rId2"/>
            </p:custDataLst>
          </p:nvPr>
        </p:nvSpPr>
        <p:spPr>
          <a:xfrm>
            <a:off x="914400" y="914400"/>
            <a:ext cx="7543800" cy="4114800"/>
          </a:xfrm>
        </p:spPr>
        <p:txBody>
          <a:bodyPr>
            <a:normAutofit fontScale="85000" lnSpcReduction="10000"/>
          </a:bodyPr>
          <a:lstStyle/>
          <a:p>
            <a:pPr>
              <a:lnSpc>
                <a:spcPct val="80000"/>
              </a:lnSpc>
              <a:buFontTx/>
              <a:buNone/>
              <a:defRPr/>
            </a:pPr>
            <a:r>
              <a:rPr lang="en-US" altLang="en-US" sz="1800" i="1" dirty="0" smtClean="0"/>
              <a:t> </a:t>
            </a:r>
            <a:endParaRPr lang="en-US" altLang="en-US" sz="2000" b="0" i="1" dirty="0" smtClean="0"/>
          </a:p>
          <a:p>
            <a:pPr marL="465138" indent="-465138">
              <a:lnSpc>
                <a:spcPct val="80000"/>
              </a:lnSpc>
              <a:buFontTx/>
              <a:buNone/>
              <a:defRPr/>
            </a:pPr>
            <a:r>
              <a:rPr lang="en-US" altLang="en-US" sz="2400" b="0" dirty="0" smtClean="0"/>
              <a:t>1.	To provide a clear and comprehensive</a:t>
            </a:r>
            <a:r>
              <a:rPr lang="en-US" altLang="en-US" sz="2400" b="0" baseline="0" dirty="0" smtClean="0"/>
              <a:t> </a:t>
            </a:r>
            <a:r>
              <a:rPr lang="en-US" altLang="en-US" sz="2400" b="0" dirty="0" smtClean="0"/>
              <a:t>national mandate for the</a:t>
            </a:r>
            <a:r>
              <a:rPr lang="en-US" altLang="en-US" sz="2400" b="0" dirty="0"/>
              <a:t> </a:t>
            </a:r>
            <a:r>
              <a:rPr lang="en-US" altLang="en-US" sz="2400" b="0" dirty="0" smtClean="0"/>
              <a:t>elimination of discrimination against individuals with disabilities.</a:t>
            </a:r>
            <a:br>
              <a:rPr lang="en-US" altLang="en-US" sz="2400" b="0" dirty="0" smtClean="0"/>
            </a:br>
            <a:endParaRPr lang="en-US" altLang="en-US" sz="2400" b="0" dirty="0" smtClean="0"/>
          </a:p>
          <a:p>
            <a:pPr marL="465138" indent="-465138">
              <a:lnSpc>
                <a:spcPct val="80000"/>
              </a:lnSpc>
              <a:buFontTx/>
              <a:buNone/>
              <a:defRPr/>
            </a:pPr>
            <a:r>
              <a:rPr lang="en-US" altLang="en-US" sz="2400" b="0" dirty="0" smtClean="0"/>
              <a:t>2.	To provide clear, strong, consistent, enforceable standards addressing discrimination</a:t>
            </a:r>
            <a:r>
              <a:rPr lang="en-US" altLang="en-US" sz="2400" b="0" baseline="0" dirty="0" smtClean="0"/>
              <a:t> </a:t>
            </a:r>
            <a:r>
              <a:rPr lang="en-US" altLang="en-US" sz="2400" b="0" dirty="0" smtClean="0"/>
              <a:t>against individuals with disabilities.</a:t>
            </a:r>
            <a:br>
              <a:rPr lang="en-US" altLang="en-US" sz="2400" b="0" dirty="0" smtClean="0"/>
            </a:br>
            <a:endParaRPr lang="en-US" altLang="en-US" sz="2400" b="0" dirty="0" smtClean="0"/>
          </a:p>
          <a:p>
            <a:pPr marL="465138" indent="-465138">
              <a:lnSpc>
                <a:spcPct val="80000"/>
              </a:lnSpc>
              <a:buFontTx/>
              <a:buNone/>
              <a:defRPr/>
            </a:pPr>
            <a:r>
              <a:rPr lang="en-US" altLang="en-US" sz="2400" b="0" dirty="0" smtClean="0"/>
              <a:t>3.	To ensure that the federal government plays a central role in enforcing the standards established on behalf of individuals with disabilities. </a:t>
            </a:r>
            <a:br>
              <a:rPr lang="en-US" altLang="en-US" sz="2400" b="0" dirty="0" smtClean="0"/>
            </a:br>
            <a:endParaRPr lang="en-US" altLang="en-US" sz="2400" b="0" dirty="0" smtClean="0"/>
          </a:p>
          <a:p>
            <a:pPr marL="465138" indent="-465138">
              <a:lnSpc>
                <a:spcPct val="80000"/>
              </a:lnSpc>
              <a:defRPr/>
            </a:pPr>
            <a:r>
              <a:rPr lang="en-US" altLang="en-US" sz="2400" b="0" dirty="0" smtClean="0"/>
              <a:t>4.	To invoke the scope of congressional authority, including the power to enforce the Fourteenth Amendment  (e</a:t>
            </a:r>
            <a:r>
              <a:rPr lang="en-US" sz="2400" b="0" dirty="0" smtClean="0"/>
              <a:t>qual protection) </a:t>
            </a:r>
            <a:r>
              <a:rPr lang="en-US" altLang="en-US" sz="2400" b="0" dirty="0" smtClean="0"/>
              <a:t>and to regulate commerce, in order to address the major areas of discrimination faced day-to-day by people with disabilities.</a:t>
            </a:r>
            <a:br>
              <a:rPr lang="en-US" altLang="en-US" sz="2400" b="0" dirty="0" smtClean="0"/>
            </a:br>
            <a:endParaRPr lang="en-US" altLang="en-US" sz="2400" b="0" dirty="0" smtClean="0"/>
          </a:p>
        </p:txBody>
      </p:sp>
      <p:sp>
        <p:nvSpPr>
          <p:cNvPr id="2" name="Slide Number Placeholder 1"/>
          <p:cNvSpPr>
            <a:spLocks noGrp="1"/>
          </p:cNvSpPr>
          <p:nvPr>
            <p:ph type="sldNum" sz="quarter" idx="12"/>
          </p:nvPr>
        </p:nvSpPr>
        <p:spPr/>
        <p:txBody>
          <a:bodyPr/>
          <a:lstStyle/>
          <a:p>
            <a:pPr>
              <a:defRPr/>
            </a:pPr>
            <a:fld id="{DEB99216-EF40-424F-BC07-85E3922E22B6}" type="slidenum">
              <a:rPr lang="en-US" altLang="en-US" smtClean="0"/>
              <a:pPr>
                <a:defRPr/>
              </a:pPr>
              <a:t>16</a:t>
            </a:fld>
            <a:endParaRPr lang="en-US" altLang="en-US" dirty="0"/>
          </a:p>
        </p:txBody>
      </p:sp>
      <p:pic>
        <p:nvPicPr>
          <p:cNvPr id="5" name="purpos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62000" y="25908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2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4"/>
          <p:cNvSpPr>
            <a:spLocks noGrp="1" noChangeArrowheads="1"/>
          </p:cNvSpPr>
          <p:nvPr>
            <p:ph type="ctrTitle" idx="4294967295"/>
            <p:custDataLst>
              <p:tags r:id="rId1"/>
            </p:custDataLst>
          </p:nvPr>
        </p:nvSpPr>
        <p:spPr>
          <a:xfrm>
            <a:off x="1676400" y="609600"/>
            <a:ext cx="5943600" cy="1771650"/>
          </a:xfrm>
        </p:spPr>
        <p:txBody>
          <a:bodyPr/>
          <a:lstStyle/>
          <a:p>
            <a:r>
              <a:rPr lang="en-US" altLang="en-US" dirty="0" smtClean="0"/>
              <a:t>The ADA is divided into five titles (or sections) that relate to different areas of public life.</a:t>
            </a:r>
            <a:endParaRPr lang="en-US" altLang="en-US" sz="4000" dirty="0" smtClean="0"/>
          </a:p>
        </p:txBody>
      </p:sp>
      <p:pic>
        <p:nvPicPr>
          <p:cNvPr id="26627" name="Picture 25" descr="MC900319516[1]"/>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3581399" y="2819400"/>
            <a:ext cx="18145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26AC935A-5101-4F46-A241-CA53FB4607D8}" type="slidenum">
              <a:rPr lang="en-US" altLang="en-US" smtClean="0"/>
              <a:pPr>
                <a:defRPr/>
              </a:pPr>
              <a:t>17</a:t>
            </a:fld>
            <a:endParaRPr lang="en-US" altLang="en-US" dirty="0"/>
          </a:p>
        </p:txBody>
      </p:sp>
      <p:pic>
        <p:nvPicPr>
          <p:cNvPr id="3" name="ADA 1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61841" y="27432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0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custDataLst>
              <p:tags r:id="rId1"/>
            </p:custDataLst>
          </p:nvPr>
        </p:nvSpPr>
        <p:spPr>
          <a:xfrm>
            <a:off x="1295400" y="365760"/>
            <a:ext cx="6553200" cy="701040"/>
          </a:xfrm>
        </p:spPr>
        <p:txBody>
          <a:bodyPr/>
          <a:lstStyle/>
          <a:p>
            <a:pPr algn="ctr">
              <a:defRPr/>
            </a:pPr>
            <a:r>
              <a:rPr lang="en-US" altLang="en-US" dirty="0" smtClean="0"/>
              <a:t>Five Main Titles of the ADA</a:t>
            </a:r>
          </a:p>
        </p:txBody>
      </p:sp>
      <p:sp>
        <p:nvSpPr>
          <p:cNvPr id="11267" name="Rectangle 3"/>
          <p:cNvSpPr>
            <a:spLocks noGrp="1" noChangeArrowheads="1"/>
          </p:cNvSpPr>
          <p:nvPr>
            <p:ph idx="1"/>
            <p:custDataLst>
              <p:tags r:id="rId2"/>
            </p:custDataLst>
          </p:nvPr>
        </p:nvSpPr>
        <p:spPr>
          <a:xfrm>
            <a:off x="1676400" y="1371600"/>
            <a:ext cx="6324600" cy="3200400"/>
          </a:xfrm>
        </p:spPr>
        <p:txBody>
          <a:bodyPr/>
          <a:lstStyle/>
          <a:p>
            <a:pPr>
              <a:buFontTx/>
              <a:buNone/>
              <a:tabLst>
                <a:tab pos="1379538" algn="l"/>
              </a:tabLst>
              <a:defRPr/>
            </a:pPr>
            <a:r>
              <a:rPr lang="en-US" altLang="en-US" sz="2800" dirty="0" smtClean="0"/>
              <a:t>Title I:	Employment</a:t>
            </a:r>
          </a:p>
          <a:p>
            <a:pPr>
              <a:buFontTx/>
              <a:buNone/>
              <a:tabLst>
                <a:tab pos="1379538" algn="l"/>
              </a:tabLst>
              <a:defRPr/>
            </a:pPr>
            <a:r>
              <a:rPr lang="en-US" altLang="en-US" sz="2800" dirty="0" smtClean="0"/>
              <a:t>Title II:	State and Local Government</a:t>
            </a:r>
          </a:p>
          <a:p>
            <a:pPr>
              <a:buFontTx/>
              <a:buNone/>
              <a:tabLst>
                <a:tab pos="1379538" algn="l"/>
              </a:tabLst>
              <a:defRPr/>
            </a:pPr>
            <a:r>
              <a:rPr lang="en-US" altLang="en-US" sz="2800" dirty="0" smtClean="0"/>
              <a:t>Title III: 	Public Accommodations</a:t>
            </a:r>
          </a:p>
          <a:p>
            <a:pPr>
              <a:buFontTx/>
              <a:buNone/>
              <a:tabLst>
                <a:tab pos="1379538" algn="l"/>
              </a:tabLst>
              <a:defRPr/>
            </a:pPr>
            <a:r>
              <a:rPr lang="en-US" altLang="en-US" sz="2800" dirty="0" smtClean="0"/>
              <a:t>Title IV: 	Telecommunications</a:t>
            </a:r>
          </a:p>
          <a:p>
            <a:pPr>
              <a:buFontTx/>
              <a:buNone/>
              <a:tabLst>
                <a:tab pos="1379538" algn="l"/>
              </a:tabLst>
              <a:defRPr/>
            </a:pPr>
            <a:r>
              <a:rPr lang="en-US" altLang="en-US" sz="2800" dirty="0" smtClean="0"/>
              <a:t>Title V:	Miscellaneous</a:t>
            </a:r>
          </a:p>
          <a:p>
            <a:pPr>
              <a:defRPr/>
            </a:pPr>
            <a:endParaRPr lang="en-US" altLang="en-US" dirty="0" smtClean="0"/>
          </a:p>
        </p:txBody>
      </p:sp>
      <p:sp>
        <p:nvSpPr>
          <p:cNvPr id="2" name="Slide Number Placeholder 1"/>
          <p:cNvSpPr>
            <a:spLocks noGrp="1"/>
          </p:cNvSpPr>
          <p:nvPr>
            <p:ph type="sldNum" sz="quarter" idx="12"/>
          </p:nvPr>
        </p:nvSpPr>
        <p:spPr/>
        <p:txBody>
          <a:bodyPr/>
          <a:lstStyle/>
          <a:p>
            <a:pPr>
              <a:defRPr/>
            </a:pPr>
            <a:fld id="{DEB99216-EF40-424F-BC07-85E3922E22B6}" type="slidenum">
              <a:rPr lang="en-US" altLang="en-US" smtClean="0"/>
              <a:pPr>
                <a:defRPr/>
              </a:pPr>
              <a:t>18</a:t>
            </a:fld>
            <a:endParaRPr lang="en-US" altLang="en-US" dirty="0"/>
          </a:p>
        </p:txBody>
      </p:sp>
      <p:pic>
        <p:nvPicPr>
          <p:cNvPr id="3" name="ADA 1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62000" y="53340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5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7" descr="C:\Users\dd01086\AppData\Local\Microsoft\Windows\Temporary Internet Files\Content.IE5\8CS4BTOB\MP900385533[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7300" y="4038600"/>
            <a:ext cx="3200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2"/>
          <p:cNvSpPr>
            <a:spLocks noGrp="1" noChangeArrowheads="1"/>
          </p:cNvSpPr>
          <p:nvPr>
            <p:ph type="title"/>
            <p:custDataLst>
              <p:tags r:id="rId1"/>
            </p:custDataLst>
          </p:nvPr>
        </p:nvSpPr>
        <p:spPr>
          <a:xfrm>
            <a:off x="2362200" y="609600"/>
            <a:ext cx="4572000" cy="990600"/>
          </a:xfrm>
        </p:spPr>
        <p:txBody>
          <a:bodyPr/>
          <a:lstStyle/>
          <a:p>
            <a:pPr algn="ctr"/>
            <a:r>
              <a:rPr lang="en-US" altLang="en-US" b="1" dirty="0" smtClean="0">
                <a:latin typeface="Times New Roman" panose="02020603050405020304" pitchFamily="18" charset="0"/>
                <a:cs typeface="Times New Roman" panose="02020603050405020304" pitchFamily="18" charset="0"/>
              </a:rPr>
              <a:t>Title I: Employment</a:t>
            </a:r>
          </a:p>
        </p:txBody>
      </p:sp>
      <p:sp>
        <p:nvSpPr>
          <p:cNvPr id="28676" name="Rectangle 3"/>
          <p:cNvSpPr>
            <a:spLocks noGrp="1" noChangeArrowheads="1"/>
          </p:cNvSpPr>
          <p:nvPr>
            <p:ph idx="1"/>
            <p:custDataLst>
              <p:tags r:id="rId2"/>
            </p:custDataLst>
          </p:nvPr>
        </p:nvSpPr>
        <p:spPr>
          <a:xfrm>
            <a:off x="914400" y="1676400"/>
            <a:ext cx="7391400" cy="2819400"/>
          </a:xfrm>
        </p:spPr>
        <p:txBody>
          <a:bodyPr>
            <a:normAutofit lnSpcReduction="10000"/>
          </a:bodyPr>
          <a:lstStyle/>
          <a:p>
            <a:pPr>
              <a:buFontTx/>
              <a:buNone/>
            </a:pPr>
            <a:r>
              <a:rPr lang="en-US" altLang="en-US" sz="2800" dirty="0" smtClean="0"/>
              <a:t>    </a:t>
            </a:r>
            <a:r>
              <a:rPr lang="en-US" altLang="en-US" sz="2200" b="0" dirty="0" smtClean="0"/>
              <a:t>Title One (Title I) prohibits discrimination against qualified individuals with disabilities in public and private sector employment. This includes a requirement that employers covered under the Act make reasonable accommodations to the known physical or mental limitations of qualified applicants and employees, unless providing such accommodations would impose an undue hardship on the employer.</a:t>
            </a:r>
          </a:p>
          <a:p>
            <a:pPr lvl="2" algn="ctr"/>
            <a:endParaRPr lang="en-US" altLang="en-US" sz="2000" dirty="0" smtClean="0"/>
          </a:p>
        </p:txBody>
      </p:sp>
      <p:pic>
        <p:nvPicPr>
          <p:cNvPr id="28677" name="Picture 6" descr="MP900422772[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1" y="0"/>
            <a:ext cx="1707886"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EB99216-EF40-424F-BC07-85E3922E22B6}" type="slidenum">
              <a:rPr lang="en-US" altLang="en-US" smtClean="0"/>
              <a:pPr>
                <a:defRPr/>
              </a:pPr>
              <a:t>19</a:t>
            </a:fld>
            <a:endParaRPr lang="en-US" altLang="en-US" dirty="0"/>
          </a:p>
        </p:txBody>
      </p:sp>
      <p:pic>
        <p:nvPicPr>
          <p:cNvPr id="3" name="Title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913468" y="21351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7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custDataLst>
              <p:tags r:id="rId1"/>
            </p:custDataLst>
          </p:nvPr>
        </p:nvSpPr>
        <p:spPr>
          <a:xfrm>
            <a:off x="1066800" y="914400"/>
            <a:ext cx="7239000" cy="3505200"/>
          </a:xfrm>
        </p:spPr>
        <p:txBody>
          <a:bodyPr/>
          <a:lstStyle/>
          <a:p>
            <a:pPr marL="465138">
              <a:lnSpc>
                <a:spcPct val="150000"/>
              </a:lnSpc>
            </a:pPr>
            <a:r>
              <a:rPr kumimoji="1" lang="en-US" altLang="en-US" sz="2000" dirty="0" smtClean="0">
                <a:solidFill>
                  <a:schemeClr val="tx1"/>
                </a:solidFill>
              </a:rPr>
              <a:t>This document contains general information for educational purposes only and should not be construed as legal advice. It is not intended to be a comprehensive statement of the law and may not reflect recent legal developments. If you have specific questions concerning any matters contained in this document or need legal advice, we encourage you to consult with an attorney.</a:t>
            </a:r>
            <a:r>
              <a:rPr kumimoji="1" lang="en-US" altLang="en-US" sz="2000" dirty="0" smtClean="0"/>
              <a:t>                                    </a:t>
            </a:r>
            <a:br>
              <a:rPr kumimoji="1" lang="en-US" altLang="en-US" sz="2000" dirty="0" smtClean="0"/>
            </a:br>
            <a:r>
              <a:rPr kumimoji="1" lang="en-US" altLang="en-US" sz="2000" dirty="0" smtClean="0"/>
              <a:t>	</a:t>
            </a:r>
            <a:r>
              <a:rPr kumimoji="1" lang="en-US" altLang="en-US" sz="1200" i="1" dirty="0" smtClean="0"/>
              <a:t>Tennessee Department of Intellectual and Developmental Disabilities </a:t>
            </a:r>
            <a:endParaRPr kumimoji="1" lang="en-US" altLang="en-US" sz="1200" i="1" dirty="0" smtClean="0">
              <a:solidFill>
                <a:schemeClr val="tx1"/>
              </a:solidFill>
            </a:endParaRPr>
          </a:p>
        </p:txBody>
      </p:sp>
      <p:pic>
        <p:nvPicPr>
          <p:cNvPr id="307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77100" y="5761038"/>
            <a:ext cx="102870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97B7518-C34A-4DCE-BD7D-D770051213AD}" type="slidenum">
              <a:rPr lang="en-US" altLang="en-US" smtClean="0"/>
              <a:pPr>
                <a:defRPr/>
              </a:pPr>
              <a:t>2</a:t>
            </a:fld>
            <a:endParaRPr lang="en-US" altLang="en-US" dirty="0"/>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69461" y="53340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500"/>
                                  </p:stCondLst>
                                  <p:childTnLst>
                                    <p:cmd type="call" cmd="playFrom(0.0)">
                                      <p:cBhvr>
                                        <p:cTn id="6" dur="35819" fill="hold"/>
                                        <p:tgtEl>
                                          <p:spTgt spid="3"/>
                                        </p:tgtEl>
                                      </p:cBhvr>
                                    </p:cmd>
                                  </p:childTnLst>
                                </p:cTn>
                              </p:par>
                            </p:childTnLst>
                          </p:cTn>
                        </p:par>
                      </p:childTnLst>
                    </p:cTn>
                  </p:par>
                </p:childTnLst>
              </p:cTn>
              <p:nextCondLst>
                <p:cond evt="onClick" delay="0">
                  <p:tgtEl>
                    <p:spTgt spid="3"/>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
            </p:custDataLst>
          </p:nvPr>
        </p:nvSpPr>
        <p:spPr>
          <a:xfrm>
            <a:off x="457200" y="609600"/>
            <a:ext cx="6553200" cy="1219200"/>
          </a:xfrm>
        </p:spPr>
        <p:txBody>
          <a:bodyPr/>
          <a:lstStyle/>
          <a:p>
            <a:r>
              <a:rPr lang="en-US" altLang="en-US" b="1" dirty="0" smtClean="0"/>
              <a:t>Title II: State and Local Government</a:t>
            </a:r>
          </a:p>
        </p:txBody>
      </p:sp>
      <p:sp>
        <p:nvSpPr>
          <p:cNvPr id="29699" name="Rectangle 3"/>
          <p:cNvSpPr>
            <a:spLocks noGrp="1" noChangeArrowheads="1"/>
          </p:cNvSpPr>
          <p:nvPr>
            <p:ph idx="1"/>
            <p:custDataLst>
              <p:tags r:id="rId2"/>
            </p:custDataLst>
          </p:nvPr>
        </p:nvSpPr>
        <p:spPr>
          <a:xfrm>
            <a:off x="304800" y="1727200"/>
            <a:ext cx="8153400" cy="2844800"/>
          </a:xfrm>
        </p:spPr>
        <p:txBody>
          <a:bodyPr>
            <a:normAutofit/>
          </a:bodyPr>
          <a:lstStyle/>
          <a:p>
            <a:pPr>
              <a:lnSpc>
                <a:spcPct val="80000"/>
              </a:lnSpc>
              <a:buFontTx/>
              <a:buNone/>
            </a:pPr>
            <a:endParaRPr lang="en-US" altLang="en-US" sz="1000" dirty="0" smtClean="0"/>
          </a:p>
          <a:p>
            <a:pPr marL="463550" indent="1588">
              <a:lnSpc>
                <a:spcPct val="80000"/>
              </a:lnSpc>
              <a:buFontTx/>
              <a:buNone/>
            </a:pPr>
            <a:r>
              <a:rPr lang="en-US" altLang="en-US" sz="2200" b="0" dirty="0" smtClean="0"/>
              <a:t>Title Two (Title II) expands on the requirement of Section 504 of the Rehabilitation Act that state and local government programs receiving federal financial assistance provide equal opportunity to individuals with disabilities to participate in programs and benefit from services. </a:t>
            </a:r>
          </a:p>
          <a:p>
            <a:pPr marL="463550" indent="1588">
              <a:lnSpc>
                <a:spcPct val="80000"/>
              </a:lnSpc>
              <a:buFontTx/>
              <a:buNone/>
            </a:pPr>
            <a:endParaRPr lang="en-US" altLang="en-US" sz="1200" b="0" dirty="0" smtClean="0"/>
          </a:p>
          <a:p>
            <a:pPr marL="463550" indent="1588">
              <a:lnSpc>
                <a:spcPct val="80000"/>
              </a:lnSpc>
              <a:buFontTx/>
              <a:buNone/>
            </a:pPr>
            <a:r>
              <a:rPr lang="en-US" altLang="en-US" sz="2200" b="0" dirty="0" smtClean="0"/>
              <a:t>The ADA extends that same requirement to public programs that are not recipients of federal financial assistance and, therefore, not covered by Section 504. </a:t>
            </a:r>
          </a:p>
        </p:txBody>
      </p:sp>
      <p:pic>
        <p:nvPicPr>
          <p:cNvPr id="29700" name="Picture 6" descr="thumb-6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457200"/>
            <a:ext cx="1905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EB99216-EF40-424F-BC07-85E3922E22B6}" type="slidenum">
              <a:rPr lang="en-US" altLang="en-US" smtClean="0"/>
              <a:pPr>
                <a:defRPr/>
              </a:pPr>
              <a:t>20</a:t>
            </a:fld>
            <a:endParaRPr lang="en-US" altLang="en-US" dirty="0"/>
          </a:p>
        </p:txBody>
      </p:sp>
      <p:pic>
        <p:nvPicPr>
          <p:cNvPr id="3" name="Title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 y="380999"/>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6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custDataLst>
              <p:tags r:id="rId1"/>
            </p:custDataLst>
          </p:nvPr>
        </p:nvSpPr>
        <p:spPr>
          <a:xfrm>
            <a:off x="2362200" y="685800"/>
            <a:ext cx="6096000" cy="914400"/>
          </a:xfrm>
        </p:spPr>
        <p:txBody>
          <a:bodyPr/>
          <a:lstStyle/>
          <a:p>
            <a:pPr algn="ctr"/>
            <a:r>
              <a:rPr lang="en-US" altLang="en-US" sz="2600" b="1" dirty="0" smtClean="0"/>
              <a:t>Title II and Title III:  Transportation</a:t>
            </a:r>
          </a:p>
        </p:txBody>
      </p:sp>
      <p:sp>
        <p:nvSpPr>
          <p:cNvPr id="16387" name="Rectangle 3"/>
          <p:cNvSpPr>
            <a:spLocks noGrp="1" noChangeArrowheads="1"/>
          </p:cNvSpPr>
          <p:nvPr>
            <p:ph idx="1"/>
            <p:custDataLst>
              <p:tags r:id="rId2"/>
            </p:custDataLst>
          </p:nvPr>
        </p:nvSpPr>
        <p:spPr>
          <a:xfrm>
            <a:off x="1524000" y="1828800"/>
            <a:ext cx="6553200" cy="2895600"/>
          </a:xfrm>
        </p:spPr>
        <p:txBody>
          <a:bodyPr>
            <a:noAutofit/>
          </a:bodyPr>
          <a:lstStyle/>
          <a:p>
            <a:pPr marL="0" indent="0">
              <a:buFontTx/>
              <a:buNone/>
              <a:defRPr/>
            </a:pPr>
            <a:r>
              <a:rPr lang="en-US" altLang="en-US" sz="2000" dirty="0" smtClean="0"/>
              <a:t>Title Two and Title Three prohibit discrimination based on a disability in providing public transportation services.</a:t>
            </a:r>
          </a:p>
          <a:p>
            <a:pPr marL="0" indent="0">
              <a:buFontTx/>
              <a:buNone/>
              <a:defRPr/>
            </a:pPr>
            <a:endParaRPr lang="en-US" altLang="en-US" sz="1000" b="0" dirty="0" smtClean="0"/>
          </a:p>
          <a:p>
            <a:pPr marL="0" indent="0">
              <a:buFontTx/>
              <a:buNone/>
              <a:defRPr/>
            </a:pPr>
            <a:r>
              <a:rPr lang="en-US" altLang="en-US" sz="2000" dirty="0" smtClean="0"/>
              <a:t>Title II:  </a:t>
            </a:r>
            <a:r>
              <a:rPr lang="en-US" altLang="en-US" sz="2000" b="0" dirty="0" smtClean="0"/>
              <a:t>covers Public Transportation - any buses made after 1990 must have a passenger lift. </a:t>
            </a:r>
          </a:p>
          <a:p>
            <a:pPr marL="0" indent="0">
              <a:buFontTx/>
              <a:buNone/>
              <a:defRPr/>
            </a:pPr>
            <a:endParaRPr lang="en-US" altLang="en-US" sz="1000" b="0" dirty="0" smtClean="0"/>
          </a:p>
          <a:p>
            <a:pPr marL="0" indent="0">
              <a:buFontTx/>
              <a:buNone/>
              <a:defRPr/>
            </a:pPr>
            <a:r>
              <a:rPr lang="en-US" altLang="en-US" sz="2000" dirty="0" smtClean="0"/>
              <a:t>Title III:  </a:t>
            </a:r>
            <a:r>
              <a:rPr lang="en-US" altLang="en-US" sz="2000" b="0" dirty="0" smtClean="0"/>
              <a:t>covers</a:t>
            </a:r>
            <a:r>
              <a:rPr lang="en-US" altLang="en-US" sz="2000" b="0" dirty="0" smtClean="0">
                <a:solidFill>
                  <a:srgbClr val="FF0000"/>
                </a:solidFill>
              </a:rPr>
              <a:t> </a:t>
            </a:r>
            <a:r>
              <a:rPr lang="en-US" altLang="en-US" sz="2000" b="0" dirty="0" smtClean="0"/>
              <a:t>Private companies - cabs and private transportation services.</a:t>
            </a:r>
          </a:p>
          <a:p>
            <a:pPr marL="0" indent="0">
              <a:buFontTx/>
              <a:buNone/>
              <a:defRPr/>
            </a:pPr>
            <a:r>
              <a:rPr lang="en-US" altLang="en-US" sz="2000" dirty="0" smtClean="0"/>
              <a:t>	</a:t>
            </a:r>
          </a:p>
        </p:txBody>
      </p:sp>
      <p:pic>
        <p:nvPicPr>
          <p:cNvPr id="30724" name="Picture 8" descr="Airplane in sunny sk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0" descr="Cities use public transportation buses for transporting peop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13088" y="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2" descr="Cities use public transportation buses for transporting peop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13088" y="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14" descr="Cities use public transportation buses for transporting peop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13088" y="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16" descr="Cities use public transportation buses for transporting peop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13088" y="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18" descr="Cities use public transportation buses for transporting peop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13088" y="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20" descr="Cities use public transportation buses for transporting peop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13088" y="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22" descr="Cities use public transportation buses for transporting peop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6940" y="4267200"/>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EB99216-EF40-424F-BC07-85E3922E22B6}" type="slidenum">
              <a:rPr lang="en-US" altLang="en-US" smtClean="0"/>
              <a:pPr>
                <a:defRPr/>
              </a:pPr>
              <a:t>21</a:t>
            </a:fld>
            <a:endParaRPr lang="en-US" altLang="en-US" dirty="0"/>
          </a:p>
        </p:txBody>
      </p:sp>
      <p:pic>
        <p:nvPicPr>
          <p:cNvPr id="4" name="title 2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118518" y="7620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custDataLst>
              <p:tags r:id="rId1"/>
            </p:custDataLst>
          </p:nvPr>
        </p:nvSpPr>
        <p:spPr>
          <a:xfrm>
            <a:off x="2667000" y="396080"/>
            <a:ext cx="6019800" cy="1104106"/>
          </a:xfrm>
        </p:spPr>
        <p:txBody>
          <a:bodyPr/>
          <a:lstStyle/>
          <a:p>
            <a:pPr algn="ctr"/>
            <a:r>
              <a:rPr lang="en-US" altLang="en-US" sz="2400" b="1" dirty="0">
                <a:latin typeface="Times New Roman" panose="02020603050405020304" pitchFamily="18" charset="0"/>
                <a:cs typeface="Times New Roman" panose="02020603050405020304" pitchFamily="18" charset="0"/>
              </a:rPr>
              <a:t>More ON Public Accommodations</a:t>
            </a:r>
          </a:p>
        </p:txBody>
      </p:sp>
      <p:sp>
        <p:nvSpPr>
          <p:cNvPr id="31747" name="Rectangle 3"/>
          <p:cNvSpPr>
            <a:spLocks noGrp="1" noChangeArrowheads="1"/>
          </p:cNvSpPr>
          <p:nvPr>
            <p:ph idx="1"/>
            <p:custDataLst>
              <p:tags r:id="rId2"/>
            </p:custDataLst>
          </p:nvPr>
        </p:nvSpPr>
        <p:spPr>
          <a:xfrm>
            <a:off x="2667000" y="1447800"/>
            <a:ext cx="5765201" cy="3276600"/>
          </a:xfrm>
        </p:spPr>
        <p:txBody>
          <a:bodyPr>
            <a:normAutofit/>
          </a:bodyPr>
          <a:lstStyle/>
          <a:p>
            <a:pPr marL="1588" lvl="1" indent="-1588">
              <a:buFontTx/>
              <a:buNone/>
            </a:pPr>
            <a:r>
              <a:rPr lang="en-US" altLang="en-US" sz="2200" dirty="0" smtClean="0"/>
              <a:t>Title Three prohibits discrimination based on a disability in providing goods and/or services in public places such as:</a:t>
            </a:r>
          </a:p>
          <a:p>
            <a:pPr marL="1373188" lvl="1" indent="-458788">
              <a:buClr>
                <a:srgbClr val="0066FF"/>
              </a:buClr>
              <a:buFont typeface="Wingdings" pitchFamily="2" charset="2"/>
              <a:buChar char="ü"/>
            </a:pPr>
            <a:r>
              <a:rPr lang="en-US" altLang="en-US" sz="2000" dirty="0" smtClean="0"/>
              <a:t>Restaurants</a:t>
            </a:r>
          </a:p>
          <a:p>
            <a:pPr marL="1373188" lvl="1" indent="-458788">
              <a:buClr>
                <a:srgbClr val="0066FF"/>
              </a:buClr>
              <a:buFont typeface="Wingdings" pitchFamily="2" charset="2"/>
              <a:buChar char="ü"/>
            </a:pPr>
            <a:r>
              <a:rPr lang="en-US" altLang="en-US" sz="2000" dirty="0" smtClean="0"/>
              <a:t>Retail Stores</a:t>
            </a:r>
          </a:p>
          <a:p>
            <a:pPr marL="1373188" lvl="1" indent="-458788">
              <a:buClr>
                <a:srgbClr val="0066FF"/>
              </a:buClr>
              <a:buFont typeface="Wingdings" pitchFamily="2" charset="2"/>
              <a:buChar char="ü"/>
            </a:pPr>
            <a:r>
              <a:rPr lang="en-US" altLang="en-US" sz="2000" dirty="0" smtClean="0"/>
              <a:t>Parks</a:t>
            </a:r>
          </a:p>
          <a:p>
            <a:pPr marL="1373188" lvl="1" indent="-458788">
              <a:buClr>
                <a:srgbClr val="0066FF"/>
              </a:buClr>
              <a:buFont typeface="Wingdings" pitchFamily="2" charset="2"/>
              <a:buChar char="ü"/>
            </a:pPr>
            <a:r>
              <a:rPr lang="en-US" altLang="en-US" sz="2000" dirty="0" smtClean="0"/>
              <a:t>Private Schools</a:t>
            </a:r>
          </a:p>
          <a:p>
            <a:pPr marL="1373188" lvl="1" indent="-458788">
              <a:buClr>
                <a:srgbClr val="0066FF"/>
              </a:buClr>
              <a:buFont typeface="Wingdings" pitchFamily="2" charset="2"/>
              <a:buChar char="ü"/>
            </a:pPr>
            <a:r>
              <a:rPr lang="en-US" altLang="en-US" sz="2000" dirty="0" smtClean="0"/>
              <a:t>Day Care Centers</a:t>
            </a:r>
          </a:p>
          <a:p>
            <a:pPr marL="1373188" lvl="1" indent="-458788">
              <a:buClr>
                <a:srgbClr val="0066FF"/>
              </a:buClr>
              <a:buFont typeface="Wingdings" pitchFamily="2" charset="2"/>
              <a:buChar char="ü"/>
            </a:pPr>
            <a:r>
              <a:rPr lang="en-US" altLang="en-US" sz="2000" dirty="0" smtClean="0"/>
              <a:t>Doctors’ Offices</a:t>
            </a:r>
          </a:p>
        </p:txBody>
      </p:sp>
      <p:pic>
        <p:nvPicPr>
          <p:cNvPr id="31748" name="Picture 9" descr="MP90020201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152399"/>
            <a:ext cx="2346158"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10" descr="MP90042252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43600" y="4312920"/>
            <a:ext cx="2963915" cy="182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EB99216-EF40-424F-BC07-85E3922E22B6}" type="slidenum">
              <a:rPr lang="en-US" altLang="en-US" smtClean="0"/>
              <a:pPr>
                <a:defRPr/>
              </a:pPr>
              <a:t>22</a:t>
            </a:fld>
            <a:endParaRPr lang="en-US" altLang="en-US" dirty="0"/>
          </a:p>
        </p:txBody>
      </p:sp>
      <p:pic>
        <p:nvPicPr>
          <p:cNvPr id="4" name="public accom 2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667000" y="152399"/>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custDataLst>
              <p:tags r:id="rId1"/>
            </p:custDataLst>
          </p:nvPr>
        </p:nvSpPr>
        <p:spPr>
          <a:xfrm>
            <a:off x="822960" y="365760"/>
            <a:ext cx="5654040" cy="548640"/>
          </a:xfrm>
        </p:spPr>
        <p:txBody>
          <a:bodyPr>
            <a:normAutofit/>
          </a:bodyPr>
          <a:lstStyle/>
          <a:p>
            <a:pPr algn="ctr"/>
            <a:r>
              <a:rPr lang="en-US" altLang="en-US" b="1" dirty="0" smtClean="0"/>
              <a:t>  TITLE IV:  Telecommunications</a:t>
            </a:r>
          </a:p>
        </p:txBody>
      </p:sp>
      <p:sp>
        <p:nvSpPr>
          <p:cNvPr id="32771" name="Rectangle 3"/>
          <p:cNvSpPr>
            <a:spLocks noGrp="1" noChangeArrowheads="1"/>
          </p:cNvSpPr>
          <p:nvPr>
            <p:ph idx="1"/>
            <p:custDataLst>
              <p:tags r:id="rId2"/>
            </p:custDataLst>
          </p:nvPr>
        </p:nvSpPr>
        <p:spPr>
          <a:xfrm>
            <a:off x="822960" y="1100628"/>
            <a:ext cx="6187440" cy="3579849"/>
          </a:xfrm>
        </p:spPr>
        <p:txBody>
          <a:bodyPr>
            <a:normAutofit/>
          </a:bodyPr>
          <a:lstStyle/>
          <a:p>
            <a:pPr marL="0" indent="0">
              <a:spcBef>
                <a:spcPts val="0"/>
              </a:spcBef>
              <a:buFontTx/>
              <a:buNone/>
            </a:pPr>
            <a:r>
              <a:rPr lang="en-US" altLang="en-US" sz="2000" b="0" dirty="0" smtClean="0"/>
              <a:t>Title Four prohibits discrimination based on a disability in providing telecommunication services.  Telecommunication services may include:</a:t>
            </a:r>
          </a:p>
          <a:p>
            <a:pPr>
              <a:spcBef>
                <a:spcPts val="0"/>
              </a:spcBef>
              <a:buFontTx/>
              <a:buNone/>
            </a:pPr>
            <a:endParaRPr lang="en-US" altLang="en-US" sz="1200" b="0" dirty="0" smtClean="0"/>
          </a:p>
          <a:p>
            <a:pPr marL="458788" lvl="1" indent="-458788"/>
            <a:r>
              <a:rPr lang="en-US" altLang="en-US" sz="2000" dirty="0" smtClean="0"/>
              <a:t>Relay Service</a:t>
            </a:r>
          </a:p>
          <a:p>
            <a:pPr marL="458788" lvl="1" indent="-458788"/>
            <a:r>
              <a:rPr lang="en-US" altLang="en-US" sz="2000" dirty="0" smtClean="0"/>
              <a:t>Telecommunication Device for the Deaf (TDD) Machines: all 911 operators are trained how to operate TDD machines</a:t>
            </a:r>
          </a:p>
          <a:p>
            <a:pPr marL="458788" lvl="1" indent="-458788"/>
            <a:r>
              <a:rPr lang="en-US" altLang="en-US" sz="2000" dirty="0" smtClean="0"/>
              <a:t>Closed captioning on all federally funded public service announcements</a:t>
            </a:r>
          </a:p>
        </p:txBody>
      </p:sp>
      <p:pic>
        <p:nvPicPr>
          <p:cNvPr id="32772" name="Picture 9" descr="MP90044233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228600"/>
            <a:ext cx="15621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EB99216-EF40-424F-BC07-85E3922E22B6}" type="slidenum">
              <a:rPr lang="en-US" altLang="en-US" smtClean="0"/>
              <a:pPr>
                <a:defRPr/>
              </a:pPr>
              <a:t>23</a:t>
            </a:fld>
            <a:endParaRPr lang="en-US" altLang="en-US" dirty="0"/>
          </a:p>
        </p:txBody>
      </p:sp>
      <p:pic>
        <p:nvPicPr>
          <p:cNvPr id="3" name="Title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85800" y="373219"/>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7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custDataLst>
              <p:tags r:id="rId1"/>
            </p:custDataLst>
          </p:nvPr>
        </p:nvSpPr>
        <p:spPr>
          <a:xfrm>
            <a:off x="1295400" y="365760"/>
            <a:ext cx="6858000" cy="548640"/>
          </a:xfrm>
        </p:spPr>
        <p:txBody>
          <a:bodyPr/>
          <a:lstStyle/>
          <a:p>
            <a:pPr algn="ctr"/>
            <a:r>
              <a:rPr lang="en-US" altLang="en-US" b="1" dirty="0" smtClean="0"/>
              <a:t>Title V: Miscellaneous Provisions</a:t>
            </a:r>
          </a:p>
        </p:txBody>
      </p:sp>
      <p:sp>
        <p:nvSpPr>
          <p:cNvPr id="17411" name="Rectangle 3"/>
          <p:cNvSpPr>
            <a:spLocks noGrp="1" noChangeArrowheads="1"/>
          </p:cNvSpPr>
          <p:nvPr>
            <p:ph idx="1"/>
            <p:custDataLst>
              <p:tags r:id="rId2"/>
            </p:custDataLst>
          </p:nvPr>
        </p:nvSpPr>
        <p:spPr>
          <a:xfrm>
            <a:off x="1371600" y="1295400"/>
            <a:ext cx="6019800" cy="2971800"/>
          </a:xfrm>
        </p:spPr>
        <p:txBody>
          <a:bodyPr/>
          <a:lstStyle/>
          <a:p>
            <a:pPr marL="457200" indent="0">
              <a:spcBef>
                <a:spcPts val="0"/>
              </a:spcBef>
              <a:defRPr/>
            </a:pPr>
            <a:r>
              <a:rPr lang="en-US" altLang="en-US" sz="2200" b="0" dirty="0" smtClean="0"/>
              <a:t>Prohibits retaliation against individuals who seek his or her rights under the ADA.</a:t>
            </a:r>
          </a:p>
          <a:p>
            <a:pPr marL="457200" indent="0">
              <a:spcBef>
                <a:spcPts val="0"/>
              </a:spcBef>
              <a:defRPr/>
            </a:pPr>
            <a:endParaRPr lang="en-US" altLang="en-US" sz="2200" b="0" dirty="0" smtClean="0"/>
          </a:p>
          <a:p>
            <a:pPr marL="457200" indent="0">
              <a:spcBef>
                <a:spcPts val="0"/>
              </a:spcBef>
              <a:defRPr/>
            </a:pPr>
            <a:r>
              <a:rPr lang="en-US" altLang="en-US" sz="2200" b="0" dirty="0" smtClean="0"/>
              <a:t>Excludes current users of alcohol and drugs not receiving hospitalization.</a:t>
            </a:r>
          </a:p>
          <a:p>
            <a:pPr marL="457200" indent="0">
              <a:spcBef>
                <a:spcPts val="0"/>
              </a:spcBef>
              <a:defRPr/>
            </a:pPr>
            <a:endParaRPr lang="en-US" altLang="en-US" sz="2200" b="0" dirty="0" smtClean="0"/>
          </a:p>
          <a:p>
            <a:pPr marL="457200" indent="0">
              <a:spcBef>
                <a:spcPts val="0"/>
              </a:spcBef>
              <a:defRPr/>
            </a:pPr>
            <a:r>
              <a:rPr lang="en-US" altLang="en-US" sz="2200" b="0" dirty="0" smtClean="0"/>
              <a:t>Title Five also explains insurance issues.</a:t>
            </a:r>
            <a:r>
              <a:rPr lang="en-US" altLang="en-US" sz="2800" b="0" dirty="0" smtClean="0">
                <a:effectLst>
                  <a:outerShdw blurRad="38100" dist="38100" dir="2700000" algn="tl">
                    <a:srgbClr val="C0C0C0"/>
                  </a:outerShdw>
                </a:effectLst>
              </a:rPr>
              <a:t>	</a:t>
            </a:r>
          </a:p>
        </p:txBody>
      </p:sp>
      <p:sp>
        <p:nvSpPr>
          <p:cNvPr id="2" name="Slide Number Placeholder 1"/>
          <p:cNvSpPr>
            <a:spLocks noGrp="1"/>
          </p:cNvSpPr>
          <p:nvPr>
            <p:ph type="sldNum" sz="quarter" idx="12"/>
          </p:nvPr>
        </p:nvSpPr>
        <p:spPr/>
        <p:txBody>
          <a:bodyPr/>
          <a:lstStyle/>
          <a:p>
            <a:pPr>
              <a:defRPr/>
            </a:pPr>
            <a:fld id="{DEB99216-EF40-424F-BC07-85E3922E22B6}" type="slidenum">
              <a:rPr lang="en-US" altLang="en-US" smtClean="0"/>
              <a:pPr>
                <a:defRPr/>
              </a:pPr>
              <a:t>24</a:t>
            </a:fld>
            <a:endParaRPr lang="en-US" altLang="en-US" dirty="0"/>
          </a:p>
        </p:txBody>
      </p:sp>
      <p:pic>
        <p:nvPicPr>
          <p:cNvPr id="3" name="Title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61999" y="23605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custDataLst>
              <p:tags r:id="rId1"/>
            </p:custDataLst>
          </p:nvPr>
        </p:nvSpPr>
        <p:spPr>
          <a:xfrm>
            <a:off x="838200" y="609600"/>
            <a:ext cx="7520940" cy="853440"/>
          </a:xfrm>
        </p:spPr>
        <p:txBody>
          <a:bodyPr/>
          <a:lstStyle/>
          <a:p>
            <a:pPr algn="ctr"/>
            <a:r>
              <a:rPr lang="en-US" altLang="en-US" b="1" dirty="0" smtClean="0"/>
              <a:t>Americans with Disabilities Act Amendments Act (ADAAA) of 2008</a:t>
            </a:r>
          </a:p>
        </p:txBody>
      </p:sp>
      <p:sp>
        <p:nvSpPr>
          <p:cNvPr id="34819" name="Rectangle 3"/>
          <p:cNvSpPr>
            <a:spLocks noGrp="1" noChangeArrowheads="1"/>
          </p:cNvSpPr>
          <p:nvPr>
            <p:ph idx="1"/>
            <p:custDataLst>
              <p:tags r:id="rId2"/>
            </p:custDataLst>
          </p:nvPr>
        </p:nvSpPr>
        <p:spPr>
          <a:xfrm>
            <a:off x="1981200" y="1905000"/>
            <a:ext cx="5943600" cy="2514600"/>
          </a:xfrm>
        </p:spPr>
        <p:txBody>
          <a:bodyPr>
            <a:normAutofit/>
          </a:bodyPr>
          <a:lstStyle/>
          <a:p>
            <a:pPr marL="457200" indent="0">
              <a:buFontTx/>
              <a:buNone/>
            </a:pPr>
            <a:r>
              <a:rPr lang="en-US" altLang="en-US" sz="2200" b="0" dirty="0" smtClean="0"/>
              <a:t>The Americans with Disabilities Act Amendments Act (ADAAA) of 2008 is an amendment to the ADA that covers employers with 15 or more employees, including state and local governments.</a:t>
            </a:r>
          </a:p>
        </p:txBody>
      </p:sp>
      <p:sp>
        <p:nvSpPr>
          <p:cNvPr id="2" name="Slide Number Placeholder 1"/>
          <p:cNvSpPr>
            <a:spLocks noGrp="1"/>
          </p:cNvSpPr>
          <p:nvPr>
            <p:ph type="sldNum" sz="quarter" idx="12"/>
          </p:nvPr>
        </p:nvSpPr>
        <p:spPr/>
        <p:txBody>
          <a:bodyPr/>
          <a:lstStyle/>
          <a:p>
            <a:pPr>
              <a:defRPr/>
            </a:pPr>
            <a:fld id="{DEB99216-EF40-424F-BC07-85E3922E22B6}" type="slidenum">
              <a:rPr lang="en-US" altLang="en-US" smtClean="0"/>
              <a:pPr>
                <a:defRPr/>
              </a:pPr>
              <a:t>25</a:t>
            </a:fld>
            <a:endParaRPr lang="en-US" altLang="en-US" dirty="0"/>
          </a:p>
        </p:txBody>
      </p:sp>
      <p:pic>
        <p:nvPicPr>
          <p:cNvPr id="3" name="ADA amende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84701" y="380999"/>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5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7"/>
          <p:cNvSpPr>
            <a:spLocks noGrp="1" noChangeArrowheads="1"/>
          </p:cNvSpPr>
          <p:nvPr>
            <p:ph type="title"/>
            <p:custDataLst>
              <p:tags r:id="rId1"/>
            </p:custDataLst>
          </p:nvPr>
        </p:nvSpPr>
        <p:spPr>
          <a:xfrm>
            <a:off x="785446" y="381000"/>
            <a:ext cx="7520940" cy="548640"/>
          </a:xfrm>
        </p:spPr>
        <p:txBody>
          <a:bodyPr/>
          <a:lstStyle/>
          <a:p>
            <a:pPr algn="ctr"/>
            <a:r>
              <a:rPr lang="en-US" altLang="en-US" b="1" dirty="0"/>
              <a:t>ADAAA</a:t>
            </a:r>
            <a:endParaRPr lang="en-US" altLang="en-US" dirty="0" smtClean="0"/>
          </a:p>
        </p:txBody>
      </p:sp>
      <p:pic>
        <p:nvPicPr>
          <p:cNvPr id="43012" name="Picture 8" descr="MP90044235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0799" y="3885566"/>
            <a:ext cx="2296161" cy="2286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05000" y="1295400"/>
            <a:ext cx="5334000" cy="2123658"/>
          </a:xfrm>
          <a:prstGeom prst="rect">
            <a:avLst/>
          </a:prstGeom>
        </p:spPr>
        <p:txBody>
          <a:bodyPr wrap="square">
            <a:spAutoFit/>
          </a:bodyPr>
          <a:lstStyle/>
          <a:p>
            <a:pPr>
              <a:buFontTx/>
              <a:buNone/>
            </a:pPr>
            <a:r>
              <a:rPr lang="en-US" altLang="en-US" sz="2200" dirty="0">
                <a:latin typeface="+mn-lt"/>
              </a:rPr>
              <a:t>The ADAAA </a:t>
            </a:r>
            <a:r>
              <a:rPr lang="en-US" altLang="en-US" sz="2200" dirty="0" smtClean="0">
                <a:latin typeface="+mn-lt"/>
              </a:rPr>
              <a:t>of 2008 makes </a:t>
            </a:r>
            <a:r>
              <a:rPr lang="en-US" altLang="en-US" sz="2200" dirty="0">
                <a:latin typeface="+mn-lt"/>
              </a:rPr>
              <a:t>changes to the definition of the term "disability," clarifying and broadening </a:t>
            </a:r>
            <a:r>
              <a:rPr lang="en-US" altLang="en-US" sz="2200" dirty="0" smtClean="0">
                <a:latin typeface="+mn-lt"/>
              </a:rPr>
              <a:t>the </a:t>
            </a:r>
            <a:r>
              <a:rPr lang="en-US" altLang="en-US" sz="2200" dirty="0">
                <a:latin typeface="+mn-lt"/>
              </a:rPr>
              <a:t>definition—and </a:t>
            </a:r>
            <a:r>
              <a:rPr lang="en-US" altLang="en-US" sz="2200" dirty="0" smtClean="0">
                <a:latin typeface="+mn-lt"/>
              </a:rPr>
              <a:t>therefore </a:t>
            </a:r>
            <a:r>
              <a:rPr lang="en-US" altLang="en-US" sz="2200" dirty="0">
                <a:latin typeface="+mn-lt"/>
              </a:rPr>
              <a:t>the number and types of persons who are protected under the ADA and other Federal disability nondiscrimination laws.</a:t>
            </a:r>
          </a:p>
        </p:txBody>
      </p:sp>
      <p:sp>
        <p:nvSpPr>
          <p:cNvPr id="3" name="Slide Number Placeholder 2"/>
          <p:cNvSpPr>
            <a:spLocks noGrp="1"/>
          </p:cNvSpPr>
          <p:nvPr>
            <p:ph type="sldNum" sz="quarter" idx="12"/>
          </p:nvPr>
        </p:nvSpPr>
        <p:spPr/>
        <p:txBody>
          <a:bodyPr/>
          <a:lstStyle/>
          <a:p>
            <a:pPr>
              <a:defRPr/>
            </a:pPr>
            <a:fld id="{DEB99216-EF40-424F-BC07-85E3922E22B6}" type="slidenum">
              <a:rPr lang="en-US" altLang="en-US" smtClean="0"/>
              <a:pPr>
                <a:defRPr/>
              </a:pPr>
              <a:t>26</a:t>
            </a:fld>
            <a:endParaRPr lang="en-US" altLang="en-US" dirty="0"/>
          </a:p>
        </p:txBody>
      </p:sp>
      <p:pic>
        <p:nvPicPr>
          <p:cNvPr id="4" name="ADAAA cont">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2000" y="304799"/>
            <a:ext cx="487363" cy="487363"/>
          </a:xfrm>
          <a:prstGeom prst="rect">
            <a:avLst/>
          </a:prstGeom>
        </p:spPr>
      </p:pic>
    </p:spTree>
    <p:extLst>
      <p:ext uri="{BB962C8B-B14F-4D97-AF65-F5344CB8AC3E}">
        <p14:creationId xmlns:p14="http://schemas.microsoft.com/office/powerpoint/2010/main" val="17517109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custDataLst>
              <p:tags r:id="rId1"/>
            </p:custDataLst>
          </p:nvPr>
        </p:nvSpPr>
        <p:spPr/>
        <p:txBody>
          <a:bodyPr/>
          <a:lstStyle/>
          <a:p>
            <a:pPr algn="ctr"/>
            <a:r>
              <a:rPr lang="en-US" altLang="en-US" b="1" dirty="0" smtClean="0"/>
              <a:t>ADAAA</a:t>
            </a:r>
          </a:p>
        </p:txBody>
      </p:sp>
      <p:sp>
        <p:nvSpPr>
          <p:cNvPr id="36867" name="Rectangle 3"/>
          <p:cNvSpPr>
            <a:spLocks noGrp="1" noChangeArrowheads="1"/>
          </p:cNvSpPr>
          <p:nvPr>
            <p:ph idx="1"/>
            <p:custDataLst>
              <p:tags r:id="rId2"/>
            </p:custDataLst>
          </p:nvPr>
        </p:nvSpPr>
        <p:spPr>
          <a:xfrm>
            <a:off x="685800" y="1143000"/>
            <a:ext cx="7772400" cy="3276600"/>
          </a:xfrm>
        </p:spPr>
        <p:txBody>
          <a:bodyPr/>
          <a:lstStyle/>
          <a:p>
            <a:pPr marL="457200" indent="0">
              <a:lnSpc>
                <a:spcPct val="80000"/>
              </a:lnSpc>
            </a:pPr>
            <a:r>
              <a:rPr lang="en-US" altLang="en-US" sz="2000" b="0" dirty="0" smtClean="0"/>
              <a:t>The ADAAA requires that courts interpreting the ADA and other Federal disability nondiscrimination laws focus on whether the covered entity has discriminated, rather than whether the individual seeking the law's protection has an impairment that fits within the technical definition of the term "disability." </a:t>
            </a:r>
          </a:p>
          <a:p>
            <a:pPr marL="457200" indent="0">
              <a:lnSpc>
                <a:spcPct val="80000"/>
              </a:lnSpc>
            </a:pPr>
            <a:endParaRPr lang="en-US" altLang="en-US" sz="2000" b="0" dirty="0" smtClean="0"/>
          </a:p>
          <a:p>
            <a:pPr marL="457200" indent="0">
              <a:lnSpc>
                <a:spcPct val="80000"/>
              </a:lnSpc>
            </a:pPr>
            <a:r>
              <a:rPr lang="en-US" altLang="en-US" sz="2000" b="0" dirty="0" smtClean="0"/>
              <a:t>The Act retains the ADA's basic definition of "disability" as </a:t>
            </a:r>
            <a:r>
              <a:rPr lang="en-US" altLang="en-US" sz="2000" dirty="0" smtClean="0"/>
              <a:t>an impairment that substantially limits one or more major life activity; a record of such an impairment; or being regarded as having such an impairment.</a:t>
            </a:r>
            <a:r>
              <a:rPr lang="en-US" altLang="en-US" sz="2000" b="0" dirty="0" smtClean="0"/>
              <a:t>  However, it changes the way that the statutory terms should be interpreted. </a:t>
            </a:r>
          </a:p>
        </p:txBody>
      </p:sp>
      <p:sp>
        <p:nvSpPr>
          <p:cNvPr id="2" name="Slide Number Placeholder 1"/>
          <p:cNvSpPr>
            <a:spLocks noGrp="1"/>
          </p:cNvSpPr>
          <p:nvPr>
            <p:ph type="sldNum" sz="quarter" idx="12"/>
          </p:nvPr>
        </p:nvSpPr>
        <p:spPr/>
        <p:txBody>
          <a:bodyPr/>
          <a:lstStyle/>
          <a:p>
            <a:pPr>
              <a:defRPr/>
            </a:pPr>
            <a:fld id="{DEB99216-EF40-424F-BC07-85E3922E22B6}" type="slidenum">
              <a:rPr lang="en-US" altLang="en-US" smtClean="0"/>
              <a:pPr>
                <a:defRPr/>
              </a:pPr>
              <a:t>27</a:t>
            </a:fld>
            <a:endParaRPr lang="en-US" altLang="en-US" dirty="0"/>
          </a:p>
        </p:txBody>
      </p:sp>
      <p:pic>
        <p:nvPicPr>
          <p:cNvPr id="4" name="adaaa 2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62000" y="152399"/>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txBox="1">
            <a:spLocks noGrp="1"/>
          </p:cNvSpPr>
          <p:nvPr>
            <p:custDataLst>
              <p:tags r:id="rId1"/>
            </p:custDataLst>
          </p:nvPr>
        </p:nvSpPr>
        <p:spPr>
          <a:xfrm>
            <a:off x="6553200" y="6356350"/>
            <a:ext cx="2133600" cy="365125"/>
          </a:xfrm>
          <a:prstGeom prst="rect">
            <a:avLst/>
          </a:prstGeom>
          <a:noFill/>
        </p:spPr>
        <p:txBody>
          <a:bodyPr anchor="ctr"/>
          <a:lstStyle/>
          <a:p>
            <a:pPr algn="r" eaLnBrk="1" fontAlgn="auto" hangingPunct="1">
              <a:spcBef>
                <a:spcPts val="0"/>
              </a:spcBef>
              <a:spcAft>
                <a:spcPts val="0"/>
              </a:spcAft>
              <a:defRPr/>
            </a:pPr>
            <a:fld id="{EC6A7366-0FDD-444C-A928-8584A31A7B3B}" type="slidenum">
              <a:rPr lang="en-US" sz="1200">
                <a:solidFill>
                  <a:schemeClr val="tx1">
                    <a:tint val="75000"/>
                  </a:schemeClr>
                </a:solidFill>
                <a:latin typeface="+mn-lt"/>
              </a:rPr>
              <a:pPr algn="r" eaLnBrk="1" fontAlgn="auto" hangingPunct="1">
                <a:spcBef>
                  <a:spcPts val="0"/>
                </a:spcBef>
                <a:spcAft>
                  <a:spcPts val="0"/>
                </a:spcAft>
                <a:defRPr/>
              </a:pPr>
              <a:t>28</a:t>
            </a:fld>
            <a:endParaRPr lang="en-US" sz="1200" dirty="0">
              <a:solidFill>
                <a:schemeClr val="tx1">
                  <a:tint val="75000"/>
                </a:schemeClr>
              </a:solidFill>
              <a:latin typeface="+mn-lt"/>
            </a:endParaRPr>
          </a:p>
        </p:txBody>
      </p:sp>
      <p:sp>
        <p:nvSpPr>
          <p:cNvPr id="37891" name="Rectangle 2"/>
          <p:cNvSpPr>
            <a:spLocks noGrp="1" noChangeArrowheads="1"/>
          </p:cNvSpPr>
          <p:nvPr>
            <p:ph type="title" idx="4294967295"/>
            <p:custDataLst>
              <p:tags r:id="rId2"/>
            </p:custDataLst>
          </p:nvPr>
        </p:nvSpPr>
        <p:spPr>
          <a:xfrm>
            <a:off x="1219200" y="457200"/>
            <a:ext cx="5791200" cy="990600"/>
          </a:xfrm>
        </p:spPr>
        <p:txBody>
          <a:bodyPr/>
          <a:lstStyle/>
          <a:p>
            <a:pPr algn="ctr" eaLnBrk="1" hangingPunct="1"/>
            <a:r>
              <a:rPr lang="en-US" altLang="en-US" b="1" dirty="0" smtClean="0"/>
              <a:t>ADAAA</a:t>
            </a:r>
            <a:br>
              <a:rPr lang="en-US" altLang="en-US" b="1" dirty="0" smtClean="0"/>
            </a:br>
            <a:r>
              <a:rPr lang="en-US" altLang="en-US" b="1" dirty="0" smtClean="0"/>
              <a:t>Major Life Activities</a:t>
            </a:r>
          </a:p>
        </p:txBody>
      </p:sp>
      <p:sp>
        <p:nvSpPr>
          <p:cNvPr id="37892" name="Rectangle 3"/>
          <p:cNvSpPr>
            <a:spLocks noGrp="1" noChangeArrowheads="1"/>
          </p:cNvSpPr>
          <p:nvPr>
            <p:ph type="body" idx="4294967295"/>
            <p:custDataLst>
              <p:tags r:id="rId3"/>
            </p:custDataLst>
          </p:nvPr>
        </p:nvSpPr>
        <p:spPr>
          <a:xfrm>
            <a:off x="1600200" y="1676400"/>
            <a:ext cx="5486400" cy="2362200"/>
          </a:xfrm>
        </p:spPr>
        <p:txBody>
          <a:bodyPr>
            <a:noAutofit/>
          </a:bodyPr>
          <a:lstStyle/>
          <a:p>
            <a:pPr eaLnBrk="1" hangingPunct="1">
              <a:buFontTx/>
              <a:buNone/>
            </a:pPr>
            <a:r>
              <a:rPr lang="en-US" altLang="en-US" sz="2200" dirty="0" smtClean="0"/>
              <a:t>    </a:t>
            </a:r>
            <a:r>
              <a:rPr lang="en-US" altLang="en-US" sz="2200" b="0" dirty="0" smtClean="0"/>
              <a:t>“Major Life Activities” includes but are not limited to, caring for oneself, performing manual tasks, seeing, hearing, eating, sleeping, walking, standing, lifting, bending, speaking, breathing, learning, reading, concentrating, thinking, communicating, and working.</a:t>
            </a:r>
          </a:p>
        </p:txBody>
      </p:sp>
      <p:pic>
        <p:nvPicPr>
          <p:cNvPr id="15365" name="Picture 4" descr="Image of Rodin's Thinker from the Gates of Hell.  Bronze statue of a man deep in thought.  He is sitting on a rock with his chin supported by his right fist,  his right elbow resting on his knee;, his left forarm resting along the top of his left thigh.  ."/>
          <p:cNvPicPr>
            <a:picLocks noChangeAspect="1" noChangeArrowheads="1"/>
          </p:cNvPicPr>
          <p:nvPr/>
        </p:nvPicPr>
        <p:blipFill>
          <a:blip r:embed="rId8" cstate="email">
            <a:clrChange>
              <a:clrFrom>
                <a:srgbClr val="C6C6C6"/>
              </a:clrFrom>
              <a:clrTo>
                <a:srgbClr val="C6C6C6">
                  <a:alpha val="0"/>
                </a:srgbClr>
              </a:clrTo>
            </a:clrChange>
            <a:duotone>
              <a:prstClr val="black"/>
              <a:schemeClr val="accent3">
                <a:tint val="45000"/>
                <a:satMod val="400000"/>
              </a:schemeClr>
            </a:duotone>
            <a:lum/>
          </a:blip>
          <a:srcRect/>
          <a:stretch>
            <a:fillRect/>
          </a:stretch>
        </p:blipFill>
        <p:spPr bwMode="auto">
          <a:xfrm>
            <a:off x="6096000" y="3657600"/>
            <a:ext cx="2383012" cy="29718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26AC935A-5101-4F46-A241-CA53FB4607D8}" type="slidenum">
              <a:rPr lang="en-US" altLang="en-US" smtClean="0"/>
              <a:pPr>
                <a:defRPr/>
              </a:pPr>
              <a:t>28</a:t>
            </a:fld>
            <a:endParaRPr lang="en-US" altLang="en-US" dirty="0"/>
          </a:p>
        </p:txBody>
      </p:sp>
      <p:pic>
        <p:nvPicPr>
          <p:cNvPr id="3" name="major life activities">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746918" y="30480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8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custDataLst>
              <p:tags r:id="rId1"/>
            </p:custDataLst>
          </p:nvPr>
        </p:nvSpPr>
        <p:spPr>
          <a:xfrm>
            <a:off x="6553200" y="6356350"/>
            <a:ext cx="2133600" cy="365125"/>
          </a:xfrm>
          <a:prstGeom prst="rect">
            <a:avLst/>
          </a:prstGeom>
          <a:noFill/>
        </p:spPr>
        <p:txBody>
          <a:bodyPr anchor="ctr"/>
          <a:lstStyle/>
          <a:p>
            <a:pPr algn="r" eaLnBrk="1" fontAlgn="auto" hangingPunct="1">
              <a:spcBef>
                <a:spcPts val="0"/>
              </a:spcBef>
              <a:spcAft>
                <a:spcPts val="0"/>
              </a:spcAft>
              <a:defRPr/>
            </a:pPr>
            <a:fld id="{30155964-B196-40B5-A503-638C485AB601}" type="slidenum">
              <a:rPr lang="en-US" sz="1200">
                <a:solidFill>
                  <a:schemeClr val="tx1">
                    <a:tint val="75000"/>
                  </a:schemeClr>
                </a:solidFill>
                <a:latin typeface="+mn-lt"/>
              </a:rPr>
              <a:pPr algn="r" eaLnBrk="1" fontAlgn="auto" hangingPunct="1">
                <a:spcBef>
                  <a:spcPts val="0"/>
                </a:spcBef>
                <a:spcAft>
                  <a:spcPts val="0"/>
                </a:spcAft>
                <a:defRPr/>
              </a:pPr>
              <a:t>29</a:t>
            </a:fld>
            <a:endParaRPr lang="en-US" sz="1200" dirty="0">
              <a:solidFill>
                <a:schemeClr val="tx1">
                  <a:tint val="75000"/>
                </a:schemeClr>
              </a:solidFill>
              <a:latin typeface="+mn-lt"/>
            </a:endParaRPr>
          </a:p>
        </p:txBody>
      </p:sp>
      <p:sp>
        <p:nvSpPr>
          <p:cNvPr id="38915" name="Rectangle 2"/>
          <p:cNvSpPr>
            <a:spLocks noGrp="1" noChangeArrowheads="1"/>
          </p:cNvSpPr>
          <p:nvPr>
            <p:ph type="title" idx="4294967295"/>
            <p:custDataLst>
              <p:tags r:id="rId2"/>
            </p:custDataLst>
          </p:nvPr>
        </p:nvSpPr>
        <p:spPr>
          <a:xfrm>
            <a:off x="990600" y="2079470"/>
            <a:ext cx="6934200" cy="914400"/>
          </a:xfrm>
        </p:spPr>
        <p:txBody>
          <a:bodyPr/>
          <a:lstStyle/>
          <a:p>
            <a:pPr algn="ctr" eaLnBrk="1" hangingPunct="1"/>
            <a:r>
              <a:rPr lang="en-US" altLang="en-US" sz="2000" dirty="0" smtClean="0"/>
              <a:t>“Major Life Activities” also include the operation of major bodily functions including but not limited to:</a:t>
            </a:r>
            <a:r>
              <a:rPr lang="en-US" altLang="en-US" sz="2000" b="1" dirty="0" smtClean="0"/>
              <a:t> </a:t>
            </a:r>
            <a:endParaRPr lang="en-US" altLang="en-US" sz="2000" dirty="0" smtClean="0"/>
          </a:p>
        </p:txBody>
      </p:sp>
      <p:sp>
        <p:nvSpPr>
          <p:cNvPr id="38916" name="Rectangle 3"/>
          <p:cNvSpPr>
            <a:spLocks noGrp="1" noChangeArrowheads="1"/>
          </p:cNvSpPr>
          <p:nvPr>
            <p:ph type="body" sz="half" idx="4294967295"/>
            <p:custDataLst>
              <p:tags r:id="rId3"/>
            </p:custDataLst>
          </p:nvPr>
        </p:nvSpPr>
        <p:spPr>
          <a:xfrm>
            <a:off x="1752600" y="2819400"/>
            <a:ext cx="2819400" cy="1828800"/>
          </a:xfrm>
        </p:spPr>
        <p:txBody>
          <a:bodyPr>
            <a:noAutofit/>
          </a:bodyPr>
          <a:lstStyle/>
          <a:p>
            <a:pPr eaLnBrk="1" hangingPunct="1">
              <a:spcBef>
                <a:spcPct val="0"/>
              </a:spcBef>
            </a:pPr>
            <a:r>
              <a:rPr lang="en-US" altLang="en-US" b="0" dirty="0" smtClean="0"/>
              <a:t>Immune System</a:t>
            </a:r>
          </a:p>
          <a:p>
            <a:pPr eaLnBrk="1" hangingPunct="1">
              <a:spcBef>
                <a:spcPct val="0"/>
              </a:spcBef>
            </a:pPr>
            <a:r>
              <a:rPr lang="en-US" altLang="en-US" b="0" dirty="0" smtClean="0"/>
              <a:t>Respiratory System</a:t>
            </a:r>
          </a:p>
          <a:p>
            <a:pPr eaLnBrk="1" hangingPunct="1">
              <a:spcBef>
                <a:spcPct val="0"/>
              </a:spcBef>
            </a:pPr>
            <a:r>
              <a:rPr lang="en-US" altLang="en-US" b="0" dirty="0" smtClean="0"/>
              <a:t>Circulatory System</a:t>
            </a:r>
          </a:p>
          <a:p>
            <a:pPr eaLnBrk="1" hangingPunct="1">
              <a:spcBef>
                <a:spcPct val="0"/>
              </a:spcBef>
            </a:pPr>
            <a:r>
              <a:rPr lang="en-US" altLang="en-US" b="0" dirty="0" smtClean="0"/>
              <a:t>Endocrine System</a:t>
            </a:r>
          </a:p>
          <a:p>
            <a:pPr eaLnBrk="1" hangingPunct="1">
              <a:spcBef>
                <a:spcPct val="0"/>
              </a:spcBef>
            </a:pPr>
            <a:r>
              <a:rPr lang="en-US" altLang="en-US" b="0" dirty="0" smtClean="0"/>
              <a:t>Digestive System</a:t>
            </a:r>
          </a:p>
          <a:p>
            <a:pPr eaLnBrk="1" hangingPunct="1">
              <a:spcBef>
                <a:spcPct val="0"/>
              </a:spcBef>
            </a:pPr>
            <a:r>
              <a:rPr lang="en-US" altLang="en-US" b="0" dirty="0" smtClean="0"/>
              <a:t>Reproductive System</a:t>
            </a:r>
          </a:p>
        </p:txBody>
      </p:sp>
      <p:sp>
        <p:nvSpPr>
          <p:cNvPr id="38917" name="Rectangle 4"/>
          <p:cNvSpPr>
            <a:spLocks noGrp="1" noChangeArrowheads="1"/>
          </p:cNvSpPr>
          <p:nvPr>
            <p:ph type="body" sz="half" idx="4294967295"/>
            <p:custDataLst>
              <p:tags r:id="rId4"/>
            </p:custDataLst>
          </p:nvPr>
        </p:nvSpPr>
        <p:spPr>
          <a:xfrm>
            <a:off x="4876800" y="2895600"/>
            <a:ext cx="1943100" cy="1371600"/>
          </a:xfrm>
        </p:spPr>
        <p:txBody>
          <a:bodyPr/>
          <a:lstStyle/>
          <a:p>
            <a:pPr eaLnBrk="1" hangingPunct="1">
              <a:spcBef>
                <a:spcPct val="0"/>
              </a:spcBef>
            </a:pPr>
            <a:r>
              <a:rPr lang="en-US" altLang="en-US" b="0" dirty="0" smtClean="0"/>
              <a:t>Neurological System</a:t>
            </a:r>
          </a:p>
          <a:p>
            <a:pPr eaLnBrk="1" hangingPunct="1">
              <a:spcBef>
                <a:spcPct val="0"/>
              </a:spcBef>
            </a:pPr>
            <a:r>
              <a:rPr lang="en-US" altLang="en-US" b="0" dirty="0" smtClean="0"/>
              <a:t>Brain </a:t>
            </a:r>
          </a:p>
          <a:p>
            <a:pPr eaLnBrk="1" hangingPunct="1">
              <a:spcBef>
                <a:spcPct val="0"/>
              </a:spcBef>
            </a:pPr>
            <a:r>
              <a:rPr lang="en-US" altLang="en-US" b="0" dirty="0" smtClean="0"/>
              <a:t>Normal Cell Growth</a:t>
            </a:r>
          </a:p>
          <a:p>
            <a:pPr eaLnBrk="1" hangingPunct="1">
              <a:spcBef>
                <a:spcPct val="0"/>
              </a:spcBef>
            </a:pPr>
            <a:r>
              <a:rPr lang="en-US" altLang="en-US" b="0" dirty="0" smtClean="0"/>
              <a:t>Bowel </a:t>
            </a:r>
          </a:p>
          <a:p>
            <a:pPr eaLnBrk="1" hangingPunct="1">
              <a:spcBef>
                <a:spcPct val="0"/>
              </a:spcBef>
            </a:pPr>
            <a:r>
              <a:rPr lang="en-US" altLang="en-US" b="0" dirty="0" smtClean="0"/>
              <a:t>Bladder</a:t>
            </a:r>
          </a:p>
          <a:p>
            <a:pPr eaLnBrk="1" hangingPunct="1"/>
            <a:endParaRPr lang="en-US" altLang="en-US" sz="2800" dirty="0" smtClean="0"/>
          </a:p>
        </p:txBody>
      </p:sp>
      <p:pic>
        <p:nvPicPr>
          <p:cNvPr id="38918" name="Picture 7" descr="A serries of five medical illustrations showing the muscular system, the skeletal system, the Circulatory System, the Nervous system and the endocrine system."/>
          <p:cNvPicPr>
            <a:picLocks noChangeAspect="1" noChangeArrowheads="1"/>
          </p:cNvPicPr>
          <p:nvPr/>
        </p:nvPicPr>
        <p:blipFill>
          <a:blip r:embed="rId9">
            <a:lum bright="-10000" contrast="20000"/>
            <a:extLst>
              <a:ext uri="{28A0092B-C50C-407E-A947-70E740481C1C}">
                <a14:useLocalDpi xmlns:a14="http://schemas.microsoft.com/office/drawing/2010/main" val="0"/>
              </a:ext>
            </a:extLst>
          </a:blip>
          <a:srcRect/>
          <a:stretch>
            <a:fillRect/>
          </a:stretch>
        </p:blipFill>
        <p:spPr bwMode="auto">
          <a:xfrm>
            <a:off x="2686050" y="219075"/>
            <a:ext cx="2724150" cy="1860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43000" y="4472970"/>
            <a:ext cx="6934200" cy="584775"/>
          </a:xfrm>
          <a:prstGeom prst="rect">
            <a:avLst/>
          </a:prstGeom>
        </p:spPr>
        <p:txBody>
          <a:bodyPr wrap="square">
            <a:spAutoFit/>
          </a:bodyPr>
          <a:lstStyle/>
          <a:p>
            <a:r>
              <a:rPr lang="en-US" altLang="en-US" sz="1600" b="1" i="1" dirty="0" smtClean="0">
                <a:latin typeface="Franklin Gothic Book" panose="020B0503020102020204" pitchFamily="34" charset="0"/>
              </a:rPr>
              <a:t>Note*   People </a:t>
            </a:r>
            <a:r>
              <a:rPr lang="en-US" altLang="en-US" sz="1600" b="1" i="1" dirty="0">
                <a:latin typeface="Franklin Gothic Book" panose="020B0503020102020204" pitchFamily="34" charset="0"/>
              </a:rPr>
              <a:t>who have a record or history of such an impairment and those </a:t>
            </a:r>
            <a:r>
              <a:rPr lang="en-US" altLang="en-US" sz="1600" b="1" i="1" dirty="0" smtClean="0">
                <a:latin typeface="Franklin Gothic Book" panose="020B0503020102020204" pitchFamily="34" charset="0"/>
              </a:rPr>
              <a:t>“regarded </a:t>
            </a:r>
            <a:r>
              <a:rPr lang="en-US" altLang="en-US" sz="1600" b="1" i="1" dirty="0">
                <a:latin typeface="Franklin Gothic Book" panose="020B0503020102020204" pitchFamily="34" charset="0"/>
              </a:rPr>
              <a:t>as having an </a:t>
            </a:r>
            <a:r>
              <a:rPr lang="en-US" altLang="en-US" sz="1600" b="1" i="1" dirty="0" smtClean="0">
                <a:latin typeface="Franklin Gothic Book" panose="020B0503020102020204" pitchFamily="34" charset="0"/>
              </a:rPr>
              <a:t>impairment” are </a:t>
            </a:r>
            <a:r>
              <a:rPr lang="en-US" altLang="en-US" sz="1600" b="1" i="1" dirty="0">
                <a:latin typeface="Franklin Gothic Book" panose="020B0503020102020204" pitchFamily="34" charset="0"/>
              </a:rPr>
              <a:t>also protected. </a:t>
            </a:r>
          </a:p>
        </p:txBody>
      </p:sp>
      <p:sp>
        <p:nvSpPr>
          <p:cNvPr id="3" name="Slide Number Placeholder 2"/>
          <p:cNvSpPr>
            <a:spLocks noGrp="1"/>
          </p:cNvSpPr>
          <p:nvPr>
            <p:ph type="sldNum" sz="quarter" idx="12"/>
          </p:nvPr>
        </p:nvSpPr>
        <p:spPr/>
        <p:txBody>
          <a:bodyPr/>
          <a:lstStyle/>
          <a:p>
            <a:pPr>
              <a:defRPr/>
            </a:pPr>
            <a:fld id="{26AC935A-5101-4F46-A241-CA53FB4607D8}" type="slidenum">
              <a:rPr lang="en-US" altLang="en-US" smtClean="0"/>
              <a:pPr>
                <a:defRPr/>
              </a:pPr>
              <a:t>29</a:t>
            </a:fld>
            <a:endParaRPr lang="en-US" altLang="en-US" dirty="0"/>
          </a:p>
        </p:txBody>
      </p:sp>
      <p:pic>
        <p:nvPicPr>
          <p:cNvPr id="4" name="Major life activites co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784701" y="51816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65760"/>
            <a:ext cx="5181600" cy="548640"/>
          </a:xfrm>
        </p:spPr>
        <p:txBody>
          <a:bodyPr/>
          <a:lstStyle/>
          <a:p>
            <a:pPr algn="ctr"/>
            <a:r>
              <a:rPr lang="en-US" b="1" dirty="0">
                <a:latin typeface="Times New Roman" panose="02020603050405020304" pitchFamily="18" charset="0"/>
                <a:cs typeface="Times New Roman" panose="02020603050405020304" pitchFamily="18" charset="0"/>
              </a:rPr>
              <a:t>course</a:t>
            </a:r>
            <a:r>
              <a:rPr lang="en-US"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Objectives</a:t>
            </a:r>
            <a:endParaRPr lang="en-US" dirty="0">
              <a:latin typeface="Times New Roman" panose="02020603050405020304" pitchFamily="18" charset="0"/>
              <a:cs typeface="Times New Roman" panose="02020603050405020304" pitchFamily="18" charset="0"/>
            </a:endParaRPr>
          </a:p>
        </p:txBody>
      </p:sp>
      <p:sp>
        <p:nvSpPr>
          <p:cNvPr id="3" name="Rectangle 2"/>
          <p:cNvSpPr/>
          <p:nvPr/>
        </p:nvSpPr>
        <p:spPr>
          <a:xfrm>
            <a:off x="914400" y="1066800"/>
            <a:ext cx="7315200" cy="3677930"/>
          </a:xfrm>
          <a:prstGeom prst="rect">
            <a:avLst/>
          </a:prstGeom>
        </p:spPr>
        <p:txBody>
          <a:bodyPr wrap="square">
            <a:spAutoFit/>
          </a:bodyPr>
          <a:lstStyle/>
          <a:p>
            <a:r>
              <a:rPr lang="en-US" sz="1600" dirty="0" smtClean="0">
                <a:latin typeface="+mj-lt"/>
              </a:rPr>
              <a:t>This course is designed to provide you with the basic principles and core concepts of  Title II of the Americans with Disabilities Act of 1990 (ADA). Upon completion of this course, you will be able to:</a:t>
            </a:r>
          </a:p>
          <a:p>
            <a:endParaRPr lang="en-US" sz="900" dirty="0">
              <a:latin typeface="+mj-lt"/>
            </a:endParaRPr>
          </a:p>
          <a:p>
            <a:pPr marL="466725" indent="-466725">
              <a:buFont typeface="Wingdings" pitchFamily="2" charset="2"/>
              <a:buChar char="q"/>
            </a:pPr>
            <a:r>
              <a:rPr lang="en-US" sz="1600" dirty="0" smtClean="0">
                <a:latin typeface="+mj-lt"/>
              </a:rPr>
              <a:t>Define Disability. </a:t>
            </a:r>
          </a:p>
          <a:p>
            <a:pPr marL="466725" indent="-466725">
              <a:buFont typeface="Wingdings" pitchFamily="2" charset="2"/>
              <a:buChar char="q"/>
            </a:pPr>
            <a:r>
              <a:rPr lang="en-US" sz="1600" dirty="0" smtClean="0">
                <a:latin typeface="+mj-lt"/>
              </a:rPr>
              <a:t>Define the Term “Person with a Disability”.</a:t>
            </a:r>
          </a:p>
          <a:p>
            <a:pPr marL="466725" indent="-466725">
              <a:buFont typeface="Wingdings" pitchFamily="2" charset="2"/>
              <a:buChar char="q"/>
            </a:pPr>
            <a:r>
              <a:rPr lang="en-US" sz="1600" dirty="0" smtClean="0">
                <a:latin typeface="+mj-lt"/>
              </a:rPr>
              <a:t>Identify Two F</a:t>
            </a:r>
            <a:r>
              <a:rPr lang="en-US" altLang="en-US" sz="1600" dirty="0" smtClean="0">
                <a:latin typeface="+mj-lt"/>
              </a:rPr>
              <a:t>ederal Laws that Protect </a:t>
            </a:r>
            <a:r>
              <a:rPr lang="en-US" altLang="en-US" sz="1600" dirty="0">
                <a:latin typeface="+mj-lt"/>
              </a:rPr>
              <a:t>the </a:t>
            </a:r>
            <a:r>
              <a:rPr lang="en-US" altLang="en-US" sz="1600" dirty="0" smtClean="0">
                <a:latin typeface="+mj-lt"/>
              </a:rPr>
              <a:t>Civil Rights </a:t>
            </a:r>
            <a:r>
              <a:rPr lang="en-US" altLang="en-US" sz="1600" dirty="0">
                <a:latin typeface="+mj-lt"/>
              </a:rPr>
              <a:t>of </a:t>
            </a:r>
            <a:r>
              <a:rPr lang="en-US" altLang="en-US" sz="1600" dirty="0" smtClean="0">
                <a:latin typeface="+mj-lt"/>
              </a:rPr>
              <a:t>People with Disabilities.</a:t>
            </a:r>
          </a:p>
          <a:p>
            <a:pPr marL="466725" indent="-466725">
              <a:buFont typeface="Wingdings" pitchFamily="2" charset="2"/>
              <a:buChar char="q"/>
            </a:pPr>
            <a:r>
              <a:rPr lang="en-US" sz="1600" dirty="0" smtClean="0">
                <a:latin typeface="+mj-lt"/>
              </a:rPr>
              <a:t>Discuss the Purpose </a:t>
            </a:r>
            <a:r>
              <a:rPr lang="en-US" sz="1600" dirty="0">
                <a:latin typeface="+mj-lt"/>
              </a:rPr>
              <a:t>of </a:t>
            </a:r>
            <a:r>
              <a:rPr lang="en-US" sz="1600" dirty="0" smtClean="0">
                <a:latin typeface="+mj-lt"/>
              </a:rPr>
              <a:t>the ADA.</a:t>
            </a:r>
            <a:endParaRPr lang="en-US" sz="1600" dirty="0">
              <a:latin typeface="+mj-lt"/>
            </a:endParaRPr>
          </a:p>
          <a:p>
            <a:pPr marL="466725" indent="-466725">
              <a:buFont typeface="Wingdings" pitchFamily="2" charset="2"/>
              <a:buChar char="q"/>
            </a:pPr>
            <a:r>
              <a:rPr lang="en-US" sz="1600" dirty="0">
                <a:latin typeface="+mj-lt"/>
              </a:rPr>
              <a:t>Identify the </a:t>
            </a:r>
            <a:r>
              <a:rPr lang="en-US" sz="1600" dirty="0" smtClean="0">
                <a:latin typeface="+mj-lt"/>
              </a:rPr>
              <a:t>Five Titles </a:t>
            </a:r>
            <a:r>
              <a:rPr lang="en-US" sz="1600" dirty="0">
                <a:latin typeface="+mj-lt"/>
              </a:rPr>
              <a:t>of </a:t>
            </a:r>
            <a:r>
              <a:rPr lang="en-US" sz="1600" dirty="0" smtClean="0">
                <a:latin typeface="+mj-lt"/>
              </a:rPr>
              <a:t>the </a:t>
            </a:r>
            <a:r>
              <a:rPr lang="en-US" sz="1600" dirty="0">
                <a:latin typeface="+mj-lt"/>
              </a:rPr>
              <a:t>ADA.</a:t>
            </a:r>
          </a:p>
          <a:p>
            <a:pPr marL="466725" indent="-466725">
              <a:buFont typeface="Wingdings" pitchFamily="2" charset="2"/>
              <a:buChar char="q"/>
            </a:pPr>
            <a:r>
              <a:rPr lang="en-US" sz="1600" dirty="0">
                <a:latin typeface="+mj-lt"/>
              </a:rPr>
              <a:t>Define </a:t>
            </a:r>
            <a:r>
              <a:rPr lang="en-US" sz="1600" dirty="0" smtClean="0">
                <a:latin typeface="+mj-lt"/>
              </a:rPr>
              <a:t>Prohibited Requirements </a:t>
            </a:r>
            <a:r>
              <a:rPr lang="en-US" sz="1600" dirty="0">
                <a:latin typeface="+mj-lt"/>
              </a:rPr>
              <a:t>of the ADA</a:t>
            </a:r>
            <a:r>
              <a:rPr lang="en-US" sz="1600" dirty="0" smtClean="0">
                <a:latin typeface="+mj-lt"/>
              </a:rPr>
              <a:t>.</a:t>
            </a:r>
          </a:p>
          <a:p>
            <a:pPr marL="466725" indent="-466725">
              <a:buFont typeface="Wingdings" pitchFamily="2" charset="2"/>
              <a:buChar char="q"/>
            </a:pPr>
            <a:r>
              <a:rPr lang="en-US" sz="1600" dirty="0" smtClean="0">
                <a:latin typeface="+mj-lt"/>
              </a:rPr>
              <a:t>Provide Examples of Prohibited Practices Under ADA. </a:t>
            </a:r>
            <a:endParaRPr lang="en-US" sz="1600" dirty="0">
              <a:latin typeface="+mj-lt"/>
            </a:endParaRPr>
          </a:p>
          <a:p>
            <a:pPr marL="466725" indent="-466725">
              <a:buFont typeface="Wingdings" pitchFamily="2" charset="2"/>
              <a:buChar char="q"/>
            </a:pPr>
            <a:r>
              <a:rPr lang="en-US" sz="1600" dirty="0" smtClean="0">
                <a:latin typeface="+mj-lt"/>
              </a:rPr>
              <a:t>Discuss ADA Specific Requirements.</a:t>
            </a:r>
          </a:p>
          <a:p>
            <a:pPr marL="466725" indent="-466725">
              <a:buFont typeface="Wingdings" pitchFamily="2" charset="2"/>
              <a:buChar char="q"/>
            </a:pPr>
            <a:r>
              <a:rPr lang="en-US" sz="1600" dirty="0" smtClean="0">
                <a:latin typeface="+mj-lt"/>
              </a:rPr>
              <a:t>Identify Strategies for Breaking Barriers and Opening Doors for Individuals Receiving DIDD Services. </a:t>
            </a:r>
            <a:endParaRPr lang="en-US" sz="1600" dirty="0">
              <a:latin typeface="+mj-lt"/>
            </a:endParaRPr>
          </a:p>
        </p:txBody>
      </p:sp>
      <p:sp>
        <p:nvSpPr>
          <p:cNvPr id="4" name="Slide Number Placeholder 3"/>
          <p:cNvSpPr>
            <a:spLocks noGrp="1"/>
          </p:cNvSpPr>
          <p:nvPr>
            <p:ph type="sldNum" sz="quarter" idx="12"/>
          </p:nvPr>
        </p:nvSpPr>
        <p:spPr/>
        <p:txBody>
          <a:bodyPr/>
          <a:lstStyle/>
          <a:p>
            <a:pPr>
              <a:defRPr/>
            </a:pPr>
            <a:fld id="{C97B7518-C34A-4DCE-BD7D-D770051213AD}" type="slidenum">
              <a:rPr lang="en-US" altLang="en-US" smtClean="0"/>
              <a:pPr>
                <a:defRPr/>
              </a:pPr>
              <a:t>3</a:t>
            </a:fld>
            <a:endParaRPr lang="en-US" altLang="en-US" dirty="0"/>
          </a:p>
        </p:txBody>
      </p:sp>
      <p:pic>
        <p:nvPicPr>
          <p:cNvPr id="6" name="objectives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2000" y="304799"/>
            <a:ext cx="487363" cy="487363"/>
          </a:xfrm>
          <a:prstGeom prst="rect">
            <a:avLst/>
          </a:prstGeom>
        </p:spPr>
      </p:pic>
    </p:spTree>
    <p:extLst>
      <p:ext uri="{BB962C8B-B14F-4D97-AF65-F5344CB8AC3E}">
        <p14:creationId xmlns:p14="http://schemas.microsoft.com/office/powerpoint/2010/main" val="2831721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5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custDataLst>
              <p:tags r:id="rId1"/>
            </p:custDataLst>
          </p:nvPr>
        </p:nvSpPr>
        <p:spPr>
          <a:xfrm>
            <a:off x="838200" y="304800"/>
            <a:ext cx="7520940" cy="838200"/>
          </a:xfrm>
        </p:spPr>
        <p:txBody>
          <a:bodyPr/>
          <a:lstStyle/>
          <a:p>
            <a:pPr algn="ctr"/>
            <a:r>
              <a:rPr lang="en-US" altLang="en-US" b="1" dirty="0" smtClean="0">
                <a:latin typeface="Times New Roman" panose="02020603050405020304" pitchFamily="18" charset="0"/>
                <a:cs typeface="Times New Roman" panose="02020603050405020304" pitchFamily="18" charset="0"/>
              </a:rPr>
              <a:t>ADA </a:t>
            </a:r>
            <a:br>
              <a:rPr lang="en-US" altLang="en-US" b="1" dirty="0" smtClean="0">
                <a:latin typeface="Times New Roman" panose="02020603050405020304" pitchFamily="18" charset="0"/>
                <a:cs typeface="Times New Roman" panose="02020603050405020304" pitchFamily="18" charset="0"/>
              </a:rPr>
            </a:br>
            <a:r>
              <a:rPr lang="en-US" altLang="en-US" b="1" dirty="0" smtClean="0">
                <a:latin typeface="Times New Roman" panose="02020603050405020304" pitchFamily="18" charset="0"/>
                <a:cs typeface="Times New Roman" panose="02020603050405020304" pitchFamily="18" charset="0"/>
              </a:rPr>
              <a:t>Specific Requirements</a:t>
            </a:r>
          </a:p>
        </p:txBody>
      </p:sp>
      <p:sp>
        <p:nvSpPr>
          <p:cNvPr id="39939" name="Rectangle 3"/>
          <p:cNvSpPr>
            <a:spLocks noGrp="1" noChangeArrowheads="1"/>
          </p:cNvSpPr>
          <p:nvPr>
            <p:ph idx="1"/>
            <p:custDataLst>
              <p:tags r:id="rId2"/>
            </p:custDataLst>
          </p:nvPr>
        </p:nvSpPr>
        <p:spPr>
          <a:xfrm>
            <a:off x="1219200" y="1295400"/>
            <a:ext cx="6705600" cy="3733800"/>
          </a:xfrm>
        </p:spPr>
        <p:txBody>
          <a:bodyPr>
            <a:noAutofit/>
          </a:bodyPr>
          <a:lstStyle/>
          <a:p>
            <a:pPr marL="0" indent="0">
              <a:lnSpc>
                <a:spcPct val="80000"/>
              </a:lnSpc>
              <a:buFontTx/>
              <a:buNone/>
            </a:pPr>
            <a:r>
              <a:rPr lang="en-US" altLang="en-US" sz="2400" b="0" dirty="0" smtClean="0"/>
              <a:t>Public entities must:</a:t>
            </a:r>
          </a:p>
          <a:p>
            <a:pPr marL="457200" indent="0">
              <a:lnSpc>
                <a:spcPct val="80000"/>
              </a:lnSpc>
              <a:spcBef>
                <a:spcPts val="1800"/>
              </a:spcBef>
            </a:pPr>
            <a:r>
              <a:rPr lang="en-US" altLang="en-US" sz="2400" b="0" dirty="0" smtClean="0"/>
              <a:t>-Provide services, programs and activities in the most integrated setting appropriate to the needs of qualified individuals with disabilities. </a:t>
            </a:r>
          </a:p>
          <a:p>
            <a:pPr marL="457200" indent="0">
              <a:lnSpc>
                <a:spcPct val="80000"/>
              </a:lnSpc>
              <a:spcBef>
                <a:spcPts val="1200"/>
              </a:spcBef>
            </a:pPr>
            <a:r>
              <a:rPr lang="en-US" altLang="en-US" sz="2400" b="0" dirty="0" smtClean="0"/>
              <a:t>-Make reasonable modifications in their policies, practices and procedures to avoid discrimination on the basis of disability, unless they can demonstrate that a modification would fundamentally alter the nature of their service, program or activity.</a:t>
            </a:r>
          </a:p>
        </p:txBody>
      </p:sp>
      <p:sp>
        <p:nvSpPr>
          <p:cNvPr id="2" name="Slide Number Placeholder 1"/>
          <p:cNvSpPr>
            <a:spLocks noGrp="1"/>
          </p:cNvSpPr>
          <p:nvPr>
            <p:ph type="sldNum" sz="quarter" idx="12"/>
          </p:nvPr>
        </p:nvSpPr>
        <p:spPr/>
        <p:txBody>
          <a:bodyPr/>
          <a:lstStyle/>
          <a:p>
            <a:pPr>
              <a:defRPr/>
            </a:pPr>
            <a:fld id="{DEB99216-EF40-424F-BC07-85E3922E22B6}" type="slidenum">
              <a:rPr lang="en-US" altLang="en-US" smtClean="0"/>
              <a:pPr>
                <a:defRPr/>
              </a:pPr>
              <a:t>30</a:t>
            </a:fld>
            <a:endParaRPr lang="en-US" altLang="en-US" dirty="0"/>
          </a:p>
        </p:txBody>
      </p:sp>
      <p:pic>
        <p:nvPicPr>
          <p:cNvPr id="3" name="ADA 3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8200" y="380999"/>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6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custDataLst>
              <p:tags r:id="rId1"/>
            </p:custDataLst>
          </p:nvPr>
        </p:nvSpPr>
        <p:spPr>
          <a:xfrm>
            <a:off x="822960" y="365760"/>
            <a:ext cx="7520940" cy="624840"/>
          </a:xfrm>
        </p:spPr>
        <p:txBody>
          <a:bodyPr/>
          <a:lstStyle/>
          <a:p>
            <a:pPr algn="ctr"/>
            <a:r>
              <a:rPr lang="en-US" altLang="en-US" b="1" dirty="0" smtClean="0"/>
              <a:t>ADA </a:t>
            </a:r>
            <a:br>
              <a:rPr lang="en-US" altLang="en-US" b="1" dirty="0" smtClean="0"/>
            </a:br>
            <a:r>
              <a:rPr lang="en-US" altLang="en-US" b="1" dirty="0" smtClean="0"/>
              <a:t>Specific Requirements</a:t>
            </a:r>
          </a:p>
        </p:txBody>
      </p:sp>
      <p:sp>
        <p:nvSpPr>
          <p:cNvPr id="40963" name="Rectangle 3"/>
          <p:cNvSpPr>
            <a:spLocks noGrp="1" noChangeArrowheads="1"/>
          </p:cNvSpPr>
          <p:nvPr>
            <p:ph idx="1"/>
            <p:custDataLst>
              <p:tags r:id="rId2"/>
            </p:custDataLst>
          </p:nvPr>
        </p:nvSpPr>
        <p:spPr>
          <a:xfrm>
            <a:off x="762000" y="1219200"/>
            <a:ext cx="7772400" cy="3810000"/>
          </a:xfrm>
        </p:spPr>
        <p:txBody>
          <a:bodyPr>
            <a:normAutofit/>
          </a:bodyPr>
          <a:lstStyle/>
          <a:p>
            <a:pPr marL="0" indent="0">
              <a:lnSpc>
                <a:spcPct val="80000"/>
              </a:lnSpc>
              <a:buFontTx/>
              <a:buNone/>
            </a:pPr>
            <a:r>
              <a:rPr lang="en-US" altLang="en-US" sz="2000" dirty="0" smtClean="0"/>
              <a:t>Public entities may not</a:t>
            </a:r>
            <a:r>
              <a:rPr lang="en-US" altLang="en-US" sz="1800" dirty="0" smtClean="0"/>
              <a:t>:</a:t>
            </a:r>
          </a:p>
          <a:p>
            <a:pPr marL="457200" indent="0">
              <a:lnSpc>
                <a:spcPct val="80000"/>
              </a:lnSpc>
            </a:pPr>
            <a:r>
              <a:rPr lang="en-US" altLang="en-US" sz="2000" dirty="0" smtClean="0"/>
              <a:t>- </a:t>
            </a:r>
            <a:r>
              <a:rPr lang="en-US" altLang="en-US" sz="2000" b="0" dirty="0" smtClean="0"/>
              <a:t>Refuse to allow a person with a disability to participate in, or benefit from, their services, programs or activities because the person has a disability.</a:t>
            </a:r>
          </a:p>
          <a:p>
            <a:pPr marL="457200" indent="0">
              <a:lnSpc>
                <a:spcPct val="80000"/>
              </a:lnSpc>
            </a:pPr>
            <a:endParaRPr lang="en-US" altLang="en-US" sz="900" b="0" dirty="0" smtClean="0"/>
          </a:p>
          <a:p>
            <a:pPr marL="457200" indent="0">
              <a:lnSpc>
                <a:spcPct val="80000"/>
              </a:lnSpc>
            </a:pPr>
            <a:r>
              <a:rPr lang="en-US" altLang="en-US" sz="2000" b="0" dirty="0" smtClean="0"/>
              <a:t>- Apply eligibility criteria for participation in programs, activities and services that screen out or tend to screen out individuals with disabilities, unless they can establish that such criteria are necessary for the provision of services, programs or activities.</a:t>
            </a:r>
          </a:p>
          <a:p>
            <a:pPr marL="457200" indent="0">
              <a:lnSpc>
                <a:spcPct val="80000"/>
              </a:lnSpc>
            </a:pPr>
            <a:endParaRPr lang="en-US" altLang="en-US" sz="900" b="0" dirty="0" smtClean="0"/>
          </a:p>
          <a:p>
            <a:pPr marL="457200" indent="0">
              <a:lnSpc>
                <a:spcPct val="80000"/>
              </a:lnSpc>
            </a:pPr>
            <a:r>
              <a:rPr lang="en-US" altLang="en-US" sz="2000" b="0" dirty="0" smtClean="0"/>
              <a:t>- Provide services or benefits to individuals with disabilities through programs that are separate or different, unless the separate programs are necessary to ensure that the benefits and services are equally effective.</a:t>
            </a:r>
          </a:p>
        </p:txBody>
      </p:sp>
      <p:sp>
        <p:nvSpPr>
          <p:cNvPr id="2" name="Slide Number Placeholder 1"/>
          <p:cNvSpPr>
            <a:spLocks noGrp="1"/>
          </p:cNvSpPr>
          <p:nvPr>
            <p:ph type="sldNum" sz="quarter" idx="12"/>
          </p:nvPr>
        </p:nvSpPr>
        <p:spPr/>
        <p:txBody>
          <a:bodyPr/>
          <a:lstStyle/>
          <a:p>
            <a:pPr>
              <a:defRPr/>
            </a:pPr>
            <a:fld id="{DEB99216-EF40-424F-BC07-85E3922E22B6}" type="slidenum">
              <a:rPr lang="en-US" altLang="en-US" smtClean="0"/>
              <a:pPr>
                <a:defRPr/>
              </a:pPr>
              <a:t>31</a:t>
            </a:fld>
            <a:endParaRPr lang="en-US" altLang="en-US" dirty="0"/>
          </a:p>
        </p:txBody>
      </p:sp>
      <p:pic>
        <p:nvPicPr>
          <p:cNvPr id="4" name="ada req 3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8200" y="14478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custDataLst>
              <p:tags r:id="rId1"/>
            </p:custDataLst>
          </p:nvPr>
        </p:nvSpPr>
        <p:spPr>
          <a:xfrm>
            <a:off x="2286000" y="762000"/>
            <a:ext cx="6032500" cy="762000"/>
          </a:xfrm>
        </p:spPr>
        <p:txBody>
          <a:bodyPr/>
          <a:lstStyle/>
          <a:p>
            <a:pPr algn="ctr"/>
            <a:r>
              <a:rPr lang="en-US" altLang="en-US" dirty="0" smtClean="0">
                <a:solidFill>
                  <a:schemeClr val="tx1"/>
                </a:solidFill>
                <a:latin typeface="Times New Roman" panose="02020603050405020304" pitchFamily="18" charset="0"/>
                <a:cs typeface="Times New Roman" panose="02020603050405020304" pitchFamily="18" charset="0"/>
              </a:rPr>
              <a:t>Examples of ADA Violations</a:t>
            </a:r>
          </a:p>
        </p:txBody>
      </p:sp>
      <p:sp>
        <p:nvSpPr>
          <p:cNvPr id="123907" name="Rectangle 3"/>
          <p:cNvSpPr>
            <a:spLocks noGrp="1" noChangeArrowheads="1"/>
          </p:cNvSpPr>
          <p:nvPr>
            <p:ph idx="1"/>
            <p:custDataLst>
              <p:tags r:id="rId2"/>
            </p:custDataLst>
          </p:nvPr>
        </p:nvSpPr>
        <p:spPr>
          <a:xfrm>
            <a:off x="1447800" y="1885950"/>
            <a:ext cx="7315200" cy="3067050"/>
          </a:xfrm>
        </p:spPr>
        <p:txBody>
          <a:bodyPr>
            <a:noAutofit/>
          </a:bodyPr>
          <a:lstStyle/>
          <a:p>
            <a:pPr marL="0" indent="0">
              <a:lnSpc>
                <a:spcPct val="90000"/>
              </a:lnSpc>
            </a:pPr>
            <a:r>
              <a:rPr lang="en-US" altLang="en-US" sz="1800" u="sng" dirty="0" smtClean="0"/>
              <a:t>Denial of Service or Participation</a:t>
            </a:r>
            <a:r>
              <a:rPr lang="en-US" altLang="en-US" sz="1800" dirty="0" smtClean="0"/>
              <a:t>:  DIDD service provider holding a public meeting in a building that is not wheelchair accessible.</a:t>
            </a:r>
          </a:p>
          <a:p>
            <a:pPr marL="0" indent="0">
              <a:lnSpc>
                <a:spcPct val="90000"/>
              </a:lnSpc>
            </a:pPr>
            <a:endParaRPr lang="en-US" altLang="en-US" sz="900" b="0" dirty="0" smtClean="0"/>
          </a:p>
          <a:p>
            <a:pPr marL="0" indent="0">
              <a:lnSpc>
                <a:spcPct val="90000"/>
              </a:lnSpc>
            </a:pPr>
            <a:r>
              <a:rPr lang="en-US" altLang="en-US" sz="1800" u="sng" dirty="0" smtClean="0"/>
              <a:t>Segregation</a:t>
            </a:r>
            <a:r>
              <a:rPr lang="en-US" altLang="en-US" sz="1800" dirty="0" smtClean="0"/>
              <a:t>:  A DIDD service provider rents a bus to transport individuals to a concert at the Ryman Auditorium in Nashville. The service provider does not request a bus with a lift, but arranges for an individual, who uses a wheelchair, to ride to the concert in a ramped taxicab.    </a:t>
            </a:r>
          </a:p>
          <a:p>
            <a:pPr marL="0" indent="0">
              <a:lnSpc>
                <a:spcPct val="90000"/>
              </a:lnSpc>
            </a:pPr>
            <a:endParaRPr lang="en-US" altLang="en-US" sz="900" b="0" dirty="0" smtClean="0"/>
          </a:p>
          <a:p>
            <a:pPr marL="0" indent="0">
              <a:lnSpc>
                <a:spcPct val="110000"/>
              </a:lnSpc>
              <a:spcBef>
                <a:spcPts val="0"/>
              </a:spcBef>
            </a:pPr>
            <a:r>
              <a:rPr lang="en-US" altLang="en-US" sz="1800" u="sng" dirty="0" smtClean="0"/>
              <a:t>Retaliation / Coercion:</a:t>
            </a:r>
            <a:r>
              <a:rPr lang="en-US" altLang="en-US" sz="1800" dirty="0" smtClean="0"/>
              <a:t>  An individual receiving DIDD funded services who has mobility issues being sent a “notice of discharge” letter after complaining of repeated access violations. </a:t>
            </a:r>
          </a:p>
        </p:txBody>
      </p:sp>
      <p:pic>
        <p:nvPicPr>
          <p:cNvPr id="4" name="Picture 3" descr="View detail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76200"/>
            <a:ext cx="19050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EB99216-EF40-424F-BC07-85E3922E22B6}" type="slidenum">
              <a:rPr lang="en-US" altLang="en-US" smtClean="0"/>
              <a:pPr>
                <a:defRPr/>
              </a:pPr>
              <a:t>32</a:t>
            </a:fld>
            <a:endParaRPr lang="en-US" altLang="en-US" dirty="0"/>
          </a:p>
        </p:txBody>
      </p:sp>
      <p:pic>
        <p:nvPicPr>
          <p:cNvPr id="3" name="Violations 3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39181" y="60960"/>
            <a:ext cx="487363" cy="487363"/>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8" descr="MP90044235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24700" y="139238"/>
            <a:ext cx="1752600" cy="174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7"/>
          <p:cNvSpPr>
            <a:spLocks noGrp="1" noChangeArrowheads="1"/>
          </p:cNvSpPr>
          <p:nvPr>
            <p:ph type="title"/>
            <p:custDataLst>
              <p:tags r:id="rId1"/>
            </p:custDataLst>
          </p:nvPr>
        </p:nvSpPr>
        <p:spPr>
          <a:xfrm>
            <a:off x="1371600" y="533400"/>
            <a:ext cx="5867400" cy="838200"/>
          </a:xfrm>
        </p:spPr>
        <p:txBody>
          <a:bodyPr/>
          <a:lstStyle/>
          <a:p>
            <a:pPr algn="ctr"/>
            <a:r>
              <a:rPr lang="en-US" altLang="en-US" dirty="0">
                <a:latin typeface="Times New Roman" panose="02020603050405020304" pitchFamily="18" charset="0"/>
                <a:cs typeface="Times New Roman" panose="02020603050405020304" pitchFamily="18" charset="0"/>
              </a:rPr>
              <a:t>Breaking barriers </a:t>
            </a:r>
            <a:r>
              <a:rPr lang="en-US" altLang="en-US" dirty="0" smtClean="0">
                <a:latin typeface="Times New Roman" panose="02020603050405020304" pitchFamily="18" charset="0"/>
                <a:cs typeface="Times New Roman" panose="02020603050405020304" pitchFamily="18" charset="0"/>
              </a:rPr>
              <a:t/>
            </a:r>
            <a:br>
              <a:rPr lang="en-US" altLang="en-US" dirty="0" smtClean="0">
                <a:latin typeface="Times New Roman" panose="02020603050405020304" pitchFamily="18" charset="0"/>
                <a:cs typeface="Times New Roman" panose="02020603050405020304" pitchFamily="18" charset="0"/>
              </a:rPr>
            </a:br>
            <a:r>
              <a:rPr lang="en-US" altLang="en-US" dirty="0" smtClean="0">
                <a:latin typeface="Times New Roman" panose="02020603050405020304" pitchFamily="18" charset="0"/>
                <a:cs typeface="Times New Roman" panose="02020603050405020304" pitchFamily="18" charset="0"/>
              </a:rPr>
              <a:t>Opening</a:t>
            </a:r>
            <a:r>
              <a:rPr lang="en-US" altLang="en-US" baseline="0" dirty="0" smtClean="0">
                <a:latin typeface="Times New Roman" panose="02020603050405020304" pitchFamily="18" charset="0"/>
                <a:cs typeface="Times New Roman" panose="02020603050405020304" pitchFamily="18" charset="0"/>
              </a:rPr>
              <a:t> </a:t>
            </a:r>
            <a:r>
              <a:rPr lang="en-US" altLang="en-US" dirty="0" smtClean="0">
                <a:latin typeface="Times New Roman" panose="02020603050405020304" pitchFamily="18" charset="0"/>
                <a:cs typeface="Times New Roman" panose="02020603050405020304" pitchFamily="18" charset="0"/>
              </a:rPr>
              <a:t>Doors </a:t>
            </a:r>
          </a:p>
        </p:txBody>
      </p:sp>
      <p:pic>
        <p:nvPicPr>
          <p:cNvPr id="6" name="Picture 5" descr="View detail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05041" y="3276600"/>
            <a:ext cx="1991918" cy="175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85800" y="1752600"/>
            <a:ext cx="7467600" cy="1477328"/>
          </a:xfrm>
          <a:prstGeom prst="rect">
            <a:avLst/>
          </a:prstGeom>
        </p:spPr>
        <p:txBody>
          <a:bodyPr wrap="square">
            <a:spAutoFit/>
          </a:bodyPr>
          <a:lstStyle/>
          <a:p>
            <a:r>
              <a:rPr lang="en-US" altLang="en-US" sz="1800" dirty="0">
                <a:latin typeface="+mn-lt"/>
              </a:rPr>
              <a:t>Breaking barriers to telecommunications, employment</a:t>
            </a:r>
            <a:r>
              <a:rPr lang="en-US" altLang="en-US" sz="1800" dirty="0" smtClean="0">
                <a:latin typeface="+mn-lt"/>
              </a:rPr>
              <a:t>, </a:t>
            </a:r>
            <a:r>
              <a:rPr lang="en-US" altLang="en-US" sz="1800" dirty="0">
                <a:latin typeface="+mn-lt"/>
              </a:rPr>
              <a:t>transportation, public accommodations, and public services will enable Tennessee to benefit from the skills and talents of individuals with disabilities. It will provide an opportunity to gain from their increased purchasing power and will lead to fuller more productive </a:t>
            </a:r>
            <a:r>
              <a:rPr lang="en-US" altLang="en-US" sz="1800" dirty="0" smtClean="0">
                <a:latin typeface="+mn-lt"/>
              </a:rPr>
              <a:t>lives for all Tennesseans.</a:t>
            </a:r>
            <a:endParaRPr lang="en-US" altLang="en-US" sz="1800" dirty="0">
              <a:latin typeface="+mn-lt"/>
            </a:endParaRPr>
          </a:p>
        </p:txBody>
      </p:sp>
      <p:pic>
        <p:nvPicPr>
          <p:cNvPr id="1027" name="Picture 3" descr="C:\Users\dd01178\AppData\Local\Microsoft\Windows\Temporary Internet Files\Content.IE5\HBOF8BAH\MP900385352[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00" y="3581400"/>
            <a:ext cx="2133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DEB99216-EF40-424F-BC07-85E3922E22B6}" type="slidenum">
              <a:rPr lang="en-US" altLang="en-US" smtClean="0"/>
              <a:pPr>
                <a:defRPr/>
              </a:pPr>
              <a:t>33</a:t>
            </a:fld>
            <a:endParaRPr lang="en-US" altLang="en-US" dirty="0"/>
          </a:p>
        </p:txBody>
      </p:sp>
      <p:pic>
        <p:nvPicPr>
          <p:cNvPr id="4" name="Breaking Barriers">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23118" y="457200"/>
            <a:ext cx="487363" cy="487363"/>
          </a:xfrm>
          <a:prstGeom prst="rect">
            <a:avLst/>
          </a:prstGeom>
        </p:spPr>
      </p:pic>
    </p:spTree>
    <p:extLst>
      <p:ext uri="{BB962C8B-B14F-4D97-AF65-F5344CB8AC3E}">
        <p14:creationId xmlns:p14="http://schemas.microsoft.com/office/powerpoint/2010/main" val="140291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5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custDataLst>
              <p:tags r:id="rId1"/>
            </p:custDataLst>
          </p:nvPr>
        </p:nvSpPr>
        <p:spPr>
          <a:xfrm>
            <a:off x="2133600" y="609600"/>
            <a:ext cx="6210300" cy="777240"/>
          </a:xfrm>
        </p:spPr>
        <p:txBody>
          <a:bodyPr/>
          <a:lstStyle/>
          <a:p>
            <a:pPr algn="ctr"/>
            <a:r>
              <a:rPr lang="en-US" altLang="en-US" b="1" dirty="0" smtClean="0"/>
              <a:t>Breaking Barriers: </a:t>
            </a:r>
            <a:br>
              <a:rPr lang="en-US" altLang="en-US" b="1" dirty="0" smtClean="0"/>
            </a:br>
            <a:r>
              <a:rPr lang="en-US" altLang="en-US" b="1" dirty="0" smtClean="0"/>
              <a:t>Telecommunications</a:t>
            </a:r>
          </a:p>
        </p:txBody>
      </p:sp>
      <p:sp>
        <p:nvSpPr>
          <p:cNvPr id="46083" name="Rectangle 3"/>
          <p:cNvSpPr>
            <a:spLocks noGrp="1" noChangeArrowheads="1"/>
          </p:cNvSpPr>
          <p:nvPr>
            <p:ph idx="1"/>
            <p:custDataLst>
              <p:tags r:id="rId2"/>
            </p:custDataLst>
          </p:nvPr>
        </p:nvSpPr>
        <p:spPr>
          <a:xfrm>
            <a:off x="1219200" y="2133600"/>
            <a:ext cx="6705600" cy="1752600"/>
          </a:xfrm>
        </p:spPr>
        <p:txBody>
          <a:bodyPr/>
          <a:lstStyle/>
          <a:p>
            <a:pPr marL="0" indent="0">
              <a:buFontTx/>
              <a:buNone/>
            </a:pPr>
            <a:r>
              <a:rPr lang="en-US" altLang="en-US" sz="2000" dirty="0" smtClean="0"/>
              <a:t>As a service to Tennessee's deaf, deaf-blind, hard-of-hearing, and hearing and speech-impaired community, the Tennessee Relay Service (TNRS) provides free, statewide assisted telephone service to those with speech, hearing, and visual impairments.</a:t>
            </a:r>
          </a:p>
        </p:txBody>
      </p:sp>
      <p:pic>
        <p:nvPicPr>
          <p:cNvPr id="46084" name="Picture 5" descr="Businesswomen on telepho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13" y="0"/>
            <a:ext cx="182880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EB99216-EF40-424F-BC07-85E3922E22B6}" type="slidenum">
              <a:rPr lang="en-US" altLang="en-US" smtClean="0"/>
              <a:pPr>
                <a:defRPr/>
              </a:pPr>
              <a:t>34</a:t>
            </a:fld>
            <a:endParaRPr lang="en-US" altLang="en-US" dirty="0"/>
          </a:p>
        </p:txBody>
      </p:sp>
      <p:pic>
        <p:nvPicPr>
          <p:cNvPr id="3" name="B Barriers Tele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950719" y="30480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3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custDataLst>
              <p:tags r:id="rId1"/>
            </p:custDataLst>
          </p:nvPr>
        </p:nvSpPr>
        <p:spPr>
          <a:xfrm>
            <a:off x="1524000" y="533400"/>
            <a:ext cx="5943600" cy="914400"/>
          </a:xfrm>
        </p:spPr>
        <p:txBody>
          <a:bodyPr/>
          <a:lstStyle/>
          <a:p>
            <a:pPr algn="ctr"/>
            <a:r>
              <a:rPr lang="en-US" altLang="en-US" dirty="0" smtClean="0"/>
              <a:t/>
            </a:r>
            <a:br>
              <a:rPr lang="en-US" altLang="en-US" dirty="0" smtClean="0"/>
            </a:br>
            <a:r>
              <a:rPr lang="en-US" altLang="en-US" b="1" dirty="0">
                <a:latin typeface="Times New Roman" panose="02020603050405020304" pitchFamily="18" charset="0"/>
                <a:cs typeface="Times New Roman" panose="02020603050405020304" pitchFamily="18" charset="0"/>
              </a:rPr>
              <a:t>Breaking </a:t>
            </a:r>
            <a:r>
              <a:rPr lang="en-US" altLang="en-US" b="1" dirty="0" smtClean="0">
                <a:latin typeface="Times New Roman" panose="02020603050405020304" pitchFamily="18" charset="0"/>
                <a:cs typeface="Times New Roman" panose="02020603050405020304" pitchFamily="18" charset="0"/>
              </a:rPr>
              <a:t>Barriers: </a:t>
            </a:r>
            <a:r>
              <a:rPr lang="en-US" altLang="en-US" b="1" dirty="0">
                <a:latin typeface="Times New Roman" panose="02020603050405020304" pitchFamily="18" charset="0"/>
                <a:cs typeface="Times New Roman" panose="02020603050405020304" pitchFamily="18" charset="0"/>
              </a:rPr>
              <a:t/>
            </a:r>
            <a:br>
              <a:rPr lang="en-US" altLang="en-US" b="1" dirty="0">
                <a:latin typeface="Times New Roman" panose="02020603050405020304" pitchFamily="18" charset="0"/>
                <a:cs typeface="Times New Roman" panose="02020603050405020304" pitchFamily="18" charset="0"/>
              </a:rPr>
            </a:br>
            <a:r>
              <a:rPr lang="en-US" altLang="en-US" b="1" dirty="0">
                <a:latin typeface="Times New Roman" panose="02020603050405020304" pitchFamily="18" charset="0"/>
                <a:cs typeface="Times New Roman" panose="02020603050405020304" pitchFamily="18" charset="0"/>
              </a:rPr>
              <a:t>Telecommunications</a:t>
            </a:r>
            <a:r>
              <a:rPr lang="en-US" altLang="en-US" dirty="0"/>
              <a:t/>
            </a:r>
            <a:br>
              <a:rPr lang="en-US" altLang="en-US" dirty="0"/>
            </a:br>
            <a:endParaRPr lang="en-US" altLang="en-US" dirty="0" smtClean="0"/>
          </a:p>
        </p:txBody>
      </p:sp>
      <p:sp>
        <p:nvSpPr>
          <p:cNvPr id="47107" name="Rectangle 3"/>
          <p:cNvSpPr>
            <a:spLocks noGrp="1" noChangeArrowheads="1"/>
          </p:cNvSpPr>
          <p:nvPr>
            <p:ph idx="1"/>
            <p:custDataLst>
              <p:tags r:id="rId2"/>
            </p:custDataLst>
          </p:nvPr>
        </p:nvSpPr>
        <p:spPr>
          <a:xfrm>
            <a:off x="1143000" y="1828800"/>
            <a:ext cx="6629400" cy="2851677"/>
          </a:xfrm>
        </p:spPr>
        <p:txBody>
          <a:bodyPr>
            <a:normAutofit/>
          </a:bodyPr>
          <a:lstStyle/>
          <a:p>
            <a:pPr marL="0" indent="0">
              <a:buFontTx/>
              <a:buNone/>
            </a:pPr>
            <a:r>
              <a:rPr lang="en-US" altLang="en-US" sz="2200" b="0" dirty="0" smtClean="0"/>
              <a:t>Operated under contract by AT&amp;T and regulated by the TRA, the “Relay Service” links conversations between people who use text telephones (TTY's) or telebraille (TB) devices and people who use standard telephones.</a:t>
            </a:r>
          </a:p>
          <a:p>
            <a:pPr marL="0" indent="0">
              <a:buFontTx/>
              <a:buNone/>
            </a:pPr>
            <a:r>
              <a:rPr lang="en-US" altLang="en-US" sz="2000" b="0" dirty="0" smtClean="0"/>
              <a:t>        </a:t>
            </a:r>
            <a:r>
              <a:rPr lang="en-US" altLang="en-US" b="0" dirty="0" smtClean="0"/>
              <a:t>More information can be found at the state site below</a:t>
            </a:r>
          </a:p>
          <a:p>
            <a:pPr>
              <a:buFontTx/>
              <a:buNone/>
            </a:pPr>
            <a:r>
              <a:rPr lang="en-US" altLang="en-US" sz="2000" b="0" dirty="0" smtClean="0"/>
              <a:t>    </a:t>
            </a:r>
            <a:r>
              <a:rPr lang="en-US" altLang="en-US" sz="2000" b="0" dirty="0" smtClean="0">
                <a:solidFill>
                  <a:srgbClr val="7030A0"/>
                </a:solidFill>
                <a:hlinkClick r:id="rId7"/>
              </a:rPr>
              <a:t>http://www.tn.gov/tra/consumerfiles/relaycenter.shtml</a:t>
            </a:r>
            <a:r>
              <a:rPr lang="en-US" altLang="en-US" sz="2000" b="0" dirty="0" smtClean="0">
                <a:solidFill>
                  <a:srgbClr val="7030A0"/>
                </a:solidFill>
              </a:rPr>
              <a:t> </a:t>
            </a:r>
          </a:p>
        </p:txBody>
      </p:sp>
      <p:sp>
        <p:nvSpPr>
          <p:cNvPr id="2" name="Slide Number Placeholder 1"/>
          <p:cNvSpPr>
            <a:spLocks noGrp="1"/>
          </p:cNvSpPr>
          <p:nvPr>
            <p:ph type="sldNum" sz="quarter" idx="12"/>
          </p:nvPr>
        </p:nvSpPr>
        <p:spPr/>
        <p:txBody>
          <a:bodyPr/>
          <a:lstStyle/>
          <a:p>
            <a:pPr>
              <a:defRPr/>
            </a:pPr>
            <a:fld id="{DEB99216-EF40-424F-BC07-85E3922E22B6}" type="slidenum">
              <a:rPr lang="en-US" altLang="en-US" smtClean="0"/>
              <a:pPr>
                <a:defRPr/>
              </a:pPr>
              <a:t>35</a:t>
            </a:fld>
            <a:endParaRPr lang="en-US" altLang="en-US" dirty="0"/>
          </a:p>
        </p:txBody>
      </p:sp>
      <p:pic>
        <p:nvPicPr>
          <p:cNvPr id="3" name="Telecom 3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 y="76200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custDataLst>
              <p:tags r:id="rId1"/>
            </p:custDataLst>
          </p:nvPr>
        </p:nvSpPr>
        <p:spPr>
          <a:xfrm>
            <a:off x="822960" y="365760"/>
            <a:ext cx="7559040" cy="777240"/>
          </a:xfrm>
        </p:spPr>
        <p:txBody>
          <a:bodyPr/>
          <a:lstStyle/>
          <a:p>
            <a:pPr algn="ctr"/>
            <a:r>
              <a:rPr lang="en-US" altLang="en-US" b="1" dirty="0" smtClean="0">
                <a:latin typeface="Times New Roman" panose="02020603050405020304" pitchFamily="18" charset="0"/>
                <a:cs typeface="Times New Roman" panose="02020603050405020304" pitchFamily="18" charset="0"/>
              </a:rPr>
              <a:t>Breaking Barriers: </a:t>
            </a:r>
            <a:r>
              <a:rPr lang="en-US" altLang="en-US" b="1" dirty="0">
                <a:latin typeface="Times New Roman" panose="02020603050405020304" pitchFamily="18" charset="0"/>
                <a:cs typeface="Times New Roman" panose="02020603050405020304" pitchFamily="18" charset="0"/>
              </a:rPr>
              <a:t/>
            </a:r>
            <a:br>
              <a:rPr lang="en-US" altLang="en-US" b="1" dirty="0">
                <a:latin typeface="Times New Roman" panose="02020603050405020304" pitchFamily="18" charset="0"/>
                <a:cs typeface="Times New Roman" panose="02020603050405020304" pitchFamily="18" charset="0"/>
              </a:rPr>
            </a:br>
            <a:r>
              <a:rPr lang="en-US" altLang="en-US" b="1" dirty="0" smtClean="0">
                <a:latin typeface="Times New Roman" panose="02020603050405020304" pitchFamily="18" charset="0"/>
                <a:cs typeface="Times New Roman" panose="02020603050405020304" pitchFamily="18" charset="0"/>
              </a:rPr>
              <a:t>EMPLOYMENT</a:t>
            </a:r>
          </a:p>
        </p:txBody>
      </p:sp>
      <p:sp>
        <p:nvSpPr>
          <p:cNvPr id="49155" name="Rectangle 3"/>
          <p:cNvSpPr>
            <a:spLocks noGrp="1" noChangeArrowheads="1"/>
          </p:cNvSpPr>
          <p:nvPr>
            <p:ph idx="1"/>
            <p:custDataLst>
              <p:tags r:id="rId2"/>
            </p:custDataLst>
          </p:nvPr>
        </p:nvSpPr>
        <p:spPr>
          <a:xfrm>
            <a:off x="1143000" y="1295400"/>
            <a:ext cx="7010400" cy="3276600"/>
          </a:xfrm>
        </p:spPr>
        <p:txBody>
          <a:bodyPr>
            <a:normAutofit/>
          </a:bodyPr>
          <a:lstStyle/>
          <a:p>
            <a:pPr marL="457200" indent="0">
              <a:lnSpc>
                <a:spcPct val="80000"/>
              </a:lnSpc>
              <a:buFontTx/>
              <a:buNone/>
            </a:pPr>
            <a:r>
              <a:rPr lang="en-US" altLang="en-US" sz="2200" b="0" dirty="0" smtClean="0"/>
              <a:t>Tennessee Vocational Rehabilitation (VR) Services is a federal and state-funded program that provides services to help individuals with disabilities enter or return to employment. </a:t>
            </a:r>
          </a:p>
          <a:p>
            <a:pPr marL="457200" indent="0">
              <a:lnSpc>
                <a:spcPct val="80000"/>
              </a:lnSpc>
              <a:buFontTx/>
              <a:buNone/>
            </a:pPr>
            <a:endParaRPr lang="en-US" altLang="en-US" sz="1000" b="0" dirty="0" smtClean="0"/>
          </a:p>
          <a:p>
            <a:pPr marL="457200" indent="0">
              <a:lnSpc>
                <a:spcPct val="80000"/>
              </a:lnSpc>
              <a:buFontTx/>
              <a:buNone/>
            </a:pPr>
            <a:r>
              <a:rPr lang="en-US" altLang="en-US" sz="2200" b="0" dirty="0" smtClean="0"/>
              <a:t>VR is designed to assist individuals of work age with physical and/or mental disabilities compete successfully with others in earning a livelihood.</a:t>
            </a:r>
          </a:p>
          <a:p>
            <a:pPr marL="457200" indent="0">
              <a:lnSpc>
                <a:spcPct val="80000"/>
              </a:lnSpc>
              <a:buFontTx/>
              <a:buNone/>
            </a:pPr>
            <a:endParaRPr lang="en-US" altLang="en-US" sz="900" b="0" dirty="0" smtClean="0"/>
          </a:p>
          <a:p>
            <a:pPr>
              <a:lnSpc>
                <a:spcPct val="80000"/>
              </a:lnSpc>
            </a:pPr>
            <a:r>
              <a:rPr lang="en-US" altLang="en-US" sz="2000" b="0" dirty="0" smtClean="0"/>
              <a:t>                 </a:t>
            </a:r>
            <a:r>
              <a:rPr lang="en-US" altLang="en-US" b="0" dirty="0" smtClean="0"/>
              <a:t>More </a:t>
            </a:r>
            <a:r>
              <a:rPr lang="en-US" altLang="en-US" b="0" dirty="0"/>
              <a:t>information can be found at the state site below</a:t>
            </a:r>
            <a:endParaRPr lang="en-US" altLang="en-US" b="0" dirty="0" smtClean="0"/>
          </a:p>
          <a:p>
            <a:pPr algn="ctr">
              <a:lnSpc>
                <a:spcPct val="80000"/>
              </a:lnSpc>
              <a:buFontTx/>
              <a:buNone/>
            </a:pPr>
            <a:r>
              <a:rPr lang="en-US" altLang="en-US" sz="2000" b="0" dirty="0" smtClean="0"/>
              <a:t> </a:t>
            </a:r>
            <a:r>
              <a:rPr lang="en-US" altLang="en-US" sz="2000" b="0" dirty="0" smtClean="0">
                <a:hlinkClick r:id="rId6"/>
              </a:rPr>
              <a:t>http://tennessee.gov/humanserv/rehab/345820(rev).pdf</a:t>
            </a:r>
            <a:endParaRPr lang="en-US" altLang="en-US" sz="2000" b="0" dirty="0" smtClean="0"/>
          </a:p>
          <a:p>
            <a:pPr>
              <a:lnSpc>
                <a:spcPct val="80000"/>
              </a:lnSpc>
              <a:buFontTx/>
              <a:buNone/>
            </a:pPr>
            <a:endParaRPr lang="en-US" altLang="en-US" sz="2800" dirty="0" smtClean="0"/>
          </a:p>
          <a:p>
            <a:pPr>
              <a:lnSpc>
                <a:spcPct val="80000"/>
              </a:lnSpc>
              <a:buFontTx/>
              <a:buNone/>
            </a:pPr>
            <a:endParaRPr lang="en-US" altLang="en-US" sz="2800" dirty="0" smtClean="0"/>
          </a:p>
        </p:txBody>
      </p:sp>
      <p:sp>
        <p:nvSpPr>
          <p:cNvPr id="2" name="Slide Number Placeholder 1"/>
          <p:cNvSpPr>
            <a:spLocks noGrp="1"/>
          </p:cNvSpPr>
          <p:nvPr>
            <p:ph type="sldNum" sz="quarter" idx="12"/>
          </p:nvPr>
        </p:nvSpPr>
        <p:spPr/>
        <p:txBody>
          <a:bodyPr/>
          <a:lstStyle/>
          <a:p>
            <a:pPr>
              <a:defRPr/>
            </a:pPr>
            <a:fld id="{DEB99216-EF40-424F-BC07-85E3922E22B6}" type="slidenum">
              <a:rPr lang="en-US" altLang="en-US" smtClean="0"/>
              <a:pPr>
                <a:defRPr/>
              </a:pPr>
              <a:t>36</a:t>
            </a:fld>
            <a:endParaRPr lang="en-US" altLang="en-US" dirty="0"/>
          </a:p>
        </p:txBody>
      </p:sp>
      <p:pic>
        <p:nvPicPr>
          <p:cNvPr id="3" name="BB employmen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 y="38100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7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6096000" cy="1066800"/>
          </a:xfrm>
        </p:spPr>
        <p:txBody>
          <a:bodyPr/>
          <a:lstStyle/>
          <a:p>
            <a:pPr algn="ctr"/>
            <a:r>
              <a:rPr lang="en-US" altLang="en-US" b="1" dirty="0">
                <a:latin typeface="Times New Roman" panose="02020603050405020304" pitchFamily="18" charset="0"/>
                <a:cs typeface="Times New Roman" panose="02020603050405020304" pitchFamily="18" charset="0"/>
              </a:rPr>
              <a:t>Breaking </a:t>
            </a:r>
            <a:r>
              <a:rPr lang="en-US" altLang="en-US" b="1" dirty="0" smtClean="0">
                <a:latin typeface="Times New Roman" panose="02020603050405020304" pitchFamily="18" charset="0"/>
                <a:cs typeface="Times New Roman" panose="02020603050405020304" pitchFamily="18" charset="0"/>
              </a:rPr>
              <a:t>Barriers:</a:t>
            </a:r>
            <a:r>
              <a:rPr lang="en-US" altLang="en-US" b="1" dirty="0">
                <a:latin typeface="Times New Roman" panose="02020603050405020304" pitchFamily="18" charset="0"/>
                <a:cs typeface="Times New Roman" panose="02020603050405020304" pitchFamily="18" charset="0"/>
              </a:rPr>
              <a:t/>
            </a:r>
            <a:br>
              <a:rPr lang="en-US" altLang="en-US" b="1" dirty="0">
                <a:latin typeface="Times New Roman" panose="02020603050405020304" pitchFamily="18" charset="0"/>
                <a:cs typeface="Times New Roman" panose="02020603050405020304" pitchFamily="18" charset="0"/>
              </a:rPr>
            </a:br>
            <a:r>
              <a:rPr lang="en-US" altLang="en-US" b="1" dirty="0">
                <a:latin typeface="Times New Roman" panose="02020603050405020304" pitchFamily="18" charset="0"/>
                <a:cs typeface="Times New Roman" panose="02020603050405020304" pitchFamily="18" charset="0"/>
              </a:rPr>
              <a:t>EMPLOYMENT</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990600" y="1295400"/>
            <a:ext cx="7543800" cy="3385077"/>
          </a:xfrm>
        </p:spPr>
        <p:txBody>
          <a:bodyPr/>
          <a:lstStyle/>
          <a:p>
            <a:r>
              <a:rPr lang="en-US" dirty="0" smtClean="0"/>
              <a:t>      </a:t>
            </a:r>
            <a:r>
              <a:rPr lang="en-US" sz="2200" b="0" dirty="0" smtClean="0"/>
              <a:t>VR may also serve as a </a:t>
            </a:r>
            <a:r>
              <a:rPr lang="en-US" sz="2200" b="0" dirty="0"/>
              <a:t>resource that can </a:t>
            </a:r>
            <a:r>
              <a:rPr lang="en-US" sz="2200" b="0" dirty="0" smtClean="0"/>
              <a:t>provide assistance with eliminating </a:t>
            </a:r>
            <a:r>
              <a:rPr lang="en-US" sz="2200" b="0" dirty="0"/>
              <a:t>the financial hardship for an employer by paying for the costs of accommodations that are beyond the employer's own resources. For example, </a:t>
            </a:r>
            <a:r>
              <a:rPr lang="en-US" sz="2200" b="0" dirty="0" smtClean="0"/>
              <a:t>VR may </a:t>
            </a:r>
            <a:r>
              <a:rPr lang="en-US" sz="2200" b="0" dirty="0"/>
              <a:t>pay for assistive technology such as </a:t>
            </a:r>
            <a:r>
              <a:rPr lang="en-US" sz="2200" b="0" dirty="0" smtClean="0"/>
              <a:t>computers or </a:t>
            </a:r>
            <a:r>
              <a:rPr lang="en-US" sz="2200" b="0" dirty="0"/>
              <a:t>job coaches necessary for the employment of individuals with severe disabilities, and </a:t>
            </a:r>
            <a:r>
              <a:rPr lang="en-US" sz="2200" b="0" dirty="0" smtClean="0"/>
              <a:t>personal </a:t>
            </a:r>
            <a:r>
              <a:rPr lang="en-US" sz="2200" b="0" dirty="0"/>
              <a:t>assistance services </a:t>
            </a:r>
            <a:r>
              <a:rPr lang="en-US" sz="2200" b="0" dirty="0" smtClean="0"/>
              <a:t>not </a:t>
            </a:r>
            <a:r>
              <a:rPr lang="en-US" sz="2200" b="0" dirty="0"/>
              <a:t>considered reasonable </a:t>
            </a:r>
            <a:r>
              <a:rPr lang="en-US" sz="2200" b="0" dirty="0" smtClean="0"/>
              <a:t>accommodations.</a:t>
            </a:r>
            <a:endParaRPr lang="en-US" sz="2200" b="0" dirty="0"/>
          </a:p>
        </p:txBody>
      </p:sp>
      <p:sp>
        <p:nvSpPr>
          <p:cNvPr id="4" name="Slide Number Placeholder 3"/>
          <p:cNvSpPr>
            <a:spLocks noGrp="1"/>
          </p:cNvSpPr>
          <p:nvPr>
            <p:ph type="sldNum" sz="quarter" idx="12"/>
          </p:nvPr>
        </p:nvSpPr>
        <p:spPr/>
        <p:txBody>
          <a:bodyPr/>
          <a:lstStyle/>
          <a:p>
            <a:pPr>
              <a:defRPr/>
            </a:pPr>
            <a:fld id="{DEB99216-EF40-424F-BC07-85E3922E22B6}" type="slidenum">
              <a:rPr lang="en-US" altLang="en-US" smtClean="0"/>
              <a:pPr>
                <a:defRPr/>
              </a:pPr>
              <a:t>37</a:t>
            </a:fld>
            <a:endParaRPr lang="en-US" altLang="en-US" dirty="0"/>
          </a:p>
        </p:txBody>
      </p:sp>
      <p:pic>
        <p:nvPicPr>
          <p:cNvPr id="5" name="BB employement co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 y="381000"/>
            <a:ext cx="487363" cy="487363"/>
          </a:xfrm>
          <a:prstGeom prst="rect">
            <a:avLst/>
          </a:prstGeom>
        </p:spPr>
      </p:pic>
    </p:spTree>
    <p:extLst>
      <p:ext uri="{BB962C8B-B14F-4D97-AF65-F5344CB8AC3E}">
        <p14:creationId xmlns:p14="http://schemas.microsoft.com/office/powerpoint/2010/main" val="12112848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4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custDataLst>
              <p:tags r:id="rId1"/>
            </p:custDataLst>
          </p:nvPr>
        </p:nvSpPr>
        <p:spPr>
          <a:xfrm>
            <a:off x="838200" y="533400"/>
            <a:ext cx="7520940" cy="914400"/>
          </a:xfrm>
        </p:spPr>
        <p:txBody>
          <a:bodyPr/>
          <a:lstStyle/>
          <a:p>
            <a:pPr algn="ctr"/>
            <a:r>
              <a:rPr lang="en-US" altLang="en-US" b="1" dirty="0" smtClean="0"/>
              <a:t>Breaking Barriers: </a:t>
            </a:r>
            <a:br>
              <a:rPr lang="en-US" altLang="en-US" b="1" dirty="0" smtClean="0"/>
            </a:br>
            <a:r>
              <a:rPr lang="en-US" altLang="en-US" b="1" dirty="0" smtClean="0"/>
              <a:t>Programs and Services</a:t>
            </a:r>
          </a:p>
        </p:txBody>
      </p:sp>
      <p:sp>
        <p:nvSpPr>
          <p:cNvPr id="50179" name="Rectangle 3"/>
          <p:cNvSpPr>
            <a:spLocks noGrp="1" noChangeArrowheads="1"/>
          </p:cNvSpPr>
          <p:nvPr>
            <p:ph idx="1"/>
            <p:custDataLst>
              <p:tags r:id="rId2"/>
            </p:custDataLst>
          </p:nvPr>
        </p:nvSpPr>
        <p:spPr>
          <a:xfrm>
            <a:off x="1143000" y="1676400"/>
            <a:ext cx="6781800" cy="3004077"/>
          </a:xfrm>
        </p:spPr>
        <p:txBody>
          <a:bodyPr>
            <a:normAutofit/>
          </a:bodyPr>
          <a:lstStyle/>
          <a:p>
            <a:pPr indent="0">
              <a:buFontTx/>
              <a:buNone/>
            </a:pPr>
            <a:r>
              <a:rPr lang="en-US" altLang="en-US" sz="2200" b="0" dirty="0" smtClean="0"/>
              <a:t>The State of Tennessee administers many programs and services to help citizens with disabilities find employment, get job training, access health care services, and reduce transportation costs. </a:t>
            </a:r>
          </a:p>
          <a:p>
            <a:pPr indent="0">
              <a:buFontTx/>
              <a:buNone/>
            </a:pPr>
            <a:r>
              <a:rPr lang="en-US" altLang="en-US" sz="2200" b="0" dirty="0" smtClean="0"/>
              <a:t>Please use the following Web page as a resource to locate programs and services in Tennessee.</a:t>
            </a:r>
            <a:endParaRPr lang="en-US" altLang="en-US" sz="2200" b="0" dirty="0" smtClean="0">
              <a:solidFill>
                <a:srgbClr val="002060"/>
              </a:solidFill>
            </a:endParaRPr>
          </a:p>
          <a:p>
            <a:pPr>
              <a:buFontTx/>
              <a:buNone/>
            </a:pPr>
            <a:endParaRPr lang="en-US" altLang="en-US" sz="1100" b="0" dirty="0" smtClean="0">
              <a:solidFill>
                <a:srgbClr val="002060"/>
              </a:solidFill>
            </a:endParaRPr>
          </a:p>
          <a:p>
            <a:pPr algn="ctr">
              <a:buFontTx/>
              <a:buNone/>
            </a:pPr>
            <a:r>
              <a:rPr lang="en-US" altLang="en-US" sz="1800" b="0" dirty="0" smtClean="0">
                <a:solidFill>
                  <a:srgbClr val="002060"/>
                </a:solidFill>
                <a:hlinkClick r:id="rId6"/>
              </a:rPr>
              <a:t>https://www.tn.gov/topics/Disability+Resources</a:t>
            </a:r>
            <a:endParaRPr lang="en-US" altLang="en-US" sz="1800" b="0" dirty="0" smtClean="0">
              <a:solidFill>
                <a:srgbClr val="002060"/>
              </a:solidFill>
            </a:endParaRPr>
          </a:p>
          <a:p>
            <a:pPr>
              <a:buFontTx/>
              <a:buNone/>
            </a:pPr>
            <a:endParaRPr lang="en-US" altLang="en-US" sz="2800" dirty="0" smtClean="0"/>
          </a:p>
        </p:txBody>
      </p:sp>
      <p:sp>
        <p:nvSpPr>
          <p:cNvPr id="2" name="Slide Number Placeholder 1"/>
          <p:cNvSpPr>
            <a:spLocks noGrp="1"/>
          </p:cNvSpPr>
          <p:nvPr>
            <p:ph type="sldNum" sz="quarter" idx="12"/>
          </p:nvPr>
        </p:nvSpPr>
        <p:spPr/>
        <p:txBody>
          <a:bodyPr/>
          <a:lstStyle/>
          <a:p>
            <a:pPr>
              <a:defRPr/>
            </a:pPr>
            <a:fld id="{DEB99216-EF40-424F-BC07-85E3922E22B6}" type="slidenum">
              <a:rPr lang="en-US" altLang="en-US" smtClean="0"/>
              <a:pPr>
                <a:defRPr/>
              </a:pPr>
              <a:t>38</a:t>
            </a:fld>
            <a:endParaRPr lang="en-US" altLang="en-US" dirty="0"/>
          </a:p>
        </p:txBody>
      </p:sp>
      <p:pic>
        <p:nvPicPr>
          <p:cNvPr id="3" name="BB program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 y="45720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custDataLst>
              <p:tags r:id="rId1"/>
            </p:custDataLst>
          </p:nvPr>
        </p:nvSpPr>
        <p:spPr>
          <a:xfrm>
            <a:off x="1600200" y="381000"/>
            <a:ext cx="6400800" cy="548640"/>
          </a:xfrm>
        </p:spPr>
        <p:txBody>
          <a:bodyPr/>
          <a:lstStyle/>
          <a:p>
            <a:pPr algn="ctr"/>
            <a:r>
              <a:rPr lang="en-US" altLang="en-US" b="1" dirty="0" smtClean="0">
                <a:latin typeface="Times New Roman" panose="02020603050405020304" pitchFamily="18" charset="0"/>
                <a:cs typeface="Times New Roman" panose="02020603050405020304" pitchFamily="18" charset="0"/>
              </a:rPr>
              <a:t>Breaking Barriers </a:t>
            </a:r>
          </a:p>
        </p:txBody>
      </p:sp>
      <p:sp>
        <p:nvSpPr>
          <p:cNvPr id="51203" name="Rectangle 3"/>
          <p:cNvSpPr>
            <a:spLocks noGrp="1" noChangeArrowheads="1"/>
          </p:cNvSpPr>
          <p:nvPr>
            <p:ph idx="1"/>
            <p:custDataLst>
              <p:tags r:id="rId2"/>
            </p:custDataLst>
          </p:nvPr>
        </p:nvSpPr>
        <p:spPr>
          <a:xfrm>
            <a:off x="990600" y="990600"/>
            <a:ext cx="7467600" cy="3689877"/>
          </a:xfrm>
        </p:spPr>
        <p:txBody>
          <a:bodyPr>
            <a:normAutofit fontScale="92500"/>
          </a:bodyPr>
          <a:lstStyle/>
          <a:p>
            <a:pPr>
              <a:buFontTx/>
              <a:buNone/>
            </a:pPr>
            <a:r>
              <a:rPr lang="en-US" altLang="en-US" sz="2800" dirty="0" smtClean="0"/>
              <a:t>    </a:t>
            </a:r>
            <a:r>
              <a:rPr lang="en-US" altLang="en-US" sz="2200" b="0" dirty="0" smtClean="0"/>
              <a:t>Disability Rights Tennessee (formerly Disability Law &amp; Advocacy Center of Tennessee (DLAC)) is dedicated to protecting the rights of Tennesseans with disabilities.  Disability Rights Tennessee advocates for the rights of Tennesseans with disabilities to ensure that they have an equal opportunity to be productive and respected members of our society.  </a:t>
            </a:r>
          </a:p>
          <a:p>
            <a:pPr algn="ctr">
              <a:buFontTx/>
              <a:buNone/>
            </a:pPr>
            <a:endParaRPr lang="en-US" altLang="en-US" sz="1100" b="0" dirty="0"/>
          </a:p>
          <a:p>
            <a:pPr>
              <a:buFontTx/>
              <a:buNone/>
            </a:pPr>
            <a:r>
              <a:rPr lang="en-US" altLang="en-US" sz="2200" b="0" dirty="0" smtClean="0"/>
              <a:t>Contact Information:  </a:t>
            </a:r>
          </a:p>
          <a:p>
            <a:pPr algn="ctr">
              <a:buFontTx/>
              <a:buNone/>
            </a:pPr>
            <a:r>
              <a:rPr lang="en-US" altLang="en-US" sz="2200" b="0" dirty="0" smtClean="0"/>
              <a:t>call: (800) 342-1660</a:t>
            </a:r>
          </a:p>
          <a:p>
            <a:pPr algn="ctr">
              <a:buFontTx/>
              <a:buNone/>
            </a:pPr>
            <a:r>
              <a:rPr lang="en-US" altLang="en-US" sz="2200" b="0" dirty="0" smtClean="0"/>
              <a:t>or e-mail: </a:t>
            </a:r>
            <a:r>
              <a:rPr lang="en-US" altLang="en-US" sz="2200" b="0" dirty="0" smtClean="0">
                <a:solidFill>
                  <a:srgbClr val="002060"/>
                </a:solidFill>
                <a:hlinkClick r:id="rId7"/>
              </a:rPr>
              <a:t>GetHelp@DLACTN.org</a:t>
            </a:r>
            <a:endParaRPr lang="en-US" altLang="en-US" sz="2200" b="0" dirty="0" smtClean="0">
              <a:solidFill>
                <a:srgbClr val="002060"/>
              </a:solidFill>
            </a:endParaRPr>
          </a:p>
          <a:p>
            <a:pPr algn="ctr">
              <a:buFontTx/>
              <a:buNone/>
            </a:pPr>
            <a:endParaRPr lang="en-US" altLang="en-US" sz="2800" dirty="0" smtClean="0"/>
          </a:p>
        </p:txBody>
      </p:sp>
      <p:sp>
        <p:nvSpPr>
          <p:cNvPr id="2" name="Slide Number Placeholder 1"/>
          <p:cNvSpPr>
            <a:spLocks noGrp="1"/>
          </p:cNvSpPr>
          <p:nvPr>
            <p:ph type="sldNum" sz="quarter" idx="12"/>
          </p:nvPr>
        </p:nvSpPr>
        <p:spPr/>
        <p:txBody>
          <a:bodyPr/>
          <a:lstStyle/>
          <a:p>
            <a:pPr>
              <a:defRPr/>
            </a:pPr>
            <a:fld id="{DEB99216-EF40-424F-BC07-85E3922E22B6}" type="slidenum">
              <a:rPr lang="en-US" altLang="en-US" smtClean="0"/>
              <a:pPr>
                <a:defRPr/>
              </a:pPr>
              <a:t>39</a:t>
            </a:fld>
            <a:endParaRPr lang="en-US" altLang="en-US" dirty="0"/>
          </a:p>
        </p:txBody>
      </p:sp>
      <p:pic>
        <p:nvPicPr>
          <p:cNvPr id="4" name="slide 3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49680" y="22860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custDataLst>
              <p:tags r:id="rId1"/>
            </p:custDataLst>
          </p:nvPr>
        </p:nvSpPr>
        <p:spPr>
          <a:xfrm>
            <a:off x="0" y="0"/>
            <a:ext cx="9144000" cy="1295400"/>
          </a:xfrm>
        </p:spPr>
        <p:txBody>
          <a:bodyPr/>
          <a:lstStyle/>
          <a:p>
            <a:pPr algn="ctr" eaLnBrk="1" hangingPunct="1"/>
            <a:r>
              <a:rPr lang="en-US" altLang="en-US" b="1" dirty="0" smtClean="0">
                <a:latin typeface="Times New Roman" panose="02020603050405020304" pitchFamily="18" charset="0"/>
                <a:cs typeface="Times New Roman" panose="02020603050405020304" pitchFamily="18" charset="0"/>
              </a:rPr>
              <a:t>Definition of Disability </a:t>
            </a:r>
          </a:p>
        </p:txBody>
      </p:sp>
      <p:pic>
        <p:nvPicPr>
          <p:cNvPr id="6147" name="Picture 8" descr="close up image of text from a dictionary's definintion of disability"/>
          <p:cNvPicPr>
            <a:picLocks noChangeAspect="1" noChangeArrowheads="1"/>
          </p:cNvPicPr>
          <p:nvPr/>
        </p:nvPicPr>
        <p:blipFill>
          <a:blip r:embed="rId6">
            <a:lum bright="10000" contrast="20000"/>
            <a:extLst>
              <a:ext uri="{28A0092B-C50C-407E-A947-70E740481C1C}">
                <a14:useLocalDpi xmlns:a14="http://schemas.microsoft.com/office/drawing/2010/main" val="0"/>
              </a:ext>
            </a:extLst>
          </a:blip>
          <a:srcRect/>
          <a:stretch>
            <a:fillRect/>
          </a:stretch>
        </p:blipFill>
        <p:spPr bwMode="auto">
          <a:xfrm>
            <a:off x="2971801" y="985167"/>
            <a:ext cx="2743199" cy="176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85800" y="2819400"/>
            <a:ext cx="7848600" cy="2246769"/>
          </a:xfrm>
          <a:prstGeom prst="rect">
            <a:avLst/>
          </a:prstGeom>
        </p:spPr>
        <p:txBody>
          <a:bodyPr wrap="square">
            <a:spAutoFit/>
          </a:bodyPr>
          <a:lstStyle/>
          <a:p>
            <a:r>
              <a:rPr lang="en-US" altLang="en-US" sz="2000" dirty="0" smtClean="0">
                <a:latin typeface="+mj-lt"/>
              </a:rPr>
              <a:t>Disability </a:t>
            </a:r>
            <a:r>
              <a:rPr lang="en-US" altLang="en-US" sz="2000" dirty="0">
                <a:latin typeface="+mj-lt"/>
              </a:rPr>
              <a:t>is a complex </a:t>
            </a:r>
            <a:r>
              <a:rPr lang="en-US" altLang="en-US" sz="2000" dirty="0" smtClean="0">
                <a:latin typeface="+mj-lt"/>
              </a:rPr>
              <a:t>phenomenon </a:t>
            </a:r>
            <a:r>
              <a:rPr lang="en-US" altLang="en-US" sz="2000" dirty="0">
                <a:latin typeface="+mj-lt"/>
              </a:rPr>
              <a:t>reflecting an interaction between features of a person’s body and features of the society in which he or she lives. </a:t>
            </a:r>
            <a:r>
              <a:rPr lang="en-US" altLang="en-US" sz="2000" dirty="0" smtClean="0">
                <a:latin typeface="+mj-lt"/>
              </a:rPr>
              <a:t> Disability is defined as the condition of being unable to perform a task or function because of an impairment that may be physical, cognitive, mental, sensory, or emotional.  A disability may be present from birth or occur during a person’s lifetime.  Let’s look at how the law defines a person with a disability. </a:t>
            </a:r>
            <a:endParaRPr lang="en-US" altLang="en-US" sz="2000" dirty="0">
              <a:latin typeface="+mj-lt"/>
            </a:endParaRPr>
          </a:p>
        </p:txBody>
      </p:sp>
      <p:sp>
        <p:nvSpPr>
          <p:cNvPr id="3" name="Slide Number Placeholder 2"/>
          <p:cNvSpPr>
            <a:spLocks noGrp="1"/>
          </p:cNvSpPr>
          <p:nvPr>
            <p:ph type="sldNum" sz="quarter" idx="12"/>
          </p:nvPr>
        </p:nvSpPr>
        <p:spPr/>
        <p:txBody>
          <a:bodyPr/>
          <a:lstStyle/>
          <a:p>
            <a:pPr>
              <a:defRPr/>
            </a:pPr>
            <a:fld id="{26AC935A-5101-4F46-A241-CA53FB4607D8}" type="slidenum">
              <a:rPr lang="en-US" altLang="en-US" smtClean="0"/>
              <a:pPr>
                <a:defRPr/>
              </a:pPr>
              <a:t>4</a:t>
            </a:fld>
            <a:endParaRPr lang="en-US" altLang="en-US" dirty="0"/>
          </a:p>
        </p:txBody>
      </p:sp>
      <p:pic>
        <p:nvPicPr>
          <p:cNvPr id="8" name="definition">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1523" y="60960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1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custDataLst>
              <p:tags r:id="rId1"/>
            </p:custDataLst>
          </p:nvPr>
        </p:nvSpPr>
        <p:spPr>
          <a:xfrm>
            <a:off x="1752600" y="152400"/>
            <a:ext cx="6019800" cy="914400"/>
          </a:xfrm>
        </p:spPr>
        <p:txBody>
          <a:bodyPr/>
          <a:lstStyle/>
          <a:p>
            <a:pPr algn="ctr"/>
            <a:r>
              <a:rPr lang="en-US" altLang="en-US" b="1" dirty="0" smtClean="0">
                <a:latin typeface="Times New Roman" panose="02020603050405020304" pitchFamily="18" charset="0"/>
                <a:cs typeface="Times New Roman" panose="02020603050405020304" pitchFamily="18" charset="0"/>
              </a:rPr>
              <a:t>Opening Doors -</a:t>
            </a:r>
            <a:br>
              <a:rPr lang="en-US" altLang="en-US" b="1" dirty="0" smtClean="0">
                <a:latin typeface="Times New Roman" panose="02020603050405020304" pitchFamily="18" charset="0"/>
                <a:cs typeface="Times New Roman" panose="02020603050405020304" pitchFamily="18" charset="0"/>
              </a:rPr>
            </a:br>
            <a:r>
              <a:rPr lang="en-US" altLang="en-US" b="1" dirty="0" smtClean="0">
                <a:latin typeface="Times New Roman" panose="02020603050405020304" pitchFamily="18" charset="0"/>
                <a:cs typeface="Times New Roman" panose="02020603050405020304" pitchFamily="18" charset="0"/>
              </a:rPr>
              <a:t>DIDD Services</a:t>
            </a:r>
          </a:p>
        </p:txBody>
      </p:sp>
      <p:sp>
        <p:nvSpPr>
          <p:cNvPr id="178179" name="Rectangle 3"/>
          <p:cNvSpPr>
            <a:spLocks noGrp="1" noChangeArrowheads="1"/>
          </p:cNvSpPr>
          <p:nvPr>
            <p:ph idx="1"/>
            <p:custDataLst>
              <p:tags r:id="rId2"/>
            </p:custDataLst>
          </p:nvPr>
        </p:nvSpPr>
        <p:spPr>
          <a:xfrm>
            <a:off x="1143000" y="1250950"/>
            <a:ext cx="7543800" cy="3397250"/>
          </a:xfrm>
        </p:spPr>
        <p:txBody>
          <a:bodyPr>
            <a:normAutofit lnSpcReduction="10000"/>
          </a:bodyPr>
          <a:lstStyle/>
          <a:p>
            <a:pPr marL="0" indent="0">
              <a:lnSpc>
                <a:spcPct val="90000"/>
              </a:lnSpc>
              <a:buFontTx/>
              <a:buNone/>
              <a:defRPr/>
            </a:pPr>
            <a:r>
              <a:rPr lang="en-US" altLang="en-US" sz="1800" dirty="0" smtClean="0"/>
              <a:t>DIDD is actively working toward increasing employment opportunities for individuals receiving services through DIDD. If you know of someone with a disability who is interested in employment or someone who is seeking employment, please contact DIDD’s Employment/Day Service Team for assistance.  </a:t>
            </a:r>
          </a:p>
          <a:p>
            <a:pPr>
              <a:lnSpc>
                <a:spcPct val="90000"/>
              </a:lnSpc>
              <a:defRPr/>
            </a:pPr>
            <a:endParaRPr lang="en-US" altLang="en-US" sz="800" b="0" dirty="0" smtClean="0"/>
          </a:p>
          <a:p>
            <a:pPr marL="457200" indent="0">
              <a:lnSpc>
                <a:spcPct val="90000"/>
              </a:lnSpc>
              <a:defRPr/>
            </a:pPr>
            <a:r>
              <a:rPr lang="en-US" altLang="en-US" sz="1400" dirty="0" smtClean="0"/>
              <a:t>West Region</a:t>
            </a:r>
            <a:r>
              <a:rPr lang="en-US" altLang="en-US" sz="1400" b="0" dirty="0" smtClean="0"/>
              <a:t>: Ashley Sanders, </a:t>
            </a:r>
            <a:r>
              <a:rPr lang="en-US" altLang="en-US" sz="1400" b="0" dirty="0" smtClean="0">
                <a:hlinkClick r:id="rId6"/>
              </a:rPr>
              <a:t>ashley.h.sanders</a:t>
            </a:r>
            <a:r>
              <a:rPr lang="en-US" altLang="en-US" sz="1400" b="0" dirty="0" smtClean="0">
                <a:solidFill>
                  <a:schemeClr val="accent6">
                    <a:lumMod val="75000"/>
                  </a:schemeClr>
                </a:solidFill>
                <a:hlinkClick r:id="rId6"/>
              </a:rPr>
              <a:t>@tn.gov</a:t>
            </a:r>
            <a:r>
              <a:rPr lang="en-US" altLang="en-US" sz="1400" b="0" dirty="0" smtClean="0">
                <a:solidFill>
                  <a:schemeClr val="accent6">
                    <a:lumMod val="75000"/>
                  </a:schemeClr>
                </a:solidFill>
              </a:rPr>
              <a:t>  </a:t>
            </a:r>
            <a:r>
              <a:rPr lang="en-US" altLang="en-US" sz="1400" b="0" dirty="0" smtClean="0"/>
              <a:t>or 901-745-7548 </a:t>
            </a:r>
          </a:p>
          <a:p>
            <a:pPr marL="457200" indent="0">
              <a:lnSpc>
                <a:spcPct val="90000"/>
              </a:lnSpc>
              <a:defRPr/>
            </a:pPr>
            <a:r>
              <a:rPr lang="en-US" altLang="en-US" sz="1400" dirty="0" smtClean="0"/>
              <a:t>Middle Region</a:t>
            </a:r>
            <a:r>
              <a:rPr lang="en-US" altLang="en-US" sz="1400" b="0" dirty="0" smtClean="0"/>
              <a:t>: Michael P. Barbour, </a:t>
            </a:r>
            <a:r>
              <a:rPr lang="en-US" altLang="en-US" sz="1400" b="0" dirty="0" smtClean="0">
                <a:hlinkClick r:id="rId7"/>
              </a:rPr>
              <a:t>michael.barbour@tn.gov</a:t>
            </a:r>
            <a:r>
              <a:rPr lang="en-US" altLang="en-US" sz="1400" b="0" dirty="0" smtClean="0"/>
              <a:t> or 615-884-1924</a:t>
            </a:r>
          </a:p>
          <a:p>
            <a:pPr marL="457200" indent="0">
              <a:lnSpc>
                <a:spcPct val="90000"/>
              </a:lnSpc>
              <a:defRPr/>
            </a:pPr>
            <a:r>
              <a:rPr lang="en-US" altLang="en-US" sz="1400" dirty="0" smtClean="0"/>
              <a:t>East Region</a:t>
            </a:r>
            <a:r>
              <a:rPr lang="en-US" altLang="en-US" sz="1400" b="0" dirty="0" smtClean="0"/>
              <a:t>: Angella Broussard-Chrisman, </a:t>
            </a:r>
            <a:r>
              <a:rPr lang="en-US" altLang="en-US" sz="1400" b="0" dirty="0" smtClean="0">
                <a:hlinkClick r:id="rId8"/>
              </a:rPr>
              <a:t>angella.broussard-chrisman</a:t>
            </a:r>
            <a:r>
              <a:rPr lang="en-US" altLang="en-US" sz="1400" b="0" dirty="0" smtClean="0">
                <a:solidFill>
                  <a:schemeClr val="accent6">
                    <a:lumMod val="75000"/>
                  </a:schemeClr>
                </a:solidFill>
                <a:hlinkClick r:id="rId8"/>
              </a:rPr>
              <a:t>@tn.gov</a:t>
            </a:r>
            <a:r>
              <a:rPr lang="en-US" altLang="en-US" sz="1400" b="0" dirty="0" smtClean="0">
                <a:solidFill>
                  <a:schemeClr val="accent6">
                    <a:lumMod val="75000"/>
                  </a:schemeClr>
                </a:solidFill>
              </a:rPr>
              <a:t>  </a:t>
            </a:r>
            <a:r>
              <a:rPr lang="en-US" altLang="en-US" sz="1400" b="0" dirty="0" smtClean="0"/>
              <a:t>or 865-594-9371</a:t>
            </a:r>
          </a:p>
          <a:p>
            <a:pPr marL="457200" indent="0">
              <a:lnSpc>
                <a:spcPct val="90000"/>
              </a:lnSpc>
              <a:defRPr/>
            </a:pPr>
            <a:r>
              <a:rPr lang="en-US" altLang="en-US" sz="1400" b="0" dirty="0" smtClean="0"/>
              <a:t> </a:t>
            </a:r>
          </a:p>
          <a:p>
            <a:pPr marL="457200" indent="0" algn="ctr">
              <a:lnSpc>
                <a:spcPct val="90000"/>
              </a:lnSpc>
              <a:defRPr/>
            </a:pPr>
            <a:r>
              <a:rPr lang="en-US" altLang="en-US" sz="1400" b="0" dirty="0" smtClean="0"/>
              <a:t>For more information on the Employment First initiative follow the link below:</a:t>
            </a:r>
          </a:p>
          <a:p>
            <a:pPr marL="457200" indent="0" algn="ctr">
              <a:lnSpc>
                <a:spcPct val="90000"/>
              </a:lnSpc>
              <a:defRPr/>
            </a:pPr>
            <a:r>
              <a:rPr lang="en-US" sz="1400" dirty="0">
                <a:hlinkClick r:id="rId9"/>
              </a:rPr>
              <a:t>https://</a:t>
            </a:r>
            <a:r>
              <a:rPr lang="en-US" sz="1400" dirty="0" smtClean="0">
                <a:hlinkClick r:id="rId9"/>
              </a:rPr>
              <a:t>www.tn.gov/content/dam/tn/didd/documents/consumers/employment-first/resources/Provider-Transformation-Manual.pdf</a:t>
            </a:r>
            <a:r>
              <a:rPr lang="en-US" sz="1400" dirty="0" smtClean="0"/>
              <a:t>  </a:t>
            </a:r>
            <a:r>
              <a:rPr lang="en-US" altLang="en-US" sz="1400" b="0" dirty="0" smtClean="0">
                <a:hlinkClick r:id="rId10"/>
              </a:rPr>
              <a:t> </a:t>
            </a:r>
            <a:endParaRPr lang="en-US" altLang="en-US" sz="1400" b="0" dirty="0" smtClean="0"/>
          </a:p>
          <a:p>
            <a:pPr>
              <a:lnSpc>
                <a:spcPct val="90000"/>
              </a:lnSpc>
              <a:buFontTx/>
              <a:buNone/>
              <a:defRPr/>
            </a:pPr>
            <a:endParaRPr lang="en-US" altLang="en-US" sz="2000" b="0" dirty="0" smtClean="0"/>
          </a:p>
          <a:p>
            <a:pPr algn="ctr">
              <a:lnSpc>
                <a:spcPct val="90000"/>
              </a:lnSpc>
              <a:buFontTx/>
              <a:buNone/>
              <a:defRPr/>
            </a:pPr>
            <a:endParaRPr lang="en-US" altLang="en-US" b="0" dirty="0" smtClean="0"/>
          </a:p>
        </p:txBody>
      </p:sp>
      <p:pic>
        <p:nvPicPr>
          <p:cNvPr id="52228" name="Picture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391400" y="152400"/>
            <a:ext cx="1371600" cy="976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EB99216-EF40-424F-BC07-85E3922E22B6}" type="slidenum">
              <a:rPr lang="en-US" altLang="en-US" smtClean="0"/>
              <a:pPr>
                <a:defRPr/>
              </a:pPr>
              <a:t>40</a:t>
            </a:fld>
            <a:endParaRPr lang="en-US" altLang="en-US" dirty="0"/>
          </a:p>
        </p:txBody>
      </p:sp>
      <p:pic>
        <p:nvPicPr>
          <p:cNvPr id="4" name="slide 4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609600" y="19323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57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custDataLst>
              <p:tags r:id="rId1"/>
            </p:custDataLst>
          </p:nvPr>
        </p:nvSpPr>
        <p:spPr>
          <a:xfrm>
            <a:off x="1524000" y="381000"/>
            <a:ext cx="5791200" cy="838200"/>
          </a:xfrm>
        </p:spPr>
        <p:txBody>
          <a:bodyPr/>
          <a:lstStyle/>
          <a:p>
            <a:pPr algn="ctr"/>
            <a:r>
              <a:rPr lang="en-US" altLang="en-US" b="1" dirty="0" smtClean="0">
                <a:solidFill>
                  <a:schemeClr val="tx1"/>
                </a:solidFill>
              </a:rPr>
              <a:t>Opening Doors: </a:t>
            </a:r>
            <a:br>
              <a:rPr lang="en-US" altLang="en-US" b="1" dirty="0" smtClean="0">
                <a:solidFill>
                  <a:schemeClr val="tx1"/>
                </a:solidFill>
              </a:rPr>
            </a:br>
            <a:r>
              <a:rPr lang="en-US" altLang="en-US" b="1" dirty="0" smtClean="0">
                <a:solidFill>
                  <a:schemeClr val="tx1"/>
                </a:solidFill>
              </a:rPr>
              <a:t>DIDD Services</a:t>
            </a:r>
          </a:p>
        </p:txBody>
      </p:sp>
      <p:sp>
        <p:nvSpPr>
          <p:cNvPr id="53251" name="Rectangle 3"/>
          <p:cNvSpPr>
            <a:spLocks noGrp="1" noChangeArrowheads="1"/>
          </p:cNvSpPr>
          <p:nvPr>
            <p:ph idx="1"/>
            <p:custDataLst>
              <p:tags r:id="rId2"/>
            </p:custDataLst>
          </p:nvPr>
        </p:nvSpPr>
        <p:spPr>
          <a:xfrm>
            <a:off x="990600" y="1219200"/>
            <a:ext cx="7391400" cy="3588296"/>
          </a:xfrm>
        </p:spPr>
        <p:txBody>
          <a:bodyPr/>
          <a:lstStyle/>
          <a:p>
            <a:pPr marL="457200" indent="-19050">
              <a:buFontTx/>
              <a:buNone/>
            </a:pPr>
            <a:endParaRPr lang="en-US" altLang="en-US" sz="2200" b="0" dirty="0" smtClean="0"/>
          </a:p>
          <a:p>
            <a:pPr marL="457200" indent="-19050">
              <a:buFontTx/>
              <a:buNone/>
            </a:pPr>
            <a:r>
              <a:rPr lang="en-US" altLang="en-US" sz="2200" b="0" dirty="0" smtClean="0"/>
              <a:t>The following suggestions should be used to raise awareness and open doors for individuals receiving or requesting services through DIDD:</a:t>
            </a:r>
          </a:p>
          <a:p>
            <a:pPr marL="590550" indent="-590550">
              <a:spcBef>
                <a:spcPts val="0"/>
              </a:spcBef>
              <a:buFontTx/>
              <a:buNone/>
            </a:pPr>
            <a:r>
              <a:rPr lang="en-US" altLang="en-US" sz="2000" b="0" dirty="0" smtClean="0"/>
              <a:t>        </a:t>
            </a:r>
          </a:p>
          <a:p>
            <a:pPr marL="914400" indent="-457200">
              <a:spcBef>
                <a:spcPts val="0"/>
              </a:spcBef>
              <a:buFont typeface="+mj-lt"/>
              <a:buAutoNum type="arabicPeriod"/>
            </a:pPr>
            <a:r>
              <a:rPr lang="en-US" altLang="en-US" sz="2000" b="0" dirty="0" smtClean="0"/>
              <a:t>There is no “one-size-fits-all” solution.        </a:t>
            </a:r>
          </a:p>
          <a:p>
            <a:pPr marL="914400" indent="-457200">
              <a:spcBef>
                <a:spcPts val="0"/>
              </a:spcBef>
              <a:buFont typeface="+mj-lt"/>
              <a:buAutoNum type="arabicPeriod"/>
            </a:pPr>
            <a:r>
              <a:rPr lang="en-US" altLang="en-US" sz="2000" b="0" dirty="0" smtClean="0"/>
              <a:t>Be creative in accommodating diverse needs.        </a:t>
            </a:r>
          </a:p>
          <a:p>
            <a:pPr marL="914400" indent="-457200">
              <a:spcBef>
                <a:spcPts val="0"/>
              </a:spcBef>
              <a:buFont typeface="+mj-lt"/>
              <a:buAutoNum type="arabicPeriod"/>
            </a:pPr>
            <a:r>
              <a:rPr lang="en-US" altLang="en-US" sz="2000" b="0" dirty="0" smtClean="0"/>
              <a:t>Be prepared with well thought-out policies and procedures to enhance communication.</a:t>
            </a:r>
          </a:p>
          <a:p>
            <a:pPr marL="914400" indent="-457200">
              <a:spcBef>
                <a:spcPts val="0"/>
              </a:spcBef>
              <a:buFont typeface="+mj-lt"/>
              <a:buAutoNum type="arabicPeriod"/>
            </a:pPr>
            <a:endParaRPr lang="en-US" altLang="en-US" sz="2000" b="0" dirty="0" smtClean="0"/>
          </a:p>
        </p:txBody>
      </p:sp>
      <p:pic>
        <p:nvPicPr>
          <p:cNvPr id="53252"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228600"/>
            <a:ext cx="1447800" cy="112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EB99216-EF40-424F-BC07-85E3922E22B6}" type="slidenum">
              <a:rPr lang="en-US" altLang="en-US" smtClean="0"/>
              <a:pPr>
                <a:defRPr/>
              </a:pPr>
              <a:t>41</a:t>
            </a:fld>
            <a:endParaRPr lang="en-US" altLang="en-US" dirty="0"/>
          </a:p>
        </p:txBody>
      </p:sp>
      <p:pic>
        <p:nvPicPr>
          <p:cNvPr id="3" name="DIDD 4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15340" y="442118"/>
            <a:ext cx="487363" cy="487363"/>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5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custDataLst>
              <p:tags r:id="rId1"/>
            </p:custDataLst>
          </p:nvPr>
        </p:nvSpPr>
        <p:spPr>
          <a:xfrm>
            <a:off x="1295400" y="304800"/>
            <a:ext cx="6858000" cy="1112837"/>
          </a:xfrm>
        </p:spPr>
        <p:txBody>
          <a:bodyPr/>
          <a:lstStyle/>
          <a:p>
            <a:pPr algn="ctr"/>
            <a:r>
              <a:rPr lang="en-US" altLang="en-US" b="1" dirty="0" smtClean="0">
                <a:solidFill>
                  <a:schemeClr val="tx1"/>
                </a:solidFill>
              </a:rPr>
              <a:t>Opening Doors: </a:t>
            </a:r>
            <a:br>
              <a:rPr lang="en-US" altLang="en-US" b="1" dirty="0" smtClean="0">
                <a:solidFill>
                  <a:schemeClr val="tx1"/>
                </a:solidFill>
              </a:rPr>
            </a:br>
            <a:r>
              <a:rPr lang="en-US" altLang="en-US" b="1" dirty="0" smtClean="0">
                <a:solidFill>
                  <a:schemeClr val="tx1"/>
                </a:solidFill>
              </a:rPr>
              <a:t>DIDD Services</a:t>
            </a:r>
          </a:p>
        </p:txBody>
      </p:sp>
      <p:sp>
        <p:nvSpPr>
          <p:cNvPr id="54275" name="Rectangle 3"/>
          <p:cNvSpPr>
            <a:spLocks noGrp="1" noChangeArrowheads="1"/>
          </p:cNvSpPr>
          <p:nvPr>
            <p:ph idx="1"/>
            <p:custDataLst>
              <p:tags r:id="rId2"/>
            </p:custDataLst>
          </p:nvPr>
        </p:nvSpPr>
        <p:spPr>
          <a:xfrm>
            <a:off x="1219200" y="1752600"/>
            <a:ext cx="7467600" cy="3276600"/>
          </a:xfrm>
        </p:spPr>
        <p:txBody>
          <a:bodyPr>
            <a:normAutofit/>
          </a:bodyPr>
          <a:lstStyle/>
          <a:p>
            <a:pPr marL="914400" indent="-457200">
              <a:spcBef>
                <a:spcPts val="0"/>
              </a:spcBef>
              <a:buFont typeface="+mj-lt"/>
              <a:buAutoNum type="arabicPeriod" startAt="4"/>
            </a:pPr>
            <a:r>
              <a:rPr lang="en-US" altLang="en-US" sz="2000" b="0" dirty="0" smtClean="0"/>
              <a:t>Train all staff about available auxiliary aids and services.</a:t>
            </a:r>
          </a:p>
          <a:p>
            <a:pPr marL="914400" indent="-457200">
              <a:spcBef>
                <a:spcPts val="0"/>
              </a:spcBef>
              <a:buFont typeface="+mj-lt"/>
              <a:buAutoNum type="arabicPeriod" startAt="4"/>
            </a:pPr>
            <a:r>
              <a:rPr lang="en-US" altLang="en-US" sz="2000" b="0" dirty="0" smtClean="0"/>
              <a:t>Inform individuals receiving services, or their legal representation, about auxiliary aids and services through signage, advertising, web sites, and other available means.</a:t>
            </a:r>
          </a:p>
          <a:p>
            <a:pPr marL="914400" indent="-457200">
              <a:spcBef>
                <a:spcPts val="0"/>
              </a:spcBef>
              <a:buFont typeface="+mj-lt"/>
              <a:buAutoNum type="arabicPeriod" startAt="4"/>
            </a:pPr>
            <a:r>
              <a:rPr lang="en-US" altLang="en-US" sz="2000" b="0" dirty="0" smtClean="0"/>
              <a:t>Assist persons with disabilities (cognitive, mobility, visual) to fill out medical forms.</a:t>
            </a:r>
          </a:p>
          <a:p>
            <a:pPr marL="914400" indent="-457200">
              <a:spcBef>
                <a:spcPts val="0"/>
              </a:spcBef>
              <a:buFont typeface="+mj-lt"/>
              <a:buAutoNum type="arabicPeriod" startAt="4"/>
            </a:pPr>
            <a:r>
              <a:rPr lang="en-US" altLang="en-US" sz="2000" b="0" dirty="0" smtClean="0"/>
              <a:t>Notify individuals, or their legal representative, of their rights under the ADA.</a:t>
            </a:r>
          </a:p>
        </p:txBody>
      </p:sp>
      <p:pic>
        <p:nvPicPr>
          <p:cNvPr id="54276"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85434" y="152400"/>
            <a:ext cx="1429966"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EB99216-EF40-424F-BC07-85E3922E22B6}" type="slidenum">
              <a:rPr lang="en-US" altLang="en-US" smtClean="0"/>
              <a:pPr>
                <a:defRPr/>
              </a:pPr>
              <a:t>42</a:t>
            </a:fld>
            <a:endParaRPr lang="en-US" altLang="en-US" dirty="0"/>
          </a:p>
        </p:txBody>
      </p:sp>
      <p:pic>
        <p:nvPicPr>
          <p:cNvPr id="3" name="DIDD 4-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 y="502920"/>
            <a:ext cx="487363" cy="487363"/>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9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
            </p:custDataLst>
          </p:nvPr>
        </p:nvSpPr>
        <p:spPr>
          <a:xfrm>
            <a:off x="1524000" y="365760"/>
            <a:ext cx="5943600" cy="1005840"/>
          </a:xfrm>
        </p:spPr>
        <p:txBody>
          <a:bodyPr/>
          <a:lstStyle/>
          <a:p>
            <a:pPr algn="ctr"/>
            <a:r>
              <a:rPr lang="en-US" altLang="en-US" b="1" dirty="0" smtClean="0">
                <a:solidFill>
                  <a:schemeClr val="tx1"/>
                </a:solidFill>
                <a:latin typeface="Times New Roman" panose="02020603050405020304" pitchFamily="18" charset="0"/>
                <a:cs typeface="Times New Roman" panose="02020603050405020304" pitchFamily="18" charset="0"/>
              </a:rPr>
              <a:t>Opening Doors: </a:t>
            </a:r>
            <a:br>
              <a:rPr lang="en-US" altLang="en-US" b="1" dirty="0" smtClean="0">
                <a:solidFill>
                  <a:schemeClr val="tx1"/>
                </a:solidFill>
                <a:latin typeface="Times New Roman" panose="02020603050405020304" pitchFamily="18" charset="0"/>
                <a:cs typeface="Times New Roman" panose="02020603050405020304" pitchFamily="18" charset="0"/>
              </a:rPr>
            </a:br>
            <a:r>
              <a:rPr lang="en-US" altLang="en-US" b="1" dirty="0" smtClean="0">
                <a:solidFill>
                  <a:schemeClr val="tx1"/>
                </a:solidFill>
                <a:latin typeface="Times New Roman" panose="02020603050405020304" pitchFamily="18" charset="0"/>
                <a:cs typeface="Times New Roman" panose="02020603050405020304" pitchFamily="18" charset="0"/>
              </a:rPr>
              <a:t>DIDD Services</a:t>
            </a:r>
          </a:p>
        </p:txBody>
      </p:sp>
      <p:sp>
        <p:nvSpPr>
          <p:cNvPr id="55299" name="Rectangle 3"/>
          <p:cNvSpPr>
            <a:spLocks noGrp="1" noChangeArrowheads="1"/>
          </p:cNvSpPr>
          <p:nvPr>
            <p:ph idx="1"/>
            <p:custDataLst>
              <p:tags r:id="rId2"/>
            </p:custDataLst>
          </p:nvPr>
        </p:nvSpPr>
        <p:spPr>
          <a:xfrm>
            <a:off x="1295400" y="1752599"/>
            <a:ext cx="7315200" cy="2895601"/>
          </a:xfrm>
        </p:spPr>
        <p:txBody>
          <a:bodyPr>
            <a:normAutofit/>
          </a:bodyPr>
          <a:lstStyle/>
          <a:p>
            <a:pPr marL="914400" indent="-457200">
              <a:spcAft>
                <a:spcPct val="20000"/>
              </a:spcAft>
              <a:buFont typeface="+mj-lt"/>
              <a:buAutoNum type="arabicPeriod"/>
            </a:pPr>
            <a:r>
              <a:rPr lang="en-US" altLang="en-US" sz="2000" b="0" dirty="0" smtClean="0"/>
              <a:t>Grant extra time for comments to individuals with a speech impairment.</a:t>
            </a:r>
          </a:p>
          <a:p>
            <a:pPr marL="914400" indent="-457200">
              <a:spcAft>
                <a:spcPct val="20000"/>
              </a:spcAft>
              <a:buFont typeface="+mj-lt"/>
              <a:buAutoNum type="arabicPeriod"/>
            </a:pPr>
            <a:r>
              <a:rPr lang="en-US" altLang="en-US" sz="2000" b="0" dirty="0" smtClean="0"/>
              <a:t>Prearrange appointments in a private location or </a:t>
            </a:r>
            <a:r>
              <a:rPr lang="en-US" altLang="en-US" sz="2000" b="0" dirty="0"/>
              <a:t>c</a:t>
            </a:r>
            <a:r>
              <a:rPr lang="en-US" altLang="en-US" sz="2000" b="0" dirty="0" smtClean="0"/>
              <a:t>onduct an in-home visit for individuals with severe anxiety disorders.</a:t>
            </a:r>
          </a:p>
          <a:p>
            <a:pPr marL="914400" indent="-457200">
              <a:spcAft>
                <a:spcPct val="20000"/>
              </a:spcAft>
              <a:buFont typeface="+mj-lt"/>
              <a:buAutoNum type="arabicPeriod"/>
            </a:pPr>
            <a:r>
              <a:rPr lang="en-US" altLang="en-US" sz="2000" b="0" dirty="0" smtClean="0"/>
              <a:t>Use sign language interpreters (upon request).</a:t>
            </a:r>
          </a:p>
          <a:p>
            <a:pPr marL="914400" indent="-457200">
              <a:spcAft>
                <a:spcPct val="20000"/>
              </a:spcAft>
              <a:buFont typeface="+mj-lt"/>
              <a:buAutoNum type="arabicPeriod"/>
            </a:pPr>
            <a:r>
              <a:rPr lang="en-US" altLang="en-US" sz="2000" b="0" dirty="0" smtClean="0"/>
              <a:t>Treat Adults as Adults.</a:t>
            </a:r>
            <a:r>
              <a:rPr lang="en-US" sz="2000" b="0" dirty="0" smtClean="0"/>
              <a:t> </a:t>
            </a:r>
            <a:endParaRPr lang="en-US" sz="2000" b="0" dirty="0"/>
          </a:p>
        </p:txBody>
      </p:sp>
      <p:pic>
        <p:nvPicPr>
          <p:cNvPr id="55300"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96200" y="76200"/>
            <a:ext cx="129540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EB99216-EF40-424F-BC07-85E3922E22B6}" type="slidenum">
              <a:rPr lang="en-US" altLang="en-US" smtClean="0"/>
              <a:pPr>
                <a:defRPr/>
              </a:pPr>
              <a:t>43</a:t>
            </a:fld>
            <a:endParaRPr lang="en-US" altLang="en-US" dirty="0"/>
          </a:p>
        </p:txBody>
      </p:sp>
      <p:pic>
        <p:nvPicPr>
          <p:cNvPr id="3" name="DIDD 8-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23118" y="384334"/>
            <a:ext cx="487363" cy="487363"/>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9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custDataLst>
              <p:tags r:id="rId1"/>
            </p:custDataLst>
          </p:nvPr>
        </p:nvSpPr>
        <p:spPr>
          <a:xfrm>
            <a:off x="762000" y="914400"/>
            <a:ext cx="8229600" cy="1234440"/>
          </a:xfrm>
        </p:spPr>
        <p:txBody>
          <a:bodyPr/>
          <a:lstStyle/>
          <a:p>
            <a:pPr algn="ctr"/>
            <a:r>
              <a:rPr lang="en-US" altLang="en-US" b="1" dirty="0" smtClean="0"/>
              <a:t>Tennessee Department of </a:t>
            </a:r>
            <a:br>
              <a:rPr lang="en-US" altLang="en-US" b="1" dirty="0" smtClean="0"/>
            </a:br>
            <a:r>
              <a:rPr lang="en-US" altLang="en-US" b="1" dirty="0" smtClean="0"/>
              <a:t>Intellectual and Developmental Disabilities </a:t>
            </a:r>
          </a:p>
        </p:txBody>
      </p:sp>
      <p:sp>
        <p:nvSpPr>
          <p:cNvPr id="28677" name="Rectangle 5"/>
          <p:cNvSpPr>
            <a:spLocks noGrp="1" noChangeArrowheads="1"/>
          </p:cNvSpPr>
          <p:nvPr>
            <p:ph idx="1"/>
            <p:custDataLst>
              <p:tags r:id="rId2"/>
            </p:custDataLst>
          </p:nvPr>
        </p:nvSpPr>
        <p:spPr>
          <a:xfrm>
            <a:off x="838200" y="2362200"/>
            <a:ext cx="7848600" cy="2362200"/>
          </a:xfrm>
        </p:spPr>
        <p:txBody>
          <a:bodyPr>
            <a:normAutofit lnSpcReduction="10000"/>
          </a:bodyPr>
          <a:lstStyle/>
          <a:p>
            <a:pPr algn="ctr">
              <a:buFontTx/>
              <a:buNone/>
              <a:defRPr/>
            </a:pPr>
            <a:r>
              <a:rPr lang="en-US" altLang="en-US" b="1" i="1" dirty="0" smtClean="0"/>
              <a:t>   </a:t>
            </a:r>
            <a:r>
              <a:rPr lang="en-US" altLang="en-US" b="1" dirty="0" smtClean="0"/>
              <a:t>For more information on ADA issues or to file an ADA complaint please contact:</a:t>
            </a:r>
            <a:endParaRPr lang="en-US" altLang="en-US" sz="3600" b="1" dirty="0" smtClean="0"/>
          </a:p>
          <a:p>
            <a:pPr algn="ctr">
              <a:buFontTx/>
              <a:buNone/>
              <a:defRPr/>
            </a:pPr>
            <a:endParaRPr lang="en-US" altLang="en-US" sz="2400" b="1" dirty="0" smtClean="0"/>
          </a:p>
          <a:p>
            <a:pPr algn="ctr">
              <a:buFontTx/>
              <a:buNone/>
              <a:defRPr/>
            </a:pPr>
            <a:r>
              <a:rPr lang="en-US" altLang="en-US" sz="2400" dirty="0" smtClean="0"/>
              <a:t>Vickey Coleman</a:t>
            </a:r>
            <a:r>
              <a:rPr lang="en-US" altLang="en-US" sz="2400" b="1" dirty="0" smtClean="0"/>
              <a:t>, Director</a:t>
            </a:r>
          </a:p>
          <a:p>
            <a:pPr algn="ctr">
              <a:buFontTx/>
              <a:buNone/>
              <a:defRPr/>
            </a:pPr>
            <a:r>
              <a:rPr lang="en-US" altLang="en-US" sz="2400" b="1" dirty="0" smtClean="0"/>
              <a:t>DIDD Office of Civil Rights</a:t>
            </a:r>
          </a:p>
          <a:p>
            <a:pPr algn="ctr">
              <a:buFontTx/>
              <a:buNone/>
              <a:defRPr/>
            </a:pPr>
            <a:r>
              <a:rPr lang="en-US" altLang="en-US" sz="2400" dirty="0" smtClean="0"/>
              <a:t>901-356-6324</a:t>
            </a:r>
            <a:r>
              <a:rPr lang="en-US" altLang="en-US" dirty="0" smtClean="0"/>
              <a:t> </a:t>
            </a:r>
          </a:p>
          <a:p>
            <a:pPr algn="ctr">
              <a:buFontTx/>
              <a:buNone/>
              <a:defRPr/>
            </a:pPr>
            <a:r>
              <a:rPr lang="en-US" altLang="en-US" dirty="0" smtClean="0">
                <a:hlinkClick r:id="rId6"/>
              </a:rPr>
              <a:t>Vickey.Coleman@tn.gov</a:t>
            </a:r>
            <a:r>
              <a:rPr lang="en-US" altLang="en-US" dirty="0" smtClean="0"/>
              <a:t>      </a:t>
            </a:r>
          </a:p>
        </p:txBody>
      </p:sp>
      <p:pic>
        <p:nvPicPr>
          <p:cNvPr id="56324" name="Pictur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62400" y="5257800"/>
            <a:ext cx="117657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EB99216-EF40-424F-BC07-85E3922E22B6}" type="slidenum">
              <a:rPr lang="en-US" altLang="en-US" smtClean="0"/>
              <a:pPr>
                <a:defRPr/>
              </a:pPr>
              <a:t>44</a:t>
            </a:fld>
            <a:endParaRPr lang="en-US" altLang="en-US" dirty="0"/>
          </a:p>
        </p:txBody>
      </p:sp>
      <p:sp>
        <p:nvSpPr>
          <p:cNvPr id="4" name="TextBox 3"/>
          <p:cNvSpPr txBox="1"/>
          <p:nvPr/>
        </p:nvSpPr>
        <p:spPr>
          <a:xfrm>
            <a:off x="5334000" y="5134689"/>
            <a:ext cx="3718719" cy="246221"/>
          </a:xfrm>
          <a:prstGeom prst="rect">
            <a:avLst/>
          </a:prstGeom>
          <a:noFill/>
        </p:spPr>
        <p:txBody>
          <a:bodyPr wrap="square" rtlCol="0">
            <a:spAutoFit/>
          </a:bodyPr>
          <a:lstStyle/>
          <a:p>
            <a:r>
              <a:rPr lang="en-US" sz="1000" dirty="0" smtClean="0">
                <a:solidFill>
                  <a:schemeClr val="bg1"/>
                </a:solidFill>
              </a:rPr>
              <a:t>2019 - Narration provided by Joyce Munda, DIDD Training Officer </a:t>
            </a:r>
            <a:endParaRPr lang="en-US" sz="1000" dirty="0">
              <a:solidFill>
                <a:schemeClr val="bg1"/>
              </a:solidFill>
            </a:endParaRPr>
          </a:p>
        </p:txBody>
      </p:sp>
      <p:pic>
        <p:nvPicPr>
          <p:cNvPr id="3" name="slide 4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57200" y="40159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custDataLst>
              <p:tags r:id="rId1"/>
            </p:custDataLst>
          </p:nvPr>
        </p:nvSpPr>
        <p:spPr/>
        <p:txBody>
          <a:bodyPr/>
          <a:lstStyle/>
          <a:p>
            <a:pPr algn="ctr"/>
            <a:r>
              <a:rPr lang="en-US" altLang="en-US" b="1" dirty="0" smtClean="0">
                <a:latin typeface="Times New Roman" panose="02020603050405020304" pitchFamily="18" charset="0"/>
                <a:cs typeface="Times New Roman" panose="02020603050405020304" pitchFamily="18" charset="0"/>
              </a:rPr>
              <a:t>Person with a disability</a:t>
            </a:r>
          </a:p>
        </p:txBody>
      </p:sp>
      <p:sp>
        <p:nvSpPr>
          <p:cNvPr id="7171" name="Rectangle 3"/>
          <p:cNvSpPr>
            <a:spLocks noGrp="1" noChangeArrowheads="1"/>
          </p:cNvSpPr>
          <p:nvPr>
            <p:ph idx="1"/>
            <p:custDataLst>
              <p:tags r:id="rId2"/>
            </p:custDataLst>
          </p:nvPr>
        </p:nvSpPr>
        <p:spPr/>
        <p:txBody>
          <a:bodyPr>
            <a:normAutofit/>
          </a:bodyPr>
          <a:lstStyle/>
          <a:p>
            <a:pPr>
              <a:buFontTx/>
              <a:buNone/>
            </a:pPr>
            <a:endParaRPr lang="en-US" altLang="en-US" sz="1000" b="1" dirty="0" smtClean="0"/>
          </a:p>
          <a:p>
            <a:pPr>
              <a:buFontTx/>
              <a:buNone/>
            </a:pPr>
            <a:r>
              <a:rPr lang="en-US" altLang="en-US" sz="2800" dirty="0"/>
              <a:t>	</a:t>
            </a:r>
            <a:r>
              <a:rPr lang="en-US" altLang="en-US" sz="2400" dirty="0" smtClean="0"/>
              <a:t>A broad overall programmatic federal definition of disability is contained in Federal civil rights legislation.  A person with a disability  must meet one of the following three (3) tests.  Someone who:</a:t>
            </a:r>
          </a:p>
          <a:p>
            <a:pPr>
              <a:lnSpc>
                <a:spcPct val="80000"/>
              </a:lnSpc>
              <a:defRPr/>
            </a:pPr>
            <a:endParaRPr lang="en-US" altLang="en-US" sz="1000" dirty="0" smtClean="0"/>
          </a:p>
          <a:p>
            <a:pPr>
              <a:lnSpc>
                <a:spcPct val="80000"/>
              </a:lnSpc>
              <a:defRPr/>
            </a:pPr>
            <a:r>
              <a:rPr lang="en-US" altLang="en-US" sz="2400" dirty="0"/>
              <a:t> </a:t>
            </a:r>
            <a:r>
              <a:rPr lang="en-US" altLang="en-US" sz="2400" dirty="0" smtClean="0"/>
              <a:t>   has </a:t>
            </a:r>
            <a:r>
              <a:rPr lang="en-US" altLang="en-US" sz="2400" dirty="0"/>
              <a:t>a permanent physical and/or mental impairment that substantially limits one or more major life </a:t>
            </a:r>
            <a:r>
              <a:rPr lang="en-US" altLang="en-US" sz="2400" dirty="0" smtClean="0"/>
              <a:t>activity….. </a:t>
            </a:r>
            <a:r>
              <a:rPr lang="en-US" altLang="en-US" sz="1200" dirty="0" smtClean="0"/>
              <a:t>( continue for more ) </a:t>
            </a:r>
            <a:endParaRPr lang="en-US" altLang="en-US" sz="2400" dirty="0"/>
          </a:p>
          <a:p>
            <a:pPr>
              <a:lnSpc>
                <a:spcPct val="80000"/>
              </a:lnSpc>
              <a:defRPr/>
            </a:pPr>
            <a:endParaRPr lang="en-US" altLang="en-US" sz="2800" dirty="0"/>
          </a:p>
          <a:p>
            <a:pPr>
              <a:buFontTx/>
              <a:buNone/>
            </a:pPr>
            <a:endParaRPr lang="en-US" altLang="en-US" sz="2800" dirty="0" smtClean="0"/>
          </a:p>
        </p:txBody>
      </p:sp>
      <p:sp>
        <p:nvSpPr>
          <p:cNvPr id="2" name="Slide Number Placeholder 1"/>
          <p:cNvSpPr>
            <a:spLocks noGrp="1"/>
          </p:cNvSpPr>
          <p:nvPr>
            <p:ph type="sldNum" sz="quarter" idx="12"/>
          </p:nvPr>
        </p:nvSpPr>
        <p:spPr/>
        <p:txBody>
          <a:bodyPr/>
          <a:lstStyle/>
          <a:p>
            <a:pPr>
              <a:defRPr/>
            </a:pPr>
            <a:fld id="{DEB99216-EF40-424F-BC07-85E3922E22B6}" type="slidenum">
              <a:rPr lang="en-US" altLang="en-US" smtClean="0"/>
              <a:pPr>
                <a:defRPr/>
              </a:pPr>
              <a:t>5</a:t>
            </a:fld>
            <a:endParaRPr lang="en-US" altLang="en-US" dirty="0"/>
          </a:p>
        </p:txBody>
      </p:sp>
      <p:pic>
        <p:nvPicPr>
          <p:cNvPr id="3" name="perso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69302" y="22860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1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custDataLst>
              <p:tags r:id="rId1"/>
            </p:custDataLst>
          </p:nvPr>
        </p:nvSpPr>
        <p:spPr>
          <a:xfrm>
            <a:off x="1371600" y="476617"/>
            <a:ext cx="7010400" cy="914400"/>
          </a:xfrm>
        </p:spPr>
        <p:txBody>
          <a:bodyPr/>
          <a:lstStyle/>
          <a:p>
            <a:pPr algn="ctr"/>
            <a:r>
              <a:rPr lang="en-US" altLang="en-US" b="1" dirty="0" smtClean="0">
                <a:latin typeface="Times New Roman" panose="02020603050405020304" pitchFamily="18" charset="0"/>
                <a:cs typeface="Times New Roman" panose="02020603050405020304" pitchFamily="18" charset="0"/>
              </a:rPr>
              <a:t>Person with a disability (</a:t>
            </a:r>
            <a:r>
              <a:rPr lang="en-US" altLang="en-US" sz="1800" b="1" dirty="0" smtClean="0">
                <a:latin typeface="Times New Roman" panose="02020603050405020304" pitchFamily="18" charset="0"/>
                <a:cs typeface="Times New Roman" panose="02020603050405020304" pitchFamily="18" charset="0"/>
              </a:rPr>
              <a:t>continued</a:t>
            </a:r>
            <a:r>
              <a:rPr lang="en-US" altLang="en-US" b="1" dirty="0" smtClean="0">
                <a:latin typeface="Times New Roman" panose="02020603050405020304" pitchFamily="18" charset="0"/>
                <a:cs typeface="Times New Roman" panose="02020603050405020304" pitchFamily="18" charset="0"/>
              </a:rPr>
              <a:t>)</a:t>
            </a:r>
          </a:p>
        </p:txBody>
      </p:sp>
      <p:sp>
        <p:nvSpPr>
          <p:cNvPr id="8195" name="Rectangle 3"/>
          <p:cNvSpPr>
            <a:spLocks noGrp="1" noChangeArrowheads="1"/>
          </p:cNvSpPr>
          <p:nvPr>
            <p:ph type="body" sz="half" idx="1"/>
            <p:custDataLst>
              <p:tags r:id="rId2"/>
            </p:custDataLst>
          </p:nvPr>
        </p:nvSpPr>
        <p:spPr>
          <a:xfrm>
            <a:off x="457200" y="1524000"/>
            <a:ext cx="4572000" cy="3581400"/>
          </a:xfrm>
        </p:spPr>
        <p:txBody>
          <a:bodyPr>
            <a:normAutofit/>
          </a:bodyPr>
          <a:lstStyle/>
          <a:p>
            <a:pPr>
              <a:lnSpc>
                <a:spcPct val="80000"/>
              </a:lnSpc>
              <a:buFontTx/>
              <a:buNone/>
              <a:defRPr/>
            </a:pPr>
            <a:endParaRPr lang="en-US" altLang="en-US" sz="2000" u="sng" dirty="0" smtClean="0">
              <a:effectLst>
                <a:outerShdw blurRad="38100" dist="38100" dir="2700000" algn="tl">
                  <a:srgbClr val="C0C0C0"/>
                </a:outerShdw>
              </a:effectLst>
            </a:endParaRPr>
          </a:p>
          <a:p>
            <a:pPr>
              <a:lnSpc>
                <a:spcPct val="80000"/>
              </a:lnSpc>
              <a:defRPr/>
            </a:pPr>
            <a:r>
              <a:rPr lang="en-US" altLang="en-US" sz="2400" dirty="0" smtClean="0"/>
              <a:t>	has a record of having had such an impairment…</a:t>
            </a:r>
          </a:p>
          <a:p>
            <a:pPr>
              <a:lnSpc>
                <a:spcPct val="80000"/>
              </a:lnSpc>
              <a:defRPr/>
            </a:pPr>
            <a:r>
              <a:rPr lang="en-US" altLang="en-US" sz="2400" dirty="0"/>
              <a:t>	</a:t>
            </a:r>
            <a:r>
              <a:rPr lang="en-US" altLang="en-US" sz="2400" dirty="0" smtClean="0"/>
              <a:t>or is regarded as having such an impairment…</a:t>
            </a:r>
          </a:p>
          <a:p>
            <a:pPr>
              <a:lnSpc>
                <a:spcPct val="80000"/>
              </a:lnSpc>
              <a:defRPr/>
            </a:pPr>
            <a:r>
              <a:rPr lang="en-US" altLang="en-US" sz="1000" dirty="0" smtClean="0"/>
              <a:t>	</a:t>
            </a:r>
            <a:r>
              <a:rPr lang="en-US" altLang="en-US" sz="2400" dirty="0" smtClean="0"/>
              <a:t>or who is perceived by others as having such an impairment. </a:t>
            </a:r>
            <a:endParaRPr lang="en-US" altLang="en-US" sz="2400" dirty="0"/>
          </a:p>
        </p:txBody>
      </p:sp>
      <p:pic>
        <p:nvPicPr>
          <p:cNvPr id="8196" name="Picture 8" descr="C:\Users\dd01086\AppData\Local\Microsoft\Windows\Temporary Internet Files\Content.IE5\8CS4BTOB\MP90043074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625" y="1414463"/>
            <a:ext cx="3273425"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BF2CCC8B-B72E-4392-ADE0-9130D29FA9A1}" type="slidenum">
              <a:rPr lang="en-US" altLang="en-US" smtClean="0"/>
              <a:pPr>
                <a:defRPr/>
              </a:pPr>
              <a:t>6</a:t>
            </a:fld>
            <a:endParaRPr lang="en-US" altLang="en-US" dirty="0"/>
          </a:p>
        </p:txBody>
      </p:sp>
      <p:pic>
        <p:nvPicPr>
          <p:cNvPr id="3" name="person with dis con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00099" y="77724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custDataLst>
              <p:tags r:id="rId1"/>
            </p:custDataLst>
          </p:nvPr>
        </p:nvSpPr>
        <p:spPr>
          <a:xfrm>
            <a:off x="2057400" y="228600"/>
            <a:ext cx="5410200" cy="762000"/>
          </a:xfrm>
        </p:spPr>
        <p:txBody>
          <a:bodyPr/>
          <a:lstStyle/>
          <a:p>
            <a:pPr algn="ctr"/>
            <a:r>
              <a:rPr lang="en-US" altLang="en-US" b="1" dirty="0" smtClean="0">
                <a:latin typeface="Times New Roman" panose="02020603050405020304" pitchFamily="18" charset="0"/>
                <a:cs typeface="Times New Roman" panose="02020603050405020304" pitchFamily="18" charset="0"/>
              </a:rPr>
              <a:t>U.S. DATA on Disabilities</a:t>
            </a:r>
          </a:p>
        </p:txBody>
      </p:sp>
      <p:sp>
        <p:nvSpPr>
          <p:cNvPr id="13315" name="Rectangle 3"/>
          <p:cNvSpPr>
            <a:spLocks noGrp="1" noChangeArrowheads="1"/>
          </p:cNvSpPr>
          <p:nvPr>
            <p:ph idx="1"/>
            <p:custDataLst>
              <p:tags r:id="rId2"/>
            </p:custDataLst>
          </p:nvPr>
        </p:nvSpPr>
        <p:spPr>
          <a:xfrm>
            <a:off x="685800" y="914400"/>
            <a:ext cx="8001000" cy="4038600"/>
          </a:xfrm>
        </p:spPr>
        <p:txBody>
          <a:bodyPr>
            <a:normAutofit fontScale="92500"/>
          </a:bodyPr>
          <a:lstStyle/>
          <a:p>
            <a:pPr>
              <a:lnSpc>
                <a:spcPct val="80000"/>
              </a:lnSpc>
              <a:buFontTx/>
              <a:buNone/>
            </a:pPr>
            <a:r>
              <a:rPr lang="en-US" altLang="en-US" sz="2000" b="0" dirty="0" smtClean="0"/>
              <a:t>      </a:t>
            </a:r>
          </a:p>
          <a:p>
            <a:pPr>
              <a:lnSpc>
                <a:spcPct val="80000"/>
              </a:lnSpc>
              <a:buFontTx/>
              <a:buNone/>
            </a:pPr>
            <a:r>
              <a:rPr lang="en-US" altLang="en-US" sz="2000" b="0" dirty="0"/>
              <a:t>	</a:t>
            </a:r>
            <a:r>
              <a:rPr lang="en-US" altLang="en-US" sz="2400" b="0" dirty="0" smtClean="0"/>
              <a:t>In 2011, the overall percentage (prevalence rate) of people with a disability of all ages in the U.S. was 12.1 percent.</a:t>
            </a:r>
          </a:p>
          <a:p>
            <a:pPr>
              <a:lnSpc>
                <a:spcPct val="80000"/>
              </a:lnSpc>
              <a:buFontTx/>
              <a:buNone/>
            </a:pPr>
            <a:endParaRPr lang="en-US" altLang="en-US" sz="1300" b="0" dirty="0" smtClean="0"/>
          </a:p>
          <a:p>
            <a:pPr>
              <a:lnSpc>
                <a:spcPct val="80000"/>
              </a:lnSpc>
              <a:buFontTx/>
              <a:buNone/>
            </a:pPr>
            <a:r>
              <a:rPr lang="en-US" altLang="en-US" sz="2400" b="0" dirty="0" smtClean="0"/>
              <a:t>     In other words, in 2011, 37,326,100 of the 307,593,600 individuals of all ages in the U.S. reported one or more disability. </a:t>
            </a:r>
          </a:p>
          <a:p>
            <a:pPr>
              <a:lnSpc>
                <a:spcPct val="80000"/>
              </a:lnSpc>
              <a:buFontTx/>
              <a:buNone/>
            </a:pPr>
            <a:endParaRPr lang="en-US" altLang="en-US" sz="2400" b="0" dirty="0" smtClean="0"/>
          </a:p>
          <a:p>
            <a:pPr>
              <a:lnSpc>
                <a:spcPct val="80000"/>
              </a:lnSpc>
              <a:buFontTx/>
              <a:buNone/>
            </a:pPr>
            <a:r>
              <a:rPr lang="en-US" altLang="en-US" sz="2400" b="0" dirty="0" smtClean="0"/>
              <a:t>     In the US in 2011, among the six types of disabilities identified in the American Community Survey, the highest prevalence rate was for "Ambulatory Disability” = 6.9 percent. The lowest prevalence rate was for "Visual Disability," = 2.2</a:t>
            </a:r>
            <a:r>
              <a:rPr lang="en-US" altLang="en-US" sz="2400" b="0" dirty="0"/>
              <a:t> </a:t>
            </a:r>
            <a:r>
              <a:rPr lang="en-US" altLang="en-US" sz="2400" b="0" dirty="0" smtClean="0"/>
              <a:t>percent.</a:t>
            </a:r>
            <a:endParaRPr lang="en-US" altLang="en-US" sz="2400" b="0" dirty="0" smtClean="0">
              <a:solidFill>
                <a:srgbClr val="FF0000"/>
              </a:solidFill>
            </a:endParaRPr>
          </a:p>
          <a:p>
            <a:pPr algn="r">
              <a:lnSpc>
                <a:spcPct val="80000"/>
              </a:lnSpc>
              <a:buFontTx/>
              <a:buNone/>
            </a:pPr>
            <a:r>
              <a:rPr lang="en-US" altLang="en-US" sz="1100" dirty="0" smtClean="0"/>
              <a:t>Source</a:t>
            </a:r>
            <a:r>
              <a:rPr lang="en-US" altLang="en-US" sz="1100" dirty="0"/>
              <a:t>: 2011 American Community Survey (ACS</a:t>
            </a:r>
            <a:r>
              <a:rPr lang="en-US" altLang="en-US" sz="1100" dirty="0" smtClean="0"/>
              <a:t>)</a:t>
            </a:r>
          </a:p>
          <a:p>
            <a:pPr>
              <a:lnSpc>
                <a:spcPct val="80000"/>
              </a:lnSpc>
              <a:buFontTx/>
              <a:buNone/>
            </a:pPr>
            <a:endParaRPr lang="en-US" altLang="en-US" sz="600" dirty="0" smtClean="0"/>
          </a:p>
        </p:txBody>
      </p:sp>
      <p:sp>
        <p:nvSpPr>
          <p:cNvPr id="2" name="Slide Number Placeholder 1"/>
          <p:cNvSpPr>
            <a:spLocks noGrp="1"/>
          </p:cNvSpPr>
          <p:nvPr>
            <p:ph type="sldNum" sz="quarter" idx="12"/>
          </p:nvPr>
        </p:nvSpPr>
        <p:spPr/>
        <p:txBody>
          <a:bodyPr/>
          <a:lstStyle/>
          <a:p>
            <a:pPr>
              <a:defRPr/>
            </a:pPr>
            <a:fld id="{DEB99216-EF40-424F-BC07-85E3922E22B6}" type="slidenum">
              <a:rPr lang="en-US" altLang="en-US" smtClean="0"/>
              <a:pPr>
                <a:defRPr/>
              </a:pPr>
              <a:t>7</a:t>
            </a:fld>
            <a:endParaRPr lang="en-US" altLang="en-US" dirty="0"/>
          </a:p>
        </p:txBody>
      </p:sp>
      <p:pic>
        <p:nvPicPr>
          <p:cNvPr id="3" name="dat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15181" y="30480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custDataLst>
              <p:tags r:id="rId1"/>
            </p:custDataLst>
          </p:nvPr>
        </p:nvSpPr>
        <p:spPr>
          <a:xfrm>
            <a:off x="914400" y="152400"/>
            <a:ext cx="4419600" cy="762000"/>
          </a:xfrm>
        </p:spPr>
        <p:txBody>
          <a:bodyPr/>
          <a:lstStyle/>
          <a:p>
            <a:pPr algn="ctr"/>
            <a:r>
              <a:rPr lang="en-US" altLang="en-US" b="1" dirty="0" smtClean="0">
                <a:latin typeface="Times New Roman" panose="02020603050405020304" pitchFamily="18" charset="0"/>
                <a:cs typeface="Times New Roman" panose="02020603050405020304" pitchFamily="18" charset="0"/>
              </a:rPr>
              <a:t>Disability Laws</a:t>
            </a:r>
          </a:p>
        </p:txBody>
      </p:sp>
      <p:sp>
        <p:nvSpPr>
          <p:cNvPr id="14339" name="Rectangle 3"/>
          <p:cNvSpPr>
            <a:spLocks noGrp="1" noChangeArrowheads="1"/>
          </p:cNvSpPr>
          <p:nvPr>
            <p:ph type="body" sz="half" idx="1"/>
            <p:custDataLst>
              <p:tags r:id="rId2"/>
            </p:custDataLst>
          </p:nvPr>
        </p:nvSpPr>
        <p:spPr>
          <a:xfrm>
            <a:off x="381000" y="988102"/>
            <a:ext cx="4953000" cy="3886200"/>
          </a:xfrm>
        </p:spPr>
        <p:txBody>
          <a:bodyPr>
            <a:normAutofit/>
          </a:bodyPr>
          <a:lstStyle/>
          <a:p>
            <a:pPr>
              <a:spcBef>
                <a:spcPts val="0"/>
              </a:spcBef>
            </a:pPr>
            <a:r>
              <a:rPr lang="en-US" altLang="en-US" sz="2000" dirty="0" smtClean="0"/>
              <a:t>     </a:t>
            </a:r>
            <a:r>
              <a:rPr lang="en-US" altLang="en-US" sz="1800" b="0" dirty="0" smtClean="0"/>
              <a:t>Civil rights are personal rights guaranteed and protected by the U.S. Constitution</a:t>
            </a:r>
            <a:r>
              <a:rPr lang="en-US" altLang="en-US" sz="1800" b="0" dirty="0"/>
              <a:t>. A civil right is an enforceable right or privilege, which if interfered with by another, gives rise to an action for injury. Civil Rights may be restricted </a:t>
            </a:r>
            <a:r>
              <a:rPr lang="en-US" altLang="en-US" sz="1800" b="0" dirty="0" smtClean="0"/>
              <a:t>and further defined by </a:t>
            </a:r>
            <a:r>
              <a:rPr lang="en-US" altLang="en-US" sz="1800" b="0" dirty="0"/>
              <a:t>the </a:t>
            </a:r>
            <a:r>
              <a:rPr lang="en-US" altLang="en-US" sz="1800" b="0" dirty="0" smtClean="0"/>
              <a:t>courts.</a:t>
            </a:r>
            <a:endParaRPr lang="en-US" altLang="en-US" sz="1800" b="0" dirty="0"/>
          </a:p>
          <a:p>
            <a:pPr>
              <a:spcBef>
                <a:spcPts val="0"/>
              </a:spcBef>
              <a:buFontTx/>
              <a:buNone/>
            </a:pPr>
            <a:endParaRPr lang="en-US" altLang="en-US" sz="1800" b="0" dirty="0" smtClean="0"/>
          </a:p>
          <a:p>
            <a:pPr>
              <a:spcBef>
                <a:spcPts val="0"/>
              </a:spcBef>
            </a:pPr>
            <a:r>
              <a:rPr lang="en-US" altLang="en-US" sz="1800" b="0" dirty="0" smtClean="0"/>
              <a:t> </a:t>
            </a:r>
            <a:r>
              <a:rPr lang="en-US" altLang="en-US" sz="1800" b="0" dirty="0"/>
              <a:t>	There are at least ten federal laws that protect the civil rights of people with disabilities. The goal of these laws is to ensure that people with disabilities have an equal opportunity to participate in various aspects of society. </a:t>
            </a:r>
          </a:p>
          <a:p>
            <a:pPr>
              <a:spcBef>
                <a:spcPts val="0"/>
              </a:spcBef>
            </a:pPr>
            <a:endParaRPr lang="en-US" altLang="en-US" b="0" dirty="0" smtClean="0"/>
          </a:p>
        </p:txBody>
      </p:sp>
      <p:pic>
        <p:nvPicPr>
          <p:cNvPr id="14340" name="Picture 5" descr="President Lyndon B. Johnson signs the Civil Rights Act of 1964, July 2, 1964.">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3771900"/>
            <a:ext cx="3429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descr="th?id=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7650" y="0"/>
            <a:ext cx="25463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A0D95948-AC22-4587-961C-21191F88947C}" type="slidenum">
              <a:rPr lang="en-US" altLang="en-US" smtClean="0"/>
              <a:pPr>
                <a:defRPr/>
              </a:pPr>
              <a:t>8</a:t>
            </a:fld>
            <a:endParaRPr lang="en-US" altLang="en-US" dirty="0"/>
          </a:p>
        </p:txBody>
      </p:sp>
      <p:pic>
        <p:nvPicPr>
          <p:cNvPr id="3" name="disability law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46283" y="22860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8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7"/>
          <p:cNvSpPr>
            <a:spLocks noGrp="1" noChangeArrowheads="1"/>
          </p:cNvSpPr>
          <p:nvPr>
            <p:ph type="title"/>
            <p:custDataLst>
              <p:tags r:id="rId1"/>
            </p:custDataLst>
          </p:nvPr>
        </p:nvSpPr>
        <p:spPr/>
        <p:txBody>
          <a:bodyPr/>
          <a:lstStyle/>
          <a:p>
            <a:pPr algn="ctr"/>
            <a:r>
              <a:rPr lang="en-US" altLang="en-US" b="1" dirty="0" smtClean="0">
                <a:latin typeface="Times New Roman" panose="02020603050405020304" pitchFamily="18" charset="0"/>
                <a:cs typeface="Times New Roman" panose="02020603050405020304" pitchFamily="18" charset="0"/>
              </a:rPr>
              <a:t>Disability </a:t>
            </a:r>
            <a:r>
              <a:rPr lang="en-US" altLang="en-US" b="1" dirty="0">
                <a:latin typeface="Times New Roman" panose="02020603050405020304" pitchFamily="18" charset="0"/>
                <a:cs typeface="Times New Roman" panose="02020603050405020304" pitchFamily="18" charset="0"/>
              </a:rPr>
              <a:t>Laws</a:t>
            </a:r>
            <a:endParaRPr lang="en-US" altLang="en-US" dirty="0" smtClean="0">
              <a:latin typeface="Times New Roman" panose="02020603050405020304" pitchFamily="18" charset="0"/>
              <a:cs typeface="Times New Roman" panose="02020603050405020304" pitchFamily="18" charset="0"/>
            </a:endParaRPr>
          </a:p>
        </p:txBody>
      </p:sp>
      <p:pic>
        <p:nvPicPr>
          <p:cNvPr id="43013" name="Picture 9" descr="MP900341649[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 y="1034562"/>
            <a:ext cx="1152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458387" y="1034562"/>
            <a:ext cx="5334000" cy="3139321"/>
          </a:xfrm>
          <a:prstGeom prst="rect">
            <a:avLst/>
          </a:prstGeom>
        </p:spPr>
        <p:txBody>
          <a:bodyPr wrap="square">
            <a:spAutoFit/>
          </a:bodyPr>
          <a:lstStyle/>
          <a:p>
            <a:r>
              <a:rPr lang="en-US" altLang="en-US" sz="2200" dirty="0" smtClean="0">
                <a:latin typeface="+mn-lt"/>
              </a:rPr>
              <a:t>Some </a:t>
            </a:r>
            <a:r>
              <a:rPr lang="en-US" altLang="en-US" sz="2200" dirty="0">
                <a:latin typeface="+mn-lt"/>
              </a:rPr>
              <a:t>of these laws – such as the Americans with Disabilities </a:t>
            </a:r>
            <a:r>
              <a:rPr lang="en-US" altLang="en-US" sz="2200" dirty="0" smtClean="0">
                <a:latin typeface="+mn-lt"/>
              </a:rPr>
              <a:t>Act </a:t>
            </a:r>
            <a:r>
              <a:rPr lang="en-US" altLang="en-US" sz="2200" dirty="0">
                <a:latin typeface="+mn-lt"/>
              </a:rPr>
              <a:t>(ADA) </a:t>
            </a:r>
            <a:r>
              <a:rPr lang="en-US" altLang="en-US" sz="2200" dirty="0" smtClean="0">
                <a:latin typeface="+mn-lt"/>
              </a:rPr>
              <a:t>– </a:t>
            </a:r>
            <a:r>
              <a:rPr lang="en-US" altLang="en-US" sz="2200" dirty="0">
                <a:latin typeface="+mn-lt"/>
              </a:rPr>
              <a:t>are very specific and the name of the law directly relates to its purpose. Other laws – such as the </a:t>
            </a:r>
            <a:r>
              <a:rPr lang="en-US" altLang="en-US" sz="2200" dirty="0" smtClean="0">
                <a:latin typeface="+mn-lt"/>
              </a:rPr>
              <a:t>Rehabilitation </a:t>
            </a:r>
            <a:r>
              <a:rPr lang="en-US" altLang="en-US" sz="2200" dirty="0">
                <a:latin typeface="+mn-lt"/>
              </a:rPr>
              <a:t>Act of 1973 – are very broad and the name of the law does not explain what it pertains to. Sometimes more than one law applies to a particular situation. </a:t>
            </a:r>
            <a:endParaRPr lang="en-US" sz="2200" dirty="0">
              <a:latin typeface="+mn-lt"/>
            </a:endParaRPr>
          </a:p>
        </p:txBody>
      </p:sp>
      <p:sp>
        <p:nvSpPr>
          <p:cNvPr id="3" name="Slide Number Placeholder 2"/>
          <p:cNvSpPr>
            <a:spLocks noGrp="1"/>
          </p:cNvSpPr>
          <p:nvPr>
            <p:ph type="sldNum" sz="quarter" idx="12"/>
          </p:nvPr>
        </p:nvSpPr>
        <p:spPr/>
        <p:txBody>
          <a:bodyPr/>
          <a:lstStyle/>
          <a:p>
            <a:pPr>
              <a:defRPr/>
            </a:pPr>
            <a:fld id="{DEB99216-EF40-424F-BC07-85E3922E22B6}" type="slidenum">
              <a:rPr lang="en-US" altLang="en-US" smtClean="0"/>
              <a:pPr>
                <a:defRPr/>
              </a:pPr>
              <a:t>9</a:t>
            </a:fld>
            <a:endParaRPr lang="en-US" altLang="en-US" dirty="0"/>
          </a:p>
        </p:txBody>
      </p:sp>
      <p:pic>
        <p:nvPicPr>
          <p:cNvPr id="4" name=" D Laws cont">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 y="304800"/>
            <a:ext cx="487363" cy="487363"/>
          </a:xfrm>
          <a:prstGeom prst="rect">
            <a:avLst/>
          </a:prstGeom>
        </p:spPr>
      </p:pic>
    </p:spTree>
    <p:extLst>
      <p:ext uri="{BB962C8B-B14F-4D97-AF65-F5344CB8AC3E}">
        <p14:creationId xmlns:p14="http://schemas.microsoft.com/office/powerpoint/2010/main" val="2903378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7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amp;amp;#x09;&amp;amp;#x09;&amp;amp;#x09;Tennessee  Department of Intellectual and Developmental Disabilities  &amp;amp;#x09;                    Americans with Disabi&quot;/&gt;&lt;property id=&quot;20307&quot; value=&quot;327&quot;/&gt;&lt;/object&gt;&lt;object type=&quot;3&quot; unique_id=&quot;10004&quot;&gt;&lt;property id=&quot;20148&quot; value=&quot;5&quot;/&gt;&lt;property id=&quot;20300&quot; value=&quot;Slide 2 - &amp;quot;This document contains general information for educational purposes only and should not be construed as legal advic&quot;/&gt;&lt;property id=&quot;20307&quot; value=&quot;401&quot;/&gt;&lt;/object&gt;&lt;object type=&quot;3&quot; unique_id=&quot;10007&quot;&gt;&lt;property id=&quot;20148&quot; value=&quot;5&quot;/&gt;&lt;property id=&quot;20300&quot; value=&quot;Slide 4 - &amp;quot;Definition of Disability &amp;quot;&quot;/&gt;&lt;property id=&quot;20307&quot; value=&quot;323&quot;/&gt;&lt;/object&gt;&lt;object type=&quot;3&quot; unique_id=&quot;10008&quot;&gt;&lt;property id=&quot;20148&quot; value=&quot;5&quot;/&gt;&lt;property id=&quot;20300&quot; value=&quot;Slide 5 - &amp;quot;Person with a disability&amp;quot;&quot;/&gt;&lt;property id=&quot;20307&quot; value=&quot;358&quot;/&gt;&lt;/object&gt;&lt;object type=&quot;3&quot; unique_id=&quot;10009&quot;&gt;&lt;property id=&quot;20148&quot; value=&quot;5&quot;/&gt;&lt;property id=&quot;20300&quot; value=&quot;Slide 6 - &amp;quot;Person with a disability (continued)&amp;quot;&quot;/&gt;&lt;property id=&quot;20307&quot; value=&quot;325&quot;/&gt;&lt;/object&gt;&lt;object type=&quot;3&quot; unique_id=&quot;10014&quot;&gt;&lt;property id=&quot;20148&quot; value=&quot;5&quot;/&gt;&lt;property id=&quot;20300&quot; value=&quot;Slide 7 - &amp;quot;U.S. DATA on Disabilities&amp;quot;&quot;/&gt;&lt;property id=&quot;20307&quot; value=&quot;354&quot;/&gt;&lt;/object&gt;&lt;object type=&quot;3&quot; unique_id=&quot;10015&quot;&gt;&lt;property id=&quot;20148&quot; value=&quot;5&quot;/&gt;&lt;property id=&quot;20300&quot; value=&quot;Slide 8 - &amp;quot;Disability Laws&amp;quot;&quot;/&gt;&lt;property id=&quot;20307&quot; value=&quot;290&quot;/&gt;&lt;/object&gt;&lt;object type=&quot;3&quot; unique_id=&quot;10016&quot;&gt;&lt;property id=&quot;20148&quot; value=&quot;5&quot;/&gt;&lt;property id=&quot;20300&quot; value=&quot;Slide 10 - &amp;quot;Disability Laws&amp;quot;&quot;/&gt;&lt;property id=&quot;20307&quot; value=&quot;366&quot;/&gt;&lt;/object&gt;&lt;object type=&quot;3&quot; unique_id=&quot;10018&quot;&gt;&lt;property id=&quot;20148&quot; value=&quot;5&quot;/&gt;&lt;property id=&quot;20300&quot; value=&quot;Slide 11 - &amp;quot;Disability Laws&amp;quot;&quot;/&gt;&lt;property id=&quot;20307&quot; value=&quot;317&quot;/&gt;&lt;/object&gt;&lt;object type=&quot;3&quot; unique_id=&quot;10022&quot;&gt;&lt;property id=&quot;20148&quot; value=&quot;5&quot;/&gt;&lt;property id=&quot;20300&quot; value=&quot;Slide 14 - &amp;quot;Rehabilitation Act of 1973  Prohibited Discriminatory Acts&amp;quot;&quot;/&gt;&lt;property id=&quot;20307&quot; value=&quot;386&quot;/&gt;&lt;/object&gt;&lt;object type=&quot;3&quot; unique_id=&quot;10023&quot;&gt;&lt;property id=&quot;20148&quot; value=&quot;5&quot;/&gt;&lt;property id=&quot;20300&quot; value=&quot;Slide 15 - &amp;quot;Americans with Disabilities Act (ADA)&amp;quot;&quot;/&gt;&lt;property id=&quot;20307&quot; value=&quot;292&quot;/&gt;&lt;/object&gt;&lt;object type=&quot;3&quot; unique_id=&quot;10025&quot;&gt;&lt;property id=&quot;20148&quot; value=&quot;5&quot;/&gt;&lt;property id=&quot;20300&quot; value=&quot;Slide 16 - &amp;quot;Intended Purposes of ADA&amp;quot;&quot;/&gt;&lt;property id=&quot;20307&quot; value=&quot;297&quot;/&gt;&lt;/object&gt;&lt;object type=&quot;3&quot; unique_id=&quot;10027&quot;&gt;&lt;property id=&quot;20148&quot; value=&quot;5&quot;/&gt;&lt;property id=&quot;20300&quot; value=&quot;Slide 17 - &amp;quot;The ADA is divided into five titles (or sections) that relate to different areas of public life.&amp;quot;&quot;/&gt;&lt;property id=&quot;20307&quot; value=&quot;293&quot;/&gt;&lt;/object&gt;&lt;object type=&quot;3&quot; unique_id=&quot;10028&quot;&gt;&lt;property id=&quot;20148&quot; value=&quot;5&quot;/&gt;&lt;property id=&quot;20300&quot; value=&quot;Slide 18 - &amp;quot;Five Main Titles of the ADA&amp;quot;&quot;/&gt;&lt;property id=&quot;20307&quot; value=&quot;263&quot;/&gt;&lt;/object&gt;&lt;object type=&quot;3&quot; unique_id=&quot;10029&quot;&gt;&lt;property id=&quot;20148&quot; value=&quot;5&quot;/&gt;&lt;property id=&quot;20300&quot; value=&quot;Slide 19 - &amp;quot;Title I: Employment&amp;quot;&quot;/&gt;&lt;property id=&quot;20307&quot; value=&quot;264&quot;/&gt;&lt;/object&gt;&lt;object type=&quot;3&quot; unique_id=&quot;10030&quot;&gt;&lt;property id=&quot;20148&quot; value=&quot;5&quot;/&gt;&lt;property id=&quot;20300&quot; value=&quot;Slide 20 - &amp;quot;Title II: State and Local Government&amp;quot;&quot;/&gt;&lt;property id=&quot;20307&quot; value=&quot;265&quot;/&gt;&lt;/object&gt;&lt;object type=&quot;3&quot; unique_id=&quot;10031&quot;&gt;&lt;property id=&quot;20148&quot; value=&quot;5&quot;/&gt;&lt;property id=&quot;20300&quot; value=&quot;Slide 21 - &amp;quot;Title II and Title III:  Transportation&amp;quot;&quot;/&gt;&lt;property id=&quot;20307&quot; value=&quot;268&quot;/&gt;&lt;/object&gt;&lt;object type=&quot;3&quot; unique_id=&quot;10032&quot;&gt;&lt;property id=&quot;20148&quot; value=&quot;5&quot;/&gt;&lt;property id=&quot;20300&quot; value=&quot;Slide 22 - &amp;quot;More ON Public Accommodations&amp;quot;&quot;/&gt;&lt;property id=&quot;20307&quot; value=&quot;266&quot;/&gt;&lt;/object&gt;&lt;object type=&quot;3&quot; unique_id=&quot;10033&quot;&gt;&lt;property id=&quot;20148&quot; value=&quot;5&quot;/&gt;&lt;property id=&quot;20300&quot; value=&quot;Slide 23 - &amp;quot;  TITLE IV:  Telecommunications&amp;quot;&quot;/&gt;&lt;property id=&quot;20307&quot; value=&quot;267&quot;/&gt;&lt;/object&gt;&lt;object type=&quot;3&quot; unique_id=&quot;10034&quot;&gt;&lt;property id=&quot;20148&quot; value=&quot;5&quot;/&gt;&lt;property id=&quot;20300&quot; value=&quot;Slide 24 - &amp;quot;Title V: Miscellaneous Provisions&amp;quot;&quot;/&gt;&lt;property id=&quot;20307&quot; value=&quot;269&quot;/&gt;&lt;/object&gt;&lt;object type=&quot;3&quot; unique_id=&quot;10035&quot;&gt;&lt;property id=&quot;20148&quot; value=&quot;5&quot;/&gt;&lt;property id=&quot;20300&quot; value=&quot;Slide 25 - &amp;quot;Americans with Disabilities Act Amendments Act (ADAAA) of 2008&amp;quot;&quot;/&gt;&lt;property id=&quot;20307&quot; value=&quot;280&quot;/&gt;&lt;/object&gt;&lt;object type=&quot;3&quot; unique_id=&quot;10037&quot;&gt;&lt;property id=&quot;20148&quot; value=&quot;5&quot;/&gt;&lt;property id=&quot;20300&quot; value=&quot;Slide 27 - &amp;quot;ADAAA&amp;quot;&quot;/&gt;&lt;property id=&quot;20307&quot; value=&quot;318&quot;/&gt;&lt;/object&gt;&lt;object type=&quot;3&quot; unique_id=&quot;10038&quot;&gt;&lt;property id=&quot;20148&quot; value=&quot;5&quot;/&gt;&lt;property id=&quot;20300&quot; value=&quot;Slide 28 - &amp;quot;ADAAA Major Life Activities&amp;quot;&quot;/&gt;&lt;property id=&quot;20307&quot; value=&quot;371&quot;/&gt;&lt;/object&gt;&lt;object type=&quot;3&quot; unique_id=&quot;10039&quot;&gt;&lt;property id=&quot;20148&quot; value=&quot;5&quot;/&gt;&lt;property id=&quot;20300&quot; value=&quot;Slide 29 - &amp;quot;“Major Life Activities” also include the operation of major bodily functions including but not limited to: &amp;quot;&quot;/&gt;&lt;property id=&quot;20307&quot; value=&quot;370&quot;/&gt;&lt;/object&gt;&lt;object type=&quot;3&quot; unique_id=&quot;10040&quot;&gt;&lt;property id=&quot;20148&quot; value=&quot;5&quot;/&gt;&lt;property id=&quot;20300&quot; value=&quot;Slide 30 - &amp;quot;ADA  Specific Requirements&amp;quot;&quot;/&gt;&lt;property id=&quot;20307&quot; value=&quot;391&quot;/&gt;&lt;/object&gt;&lt;object type=&quot;3&quot; unique_id=&quot;10041&quot;&gt;&lt;property id=&quot;20148&quot; value=&quot;5&quot;/&gt;&lt;property id=&quot;20300&quot; value=&quot;Slide 31 - &amp;quot;ADA  Specific Requirements&amp;quot;&quot;/&gt;&lt;property id=&quot;20307&quot; value=&quot;387&quot;/&gt;&lt;/object&gt;&lt;object type=&quot;3&quot; unique_id=&quot;10042&quot;&gt;&lt;property id=&quot;20148&quot; value=&quot;5&quot;/&gt;&lt;property id=&quot;20300&quot; value=&quot;Slide 32 - &amp;quot;Examples of ADA Violations&amp;quot;&quot;/&gt;&lt;property id=&quot;20307&quot; value=&quot;376&quot;/&gt;&lt;/object&gt;&lt;object type=&quot;3&quot; unique_id=&quot;10046&quot;&gt;&lt;property id=&quot;20148&quot; value=&quot;5&quot;/&gt;&lt;property id=&quot;20300&quot; value=&quot;Slide 34 - &amp;quot;Breaking Barriers:  Telecommunications&amp;quot;&quot;/&gt;&lt;property id=&quot;20307&quot; value=&quot;347&quot;/&gt;&lt;/object&gt;&lt;object type=&quot;3&quot; unique_id=&quot;10047&quot;&gt;&lt;property id=&quot;20148&quot; value=&quot;5&quot;/&gt;&lt;property id=&quot;20300&quot; value=&quot;Slide 35 - &amp;quot; Breaking Barriers:  Telecommunications &amp;quot;&quot;/&gt;&lt;property id=&quot;20307&quot; value=&quot;352&quot;/&gt;&lt;/object&gt;&lt;object type=&quot;3&quot; unique_id=&quot;10049&quot;&gt;&lt;property id=&quot;20148&quot; value=&quot;5&quot;/&gt;&lt;property id=&quot;20300&quot; value=&quot;Slide 36 - &amp;quot;Breaking Barriers:  EMPLOYMENT&amp;quot;&quot;/&gt;&lt;property id=&quot;20307&quot; value=&quot;397&quot;/&gt;&lt;/object&gt;&lt;object type=&quot;3&quot; unique_id=&quot;10050&quot;&gt;&lt;property id=&quot;20148&quot; value=&quot;5&quot;/&gt;&lt;property id=&quot;20300&quot; value=&quot;Slide 38 - &amp;quot;Breaking Barriers:  Programs and Services&amp;quot;&quot;/&gt;&lt;property id=&quot;20307&quot; value=&quot;398&quot;/&gt;&lt;/object&gt;&lt;object type=&quot;3&quot; unique_id=&quot;10051&quot;&gt;&lt;property id=&quot;20148&quot; value=&quot;5&quot;/&gt;&lt;property id=&quot;20300&quot; value=&quot;Slide 39 - &amp;quot;Breaking Barriers &amp;quot;&quot;/&gt;&lt;property id=&quot;20307&quot; value=&quot;400&quot;/&gt;&lt;/object&gt;&lt;object type=&quot;3&quot; unique_id=&quot;10052&quot;&gt;&lt;property id=&quot;20148&quot; value=&quot;5&quot;/&gt;&lt;property id=&quot;20300&quot; value=&quot;Slide 40 - &amp;quot;Opening Doors - DIDD Services&amp;quot;&quot;/&gt;&lt;property id=&quot;20307&quot; value=&quot;399&quot;/&gt;&lt;/object&gt;&lt;object type=&quot;3&quot; unique_id=&quot;10053&quot;&gt;&lt;property id=&quot;20148&quot; value=&quot;5&quot;/&gt;&lt;property id=&quot;20300&quot; value=&quot;Slide 41 - &amp;quot;Opening Doors:  DIDD Services&amp;quot;&quot;/&gt;&lt;property id=&quot;20307&quot; value=&quot;378&quot;/&gt;&lt;/object&gt;&lt;object type=&quot;3&quot; unique_id=&quot;10054&quot;&gt;&lt;property id=&quot;20148&quot; value=&quot;5&quot;/&gt;&lt;property id=&quot;20300&quot; value=&quot;Slide 42 - &amp;quot;Opening Doors:  DIDD Services&amp;quot;&quot;/&gt;&lt;property id=&quot;20307&quot; value=&quot;379&quot;/&gt;&lt;/object&gt;&lt;object type=&quot;3&quot; unique_id=&quot;10055&quot;&gt;&lt;property id=&quot;20148&quot; value=&quot;5&quot;/&gt;&lt;property id=&quot;20300&quot; value=&quot;Slide 43 - &amp;quot;Opening Doors:  DIDD Services&amp;quot;&quot;/&gt;&lt;property id=&quot;20307&quot; value=&quot;380&quot;/&gt;&lt;/object&gt;&lt;object type=&quot;3&quot; unique_id=&quot;10056&quot;&gt;&lt;property id=&quot;20148&quot; value=&quot;5&quot;/&gt;&lt;property id=&quot;20300&quot; value=&quot;Slide 44 - &amp;quot;Tennessee Department of  Intellectual and Developmental Disabilities &amp;quot;&quot;/&gt;&lt;property id=&quot;20307&quot; value=&quot;279&quot;/&gt;&lt;/object&gt;&lt;object type=&quot;3&quot; unique_id=&quot;10113&quot;&gt;&lt;property id=&quot;20148&quot; value=&quot;5&quot;/&gt;&lt;property id=&quot;20300&quot; value=&quot;Slide 3 - &amp;quot;course Objectives&amp;quot;&quot;/&gt;&lt;property id=&quot;20307&quot; value=&quot;404&quot;/&gt;&lt;/object&gt;&lt;object type=&quot;3&quot; unique_id=&quot;10114&quot;&gt;&lt;property id=&quot;20148&quot; value=&quot;5&quot;/&gt;&lt;property id=&quot;20300&quot; value=&quot;Slide 9 - &amp;quot;Disability Laws&amp;quot;&quot;/&gt;&lt;property id=&quot;20307&quot; value=&quot;402&quot;/&gt;&lt;/object&gt;&lt;object type=&quot;3&quot; unique_id=&quot;10115&quot;&gt;&lt;property id=&quot;20148&quot; value=&quot;5&quot;/&gt;&lt;property id=&quot;20300&quot; value=&quot;Slide 12 - &amp;quot;Rehabilitation Act of 1973&amp;quot;&quot;/&gt;&lt;property id=&quot;20307&quot; value=&quot;403&quot;/&gt;&lt;/object&gt;&lt;object type=&quot;3&quot; unique_id=&quot;10116&quot;&gt;&lt;property id=&quot;20148&quot; value=&quot;5&quot;/&gt;&lt;property id=&quot;20300&quot; value=&quot;Slide 13 - &amp;quot;Rehabilitation Act of 1973&amp;quot;&quot;/&gt;&lt;property id=&quot;20307&quot; value=&quot;410&quot;/&gt;&lt;/object&gt;&lt;object type=&quot;3&quot; unique_id=&quot;10117&quot;&gt;&lt;property id=&quot;20148&quot; value=&quot;5&quot;/&gt;&lt;property id=&quot;20300&quot; value=&quot;Slide 26 - &amp;quot;ADAAA&amp;quot;&quot;/&gt;&lt;property id=&quot;20307&quot; value=&quot;407&quot;/&gt;&lt;/object&gt;&lt;object type=&quot;3&quot; unique_id=&quot;10118&quot;&gt;&lt;property id=&quot;20148&quot; value=&quot;5&quot;/&gt;&lt;property id=&quot;20300&quot; value=&quot;Slide 33 - &amp;quot;Breaking barriers  Opening Doors &amp;quot;&quot;/&gt;&lt;property id=&quot;20307&quot; value=&quot;409&quot;/&gt;&lt;/object&gt;&lt;object type=&quot;3&quot; unique_id=&quot;10119&quot;&gt;&lt;property id=&quot;20148&quot; value=&quot;5&quot;/&gt;&lt;property id=&quot;20300&quot; value=&quot;Slide 37 - &amp;quot;Breaking Barriers: EMPLOYMENT&amp;quot;&quot;/&gt;&lt;property id=&quot;20307&quot; value=&quot;412&quot;/&gt;&lt;/object&gt;&lt;/object&gt;&lt;object type=&quot;8&quot; unique_id=&quot;10112&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DUMMYTAG" val="&lt;DummyForForceWrite&gt;&lt;/DummyForForceWrite&gt;"/>
  <p:tag name="HTML_SHAPEINFO" val="&lt;ThreeDShapeInfo&gt;&lt;uuid val=&quot;{AD4E3045-45A1-4FEC-A0FC-0FE29D03C447}&quot;/&gt;&lt;isInvalidForFieldText val=&quot;0&quot;/&gt;&lt;Image&gt;&lt;filename val=&quot;C:\Users\dd01044.NET\AppData\Local\Temp\CP701667740438Session\CPTrustFolder701667740501\PPTImport701680811575\data\asimages\{AD4E3045-45A1-4FEC-A0FC-0FE29D03C447}_1.png&quot;/&gt;&lt;left val=&quot;72&quot;/&gt;&lt;top val=&quot;-10&quot;/&gt;&lt;width val=&quot;817&quot;/&gt;&lt;height val=&quot;276&quot;/&gt;&lt;hasText val=&quot;1&quot;/&gt;&lt;/Image&gt;&lt;/ThreeDShapeInfo&gt;"/>
  <p:tag name="PRESENTER_SHAPETEXTINFO" val="&lt;ShapeTextInfo&gt;&lt;TableIndex row=&quot;-1&quot; col=&quot;-1&quot;&gt;&lt;linesCount val=&quot;6&quot;/&gt;&lt;lineCharCount val=&quot;10&quot;/&gt;&lt;lineCharCount val=&quot;28&quot;/&gt;&lt;lineCharCount val=&quot;33&quot;/&gt;&lt;lineCharCount val=&quot;38&quot;/&gt;&lt;lineCharCount val=&quot;37&quot;/&gt;&lt;lineCharCount val=&quot;19&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DUMMYTAG" val="&lt;DummyForForceWrite&gt;&lt;/DummyForForceWrite&gt;"/>
</p:tagLst>
</file>

<file path=ppt/tags/tag15.xml><?xml version="1.0" encoding="utf-8"?>
<p:tagLst xmlns:a="http://schemas.openxmlformats.org/drawingml/2006/main" xmlns:r="http://schemas.openxmlformats.org/officeDocument/2006/relationships" xmlns:p="http://schemas.openxmlformats.org/presentationml/2006/main">
  <p:tag name="PRESENTER_DUMMYTAG" val="&lt;DummyForForceWrite&gt;&lt;/DummyForForceWrite&gt;"/>
</p:tagLst>
</file>

<file path=ppt/tags/tag16.xml><?xml version="1.0" encoding="utf-8"?>
<p:tagLst xmlns:a="http://schemas.openxmlformats.org/drawingml/2006/main" xmlns:r="http://schemas.openxmlformats.org/officeDocument/2006/relationships" xmlns:p="http://schemas.openxmlformats.org/presentationml/2006/main">
  <p:tag name="PRESENTER_DUMMYTAG" val="&lt;DummyForForceWrite&gt;&lt;/DummyForForceWrite&gt;"/>
  <p:tag name="PRESENTER_SHAPETEXTINFO" val="&lt;ShapeTextInfo&gt;&lt;TableIndex row=&quot;-1&quot; col=&quot;-1&quot;&gt;&lt;linesCount val=&quot;0&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DUMMYTAG" val="&lt;DummyForForceWrite&gt;&lt;/DummyForForceWrite&gt;"/>
</p:tagLst>
</file>

<file path=ppt/tags/tag18.xml><?xml version="1.0" encoding="utf-8"?>
<p:tagLst xmlns:a="http://schemas.openxmlformats.org/drawingml/2006/main" xmlns:r="http://schemas.openxmlformats.org/officeDocument/2006/relationships" xmlns:p="http://schemas.openxmlformats.org/presentationml/2006/main">
  <p:tag name="PRESENTER_DUMMYTAG" val="&lt;DummyForForceWrite&gt;&lt;/DummyForForceWrite&gt;"/>
</p:tagLst>
</file>

<file path=ppt/tags/tag19.xml><?xml version="1.0" encoding="utf-8"?>
<p:tagLst xmlns:a="http://schemas.openxmlformats.org/drawingml/2006/main" xmlns:r="http://schemas.openxmlformats.org/officeDocument/2006/relationships" xmlns:p="http://schemas.openxmlformats.org/presentationml/2006/main">
  <p:tag name="PRESENTER_DUMMYTAG" val="&lt;DummyForForceWrite&gt;&lt;/DummyForForceWrite&gt;"/>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HTML_SHAPEINFO" val="&lt;ThreeDShapeInfo&gt;&lt;uuid val=&quot;{18B7CF5A-16A9-44EE-9849-21044B6F6184}&quot;/&gt;&lt;isInvalidForFieldText val=&quot;0&quot;/&gt;&lt;Image&gt;&lt;filename val=&quot;C:\Users\dd01044.NET\AppData\Local\Temp\CP701667740438Session\CPTrustFolder701667740501\PPTImport701680811575\data\asimages\{18B7CF5A-16A9-44EE-9849-21044B6F6184}_2.png&quot;/&gt;&lt;left val=&quot;128&quot;/&gt;&lt;top val=&quot;176&quot;/&gt;&lt;width val=&quot;755&quot;/&gt;&lt;height val=&quot;356&quot;/&gt;&lt;hasText val=&quot;1&quot;/&gt;&lt;/Image&gt;&lt;/ThreeDShapeInfo&gt;"/>
  <p:tag name="PRESENTER_SHAPETEXTINFO" val="&lt;ShapeTextInfo&gt;&lt;TableIndex row=&quot;-1&quot; col=&quot;-1&quot;&gt;&lt;linesCount val=&quot;12&quot;/&gt;&lt;lineCharCount val=&quot;1&quot;/&gt;&lt;lineCharCount val=&quot;1&quot;/&gt;&lt;lineCharCount val=&quot;1&quot;/&gt;&lt;lineCharCount val=&quot;60&quot;/&gt;&lt;lineCharCount val=&quot;69&quot;/&gt;&lt;lineCharCount val=&quot;64&quot;/&gt;&lt;lineCharCount val=&quot;66&quot;/&gt;&lt;lineCharCount val=&quot;64&quot;/&gt;&lt;lineCharCount val=&quot;55&quot;/&gt;&lt;lineCharCount val=&quot;39&quot;/&gt;&lt;lineCharCount val=&quot;69&quot;/&gt;&lt;lineCharCount val=&quot;28&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HTML_SHAPEINFO" val="&lt;ThreeDShapeInfo&gt;&lt;uuid val=&quot;{54A5B9C1-875A-4D23-9C63-A35C7BC84A86}&quot;/&gt;&lt;isInvalidForFieldText val=&quot;0&quot;/&gt;&lt;Image&gt;&lt;filename val=&quot;C:\Users\dd01044.NET\AppData\Local\Temp\CP701667740438Session\CPTrustFolder701667740501\PPTImport701680811575\data\asimages\{54A5B9C1-875A-4D23-9C63-A35C7BC84A86}_5.png&quot;/&gt;&lt;left val=&quot;0&quot;/&gt;&lt;top val=&quot;0&quot;/&gt;&lt;width val=&quot;961&quot;/&gt;&lt;height val=&quot;140&quot;/&gt;&lt;hasText val=&quot;1&quot;/&gt;&lt;/Image&gt;&lt;/ThreeDShapeInfo&gt;"/>
  <p:tag name="PRESENTER_SHAPETEXTINFO" val="&lt;ShapeTextInfo&gt;&lt;TableIndex row=&quot;-1&quot; col=&quot;-1&quot;&gt;&lt;linesCount val=&quot;1&quot;/&gt;&lt;lineCharCount val=&quot;25&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HTML_SHAPEINFO" val="&lt;ThreeDShapeInfo&gt;&lt;uuid val=&quot;{544D68D2-E96C-4573-8514-999851EAE117}&quot;/&gt;&lt;isInvalidForFieldText val=&quot;0&quot;/&gt;&lt;Image&gt;&lt;filename val=&quot;C:\Users\dd01044.NET\AppData\Local\Temp\CP701667740438Session\CPTrustFolder701667740501\PPTImport701680811575\data\asimages\{544D68D2-E96C-4573-8514-999851EAE117}_6.png&quot;/&gt;&lt;left val=&quot;72&quot;/&gt;&lt;top val=&quot;64&quot;/&gt;&lt;width val=&quot;817&quot;/&gt;&lt;height val=&quot;132&quot;/&gt;&lt;hasText val=&quot;1&quot;/&gt;&lt;/Image&gt;&lt;/ThreeDShapeInfo&gt;"/>
  <p:tag name="PRESENTER_SHAPETEXTINFO" val="&lt;ShapeTextInfo&gt;&lt;TableIndex row=&quot;-1&quot; col=&quot;-1&quot;&gt;&lt;linesCount val=&quot;1&quot;/&gt;&lt;lineCharCount val=&quot;24&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HTML_SHAPEINFO" val="&lt;ThreeDShapeInfo&gt;&lt;uuid val=&quot;{ADC507D8-FA91-43CE-A239-23C656CA6AB6}&quot;/&gt;&lt;isInvalidForFieldText val=&quot;0&quot;/&gt;&lt;Image&gt;&lt;filename val=&quot;C:\Users\dd01044.NET\AppData\Local\Temp\CP701667740438Session\CPTrustFolder701667740501\PPTImport701680811575\data\asimages\{ADC507D8-FA91-43CE-A239-23C656CA6AB6}_6.png&quot;/&gt;&lt;left val=&quot;72&quot;/&gt;&lt;top val=&quot;198&quot;/&gt;&lt;width val=&quot;835&quot;/&gt;&lt;height val=&quot;443&quot;/&gt;&lt;hasText val=&quot;1&quot;/&gt;&lt;/Image&gt;&lt;/ThreeDShapeInfo&gt;"/>
  <p:tag name="PRESENTER_SHAPETEXTINFO" val="&lt;ShapeTextInfo&gt;&lt;TableIndex row=&quot;-1&quot; col=&quot;-1&quot;&gt;&lt;linesCount val=&quot;5&quot;/&gt;&lt;lineCharCount val=&quot;47&quot;/&gt;&lt;lineCharCount val=&quot;41&quot;/&gt;&lt;lineCharCount val=&quot;39&quot;/&gt;&lt;lineCharCount val=&quot;46&quot;/&gt;&lt;lineCharCount val=&quot;33&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HTML_SHAPEINFO" val="&lt;ThreeDShapeInfo&gt;&lt;uuid val=&quot;{F60BBFAF-7E6F-4114-9AA0-8FB949FB8FC4}&quot;/&gt;&lt;isInvalidForFieldText val=&quot;0&quot;/&gt;&lt;Image&gt;&lt;filename val=&quot;C:\Users\dd01044.NET\AppData\Local\Temp\CP701667740438Session\CPTrustFolder701667740501\PPTImport701680811575\data\asimages\{F60BBFAF-7E6F-4114-9AA0-8FB949FB8FC4}_7.png&quot;/&gt;&lt;left val=&quot;72&quot;/&gt;&lt;top val=&quot;48&quot;/&gt;&lt;width val=&quot;817&quot;/&gt;&lt;height val=&quot;113&quot;/&gt;&lt;hasText val=&quot;1&quot;/&gt;&lt;/Image&gt;&lt;/ThreeDShapeInfo&gt;"/>
  <p:tag name="PRESENTER_SHAPETEXTINFO" val="&lt;ShapeTextInfo&gt;&lt;TableIndex row=&quot;-1&quot; col=&quot;-1&quot;&gt;&lt;linesCount val=&quot;1&quot;/&gt;&lt;lineCharCount val=&quot;24&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INFO" val="&lt;ThreeDShapeInfo&gt;&lt;uuid val=&quot;{7F675F87-E324-4E93-A107-1D60D21714FD}&quot;/&gt;&lt;isInvalidForFieldText val=&quot;0&quot;/&gt;&lt;Image&gt;&lt;filename val=&quot;C:\Users\dd01044.NET\AppData\Local\Temp\CP701667740438Session\CPTrustFolder701667740501\PPTImport701680811575\data\asimages\{7F675F87-E324-4E93-A107-1D60D21714FD}_7.png&quot;/&gt;&lt;left val=&quot;36&quot;/&gt;&lt;top val=&quot;136&quot;/&gt;&lt;width val=&quot;500&quot;/&gt;&lt;height val=&quot;505&quot;/&gt;&lt;hasText val=&quot;1&quot;/&gt;&lt;/Image&gt;&lt;/ThreeDShapeInfo&gt;"/>
  <p:tag name="PRESENTER_SHAPETEXTINFO" val="&lt;ShapeTextInfo&gt;&lt;TableIndex row=&quot;-1&quot; col=&quot;-1&quot;&gt;&lt;linesCount val=&quot;13&quot;/&gt;&lt;lineCharCount val=&quot;1&quot;/&gt;&lt;lineCharCount val=&quot;25&quot;/&gt;&lt;lineCharCount val=&quot;25&quot;/&gt;&lt;lineCharCount val=&quot;30&quot;/&gt;&lt;lineCharCount val=&quot;19&quot;/&gt;&lt;lineCharCount val=&quot;12&quot;/&gt;&lt;lineCharCount val=&quot;27&quot;/&gt;&lt;lineCharCount val=&quot;23&quot;/&gt;&lt;lineCharCount val=&quot;27&quot;/&gt;&lt;lineCharCount val=&quot;27&quot;/&gt;&lt;lineCharCount val=&quot;27&quot;/&gt;&lt;lineCharCount val=&quot;18&quot;/&gt;&lt;lineCharCount val=&quot;13&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HTML_SHAPEINFO" val="&lt;ThreeDShapeInfo&gt;&lt;uuid val=&quot;{F8BAD550-1F1B-48D4-B6FD-C3843B9C229E}&quot;/&gt;&lt;isInvalidForFieldText val=&quot;0&quot;/&gt;&lt;Image&gt;&lt;filename val=&quot;C:\Users\dd01044.NET\AppData\Local\Temp\CP701667740438Session\CPTrustFolder701667740501\PPTImport701680811575\data\asimages\{F8BAD550-1F1B-48D4-B6FD-C3843B9C229E}_12.png&quot;/&gt;&lt;left val=&quot;72&quot;/&gt;&lt;top val=&quot;64&quot;/&gt;&lt;width val=&quot;817&quot;/&gt;&lt;height val=&quot;132&quot;/&gt;&lt;hasText val=&quot;1&quot;/&gt;&lt;/Image&gt;&lt;/ThreeDShapeInfo&gt;"/>
  <p:tag name="PRESENTER_SHAPETEXTINFO" val="&lt;ShapeTextInfo&gt;&lt;TableIndex row=&quot;-1&quot; col=&quot;-1&quot;&gt;&lt;linesCount val=&quot;1&quot;/&gt;&lt;lineCharCount val=&quot;25&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HTML_SHAPEINFO" val="&lt;ThreeDShapeInfo&gt;&lt;uuid val=&quot;{06596D03-C5C2-4E2F-A9F0-69FCDA908F10}&quot;/&gt;&lt;isInvalidForFieldText val=&quot;0&quot;/&gt;&lt;Image&gt;&lt;filename val=&quot;C:\Users\dd01044.NET\AppData\Local\Temp\CP701667740438Session\CPTrustFolder701667740501\PPTImport701680811575\data\asimages\{06596D03-C5C2-4E2F-A9F0-69FCDA908F10}_12.png&quot;/&gt;&lt;left val=&quot;72&quot;/&gt;&lt;top val=&quot;171&quot;/&gt;&lt;width val=&quot;850&quot;/&gt;&lt;height val=&quot;477&quot;/&gt;&lt;hasText val=&quot;1&quot;/&gt;&lt;/Image&gt;&lt;/ThreeDShapeInfo&gt;"/>
  <p:tag name="PRESENTER_SHAPETEXTINFO" val="&lt;ShapeTextInfo&gt;&lt;TableIndex row=&quot;-1&quot; col=&quot;-1&quot;&gt;&lt;linesCount val=&quot;16&quot;/&gt;&lt;lineCharCount val=&quot;66&quot;/&gt;&lt;lineCharCount val=&quot;60&quot;/&gt;&lt;lineCharCount val=&quot;1&quot;/&gt;&lt;lineCharCount val=&quot;60&quot;/&gt;&lt;lineCharCount val=&quot;55&quot;/&gt;&lt;lineCharCount val=&quot;15&quot;/&gt;&lt;lineCharCount val=&quot;1&quot;/&gt;&lt;lineCharCount val=&quot;61&quot;/&gt;&lt;lineCharCount val=&quot;59&quot;/&gt;&lt;lineCharCount val=&quot;60&quot;/&gt;&lt;lineCharCount val=&quot;38&quot;/&gt;&lt;lineCharCount val=&quot;38&quot;/&gt;&lt;lineCharCount val=&quot;1&quot;/&gt;&lt;lineCharCount val=&quot;1&quot;/&gt;&lt;lineCharCount val=&quot;1&quot;/&gt;&lt;lineCharCount val=&quot;163&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HTML_SHAPEINFO" val="&lt;ThreeDShapeInfo&gt;&lt;uuid val=&quot;{38D47085-D739-4EAC-90DB-E97ACFE3BEDE}&quot;/&gt;&lt;isInvalidForFieldText val=&quot;0&quot;/&gt;&lt;Image&gt;&lt;filename val=&quot;C:\Users\dd01044.NET\AppData\Local\Temp\CP701667740438Session\CPTrustFolder701667740501\PPTImport701680811575\data\asimages\{38D47085-D739-4EAC-90DB-E97ACFE3BEDE}_13.png&quot;/&gt;&lt;left val=&quot;48&quot;/&gt;&lt;top val=&quot;15&quot;/&gt;&lt;width val=&quot;865&quot;/&gt;&lt;height val=&quot;125&quot;/&gt;&lt;hasText val=&quot;1&quot;/&gt;&lt;/Image&gt;&lt;/ThreeDShapeInfo&gt;"/>
  <p:tag name="PRESENTER_SHAPETEXTINFO" val="&lt;ShapeTextInfo&gt;&lt;TableIndex row=&quot;-1&quot; col=&quot;-1&quot;&gt;&lt;linesCount val=&quot;1&quot;/&gt;&lt;lineCharCount val=&quot;15&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HTML_SHAPEINFO" val="&lt;ThreeDShapeInfo&gt;&lt;uuid val=&quot;{5870CE65-61F7-4C73-90F6-8FD08F328BD3}&quot;/&gt;&lt;isInvalidForFieldText val=&quot;0&quot;/&gt;&lt;Image&gt;&lt;filename val=&quot;C:\Users\dd01044.NET\AppData\Local\Temp\CP701667740438Session\CPTrustFolder701667740501\PPTImport701680811575\data\asimages\{5870CE65-61F7-4C73-90F6-8FD08F328BD3}_13.png&quot;/&gt;&lt;left val=&quot;48&quot;/&gt;&lt;top val=&quot;100&quot;/&gt;&lt;width val=&quot;482&quot;/&gt;&lt;height val=&quot;604&quot;/&gt;&lt;hasText val=&quot;1&quot;/&gt;&lt;/Image&gt;&lt;/ThreeDShapeInfo&gt;"/>
  <p:tag name="PRESENTER_SHAPETEXTINFO" val="&lt;ShapeTextInfo&gt;&lt;TableIndex row=&quot;-1&quot; col=&quot;-1&quot;&gt;&lt;linesCount val=&quot;21&quot;/&gt;&lt;lineCharCount val=&quot;38&quot;/&gt;&lt;lineCharCount val=&quot;37&quot;/&gt;&lt;lineCharCount val=&quot;38&quot;/&gt;&lt;lineCharCount val=&quot;38&quot;/&gt;&lt;lineCharCount val=&quot;35&quot;/&gt;&lt;lineCharCount val=&quot;29&quot;/&gt;&lt;lineCharCount val=&quot;26&quot;/&gt;&lt;lineCharCount val=&quot;1&quot;/&gt;&lt;lineCharCount val=&quot;42&quot;/&gt;&lt;lineCharCount val=&quot;38&quot;/&gt;&lt;lineCharCount val=&quot;38&quot;/&gt;&lt;lineCharCount val=&quot;36&quot;/&gt;&lt;lineCharCount val=&quot;36&quot;/&gt;&lt;lineCharCount val=&quot;39&quot;/&gt;&lt;lineCharCount val=&quot;32&quot;/&gt;&lt;lineCharCount val=&quot;1&quot;/&gt;&lt;lineCharCount val=&quot;47&quot;/&gt;&lt;lineCharCount val=&quot;39&quot;/&gt;&lt;lineCharCount val=&quot;37&quot;/&gt;&lt;lineCharCount val=&quot;39&quot;/&gt;&lt;lineCharCount val=&quot;13&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HTML_SHAPEINFO" val="&lt;ThreeDShapeInfo&gt;&lt;uuid val=&quot;{B1452BB9-D2CE-4488-B4DF-BA8516BF63F7}&quot;/&gt;&lt;isInvalidForFieldText val=&quot;0&quot;/&gt;&lt;Image&gt;&lt;filename val=&quot;C:\Users\dd01044.NET\AppData\Local\Temp\CP701667740438Session\CPTrustFolder701667740501\PPTImport701680811575\data\asimages\{B1452BB9-D2CE-4488-B4DF-BA8516BF63F7}_41.png&quot;/&gt;&lt;left val=&quot;72&quot;/&gt;&lt;top val=&quot;64&quot;/&gt;&lt;width val=&quot;817&quot;/&gt;&lt;height val=&quot;132&quot;/&gt;&lt;hasText val=&quot;1&quot;/&gt;&lt;/Image&gt;&lt;/ThreeDShapeInfo&gt;"/>
  <p:tag name="PRESENTER_SHAPETEXTINFO" val="&lt;ShapeTextInfo&gt;&lt;TableIndex row=&quot;-1&quot; col=&quot;-1&quot;&gt;&lt;linesCount val=&quot;1&quot;/&gt;&lt;lineCharCount val=&quot;26&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HTML_SHAPEINFO" val="&lt;ThreeDShapeInfo&gt;&lt;uuid val=&quot;{302B4756-20C7-4C23-8488-1E96FA996B6D}&quot;/&gt;&lt;isInvalidForFieldText val=&quot;0&quot;/&gt;&lt;Image&gt;&lt;filename val=&quot;C:\Users\dd01044.NET\AppData\Local\Temp\CP701667740438Session\CPTrustFolder701667740501\PPTImport701680811575\data\asimages\{302B4756-20C7-4C23-8488-1E96FA996B6D}_14.png&quot;/&gt;&lt;left val=&quot;72&quot;/&gt;&lt;top val=&quot;64&quot;/&gt;&lt;width val=&quot;817&quot;/&gt;&lt;height val=&quot;132&quot;/&gt;&lt;hasText val=&quot;1&quot;/&gt;&lt;/Image&gt;&lt;/ThreeDShapeInfo&gt;"/>
  <p:tag name="PRESENTER_SHAPETEXTINFO" val="&lt;ShapeTextInfo&gt;&lt;TableIndex row=&quot;-1&quot; col=&quot;-1&quot;&gt;&lt;linesCount val=&quot;1&quot;/&gt;&lt;lineCharCount val=&quot;15&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HTML_SHAPEINFO" val="&lt;ThreeDShapeInfo&gt;&lt;uuid val=&quot;{B2FE7153-E2F4-4CDC-B324-FE975367E41A}&quot;/&gt;&lt;isInvalidForFieldText val=&quot;0&quot;/&gt;&lt;Image&gt;&lt;filename val=&quot;C:\Users\dd01044.NET\AppData\Local\Temp\CP701667740438Session\CPTrustFolder701667740501\PPTImport701680811575\data\asimages\{B2FE7153-E2F4-4CDC-B324-FE975367E41A}_14.png&quot;/&gt;&lt;left val=&quot;72&quot;/&gt;&lt;top val=&quot;198&quot;/&gt;&lt;width val=&quot;819&quot;/&gt;&lt;height val=&quot;443&quot;/&gt;&lt;hasText val=&quot;1&quot;/&gt;&lt;/Image&gt;&lt;/ThreeDShapeInfo&gt;"/>
  <p:tag name="PRESENTER_SHAPETEXTINFO" val="&lt;ShapeTextInfo&gt;&lt;TableIndex row=&quot;-1&quot; col=&quot;-1&quot;&gt;&lt;linesCount val=&quot;6&quot;/&gt;&lt;lineCharCount val=&quot;43&quot;/&gt;&lt;lineCharCount val=&quot;40&quot;/&gt;&lt;lineCharCount val=&quot;43&quot;/&gt;&lt;lineCharCount val=&quot;45&quot;/&gt;&lt;lineCharCount val=&quot;44&quot;/&gt;&lt;lineCharCount val=&quot;2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HTML_SHAPEINFO" val="&lt;ThreeDShapeInfo&gt;&lt;uuid val=&quot;{C405CF78-6522-4791-B224-FA7E3AECD725}&quot;/&gt;&lt;isInvalidForFieldText val=&quot;0&quot;/&gt;&lt;Image&gt;&lt;filename val=&quot;C:\Users\dd01044.NET\AppData\Local\Temp\CP701667740438Session\CPTrustFolder701667740501\PPTImport701680811575\data\asimages\{C405CF78-6522-4791-B224-FA7E3AECD725}_16.png&quot;/&gt;&lt;left val=&quot;72&quot;/&gt;&lt;top val=&quot;64&quot;/&gt;&lt;width val=&quot;817&quot;/&gt;&lt;height val=&quot;132&quot;/&gt;&lt;hasText val=&quot;1&quot;/&gt;&lt;/Image&gt;&lt;/ThreeDShapeInfo&gt;"/>
  <p:tag name="PRESENTER_SHAPETEXTINFO" val="&lt;ShapeTextInfo&gt;&lt;TableIndex row=&quot;-1&quot; col=&quot;-1&quot;&gt;&lt;linesCount val=&quot;1&quot;/&gt;&lt;lineCharCount val=&quot;15&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HTML_SHAPEINFO" val="&lt;ThreeDShapeInfo&gt;&lt;uuid val=&quot;{65D80EA2-2EC4-49A7-9B4C-CC724A2D6B27}&quot;/&gt;&lt;isInvalidForFieldText val=&quot;0&quot;/&gt;&lt;Image&gt;&lt;filename val=&quot;C:\Users\dd01044.NET\AppData\Local\Temp\CP701667740438Session\CPTrustFolder701667740501\PPTImport701680811575\data\asimages\{65D80EA2-2EC4-49A7-9B4C-CC724A2D6B27}_16.png&quot;/&gt;&lt;left val=&quot;72&quot;/&gt;&lt;top val=&quot;198&quot;/&gt;&lt;width val=&quot;817&quot;/&gt;&lt;height val=&quot;452&quot;/&gt;&lt;hasText val=&quot;1&quot;/&gt;&lt;/Image&gt;&lt;/ThreeDShapeInfo&gt;"/>
  <p:tag name="PRESENTER_SHAPETEXTINFO" val="&lt;ShapeTextInfo&gt;&lt;TableIndex row=&quot;-1&quot; col=&quot;-1&quot;&gt;&lt;linesCount val=&quot;8&quot;/&gt;&lt;lineCharCount val=&quot;41&quot;/&gt;&lt;lineCharCount val=&quot;45&quot;/&gt;&lt;lineCharCount val=&quot;43&quot;/&gt;&lt;lineCharCount val=&quot;38&quot;/&gt;&lt;lineCharCount val=&quot;41&quot;/&gt;&lt;lineCharCount val=&quot;40&quot;/&gt;&lt;lineCharCount val=&quot;42&quot;/&gt;&lt;lineCharCount val=&quot;37&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HTML_SHAPEINFO" val="&lt;ThreeDShapeInfo&gt;&lt;uuid val=&quot;{4FBA7A54-5F67-4B65-BFED-33614CBE161A}&quot;/&gt;&lt;isInvalidForFieldText val=&quot;0&quot;/&gt;&lt;Image&gt;&lt;filename val=&quot;C:\Users\dd01044.NET\AppData\Local\Temp\CP701667740438Session\CPTrustFolder701667740501\PPTImport701680811575\data\asimages\{4FBA7A54-5F67-4B65-BFED-33614CBE161A}_20.png&quot;/&gt;&lt;left val=&quot;72&quot;/&gt;&lt;top val=&quot;32&quot;/&gt;&lt;width val=&quot;817&quot;/&gt;&lt;height val=&quot;152&quot;/&gt;&lt;hasText val=&quot;1&quot;/&gt;&lt;/Image&gt;&lt;/ThreeDShapeInfo&gt;"/>
  <p:tag name="PRESENTER_SHAPETEXTINFO" val="&lt;ShapeTextInfo&gt;&lt;TableIndex row=&quot;-1&quot; col=&quot;-1&quot;&gt;&lt;linesCount val=&quot;2&quot;/&gt;&lt;lineCharCount val=&quot;38&quot;/&gt;&lt;lineCharCount val=&quot;20&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HTML_SHAPEINFO" val="&lt;ThreeDShapeInfo&gt;&lt;uuid val=&quot;{726645B4-F679-4B50-A709-7403C4D5E161}&quot;/&gt;&lt;isInvalidForFieldText val=&quot;0&quot;/&gt;&lt;Image&gt;&lt;filename val=&quot;C:\Users\dd01044.NET\AppData\Local\Temp\CP701667740438Session\CPTrustFolder701667740501\PPTImport701680811575\data\asimages\{726645B4-F679-4B50-A709-7403C4D5E161}_20.png&quot;/&gt;&lt;left val=&quot;64&quot;/&gt;&lt;top val=&quot;168&quot;/&gt;&lt;width val=&quot;836&quot;/&gt;&lt;height val=&quot;465&quot;/&gt;&lt;hasText val=&quot;1&quot;/&gt;&lt;/Image&gt;&lt;/ThreeDShapeInfo&gt;"/>
  <p:tag name="PRESENTER_SHAPETEXTINFO" val="&lt;ShapeTextInfo&gt;&lt;TableIndex row=&quot;-1&quot; col=&quot;-1&quot;&gt;&lt;linesCount val=&quot;14&quot;/&gt;&lt;lineCharCount val=&quot;1&quot;/&gt;&lt;lineCharCount val=&quot;54&quot;/&gt;&lt;lineCharCount val=&quot;29&quot;/&gt;&lt;lineCharCount val=&quot;1&quot;/&gt;&lt;lineCharCount val=&quot;61&quot;/&gt;&lt;lineCharCount val=&quot;62&quot;/&gt;&lt;lineCharCount val=&quot;10&quot;/&gt;&lt;lineCharCount val=&quot;1&quot;/&gt;&lt;lineCharCount val=&quot;61&quot;/&gt;&lt;lineCharCount val=&quot;49&quot;/&gt;&lt;lineCharCount val=&quot;1&quot;/&gt;&lt;lineCharCount val=&quot;49&quot;/&gt;&lt;lineCharCount val=&quot;61&quot;/&gt;&lt;lineCharCount val=&quot;33&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HTML_SHAPEINFO" val="&lt;ThreeDShapeInfo&gt;&lt;uuid val=&quot;{4731E73D-5987-42C7-8888-00FA1AADDD3B}&quot;/&gt;&lt;isInvalidForFieldText val=&quot;0&quot;/&gt;&lt;Image&gt;&lt;filename val=&quot;C:\Users\dd01044.NET\AppData\Local\Temp\CP701667740438Session\CPTrustFolder701667740501\PPTImport701680811575\data\asimages\{4731E73D-5987-42C7-8888-00FA1AADDD3B}_21.png&quot;/&gt;&lt;left val=&quot;56&quot;/&gt;&lt;top val=&quot;20&quot;/&gt;&lt;width val=&quot;865&quot;/&gt;&lt;height val=&quot;177&quot;/&gt;&lt;hasText val=&quot;1&quot;/&gt;&lt;/Image&gt;&lt;/ThreeDShapeInfo&gt;"/>
  <p:tag name="PRESENTER_SHAPETEXTINFO" val="&lt;ShapeTextInfo&gt;&lt;TableIndex row=&quot;-1&quot; col=&quot;-1&quot;&gt;&lt;linesCount val=&quot;2&quot;/&gt;&lt;lineCharCount val=&quot;32&quot;/&gt;&lt;lineCharCount val=&quot;5&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HTML_SHAPEINFO" val="&lt;ThreeDShapeInfo&gt;&lt;uuid val=&quot;{45458C5A-0F76-4B4F-BE86-CC96AE85EAAD}&quot;/&gt;&lt;isInvalidForFieldText val=&quot;0&quot;/&gt;&lt;Image&gt;&lt;filename val=&quot;C:\Users\dd01044.NET\AppData\Local\Temp\CP701667740438Session\CPTrustFolder701667740501\PPTImport701680811575\data\asimages\{45458C5A-0F76-4B4F-BE86-CC96AE85EAAD}_21.png&quot;/&gt;&lt;left val=&quot;63&quot;/&gt;&lt;top val=&quot;195&quot;/&gt;&lt;width val=&quot;831&quot;/&gt;&lt;height val=&quot;446&quot;/&gt;&lt;hasText val=&quot;1&quot;/&gt;&lt;/Image&gt;&lt;/ThreeDShapeInfo&gt;"/>
  <p:tag name="PRESENTER_SHAPETEXTINFO" val="&lt;ShapeTextInfo&gt;&lt;TableIndex row=&quot;-1&quot; col=&quot;-1&quot;&gt;&lt;linesCount val=&quot;12&quot;/&gt;&lt;lineCharCount val=&quot;53&quot;/&gt;&lt;lineCharCount val=&quot;49&quot;/&gt;&lt;lineCharCount val=&quot;18&quot;/&gt;&lt;lineCharCount val=&quot;1&quot;/&gt;&lt;lineCharCount val=&quot;60&quot;/&gt;&lt;lineCharCount val=&quot;61&quot;/&gt;&lt;lineCharCount val=&quot;62&quot;/&gt;&lt;lineCharCount val=&quot;57&quot;/&gt;&lt;lineCharCount val=&quot;1&quot;/&gt;&lt;lineCharCount val=&quot;55&quot;/&gt;&lt;lineCharCount val=&quot;55&quot;/&gt;&lt;lineCharCount val=&quot;15&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HTML_SHAPEINFO" val="&lt;ThreeDShapeInfo&gt;&lt;uuid val=&quot;{5C5F014A-80AD-465F-BA75-CABDD6FF9846}&quot;/&gt;&lt;isInvalidForFieldText val=&quot;0&quot;/&gt;&lt;Image&gt;&lt;filename val=&quot;C:\Users\dd01044.NET\AppData\Local\Temp\CP701667740438Session\CPTrustFolder701667740501\PPTImport701680811575\data\asimages\{5C5F014A-80AD-465F-BA75-CABDD6FF9846}_23.png&quot;/&gt;&lt;left val=&quot;72&quot;/&gt;&lt;top val=&quot;64&quot;/&gt;&lt;width val=&quot;817&quot;/&gt;&lt;height val=&quot;132&quot;/&gt;&lt;hasText val=&quot;1&quot;/&gt;&lt;/Image&gt;&lt;/ThreeDShapeInfo&gt;"/>
  <p:tag name="PRESENTER_SHAPETEXTINFO" val="&lt;ShapeTextInfo&gt;&lt;TableIndex row=&quot;-1&quot; col=&quot;-1&quot;&gt;&lt;linesCount val=&quot;1&quot;/&gt;&lt;lineCharCount val=&quot;24&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HTML_SHAPEINFO" val="&lt;ThreeDShapeInfo&gt;&lt;uuid val=&quot;{9AF1A818-1F82-4F29-844C-0F67725C4761}&quot;/&gt;&lt;isInvalidForFieldText val=&quot;0&quot;/&gt;&lt;Image&gt;&lt;filename val=&quot;C:\Users\dd01044.NET\AppData\Local\Temp\CP701667740438Session\CPTrustFolder701667740501\PPTImport701680811575\data\asimages\{9AF1A818-1F82-4F29-844C-0F67725C4761}_23.png&quot;/&gt;&lt;left val=&quot;64&quot;/&gt;&lt;top val=&quot;184&quot;/&gt;&lt;width val=&quot;833&quot;/&gt;&lt;height val=&quot;457&quot;/&gt;&lt;hasText val=&quot;1&quot;/&gt;&lt;/Image&gt;&lt;/ThreeDShapeInfo&gt;"/>
  <p:tag name="PRESENTER_SHAPETEXTINFO" val="&lt;ShapeTextInfo&gt;&lt;TableIndex row=&quot;-1&quot; col=&quot;-1&quot;&gt;&lt;linesCount val=&quot;15&quot;/&gt;&lt;lineCharCount val=&quot;2&quot;/&gt;&lt;lineCharCount val=&quot;66&quot;/&gt;&lt;lineCharCount val=&quot;70&quot;/&gt;&lt;lineCharCount val=&quot;1&quot;/&gt;&lt;lineCharCount val=&quot;75&quot;/&gt;&lt;lineCharCount val=&quot;54&quot;/&gt;&lt;lineCharCount val=&quot;1&quot;/&gt;&lt;lineCharCount val=&quot;76&quot;/&gt;&lt;lineCharCount val=&quot;72&quot;/&gt;&lt;lineCharCount val=&quot;14&quot;/&gt;&lt;lineCharCount val=&quot;1&quot;/&gt;&lt;lineCharCount val=&quot;75&quot;/&gt;&lt;lineCharCount val=&quot;71&quot;/&gt;&lt;lineCharCount val=&quot;74&quot;/&gt;&lt;lineCharCount val=&quot;14&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HTML_SHAPEINFO" val="&lt;ThreeDShapeInfo&gt;&lt;uuid val=&quot;{9A245857-B5AB-4E10-A880-F40E08A86B38}&quot;/&gt;&lt;isInvalidForFieldText val=&quot;0&quot;/&gt;&lt;Image&gt;&lt;filename val=&quot;C:\Users\dd01044.NET\AppData\Local\Temp\CP701667740438Session\CPTrustFolder701667740501\PPTImport701680811575\data\asimages\{9A245857-B5AB-4E10-A880-F40E08A86B38}_25.png&quot;/&gt;&lt;left val=&quot;72&quot;/&gt;&lt;top val=&quot;130&quot;/&gt;&lt;width val=&quot;825&quot;/&gt;&lt;height val=&quot;265&quot;/&gt;&lt;hasText val=&quot;1&quot;/&gt;&lt;/Image&gt;&lt;/ThreeDShapeInfo&gt;"/>
  <p:tag name="PRESENTER_SHAPETEXTINFO" val="&lt;ShapeTextInfo&gt;&lt;TableIndex row=&quot;-1&quot; col=&quot;-1&quot;&gt;&lt;linesCount val=&quot;3&quot;/&gt;&lt;lineCharCount val=&quot;29&quot;/&gt;&lt;lineCharCount val=&quot;36&quot;/&gt;&lt;lineCharCount val=&quot;32&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HTML_AUTOSHAPE_INFO" val="&lt;ThreeDShapeInfo&gt;&lt;uuid val=&quot;{7C3E89D4-7078-4952-8657-85F9101165C1}&quot;/&gt;&lt;isInvalidForFieldText val=&quot;0&quot;/&gt;&lt;Image&gt;&lt;filename val=&quot;C:\Users\dd01044.NET\AppData\Local\Temp\CP701667740438Session\CPTrustFolder701667740501\PPTImport701680811575\data\asimages\{7C3E89D4-7078-4952-8657-85F9101165C1}.png&quot;/&gt;&lt;left val=&quot;376&quot;/&gt;&lt;top val=&quot;416&quot;/&gt;&lt;width val=&quot;191&quot;/&gt;&lt;height val=&quot;155&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PRESENTER_SHAPEINFO" val="&lt;ThreeDShapeInfo&gt;&lt;uuid val=&quot;{5E2C3FB1-2228-41BD-A590-07CC5CB8A600}&quot;/&gt;&lt;isInvalidForFieldText val=&quot;0&quot;/&gt;&lt;Image&gt;&lt;filename val=&quot;C:\Users\dd01044.NET\AppData\Local\Temp\CP701667740438Session\CPTrustFolder701667740501\PPTImport701680811575\data\asimages\{5E2C3FB1-2228-41BD-A590-07CC5CB8A600}_26.png&quot;/&gt;&lt;left val=&quot;72&quot;/&gt;&lt;top val=&quot;64&quot;/&gt;&lt;width val=&quot;817&quot;/&gt;&lt;height val=&quot;137&quot;/&gt;&lt;hasText val=&quot;1&quot;/&gt;&lt;/Image&gt;&lt;/ThreeDShapeInfo&gt;"/>
  <p:tag name="PRESENTER_SHAPETEXTINFO" val="&lt;ShapeTextInfo&gt;&lt;TableIndex row=&quot;-1&quot; col=&quot;-1&quot;&gt;&lt;linesCount val=&quot;1&quot;/&gt;&lt;lineCharCount val=&quot;27&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INFO" val="&lt;ThreeDShapeInfo&gt;&lt;uuid val=&quot;{1A767A33-6866-4885-87CB-3AF1A5DA8EF3}&quot;/&gt;&lt;isInvalidForFieldText val=&quot;0&quot;/&gt;&lt;Image&gt;&lt;filename val=&quot;C:\Users\dd01044.NET\AppData\Local\Temp\CP701667740438Session\CPTrustFolder701667740501\PPTImport701680811575\data\asimages\{1A767A33-6866-4885-87CB-3AF1A5DA8EF3}_26.png&quot;/&gt;&lt;left val=&quot;3&quot;/&gt;&lt;top val=&quot;220&quot;/&gt;&lt;width val=&quot;910&quot;/&gt;&lt;height val=&quot;444&quot;/&gt;&lt;hasText val=&quot;1&quot;/&gt;&lt;/Image&gt;&lt;/ThreeDShapeInfo&gt;"/>
  <p:tag name="PRESENTER_SHAPETEXTINFO" val="&lt;ShapeTextInfo&gt;&lt;TableIndex row=&quot;-1&quot; col=&quot;-1&quot;&gt;&lt;linesCount val=&quot;5&quot;/&gt;&lt;lineCharCount val=&quot;24&quot;/&gt;&lt;lineCharCount val=&quot;40&quot;/&gt;&lt;lineCharCount val=&quot;35&quot;/&gt;&lt;lineCharCount val=&quot;31&quot;/&gt;&lt;lineCharCount val=&quot;27&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HTML_SHAPEINFO" val="&lt;ThreeDShapeInfo&gt;&lt;uuid val=&quot;{F278896C-BFB0-4E41-A85A-FEA6F1ADE9BE}&quot;/&gt;&lt;isInvalidForFieldText val=&quot;0&quot;/&gt;&lt;Image&gt;&lt;filename val=&quot;C:\Users\dd01044.NET\AppData\Local\Temp\CP701667740438Session\CPTrustFolder701667740501\PPTImport701680811575\data\asimages\{F278896C-BFB0-4E41-A85A-FEA6F1ADE9BE}_27.png&quot;/&gt;&lt;left val=&quot;224&quot;/&gt;&lt;top val=&quot;64&quot;/&gt;&lt;width val=&quot;664&quot;/&gt;&lt;height val=&quot;125&quot;/&gt;&lt;hasText val=&quot;1&quot;/&gt;&lt;/Image&gt;&lt;/ThreeDShapeInfo&gt;"/>
  <p:tag name="PRESENTER_SHAPETEXTINFO" val="&lt;ShapeTextInfo&gt;&lt;TableIndex row=&quot;-1&quot; col=&quot;-1&quot;&gt;&lt;linesCount val=&quot;1&quot;/&gt;&lt;lineCharCount val=&quot;20&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HTML_SHAPEINFO" val="&lt;ThreeDShapeInfo&gt;&lt;uuid val=&quot;{385D0630-3A21-40F3-AA4D-4DF291B87923}&quot;/&gt;&lt;isInvalidForFieldText val=&quot;0&quot;/&gt;&lt;Image&gt;&lt;filename val=&quot;C:\Users\dd01044.NET\AppData\Local\Temp\CP701667740438Session\CPTrustFolder701667740501\PPTImport701680811575\data\asimages\{385D0630-3A21-40F3-AA4D-4DF291B87923}_27.png&quot;/&gt;&lt;left val=&quot;0&quot;/&gt;&lt;top val=&quot;218&quot;/&gt;&lt;width val=&quot;946&quot;/&gt;&lt;height val=&quot;399&quot;/&gt;&lt;hasText val=&quot;1&quot;/&gt;&lt;/Image&gt;&lt;/ThreeDShapeInfo&gt;"/>
  <p:tag name="PRESENTER_SHAPETEXTINFO" val="&lt;ShapeTextInfo&gt;&lt;TableIndex row=&quot;-1&quot; col=&quot;-1&quot;&gt;&lt;linesCount val=&quot;7&quot;/&gt;&lt;lineCharCount val=&quot;64&quot;/&gt;&lt;lineCharCount val=&quot;59&quot;/&gt;&lt;lineCharCount val=&quot;56&quot;/&gt;&lt;lineCharCount val=&quot;48&quot;/&gt;&lt;lineCharCount val=&quot;59&quot;/&gt;&lt;lineCharCount val=&quot;54&quot;/&gt;&lt;lineCharCount val=&quot;42&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HTML_SHAPEINFO" val="&lt;ThreeDShapeInfo&gt;&lt;uuid val=&quot;{4BF63CE0-E287-438E-BFB6-0B6BB1E6F8E2}&quot;/&gt;&lt;isInvalidForFieldText val=&quot;0&quot;/&gt;&lt;Image&gt;&lt;filename val=&quot;C:\Users\dd01044.NET\AppData\Local\Temp\CP701667740438Session\CPTrustFolder701667740501\PPTImport701680811575\data\asimages\{4BF63CE0-E287-438E-BFB6-0B6BB1E6F8E2}_28.png&quot;/&gt;&lt;left val=&quot;72&quot;/&gt;&lt;top val=&quot;44&quot;/&gt;&lt;width val=&quot;665&quot;/&gt;&lt;height val=&quot;177&quot;/&gt;&lt;hasText val=&quot;1&quot;/&gt;&lt;/Image&gt;&lt;/ThreeDShapeInfo&gt;"/>
  <p:tag name="PRESENTER_SHAPETEXTINFO" val="&lt;ShapeTextInfo&gt;&lt;TableIndex row=&quot;-1&quot; col=&quot;-1&quot;&gt;&lt;linesCount val=&quot;2&quot;/&gt;&lt;lineCharCount val=&quot;26&quot;/&gt;&lt;lineCharCount val=&quot;10&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HTML_SHAPEINFO" val="&lt;ThreeDShapeInfo&gt;&lt;uuid val=&quot;{1CFB3667-CCD2-4A1D-8039-499B6224CE1A}&quot;/&gt;&lt;isInvalidForFieldText val=&quot;0&quot;/&gt;&lt;Image&gt;&lt;filename val=&quot;C:\Users\dd01044.NET\AppData\Local\Temp\CP701667740438Session\CPTrustFolder701667740501\PPTImport701680811575\data\asimages\{1CFB3667-CCD2-4A1D-8039-499B6224CE1A}_28.png&quot;/&gt;&lt;left val=&quot;32&quot;/&gt;&lt;top val=&quot;208&quot;/&gt;&lt;width val=&quot;857&quot;/&gt;&lt;height val=&quot;440&quot;/&gt;&lt;hasText val=&quot;1&quot;/&gt;&lt;/Image&gt;&lt;/ThreeDShapeInfo&gt;"/>
  <p:tag name="PRESENTER_SHAPETEXTINFO" val="&lt;ShapeTextInfo&gt;&lt;TableIndex row=&quot;-1&quot; col=&quot;-1&quot;&gt;&lt;linesCount val=&quot;12&quot;/&gt;&lt;lineCharCount val=&quot;1&quot;/&gt;&lt;lineCharCount val=&quot;54&quot;/&gt;&lt;lineCharCount val=&quot;47&quot;/&gt;&lt;lineCharCount val=&quot;48&quot;/&gt;&lt;lineCharCount val=&quot;52&quot;/&gt;&lt;lineCharCount val=&quot;49&quot;/&gt;&lt;lineCharCount val=&quot;24&quot;/&gt;&lt;lineCharCount val=&quot;1&quot;/&gt;&lt;lineCharCount val=&quot;52&quot;/&gt;&lt;lineCharCount val=&quot;54&quot;/&gt;&lt;lineCharCount val=&quot;50&quot;/&gt;&lt;lineCharCount val=&quot;5&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HTML_SHAPEINFO" val="&lt;ThreeDShapeInfo&gt;&lt;uuid val=&quot;{8C4F5281-9B29-46AC-A382-B00EE790B154}&quot;/&gt;&lt;isInvalidForFieldText val=&quot;0&quot;/&gt;&lt;Image&gt;&lt;filename val=&quot;C:\Users\dd01044.NET\AppData\Local\Temp\CP701667740438Session\CPTrustFolder701667740501\PPTImport701680811575\data\asimages\{8C4F5281-9B29-46AC-A382-B00EE790B154}_29.png&quot;/&gt;&lt;left val=&quot;248&quot;/&gt;&lt;top val=&quot;44&quot;/&gt;&lt;width val=&quot;641&quot;/&gt;&lt;height val=&quot;177&quot;/&gt;&lt;hasText val=&quot;1&quot;/&gt;&lt;/Image&gt;&lt;/ThreeDShapeInfo&gt;"/>
  <p:tag name="PRESENTER_SHAPETEXTINFO" val="&lt;ShapeTextInfo&gt;&lt;TableIndex row=&quot;-1&quot; col=&quot;-1&quot;&gt;&lt;linesCount val=&quot;2&quot;/&gt;&lt;lineCharCount val=&quot;25&quot;/&gt;&lt;lineCharCount val=&quot;14&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INFO" val="&lt;ThreeDShapeInfo&gt;&lt;uuid val=&quot;{FF6072CF-DD97-4A3F-B0AD-A10E23312DFB}&quot;/&gt;&lt;isInvalidForFieldText val=&quot;0&quot;/&gt;&lt;Image&gt;&lt;filename val=&quot;C:\Users\dd01044.NET\AppData\Local\Temp\CP701667740438Session\CPTrustFolder701667740501\PPTImport701680811575\data\asimages\{FF6072CF-DD97-4A3F-B0AD-A10E23312DFB}_29.png&quot;/&gt;&lt;left val=&quot;42&quot;/&gt;&lt;top val=&quot;210&quot;/&gt;&lt;width val=&quot;730&quot;/&gt;&lt;height val=&quot;404&quot;/&gt;&lt;hasText val=&quot;1&quot;/&gt;&lt;/Image&gt;&lt;/ThreeDShapeInfo&gt;"/>
  <p:tag name="PRESENTER_SHAPETEXTINFO" val="&lt;ShapeTextInfo&gt;&lt;TableIndex row=&quot;-1&quot; col=&quot;-1&quot;&gt;&lt;linesCount val=&quot;18&quot;/&gt;&lt;lineCharCount val=&quot;47&quot;/&gt;&lt;lineCharCount val=&quot;45&quot;/&gt;&lt;lineCharCount val=&quot;1&quot;/&gt;&lt;lineCharCount val=&quot;32&quot;/&gt;&lt;lineCharCount val=&quot;43&quot;/&gt;&lt;lineCharCount val=&quot;29&quot;/&gt;&lt;lineCharCount val=&quot;1&quot;/&gt;&lt;lineCharCount val=&quot;39&quot;/&gt;&lt;lineCharCount val=&quot;33&quot;/&gt;&lt;lineCharCount val=&quot;2&quot;/&gt;&lt;lineCharCount val=&quot;1&quot;/&gt;&lt;lineCharCount val=&quot;1&quot;/&gt;&lt;lineCharCount val=&quot;1&quot;/&gt;&lt;lineCharCount val=&quot;1&quot;/&gt;&lt;lineCharCount val=&quot;1&quot;/&gt;&lt;lineCharCount val=&quot;1&quot;/&gt;&lt;lineCharCount val=&quot;1&quot;/&gt;&lt;lineCharCount val=&quot;1&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HTML_SHAPEINFO" val="&lt;ThreeDShapeInfo&gt;&lt;uuid val=&quot;{99D57EEC-E923-4FB3-99AC-B326D548A1C0}&quot;/&gt;&lt;isInvalidForFieldText val=&quot;0&quot;/&gt;&lt;Image&gt;&lt;filename val=&quot;C:\Users\dd01044.NET\AppData\Local\Temp\CP701667740438Session\CPTrustFolder701667740501\PPTImport701680811575\data\asimages\{99D57EEC-E923-4FB3-99AC-B326D548A1C0}_30.png&quot;/&gt;&lt;left val=&quot;344&quot;/&gt;&lt;top val=&quot;44&quot;/&gt;&lt;width val=&quot;545&quot;/&gt;&lt;height val=&quot;177&quot;/&gt;&lt;hasText val=&quot;1&quot;/&gt;&lt;/Image&gt;&lt;/ThreeDShapeInfo&gt;"/>
  <p:tag name="PRESENTER_SHAPETEXTINFO" val="&lt;ShapeTextInfo&gt;&lt;TableIndex row=&quot;-1&quot; col=&quot;-1&quot;&gt;&lt;linesCount val=&quot;2&quot;/&gt;&lt;lineCharCount val=&quot;21&quot;/&gt;&lt;lineCharCount val=&quot;14&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HTML_SHAPEINFO" val="&lt;ThreeDShapeInfo&gt;&lt;uuid val=&quot;{DE40A86C-87EF-4CAB-B8DD-D537DF8AD4E4}&quot;/&gt;&lt;isInvalidForFieldText val=&quot;0&quot;/&gt;&lt;Image&gt;&lt;filename val=&quot;C:\Users\dd01044.NET\AppData\Local\Temp\CP701667740438Session\CPTrustFolder701667740501\PPTImport701680811575\data\asimages\{DE40A86C-87EF-4CAB-B8DD-D537DF8AD4E4}_30.png&quot;/&gt;&lt;left val=&quot;144&quot;/&gt;&lt;top val=&quot;243&quot;/&gt;&lt;width val=&quot;817&quot;/&gt;&lt;height val=&quot;438&quot;/&gt;&lt;hasText val=&quot;1&quot;/&gt;&lt;/Image&gt;&lt;/ThreeDShapeInfo&gt;"/>
  <p:tag name="PRESENTER_SHAPETEXTINFO" val="&lt;ShapeTextInfo&gt;&lt;TableIndex row=&quot;-1&quot; col=&quot;-1&quot;&gt;&lt;linesCount val=&quot;8&quot;/&gt;&lt;lineCharCount val=&quot;51&quot;/&gt;&lt;lineCharCount val=&quot;58&quot;/&gt;&lt;lineCharCount val=&quot;12&quot;/&gt;&lt;lineCharCount val=&quot;14&quot;/&gt;&lt;lineCharCount val=&quot;6&quot;/&gt;&lt;lineCharCount val=&quot;16&quot;/&gt;&lt;lineCharCount val=&quot;17&quot;/&gt;&lt;lineCharCount val=&quot;16&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HTML_SHAPEINFO" val="&lt;ThreeDShapeInfo&gt;&lt;uuid val=&quot;{BD7139E7-4984-4BF0-B4F7-912FF78E7477}&quot;/&gt;&lt;isInvalidForFieldText val=&quot;0&quot;/&gt;&lt;Image&gt;&lt;filename val=&quot;C:\Users\dd01044.NET\AppData\Local\Temp\CP701667740438Session\CPTrustFolder701667740501\PPTImport701680811575\data\asimages\{BD7139E7-4984-4BF0-B4F7-912FF78E7477}_31.png&quot;/&gt;&lt;left val=&quot;72&quot;/&gt;&lt;top val=&quot;8&quot;/&gt;&lt;width val=&quot;817&quot;/&gt;&lt;height val=&quot;178&quot;/&gt;&lt;hasText val=&quot;1&quot;/&gt;&lt;/Image&gt;&lt;/ThreeDShapeInfo&gt;"/>
  <p:tag name="PRESENTER_SHAPETEXTINFO" val="&lt;ShapeTextInfo&gt;&lt;TableIndex row=&quot;-1&quot; col=&quot;-1&quot;&gt;&lt;linesCount val=&quot;2&quot;/&gt;&lt;lineCharCount val=&quot;12&quot;/&gt;&lt;lineCharCount val=&quot;19&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HTML_SHAPEINFO" val="&lt;ThreeDShapeInfo&gt;&lt;uuid val=&quot;{8EADC570-0B83-4B98-B901-A0453E8D3201}&quot;/&gt;&lt;isInvalidForFieldText val=&quot;0&quot;/&gt;&lt;Image&gt;&lt;filename val=&quot;C:\Users\dd01044.NET\AppData\Local\Temp\CP701667740438Session\CPTrustFolder701667740501\PPTImport701680811575\data\asimages\{8EADC570-0B83-4B98-B901-A0453E8D3201}_31.png&quot;/&gt;&lt;left val=&quot;59&quot;/&gt;&lt;top val=&quot;202&quot;/&gt;&lt;width val=&quot;830&quot;/&gt;&lt;height val=&quot;439&quot;/&gt;&lt;hasText val=&quot;1&quot;/&gt;&lt;/Image&gt;&lt;/ThreeDShapeInfo&gt;"/>
  <p:tag name="PRESENTER_SHAPETEXTINFO" val="&lt;ShapeTextInfo&gt;&lt;TableIndex row=&quot;-1&quot; col=&quot;-1&quot;&gt;&lt;linesCount val=&quot;9&quot;/&gt;&lt;lineCharCount val=&quot;51&quot;/&gt;&lt;lineCharCount val=&quot;39&quot;/&gt;&lt;lineCharCount val=&quot;38&quot;/&gt;&lt;lineCharCount val=&quot;14&quot;/&gt;&lt;lineCharCount val=&quot;44&quot;/&gt;&lt;lineCharCount val=&quot;55&quot;/&gt;&lt;lineCharCount val=&quot;13&quot;/&gt;&lt;lineCharCount val=&quot;54&quot;/&gt;&lt;lineCharCount val=&quot;13&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HTML_SHAPEINFO" val="&lt;ThreeDShapeInfo&gt;&lt;uuid val=&quot;{853D5B0F-4B0A-49F4-8ABD-7005D123B7AD}&quot;/&gt;&lt;isInvalidForFieldText val=&quot;0&quot;/&gt;&lt;Image&gt;&lt;filename val=&quot;C:\Users\dd01044.NET\AppData\Local\Temp\CP701667740438Session\CPTrustFolder701667740501\PPTImport701680811575\data\asimages\{853D5B0F-4B0A-49F4-8ABD-7005D123B7AD}_32.png&quot;/&gt;&lt;left val=&quot;72&quot;/&gt;&lt;top val=&quot;64&quot;/&gt;&lt;width val=&quot;817&quot;/&gt;&lt;height val=&quot;125&quot;/&gt;&lt;hasText val=&quot;1&quot;/&gt;&lt;/Image&gt;&lt;/ThreeDShapeInfo&gt;"/>
  <p:tag name="PRESENTER_SHAPETEXTINFO" val="&lt;ShapeTextInfo&gt;&lt;TableIndex row=&quot;-1&quot; col=&quot;-1&quot;&gt;&lt;linesCount val=&quot;1&quot;/&gt;&lt;lineCharCount val=&quot;33&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PRESENTER_SHAPEINFO" val="&lt;ThreeDShapeInfo&gt;&lt;uuid val=&quot;{8D2488C9-B55C-40E7-B5EC-3005691587A9}&quot;/&gt;&lt;isInvalidForFieldText val=&quot;0&quot;/&gt;&lt;Image&gt;&lt;filename val=&quot;C:\Users\dd01044.NET\AppData\Local\Temp\CP701667740438Session\CPTrustFolder701667740501\PPTImport701680811575\data\asimages\{8D2488C9-B55C-40E7-B5EC-3005691587A9}_32.png&quot;/&gt;&lt;left val=&quot;60&quot;/&gt;&lt;top val=&quot;226&quot;/&gt;&lt;width val=&quot;828&quot;/&gt;&lt;height val=&quot;415&quot;/&gt;&lt;hasText val=&quot;1&quot;/&gt;&lt;/Image&gt;&lt;/ThreeDShapeInfo&gt;"/>
  <p:tag name="PRESENTER_SHAPETEXTINFO" val="&lt;ShapeTextInfo&gt;&lt;TableIndex row=&quot;-1&quot; col=&quot;-1&quot;&gt;&lt;linesCount val=&quot;7&quot;/&gt;&lt;lineCharCount val=&quot;46&quot;/&gt;&lt;lineCharCount val=&quot;38&quot;/&gt;&lt;lineCharCount val=&quot;1&quot;/&gt;&lt;lineCharCount val=&quot;48&quot;/&gt;&lt;lineCharCount val=&quot;26&quot;/&gt;&lt;lineCharCount val=&quot;1&quot;/&gt;&lt;lineCharCount val=&quot;42&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HTML_SHAPEINFO" val="&lt;ThreeDShapeInfo&gt;&lt;uuid val=&quot;{EEDD73A5-D109-4F43-8788-680A573184B3}&quot;/&gt;&lt;isInvalidForFieldText val=&quot;0&quot;/&gt;&lt;Image&gt;&lt;filename val=&quot;C:\Users\dd01044.NET\AppData\Local\Temp\CP701667740438Session\CPTrustFolder701667740501\PPTImport701680811575\data\asimages\{EEDD73A5-D109-4F43-8788-680A573184B3}_33.png&quot;/&gt;&lt;left val=&quot;72&quot;/&gt;&lt;top val=&quot;51&quot;/&gt;&lt;width val=&quot;817&quot;/&gt;&lt;height val=&quot;161&quot;/&gt;&lt;hasText val=&quot;1&quot;/&gt;&lt;/Image&gt;&lt;/ThreeDShapeInfo&gt;"/>
  <p:tag name="PRESENTER_SHAPETEXTINFO" val="&lt;ShapeTextInfo&gt;&lt;TableIndex row=&quot;-1&quot; col=&quot;-1&quot;&gt;&lt;linesCount val=&quot;2&quot;/&gt;&lt;lineCharCount val=&quot;32&quot;/&gt;&lt;lineCharCount val=&quot;30&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HTML_SHAPEINFO" val="&lt;ThreeDShapeInfo&gt;&lt;uuid val=&quot;{F5891D4B-DCB6-4529-8C91-D843D36A3D80}&quot;/&gt;&lt;isInvalidForFieldText val=&quot;0&quot;/&gt;&lt;Image&gt;&lt;filename val=&quot;C:\Users\dd01044.NET\AppData\Local\Temp\CP701667740438Session\CPTrustFolder701667740501\PPTImport701680811575\data\asimages\{F5891D4B-DCB6-4529-8C91-D843D36A3D80}_33.png&quot;/&gt;&lt;left val=&quot;72&quot;/&gt;&lt;top val=&quot;208&quot;/&gt;&lt;width val=&quot;829&quot;/&gt;&lt;height val=&quot;433&quot;/&gt;&lt;hasText val=&quot;1&quot;/&gt;&lt;/Image&gt;&lt;/ThreeDShapeInfo&gt;"/>
  <p:tag name="PRESENTER_SHAPETEXTINFO" val="&lt;ShapeTextInfo&gt;&lt;TableIndex row=&quot;-1&quot; col=&quot;-1&quot;&gt;&lt;linesCount val=&quot;5&quot;/&gt;&lt;lineCharCount val=&quot;2&quot;/&gt;&lt;lineCharCount val=&quot;50&quot;/&gt;&lt;lineCharCount val=&quot;43&quot;/&gt;&lt;lineCharCount val=&quot;42&quot;/&gt;&lt;lineCharCount val=&quot;49&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HTML_SHAPEINFO" val="&lt;ThreeDShapeInfo&gt;&lt;uuid val=&quot;{B1452BB9-D2CE-4488-B4DF-BA8516BF63F7}&quot;/&gt;&lt;isInvalidForFieldText val=&quot;0&quot;/&gt;&lt;Image&gt;&lt;filename val=&quot;C:\Users\dd01044.NET\AppData\Local\Temp\CP701667740438Session\CPTrustFolder701667740501\PPTImport701680811575\data\asimages\{B1452BB9-D2CE-4488-B4DF-BA8516BF63F7}_41.png&quot;/&gt;&lt;left val=&quot;72&quot;/&gt;&lt;top val=&quot;64&quot;/&gt;&lt;width val=&quot;817&quot;/&gt;&lt;height val=&quot;132&quot;/&gt;&lt;hasText val=&quot;1&quot;/&gt;&lt;/Image&gt;&lt;/ThreeDShapeInfo&gt;"/>
  <p:tag name="PRESENTER_SHAPETEXTINFO" val="&lt;ShapeTextInfo&gt;&lt;TableIndex row=&quot;-1&quot; col=&quot;-1&quot;&gt;&lt;linesCount val=&quot;1&quot;/&gt;&lt;lineCharCount val=&quot;26&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HTML_SHAPEINFO" val="&lt;ThreeDShapeInfo&gt;&lt;uuid val=&quot;{FE229AF6-AE01-4A98-BEE5-C34A0F4CF60E}&quot;/&gt;&lt;isInvalidForFieldText val=&quot;0&quot;/&gt;&lt;Image&gt;&lt;filename val=&quot;C:\Users\dd01044.NET\AppData\Local\Temp\CP701667740438Session\CPTrustFolder701667740501\PPTImport701680811575\data\asimages\{FE229AF6-AE01-4A98-BEE5-C34A0F4CF60E}_35.png&quot;/&gt;&lt;left val=&quot;72&quot;/&gt;&lt;top val=&quot;64&quot;/&gt;&lt;width val=&quot;817&quot;/&gt;&lt;height val=&quot;132&quot;/&gt;&lt;hasText val=&quot;1&quot;/&gt;&lt;/Image&gt;&lt;/ThreeDShapeInfo&gt;"/>
  <p:tag name="PRESENTER_SHAPETEXTINFO" val="&lt;ShapeTextInfo&gt;&lt;TableIndex row=&quot;-1&quot; col=&quot;-1&quot;&gt;&lt;linesCount val=&quot;1&quot;/&gt;&lt;lineCharCount val=&quot;5&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HTML_SHAPEINFO" val="&lt;ThreeDShapeInfo&gt;&lt;uuid val=&quot;{43464870-E807-48AA-9DBE-CEC6B2F65A01}&quot;/&gt;&lt;isInvalidForFieldText val=&quot;0&quot;/&gt;&lt;Image&gt;&lt;filename val=&quot;C:\Users\dd01044.NET\AppData\Local\Temp\CP701667740438Session\CPTrustFolder701667740501\PPTImport701680811575\data\asimages\{43464870-E807-48AA-9DBE-CEC6B2F65A01}_35.png&quot;/&gt;&lt;left val=&quot;63&quot;/&gt;&lt;top val=&quot;155&quot;/&gt;&lt;width val=&quot;830&quot;/&gt;&lt;height val=&quot;486&quot;/&gt;&lt;hasText val=&quot;1&quot;/&gt;&lt;/Image&gt;&lt;/ThreeDShapeInfo&gt;"/>
  <p:tag name="PRESENTER_SHAPETEXTINFO" val="&lt;ShapeTextInfo&gt;&lt;TableIndex row=&quot;-1&quot; col=&quot;-1&quot;&gt;&lt;linesCount val=&quot;13&quot;/&gt;&lt;lineCharCount val=&quot;52&quot;/&gt;&lt;lineCharCount val=&quot;58&quot;/&gt;&lt;lineCharCount val=&quot;56&quot;/&gt;&lt;lineCharCount val=&quot;57&quot;/&gt;&lt;lineCharCount val=&quot;60&quot;/&gt;&lt;lineCharCount val=&quot;27&quot;/&gt;&lt;lineCharCount val=&quot;1&quot;/&gt;&lt;lineCharCount val=&quot;59&quot;/&gt;&lt;lineCharCount val=&quot;55&quot;/&gt;&lt;lineCharCount val=&quot;58&quot;/&gt;&lt;lineCharCount val=&quot;57&quot;/&gt;&lt;lineCharCount val=&quot;51&quot;/&gt;&lt;lineCharCount val=&quot;13&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HTML_SHAPEINFO" val="&lt;ThreeDShapeInfo&gt;&lt;uuid val=&quot;{131FCD12-F014-4291-8CD1-5E7BA09CE5BD}&quot;/&gt;&lt;isInvalidForFieldText val=&quot;0&quot;/&gt;&lt;Image&gt;&lt;filename val=&quot;C:\Users\dd01044.NET\AppData\Local\Temp\CP701667740438Session\CPTrustFolder701667740501\PPTImport701680811575\data\asimages\{131FCD12-F014-4291-8CD1-5E7BA09CE5BD}_36.png&quot;/&gt;&lt;left val=&quot;688&quot;/&gt;&lt;top val=&quot;667&quot;/&gt;&lt;width val=&quot;226&quot;/&gt;&lt;height val=&quot;40&quot;/&gt;&lt;hasText val=&quot;1&quot;/&gt;&lt;/Image&gt;&lt;/ThreeDShapeInfo&gt;"/>
  <p:tag name="PRESENTER_SHAPETEXTINFO" val="&lt;ShapeTextInfo&gt;&lt;TableIndex row=&quot;-1&quot; col=&quot;-1&quot;&gt;&lt;linesCount val=&quot;1&quot;/&gt;&lt;lineCharCount val=&quot;2&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HTML_SHAPEINFO" val="&lt;ThreeDShapeInfo&gt;&lt;uuid val=&quot;{9F04CED0-D29E-4A0D-8FAE-52117E3E1A8B}&quot;/&gt;&lt;isInvalidForFieldText val=&quot;0&quot;/&gt;&lt;Image&gt;&lt;filename val=&quot;C:\Users\dd01044.NET\AppData\Local\Temp\CP701667740438Session\CPTrustFolder701667740501\PPTImport701680811575\data\asimages\{9F04CED0-D29E-4A0D-8FAE-52117E3E1A8B}_36.png&quot;/&gt;&lt;left val=&quot;72&quot;/&gt;&lt;top val=&quot;-4&quot;/&gt;&lt;width val=&quot;817&quot;/&gt;&lt;height val=&quot;177&quot;/&gt;&lt;hasText val=&quot;1&quot;/&gt;&lt;/Image&gt;&lt;/ThreeDShapeInfo&gt;"/>
  <p:tag name="PRESENTER_SHAPETEXTINFO" val="&lt;ShapeTextInfo&gt;&lt;TableIndex row=&quot;-1&quot; col=&quot;-1&quot;&gt;&lt;linesCount val=&quot;2&quot;/&gt;&lt;lineCharCount val=&quot;7&quot;/&gt;&lt;lineCharCount val=&quot;21&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HTML_SHAPEINFO" val="&lt;ThreeDShapeInfo&gt;&lt;uuid val=&quot;{A2DB5571-DB8F-4D1C-BD14-145E16CE8EC6}&quot;/&gt;&lt;isInvalidForFieldText val=&quot;0&quot;/&gt;&lt;Image&gt;&lt;filename val=&quot;C:\Users\dd01044.NET\AppData\Local\Temp\CP701667740438Session\CPTrustFolder701667740501\PPTImport701680811575\data\asimages\{A2DB5571-DB8F-4D1C-BD14-145E16CE8EC6}_36.png&quot;/&gt;&lt;left val=&quot;48&quot;/&gt;&lt;top val=&quot;166&quot;/&gt;&lt;width val=&quot;619&quot;/&gt;&lt;height val=&quot;515&quot;/&gt;&lt;hasText val=&quot;1&quot;/&gt;&lt;/Image&gt;&lt;/ThreeDShapeInfo&gt;"/>
  <p:tag name="PRESENTER_SHAPETEXTINFO" val="&lt;ShapeTextInfo&gt;&lt;TableIndex row=&quot;-1&quot; col=&quot;-1&quot;&gt;&lt;linesCount val=&quot;9&quot;/&gt;&lt;lineCharCount val=&quot;36&quot;/&gt;&lt;lineCharCount val=&quot;31&quot;/&gt;&lt;lineCharCount val=&quot;31&quot;/&gt;&lt;lineCharCount val=&quot;32&quot;/&gt;&lt;lineCharCount val=&quot;29&quot;/&gt;&lt;lineCharCount val=&quot;28&quot;/&gt;&lt;lineCharCount val=&quot;30&quot;/&gt;&lt;lineCharCount val=&quot;25&quot;/&gt;&lt;lineCharCount val=&quot;27&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HTML_SHAPEINFO" val="&lt;ThreeDShapeInfo&gt;&lt;uuid val=&quot;{0DE1200D-25CF-4E34-8628-4A8FB4FA6AA3}&quot;/&gt;&lt;isInvalidForFieldText val=&quot;0&quot;/&gt;&lt;Image&gt;&lt;filename val=&quot;C:\Users\dd01044.NET\AppData\Local\Temp\CP701667740438Session\CPTrustFolder701667740501\PPTImport701680811575\data\asimages\{0DE1200D-25CF-4E34-8628-4A8FB4FA6AA3}_37.png&quot;/&gt;&lt;left val=&quot;688&quot;/&gt;&lt;top val=&quot;667&quot;/&gt;&lt;width val=&quot;226&quot;/&gt;&lt;height val=&quot;40&quot;/&gt;&lt;hasText val=&quot;1&quot;/&gt;&lt;/Image&gt;&lt;/ThreeDShapeInfo&gt;"/>
  <p:tag name="PRESENTER_SHAPETEXTINFO" val="&lt;ShapeTextInfo&gt;&lt;TableIndex row=&quot;-1&quot; col=&quot;-1&quot;&gt;&lt;linesCount val=&quot;1&quot;/&gt;&lt;lineCharCount val=&quot;2&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HTML_SHAPEINFO" val="&lt;ThreeDShapeInfo&gt;&lt;uuid val=&quot;{065AD74F-7156-4901-8C4C-16E67E5BB758}&quot;/&gt;&lt;isInvalidForFieldText val=&quot;0&quot;/&gt;&lt;Image&gt;&lt;filename val=&quot;C:\Users\dd01044.NET\AppData\Local\Temp\CP701667740438Session\CPTrustFolder701667740501\PPTImport701680811575\data\asimages\{065AD74F-7156-4901-8C4C-16E67E5BB758}_37.png&quot;/&gt;&lt;left val=&quot;43&quot;/&gt;&lt;top val=&quot;240&quot;/&gt;&lt;width val=&quot;846&quot;/&gt;&lt;height val=&quot;145&quot;/&gt;&lt;hasText val=&quot;1&quot;/&gt;&lt;/Image&gt;&lt;/ThreeDShapeInfo&gt;"/>
  <p:tag name="PRESENTER_SHAPETEXTINFO" val="&lt;ShapeTextInfo&gt;&lt;TableIndex row=&quot;-1&quot; col=&quot;-1&quot;&gt;&lt;linesCount val=&quot;2&quot;/&gt;&lt;lineCharCount val=&quot;54&quot;/&gt;&lt;lineCharCount val=&quot;53&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HTML_SHAPEINFO" val="&lt;ThreeDShapeInfo&gt;&lt;uuid val=&quot;{982BC22A-B28B-467A-A40B-C0AF8B5DF619}&quot;/&gt;&lt;isInvalidForFieldText val=&quot;0&quot;/&gt;&lt;Image&gt;&lt;filename val=&quot;C:\Users\dd01044.NET\AppData\Local\Temp\CP701667740438Session\CPTrustFolder701667740501\PPTImport701680811575\data\asimages\{982BC22A-B28B-467A-A40B-C0AF8B5DF619}_37.png&quot;/&gt;&lt;left val=&quot;66&quot;/&gt;&lt;top val=&quot;368&quot;/&gt;&lt;width val=&quot;402&quot;/&gt;&lt;height val=&quot;319&quot;/&gt;&lt;hasText val=&quot;1&quot;/&gt;&lt;/Image&gt;&lt;/ThreeDShapeInfo&gt;"/>
  <p:tag name="PRESENTER_SHAPETEXTINFO" val="&lt;ShapeTextInfo&gt;&lt;TableIndex row=&quot;-1&quot; col=&quot;-1&quot;&gt;&lt;linesCount val=&quot;6&quot;/&gt;&lt;lineCharCount val=&quot;7&quot;/&gt;&lt;lineCharCount val=&quot;12&quot;/&gt;&lt;lineCharCount val=&quot;13&quot;/&gt;&lt;lineCharCount val=&quot;11&quot;/&gt;&lt;lineCharCount val=&quot;10&quot;/&gt;&lt;lineCharCount val=&quot;13&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HTML_SHAPEINFO" val="&lt;ThreeDShapeInfo&gt;&lt;uuid val=&quot;{0DC38DA0-CFC6-471F-95AF-28AF564D70D8}&quot;/&gt;&lt;isInvalidForFieldText val=&quot;0&quot;/&gt;&lt;Image&gt;&lt;filename val=&quot;C:\Users\dd01044.NET\AppData\Local\Temp\CP701667740438Session\CPTrustFolder701667740501\PPTImport701680811575\data\asimages\{0DC38DA0-CFC6-471F-95AF-28AF564D70D8}_37.png&quot;/&gt;&lt;left val=&quot;483&quot;/&gt;&lt;top val=&quot;374&quot;/&gt;&lt;width val=&quot;400&quot;/&gt;&lt;height val=&quot;294&quot;/&gt;&lt;hasText val=&quot;1&quot;/&gt;&lt;/Image&gt;&lt;/ThreeDShapeInfo&gt;"/>
  <p:tag name="PRESENTER_SHAPETEXTINFO" val="&lt;ShapeTextInfo&gt;&lt;TableIndex row=&quot;-1&quot; col=&quot;-1&quot;&gt;&lt;linesCount val=&quot;5&quot;/&gt;&lt;lineCharCount val=&quot;14&quot;/&gt;&lt;lineCharCount val=&quot;7&quot;/&gt;&lt;lineCharCount val=&quot;19&quot;/&gt;&lt;lineCharCount val=&quot;7&quot;/&gt;&lt;lineCharCount val=&quot;8&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HTML_SHAPEINFO" val="&lt;ThreeDShapeInfo&gt;&lt;uuid val=&quot;{6C8B5CE2-1656-40C9-9AE6-5214CCF6A6D0}&quot;/&gt;&lt;isInvalidForFieldText val=&quot;0&quot;/&gt;&lt;Image&gt;&lt;filename val=&quot;C:\Users\dd01044.NET\AppData\Local\Temp\CP701667740438Session\CPTrustFolder701667740501\PPTImport701680811575\data\asimages\{6C8B5CE2-1656-40C9-9AE6-5214CCF6A6D0}_38.png&quot;/&gt;&lt;left val=&quot;72&quot;/&gt;&lt;top val=&quot;44&quot;/&gt;&lt;width val=&quot;817&quot;/&gt;&lt;height val=&quot;177&quot;/&gt;&lt;hasText val=&quot;1&quot;/&gt;&lt;/Image&gt;&lt;/ThreeDShapeInfo&gt;"/>
  <p:tag name="PRESENTER_SHAPETEXTINFO" val="&lt;ShapeTextInfo&gt;&lt;TableIndex row=&quot;-1&quot; col=&quot;-1&quot;&gt;&lt;linesCount val=&quot;2&quot;/&gt;&lt;lineCharCount val=&quot;5&quot;/&gt;&lt;lineCharCount val=&quot;21&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HTML_SHAPEINFO" val="&lt;ThreeDShapeInfo&gt;&lt;uuid val=&quot;{3731EAFB-43B3-4CA0-90CB-0780150D507C}&quot;/&gt;&lt;isInvalidForFieldText val=&quot;0&quot;/&gt;&lt;Image&gt;&lt;filename val=&quot;C:\Users\dd01044.NET\AppData\Local\Temp\CP701667740438Session\CPTrustFolder701667740501\PPTImport701680811575\data\asimages\{3731EAFB-43B3-4CA0-90CB-0780150D507C}_38.png&quot;/&gt;&lt;left val=&quot;62&quot;/&gt;&lt;top val=&quot;195&quot;/&gt;&lt;width val=&quot;827&quot;/&gt;&lt;height val=&quot;446&quot;/&gt;&lt;hasText val=&quot;1&quot;/&gt;&lt;/Image&gt;&lt;/ThreeDShapeInfo&gt;"/>
  <p:tag name="PRESENTER_SHAPETEXTINFO" val="&lt;ShapeTextInfo&gt;&lt;TableIndex row=&quot;-1&quot; col=&quot;-1&quot;&gt;&lt;linesCount val=&quot;13&quot;/&gt;&lt;lineCharCount val=&quot;22&quot;/&gt;&lt;lineCharCount val=&quot;1&quot;/&gt;&lt;lineCharCount val=&quot;54&quot;/&gt;&lt;lineCharCount val=&quot;57&quot;/&gt;&lt;lineCharCount val=&quot;32&quot;/&gt;&lt;lineCharCount val=&quot;1&quot;/&gt;&lt;lineCharCount val=&quot;59&quot;/&gt;&lt;lineCharCount val=&quot;55&quot;/&gt;&lt;lineCharCount val=&quot;60&quot;/&gt;&lt;lineCharCount val=&quot;55&quot;/&gt;&lt;lineCharCount val=&quot;21&quot;/&gt;&lt;lineCharCount val=&quot;1&quot;/&gt;&lt;lineCharCount val=&quot;4&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HTML_SHAPEINFO" val="&lt;ThreeDShapeInfo&gt;&lt;uuid val=&quot;{BBCF4BC5-E94C-4455-8A5B-8769CDB1A4D4}&quot;/&gt;&lt;isInvalidForFieldText val=&quot;0&quot;/&gt;&lt;Image&gt;&lt;filename val=&quot;C:\Users\dd01044.NET\AppData\Local\Temp\CP701667740438Session\CPTrustFolder701667740501\PPTImport701680811575\data\asimages\{BBCF4BC5-E94C-4455-8A5B-8769CDB1A4D4}_39.png&quot;/&gt;&lt;left val=&quot;72&quot;/&gt;&lt;top val=&quot;44&quot;/&gt;&lt;width val=&quot;817&quot;/&gt;&lt;height val=&quot;177&quot;/&gt;&lt;hasText val=&quot;1&quot;/&gt;&lt;/Image&gt;&lt;/ThreeDShapeInfo&gt;"/>
  <p:tag name="PRESENTER_SHAPETEXTINFO" val="&lt;ShapeTextInfo&gt;&lt;TableIndex row=&quot;-1&quot; col=&quot;-1&quot;&gt;&lt;linesCount val=&quot;2&quot;/&gt;&lt;lineCharCount val=&quot;5&quot;/&gt;&lt;lineCharCount val=&quot;21&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HTML_SHAPEINFO" val="&lt;ThreeDShapeInfo&gt;&lt;uuid val=&quot;{E0922ECB-FD84-45AB-95E0-F9BD15FC51B5}&quot;/&gt;&lt;isInvalidForFieldText val=&quot;0&quot;/&gt;&lt;Image&gt;&lt;filename val=&quot;C:\Users\dd01044.NET\AppData\Local\Temp\CP701667740438Session\CPTrustFolder701667740501\PPTImport701680811575\data\asimages\{E0922ECB-FD84-45AB-95E0-F9BD15FC51B5}_39.png&quot;/&gt;&lt;left val=&quot;75&quot;/&gt;&lt;top val=&quot;199&quot;/&gt;&lt;width val=&quot;822&quot;/&gt;&lt;height val=&quot;442&quot;/&gt;&lt;hasText val=&quot;1&quot;/&gt;&lt;/Image&gt;&lt;/ThreeDShapeInfo&gt;"/>
  <p:tag name="PRESENTER_SHAPETEXTINFO" val="&lt;ShapeTextInfo&gt;&lt;TableIndex row=&quot;-1&quot; col=&quot;-1&quot;&gt;&lt;linesCount val=&quot;13&quot;/&gt;&lt;lineCharCount val=&quot;25&quot;/&gt;&lt;lineCharCount val=&quot;1&quot;/&gt;&lt;lineCharCount val=&quot;79&quot;/&gt;&lt;lineCharCount val=&quot;76&quot;/&gt;&lt;lineCharCount val=&quot;1&quot;/&gt;&lt;lineCharCount val=&quot;82&quot;/&gt;&lt;lineCharCount val=&quot;81&quot;/&gt;&lt;lineCharCount val=&quot;78&quot;/&gt;&lt;lineCharCount val=&quot;24&quot;/&gt;&lt;lineCharCount val=&quot;1&quot;/&gt;&lt;lineCharCount val=&quot;79&quot;/&gt;&lt;lineCharCount val=&quot;78&quot;/&gt;&lt;lineCharCount val=&quot;60&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HTML_SHAPEINFO" val="&lt;ThreeDShapeInfo&gt;&lt;uuid val=&quot;{8D087C5F-A8AE-47BA-8C3E-EFAC79841D2D}&quot;/&gt;&lt;isInvalidForFieldText val=&quot;0&quot;/&gt;&lt;Image&gt;&lt;filename val=&quot;C:\Users\dd01044.NET\AppData\Local\Temp\CP701667740438Session\CPTrustFolder701667740501\PPTImport701680811575\data\asimages\{8D087C5F-A8AE-47BA-8C3E-EFAC79841D2D}_40.png&quot;/&gt;&lt;left val=&quot;56&quot;/&gt;&lt;top val=&quot;60&quot;/&gt;&lt;width val=&quot;817&quot;/&gt;&lt;height val=&quot;113&quot;/&gt;&lt;hasText val=&quot;1&quot;/&gt;&lt;/Image&gt;&lt;/ThreeDShapeInfo&gt;"/>
  <p:tag name="PRESENTER_SHAPETEXTINFO" val="&lt;ShapeTextInfo&gt;&lt;TableIndex row=&quot;-1&quot; col=&quot;-1&quot;&gt;&lt;linesCount val=&quot;1&quot;/&gt;&lt;lineCharCount val=&quot;26&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HTML_SHAPEINFO" val="&lt;ThreeDShapeInfo&gt;&lt;uuid val=&quot;{7E2EC422-55AE-4FBE-B756-9FF9A5DA41A1}&quot;/&gt;&lt;isInvalidForFieldText val=&quot;0&quot;/&gt;&lt;Image&gt;&lt;filename val=&quot;C:\Users\dd01044.NET\AppData\Local\Temp\CP701667740438Session\CPTrustFolder701667740501\PPTImport701680811575\data\asimages\{7E2EC422-55AE-4FBE-B756-9FF9A5DA41A1}_40.png&quot;/&gt;&lt;left val=&quot;38&quot;/&gt;&lt;top val=&quot;166&quot;/&gt;&lt;width val=&quot;932&quot;/&gt;&lt;height val=&quot;539&quot;/&gt;&lt;hasText val=&quot;1&quot;/&gt;&lt;/Image&gt;&lt;/ThreeDShapeInfo&gt;"/>
  <p:tag name="PRESENTER_SHAPETEXTINFO" val="&lt;ShapeTextInfo&gt;&lt;TableIndex row=&quot;-1&quot; col=&quot;-1&quot;&gt;&lt;linesCount val=&quot;10&quot;/&gt;&lt;lineCharCount val=&quot;57&quot;/&gt;&lt;lineCharCount val=&quot;57&quot;/&gt;&lt;lineCharCount val=&quot;61&quot;/&gt;&lt;lineCharCount val=&quot;52&quot;/&gt;&lt;lineCharCount val=&quot;62&quot;/&gt;&lt;lineCharCount val=&quot;64&quot;/&gt;&lt;lineCharCount val=&quot;45&quot;/&gt;&lt;lineCharCount val=&quot;53&quot;/&gt;&lt;lineCharCount val=&quot;63&quot;/&gt;&lt;lineCharCount val=&quot;57&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HTML_SHAPEINFO" val="&lt;ThreeDShapeInfo&gt;&lt;uuid val=&quot;{B1452BB9-D2CE-4488-B4DF-BA8516BF63F7}&quot;/&gt;&lt;isInvalidForFieldText val=&quot;0&quot;/&gt;&lt;Image&gt;&lt;filename val=&quot;C:\Users\dd01044.NET\AppData\Local\Temp\CP701667740438Session\CPTrustFolder701667740501\PPTImport701680811575\data\asimages\{B1452BB9-D2CE-4488-B4DF-BA8516BF63F7}_41.png&quot;/&gt;&lt;left val=&quot;72&quot;/&gt;&lt;top val=&quot;64&quot;/&gt;&lt;width val=&quot;817&quot;/&gt;&lt;height val=&quot;132&quot;/&gt;&lt;hasText val=&quot;1&quot;/&gt;&lt;/Image&gt;&lt;/ThreeDShapeInfo&gt;"/>
  <p:tag name="PRESENTER_SHAPETEXTINFO" val="&lt;ShapeTextInfo&gt;&lt;TableIndex row=&quot;-1&quot; col=&quot;-1&quot;&gt;&lt;linesCount val=&quot;1&quot;/&gt;&lt;lineCharCount val=&quot;26&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HTML_SHAPEINFO" val="&lt;ThreeDShapeInfo&gt;&lt;uuid val=&quot;{68FE20D1-2150-4CD6-98C5-0DA36EB826B5}&quot;/&gt;&lt;isInvalidForFieldText val=&quot;0&quot;/&gt;&lt;Image&gt;&lt;filename val=&quot;C:\Users\dd01044.NET\AppData\Local\Temp\CP701667740438Session\CPTrustFolder701667740501\PPTImport701680811575\data\asimages\{68FE20D1-2150-4CD6-98C5-0DA36EB826B5}_44.png&quot;/&gt;&lt;left val=&quot;72&quot;/&gt;&lt;top val=&quot;44&quot;/&gt;&lt;width val=&quot;817&quot;/&gt;&lt;height val=&quot;177&quot;/&gt;&lt;hasText val=&quot;1&quot;/&gt;&lt;/Image&gt;&lt;/ThreeDShapeInfo&gt;"/>
  <p:tag name="PRESENTER_SHAPETEXTINFO" val="&lt;ShapeTextInfo&gt;&lt;TableIndex row=&quot;-1&quot; col=&quot;-1&quot;&gt;&lt;linesCount val=&quot;2&quot;/&gt;&lt;lineCharCount val=&quot;19&quot;/&gt;&lt;lineCharCount val=&quot;18&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HTML_SHAPEINFO" val="&lt;ThreeDShapeInfo&gt;&lt;uuid val=&quot;{DD120FDB-DF5D-4FA4-B36B-E503B44F02E9}&quot;/&gt;&lt;isInvalidForFieldText val=&quot;0&quot;/&gt;&lt;Image&gt;&lt;filename val=&quot;C:\Users\dd01044.NET\AppData\Local\Temp\CP701667740438Session\CPTrustFolder701667740501\PPTImport701680811575\data\asimages\{DD120FDB-DF5D-4FA4-B36B-E503B44F02E9}_44.png&quot;/&gt;&lt;left val=&quot;72&quot;/&gt;&lt;top val=&quot;198&quot;/&gt;&lt;width val=&quot;837&quot;/&gt;&lt;height val=&quot;443&quot;/&gt;&lt;hasText val=&quot;1&quot;/&gt;&lt;/Image&gt;&lt;/ThreeDShapeInfo&gt;"/>
  <p:tag name="PRESENTER_SHAPETEXTINFO" val="&lt;ShapeTextInfo&gt;&lt;TableIndex row=&quot;-1&quot; col=&quot;-1&quot;&gt;&lt;linesCount val=&quot;6&quot;/&gt;&lt;lineCharCount val=&quot;49&quot;/&gt;&lt;lineCharCount val=&quot;40&quot;/&gt;&lt;lineCharCount val=&quot;40&quot;/&gt;&lt;lineCharCount val=&quot;40&quot;/&gt;&lt;lineCharCount val=&quot;41&quot;/&gt;&lt;lineCharCount val=&quot;40&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HTML_SHAPEINFO" val="&lt;ThreeDShapeInfo&gt;&lt;uuid val=&quot;{DD625914-1A79-45A1-A710-5F1D518A1E75}&quot;/&gt;&lt;isInvalidForFieldText val=&quot;0&quot;/&gt;&lt;Image&gt;&lt;filename val=&quot;C:\Users\dd01044.NET\AppData\Local\Temp\CP701667740438Session\CPTrustFolder701667740501\PPTImport701680811575\data\asimages\{DD625914-1A79-45A1-A710-5F1D518A1E75}_45.png&quot;/&gt;&lt;left val=&quot;72&quot;/&gt;&lt;top val=&quot;44&quot;/&gt;&lt;width val=&quot;817&quot;/&gt;&lt;height val=&quot;177&quot;/&gt;&lt;hasText val=&quot;1&quot;/&gt;&lt;/Image&gt;&lt;/ThreeDShapeInfo&gt;"/>
  <p:tag name="PRESENTER_SHAPETEXTINFO" val="&lt;ShapeTextInfo&gt;&lt;TableIndex row=&quot;-1&quot; col=&quot;-1&quot;&gt;&lt;linesCount val=&quot;2&quot;/&gt;&lt;lineCharCount val=&quot;18&quot;/&gt;&lt;lineCharCount val=&quot;18&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HTML_SHAPEINFO" val="&lt;ThreeDShapeInfo&gt;&lt;uuid val=&quot;{2D20E675-C930-4DF7-8DB4-16654A1992FD}&quot;/&gt;&lt;isInvalidForFieldText val=&quot;0&quot;/&gt;&lt;Image&gt;&lt;filename val=&quot;C:\Users\dd01044.NET\AppData\Local\Temp\CP701667740438Session\CPTrustFolder701667740501\PPTImport701680811575\data\asimages\{2D20E675-C930-4DF7-8DB4-16654A1992FD}_45.png&quot;/&gt;&lt;left val=&quot;72&quot;/&gt;&lt;top val=&quot;202&quot;/&gt;&lt;width val=&quot;817&quot;/&gt;&lt;height val=&quot;439&quot;/&gt;&lt;hasText val=&quot;1&quot;/&gt;&lt;/Image&gt;&lt;/ThreeDShapeInfo&gt;"/>
  <p:tag name="PRESENTER_SHAPETEXTINFO" val="&lt;ShapeTextInfo&gt;&lt;TableIndex row=&quot;-1&quot; col=&quot;-1&quot;&gt;&lt;linesCount val=&quot;8&quot;/&gt;&lt;lineCharCount val=&quot;49&quot;/&gt;&lt;lineCharCount val=&quot;46&quot;/&gt;&lt;lineCharCount val=&quot;47&quot;/&gt;&lt;lineCharCount val=&quot;47&quot;/&gt;&lt;lineCharCount val=&quot;21&quot;/&gt;&lt;lineCharCount val=&quot;4&quot;/&gt;&lt;lineCharCount val=&quot;46&quot;/&gt;&lt;lineCharCount val=&quot;8&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HTML_SHAPEINFO" val="&lt;ThreeDShapeInfo&gt;&lt;uuid val=&quot;{0BE5BA2D-00EF-4F00-8D04-BB24B61C2C0C}&quot;/&gt;&lt;isInvalidForFieldText val=&quot;0&quot;/&gt;&lt;Image&gt;&lt;filename val=&quot;C:\Users\dd01044.NET\AppData\Local\Temp\CP701667740438Session\CPTrustFolder701667740501\PPTImport701680811575\data\asimages\{0BE5BA2D-00EF-4F00-8D04-BB24B61C2C0C}_47.png&quot;/&gt;&lt;left val=&quot;72&quot;/&gt;&lt;top val=&quot;44&quot;/&gt;&lt;width val=&quot;817&quot;/&gt;&lt;height val=&quot;177&quot;/&gt;&lt;hasText val=&quot;1&quot;/&gt;&lt;/Image&gt;&lt;/ThreeDShapeInfo&gt;"/>
  <p:tag name="PRESENTER_SHAPETEXTINFO" val="&lt;ShapeTextInfo&gt;&lt;TableIndex row=&quot;-1&quot; col=&quot;-1&quot;&gt;&lt;linesCount val=&quot;2&quot;/&gt;&lt;lineCharCount val=&quot;31&quot;/&gt;&lt;lineCharCount val=&quot;10&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HTML_SHAPEINFO" val="&lt;ThreeDShapeInfo&gt;&lt;uuid val=&quot;{0F7D1846-23EC-4E2E-BCF7-7C038ED01C6F}&quot;/&gt;&lt;isInvalidForFieldText val=&quot;0&quot;/&gt;&lt;Image&gt;&lt;filename val=&quot;C:\Users\dd01044.NET\AppData\Local\Temp\CP701667740438Session\CPTrustFolder701667740501\PPTImport701680811575\data\asimages\{0F7D1846-23EC-4E2E-BCF7-7C038ED01C6F}_47.png&quot;/&gt;&lt;left val=&quot;72&quot;/&gt;&lt;top val=&quot;192&quot;/&gt;&lt;width val=&quot;835&quot;/&gt;&lt;height val=&quot;448&quot;/&gt;&lt;hasText val=&quot;1&quot;/&gt;&lt;/Image&gt;&lt;/ThreeDShapeInfo&gt;"/>
  <p:tag name="PRESENTER_SHAPETEXTINFO" val="&lt;ShapeTextInfo&gt;&lt;TableIndex row=&quot;-1&quot; col=&quot;-1&quot;&gt;&lt;linesCount val=&quot;12&quot;/&gt;&lt;lineCharCount val=&quot;44&quot;/&gt;&lt;lineCharCount val=&quot;52&quot;/&gt;&lt;lineCharCount val=&quot;43&quot;/&gt;&lt;lineCharCount val=&quot;45&quot;/&gt;&lt;lineCharCount val=&quot;1&quot;/&gt;&lt;lineCharCount val=&quot;53&quot;/&gt;&lt;lineCharCount val=&quot;49&quot;/&gt;&lt;lineCharCount val=&quot;50&quot;/&gt;&lt;lineCharCount val=&quot;1&quot;/&gt;&lt;lineCharCount val=&quot;45&quot;/&gt;&lt;lineCharCount val=&quot;8&quot;/&gt;&lt;lineCharCount val=&quot;1&quot;/&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HTML_SHAPEINFO" val="&lt;ThreeDShapeInfo&gt;&lt;uuid val=&quot;{F1ADDA68-0BFC-431F-8583-AA85FE5C3E85}&quot;/&gt;&lt;isInvalidForFieldText val=&quot;0&quot;/&gt;&lt;Image&gt;&lt;filename val=&quot;C:\Users\dd01044.NET\AppData\Local\Temp\CP701667740438Session\CPTrustFolder701667740501\PPTImport701680811575\data\asimages\{F1ADDA68-0BFC-431F-8583-AA85FE5C3E85}_48.png&quot;/&gt;&lt;left val=&quot;72&quot;/&gt;&lt;top val=&quot;44&quot;/&gt;&lt;width val=&quot;817&quot;/&gt;&lt;height val=&quot;177&quot;/&gt;&lt;hasText val=&quot;1&quot;/&gt;&lt;/Image&gt;&lt;/ThreeDShapeInfo&gt;"/>
  <p:tag name="PRESENTER_SHAPETEXTINFO" val="&lt;ShapeTextInfo&gt;&lt;TableIndex row=&quot;-1&quot; col=&quot;-1&quot;&gt;&lt;linesCount val=&quot;2&quot;/&gt;&lt;lineCharCount val=&quot;31&quot;/&gt;&lt;lineCharCount val=&quot;21&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HTML_SHAPEINFO" val="&lt;ThreeDShapeInfo&gt;&lt;uuid val=&quot;{B83C843C-ED61-49FD-B73E-E0B1AC571DE3}&quot;/&gt;&lt;isInvalidForFieldText val=&quot;0&quot;/&gt;&lt;Image&gt;&lt;filename val=&quot;C:\Users\dd01044.NET\AppData\Local\Temp\CP701667740438Session\CPTrustFolder701667740501\PPTImport701680811575\data\asimages\{B83C843C-ED61-49FD-B73E-E0B1AC571DE3}_48.png&quot;/&gt;&lt;left val=&quot;59&quot;/&gt;&lt;top val=&quot;202&quot;/&gt;&lt;width val=&quot;844&quot;/&gt;&lt;height val=&quot;455&quot;/&gt;&lt;hasText val=&quot;1&quot;/&gt;&lt;/Image&gt;&lt;/ThreeDShapeInfo&gt;"/>
  <p:tag name="PRESENTER_SHAPETEXTINFO" val="&lt;ShapeTextInfo&gt;&lt;TableIndex row=&quot;-1&quot; col=&quot;-1&quot;&gt;&lt;linesCount val=&quot;9&quot;/&gt;&lt;lineCharCount val=&quot;43&quot;/&gt;&lt;lineCharCount val=&quot;45&quot;/&gt;&lt;lineCharCount val=&quot;48&quot;/&gt;&lt;lineCharCount val=&quot;40&quot;/&gt;&lt;lineCharCount val=&quot;51&quot;/&gt;&lt;lineCharCount val=&quot;51&quot;/&gt;&lt;lineCharCount val=&quot;14&quot;/&gt;&lt;lineCharCount val=&quot;1&quot;/&gt;&lt;lineCharCount val=&quot;47&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HTML_SHAPEINFO" val="&lt;ThreeDShapeInfo&gt;&lt;uuid val=&quot;{F5F98B97-056A-4340-B369-602FF65CEB23}&quot;/&gt;&lt;isInvalidForFieldText val=&quot;0&quot;/&gt;&lt;Image&gt;&lt;filename val=&quot;C:\Users\dd01044.NET\AppData\Local\Temp\CP701667740438Session\CPTrustFolder701667740501\PPTImport701680811575\data\asimages\{F5F98B97-056A-4340-B369-602FF65CEB23}_49.png&quot;/&gt;&lt;left val=&quot;72&quot;/&gt;&lt;top val=&quot;64&quot;/&gt;&lt;width val=&quot;817&quot;/&gt;&lt;height val=&quot;132&quot;/&gt;&lt;hasText val=&quot;1&quot;/&gt;&lt;/Image&gt;&lt;/ThreeDShapeInfo&gt;"/>
  <p:tag name="PRESENTER_SHAPETEXTINFO" val="&lt;ShapeTextInfo&gt;&lt;TableIndex row=&quot;-1&quot; col=&quot;-1&quot;&gt;&lt;linesCount val=&quot;1&quot;/&gt;&lt;lineCharCount val=&quot;30&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HTML_SHAPEINFO" val="&lt;ThreeDShapeInfo&gt;&lt;uuid val=&quot;{39ED82E0-9F66-4A34-ABA5-7B2A98DB2E04}&quot;/&gt;&lt;isInvalidForFieldText val=&quot;0&quot;/&gt;&lt;Image&gt;&lt;filename val=&quot;C:\Users\dd01044.NET\AppData\Local\Temp\CP701667740438Session\CPTrustFolder701667740501\PPTImport701680811575\data\asimages\{39ED82E0-9F66-4A34-ABA5-7B2A98DB2E04}_49.png&quot;/&gt;&lt;left val=&quot;72&quot;/&gt;&lt;top val=&quot;202&quot;/&gt;&lt;width val=&quot;817&quot;/&gt;&lt;height val=&quot;439&quot;/&gt;&lt;hasText val=&quot;1&quot;/&gt;&lt;/Image&gt;&lt;/ThreeDShapeInfo&gt;"/>
  <p:tag name="PRESENTER_SHAPETEXTINFO" val="&lt;ShapeTextInfo&gt;&lt;TableIndex row=&quot;-1&quot; col=&quot;-1&quot;&gt;&lt;linesCount val=&quot;8&quot;/&gt;&lt;lineCharCount val=&quot;50&quot;/&gt;&lt;lineCharCount val=&quot;47&quot;/&gt;&lt;lineCharCount val=&quot;52&quot;/&gt;&lt;lineCharCount val=&quot;43&quot;/&gt;&lt;lineCharCount val=&quot;30&quot;/&gt;&lt;lineCharCount val=&quot;45&quot;/&gt;&lt;lineCharCount val=&quot;17&quot;/&gt;&lt;lineCharCount val=&quot;19&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HTML_SHAPEINFO" val="&lt;ThreeDShapeInfo&gt;&lt;uuid val=&quot;{8EAD1C06-73F6-44C1-A799-7F18DF97A088}&quot;/&gt;&lt;isInvalidForFieldText val=&quot;0&quot;/&gt;&lt;Image&gt;&lt;filename val=&quot;C:\Users\dd01044.NET\AppData\Local\Temp\CP701667740438Session\CPTrustFolder701667740501\PPTImport701680811575\data\asimages\{8EAD1C06-73F6-44C1-A799-7F18DF97A088}_50.png&quot;/&gt;&lt;left val=&quot;52&quot;/&gt;&lt;top val=&quot;64&quot;/&gt;&lt;width val=&quot;837&quot;/&gt;&lt;height val=&quot;121&quot;/&gt;&lt;hasText val=&quot;1&quot;/&gt;&lt;/Image&gt;&lt;/ThreeDShapeInfo&gt;"/>
  <p:tag name="PRESENTER_SHAPETEXTINFO" val="&lt;ShapeTextInfo&gt;&lt;TableIndex row=&quot;-1&quot; col=&quot;-1&quot;&gt;&lt;linesCount val=&quot;1&quot;/&gt;&lt;lineCharCount val=&quot;27&quot;/&gt;&lt;/TableIndex&gt;&lt;/ShapeTextInfo&gt;"/>
</p:tagLst>
</file>

<file path=ppt/tags/tag87.xml><?xml version="1.0" encoding="utf-8"?>
<p:tagLst xmlns:a="http://schemas.openxmlformats.org/drawingml/2006/main" xmlns:r="http://schemas.openxmlformats.org/officeDocument/2006/relationships" xmlns:p="http://schemas.openxmlformats.org/presentationml/2006/main">
  <p:tag name="HTML_SHAPEINFO" val="&lt;ThreeDShapeInfo&gt;&lt;uuid val=&quot;{A6651BF3-45BA-41C1-B21D-7BB28933447A}&quot;/&gt;&lt;isInvalidForFieldText val=&quot;0&quot;/&gt;&lt;Image&gt;&lt;filename val=&quot;C:\Users\dd01044.NET\AppData\Local\Temp\CP701667740438Session\CPTrustFolder701667740501\PPTImport701680811575\data\asimages\{A6651BF3-45BA-41C1-B21D-7BB28933447A}_50.png&quot;/&gt;&lt;left val=&quot;42&quot;/&gt;&lt;top val=&quot;204&quot;/&gt;&lt;width val=&quot;906&quot;/&gt;&lt;height val=&quot;436&quot;/&gt;&lt;hasText val=&quot;1&quot;/&gt;&lt;/Image&gt;&lt;/ThreeDShapeInfo&gt;"/>
  <p:tag name="PRESENTER_SHAPETEXTINFO" val="&lt;ShapeTextInfo&gt;&lt;TableIndex row=&quot;-1&quot; col=&quot;-1&quot;&gt;&lt;linesCount val=&quot;15&quot;/&gt;&lt;lineCharCount val=&quot;77&quot;/&gt;&lt;lineCharCount val=&quot;75&quot;/&gt;&lt;lineCharCount val=&quot;70&quot;/&gt;&lt;lineCharCount val=&quot;61&quot;/&gt;&lt;lineCharCount val=&quot;1&quot;/&gt;&lt;lineCharCount val=&quot;60&quot;/&gt;&lt;lineCharCount val=&quot;69&quot;/&gt;&lt;lineCharCount val=&quot;5&quot;/&gt;&lt;lineCharCount val=&quot;72&quot;/&gt;&lt;lineCharCount val=&quot;1&quot;/&gt;&lt;lineCharCount val=&quot;56&quot;/&gt;&lt;lineCharCount val=&quot;1&quot;/&gt;&lt;lineCharCount val=&quot;1&quot;/&gt;&lt;lineCharCount val=&quot;1&quot;/&gt;&lt;lineCharCount val=&quot;1&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HTML_SHAPEINFO" val="&lt;ThreeDShapeInfo&gt;&lt;uuid val=&quot;{E9505962-179B-4B5B-B57F-F1F0DB29F248}&quot;/&gt;&lt;isInvalidForFieldText val=&quot;0&quot;/&gt;&lt;Image&gt;&lt;filename val=&quot;C:\Users\dd01044.NET\AppData\Local\Temp\CP701667740438Session\CPTrustFolder701667740501\PPTImport701680811575\data\asimages\{E9505962-179B-4B5B-B57F-F1F0DB29F248}_51.png&quot;/&gt;&lt;left val=&quot;48&quot;/&gt;&lt;top val=&quot;64&quot;/&gt;&lt;width val=&quot;840&quot;/&gt;&lt;height val=&quot;125&quot;/&gt;&lt;hasText val=&quot;1&quot;/&gt;&lt;/Image&gt;&lt;/ThreeDShapeInfo&gt;"/>
  <p:tag name="PRESENTER_SHAPETEXTINFO" val="&lt;ShapeTextInfo&gt;&lt;TableIndex row=&quot;-1&quot; col=&quot;-1&quot;&gt;&lt;linesCount val=&quot;1&quot;/&gt;&lt;lineCharCount val=&quot;27&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HTML_SHAPEINFO" val="&lt;ThreeDShapeInfo&gt;&lt;uuid val=&quot;{C1DE8957-97D5-4E80-B573-6318721DFB50}&quot;/&gt;&lt;isInvalidForFieldText val=&quot;0&quot;/&gt;&lt;Image&gt;&lt;filename val=&quot;C:\Users\dd01044.NET\AppData\Local\Temp\CP701667740438Session\CPTrustFolder701667740501\PPTImport701680811575\data\asimages\{C1DE8957-97D5-4E80-B573-6318721DFB50}_51.png&quot;/&gt;&lt;left val=&quot;56&quot;/&gt;&lt;top val=&quot;215&quot;/&gt;&lt;width val=&quot;880&quot;/&gt;&lt;height val=&quot;450&quot;/&gt;&lt;hasText val=&quot;1&quot;/&gt;&lt;/Image&gt;&lt;/ThreeDShapeInfo&gt;"/>
  <p:tag name="PRESENTER_SHAPETEXTINFO" val="&lt;ShapeTextInfo&gt;&lt;TableIndex row=&quot;-1&quot; col=&quot;-1&quot;&gt;&lt;linesCount val=&quot;7&quot;/&gt;&lt;lineCharCount val=&quot;55&quot;/&gt;&lt;lineCharCount val=&quot;52&quot;/&gt;&lt;lineCharCount val=&quot;37&quot;/&gt;&lt;lineCharCount val=&quot;55&quot;/&gt;&lt;lineCharCount val=&quot;56&quot;/&gt;&lt;lineCharCount val=&quot;48&quot;/&gt;&lt;lineCharCount val=&quot;4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HTML_SHAPEINFO" val="&lt;ThreeDShapeInfo&gt;&lt;uuid val=&quot;{5EF82370-D0B2-4792-B6A9-3D6E349CC721}&quot;/&gt;&lt;isInvalidForFieldText val=&quot;0&quot;/&gt;&lt;Image&gt;&lt;filename val=&quot;C:\Users\dd01044.NET\AppData\Local\Temp\CP701667740438Session\CPTrustFolder701667740501\PPTImport701680811575\data\asimages\{5EF82370-D0B2-4792-B6A9-3D6E349CC721}_52.png&quot;/&gt;&lt;left val=&quot;24&quot;/&gt;&lt;top val=&quot;20&quot;/&gt;&lt;width val=&quot;921&quot;/&gt;&lt;height val=&quot;178&quot;/&gt;&lt;hasText val=&quot;1&quot;/&gt;&lt;/Image&gt;&lt;/ThreeDShapeInfo&gt;"/>
  <p:tag name="PRESENTER_SHAPETEXTINFO" val="&lt;ShapeTextInfo&gt;&lt;TableIndex row=&quot;-1&quot; col=&quot;-1&quot;&gt;&lt;linesCount val=&quot;2&quot;/&gt;&lt;lineCharCount val=&quot;15&quot;/&gt;&lt;lineCharCount val=&quot;13&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HTML_SHAPEINFO" val="&lt;ThreeDShapeInfo&gt;&lt;uuid val=&quot;{38327591-E4F6-4360-B5BB-41F6674D521C}&quot;/&gt;&lt;isInvalidForFieldText val=&quot;0&quot;/&gt;&lt;Image&gt;&lt;filename val=&quot;C:\Users\dd01044.NET\AppData\Local\Temp\CP701667740438Session\CPTrustFolder701667740501\PPTImport701680811575\data\asimages\{38327591-E4F6-4360-B5BB-41F6674D521C}_52.png&quot;/&gt;&lt;left val=&quot;72&quot;/&gt;&lt;top val=&quot;208&quot;/&gt;&lt;width val=&quot;856&quot;/&gt;&lt;height val=&quot;430&quot;/&gt;&lt;hasText val=&quot;1&quot;/&gt;&lt;/Image&gt;&lt;/ThreeDShapeInfo&gt;"/>
  <p:tag name="PRESENTER_SHAPETEXTINFO" val="&lt;ShapeTextInfo&gt;&lt;TableIndex row=&quot;-1&quot; col=&quot;-1&quot;&gt;&lt;linesCount val=&quot;12&quot;/&gt;&lt;lineCharCount val=&quot;45&quot;/&gt;&lt;lineCharCount val=&quot;19&quot;/&gt;&lt;lineCharCount val=&quot;1&quot;/&gt;&lt;lineCharCount val=&quot;45&quot;/&gt;&lt;lineCharCount val=&quot;43&quot;/&gt;&lt;lineCharCount val=&quot;35&quot;/&gt;&lt;lineCharCount val=&quot;43&quot;/&gt;&lt;lineCharCount val=&quot;7&quot;/&gt;&lt;lineCharCount val=&quot;9&quot;/&gt;&lt;lineCharCount val=&quot;62&quot;/&gt;&lt;lineCharCount val=&quot;44&quot;/&gt;&lt;lineCharCount val=&quot;1&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HTML_SHAPEINFO" val="&lt;ThreeDShapeInfo&gt;&lt;uuid val=&quot;{25A72ED9-9DF4-4708-BFDC-D1ACF364333B}&quot;/&gt;&lt;isInvalidForFieldText val=&quot;0&quot;/&gt;&lt;Image&gt;&lt;filename val=&quot;C:\Users\dd01044.NET\AppData\Local\Temp\CP701667740438Session\CPTrustFolder701667740501\PPTImport701680811575\data\asimages\{25A72ED9-9DF4-4708-BFDC-D1ACF364333B}_53.png&quot;/&gt;&lt;left val=&quot;48&quot;/&gt;&lt;top val=&quot;64&quot;/&gt;&lt;width val=&quot;840&quot;/&gt;&lt;height val=&quot;125&quot;/&gt;&lt;hasText val=&quot;1&quot;/&gt;&lt;/Image&gt;&lt;/ThreeDShapeInfo&gt;"/>
  <p:tag name="PRESENTER_SHAPETEXTINFO" val="&lt;ShapeTextInfo&gt;&lt;TableIndex row=&quot;-1&quot; col=&quot;-1&quot;&gt;&lt;linesCount val=&quot;1&quot;/&gt;&lt;lineCharCount val=&quot;27&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HTML_SHAPEINFO" val="&lt;ThreeDShapeInfo&gt;&lt;uuid val=&quot;{4D201D8E-90A3-4AB2-B927-2AC58E19F47C}&quot;/&gt;&lt;isInvalidForFieldText val=&quot;0&quot;/&gt;&lt;Image&gt;&lt;filename val=&quot;C:\Users\dd01044.NET\AppData\Local\Temp\CP701667740438Session\CPTrustFolder701667740501\PPTImport701680811575\data\asimages\{4D201D8E-90A3-4AB2-B927-2AC58E19F47C}_53.png&quot;/&gt;&lt;left val=&quot;82&quot;/&gt;&lt;top val=&quot;202&quot;/&gt;&lt;width val=&quot;855&quot;/&gt;&lt;height val=&quot;422&quot;/&gt;&lt;hasText val=&quot;1&quot;/&gt;&lt;/Image&gt;&lt;/ThreeDShapeInfo&gt;"/>
  <p:tag name="PRESENTER_SHAPETEXTINFO" val="&lt;ShapeTextInfo&gt;&lt;TableIndex row=&quot;-1&quot; col=&quot;-1&quot;&gt;&lt;linesCount val=&quot;7&quot;/&gt;&lt;lineCharCount val=&quot;51&quot;/&gt;&lt;lineCharCount val=&quot;19&quot;/&gt;&lt;lineCharCount val=&quot;52&quot;/&gt;&lt;lineCharCount val=&quot;47&quot;/&gt;&lt;lineCharCount val=&quot;27&quot;/&gt;&lt;lineCharCount val=&quot;54&quot;/&gt;&lt;lineCharCount val=&quot;40&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HTML_SHAPEINFO" val="&lt;ThreeDShapeInfo&gt;&lt;uuid val=&quot;{655AABC1-BD94-4117-B4AC-826BC33A9CAD}&quot;/&gt;&lt;isInvalidForFieldText val=&quot;0&quot;/&gt;&lt;Image&gt;&lt;filename val=&quot;C:\Users\dd01044.NET\AppData\Local\Temp\CP701667740438Session\CPTrustFolder701667740501\PPTImport701680811575\data\asimages\{655AABC1-BD94-4117-B4AC-826BC33A9CAD}_54.png&quot;/&gt;&lt;left val=&quot;72&quot;/&gt;&lt;top val=&quot;36&quot;/&gt;&lt;width val=&quot;830&quot;/&gt;&lt;height val=&quot;195&quot;/&gt;&lt;hasText val=&quot;1&quot;/&gt;&lt;/Image&gt;&lt;/ThreeDShapeInfo&gt;"/>
  <p:tag name="PRESENTER_SHAPETEXTINFO" val="&lt;ShapeTextInfo&gt;&lt;TableIndex row=&quot;-1&quot; col=&quot;-1&quot;&gt;&lt;linesCount val=&quot;2&quot;/&gt;&lt;lineCharCount val=&quot;31&quot;/&gt;&lt;lineCharCount val=&quot;31&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PRESENTER_SHAPEINFO" val="&lt;ThreeDShapeInfo&gt;&lt;uuid val=&quot;{E8A19A2A-BCB8-4F03-8CF5-5CE76BE919F1}&quot;/&gt;&lt;isInvalidForFieldText val=&quot;0&quot;/&gt;&lt;Image&gt;&lt;filename val=&quot;C:\Users\dd01044.NET\AppData\Local\Temp\CP701667740438Session\CPTrustFolder701667740501\PPTImport701680811575\data\asimages\{E8A19A2A-BCB8-4F03-8CF5-5CE76BE919F1}_54.png&quot;/&gt;&lt;left val=&quot;72&quot;/&gt;&lt;top val=&quot;198&quot;/&gt;&lt;width val=&quot;841&quot;/&gt;&lt;height val=&quot;443&quot;/&gt;&lt;hasText val=&quot;1&quot;/&gt;&lt;/Image&gt;&lt;/ThreeDShapeInfo&gt;"/>
  <p:tag name="PRESENTER_SHAPETEXTINFO" val="&lt;ShapeTextInfo&gt;&lt;TableIndex row=&quot;-1&quot; col=&quot;-1&quot;&gt;&lt;linesCount val=&quot;6&quot;/&gt;&lt;lineCharCount val=&quot;44&quot;/&gt;&lt;lineCharCount val=&quot;38&quot;/&gt;&lt;lineCharCount val=&quot;23&quot;/&gt;&lt;lineCharCount val=&quot;28&quot;/&gt;&lt;lineCharCount val=&quot;13&quot;/&gt;&lt;lineCharCount val=&quot;83&quot;/&gt;&lt;/TableIndex&gt;&lt;/ShapeTextInfo&gt;"/>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5099</TotalTime>
  <Words>2561</Words>
  <Application>Microsoft Office PowerPoint</Application>
  <PresentationFormat>On-screen Show (4:3)</PresentationFormat>
  <Paragraphs>273</Paragraphs>
  <Slides>44</Slides>
  <Notes>27</Notes>
  <HiddenSlides>0</HiddenSlides>
  <MMClips>44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Calibri</vt:lpstr>
      <vt:lpstr>Franklin Gothic Book</vt:lpstr>
      <vt:lpstr>Franklin Gothic Medium</vt:lpstr>
      <vt:lpstr>Times New Roman</vt:lpstr>
      <vt:lpstr>Tunga</vt:lpstr>
      <vt:lpstr>Wingdings</vt:lpstr>
      <vt:lpstr>Angles</vt:lpstr>
      <vt:lpstr>   Tennessee  Department of Intellectual and Developmental Disabilities                       Americans with Disabilities Act (ADA)                                          “Breaking Barriers, Opening Doors”  </vt:lpstr>
      <vt:lpstr>This document contains general information for educational purposes only and should not be construed as legal advice. It is not intended to be a comprehensive statement of the law and may not reflect recent legal developments. If you have specific questions concerning any matters contained in this document or need legal advice, we encourage you to consult with an attorney.                                      Tennessee Department of Intellectual and Developmental Disabilities </vt:lpstr>
      <vt:lpstr>course Objectives</vt:lpstr>
      <vt:lpstr>Definition of Disability </vt:lpstr>
      <vt:lpstr>Person with a disability</vt:lpstr>
      <vt:lpstr>Person with a disability (continued)</vt:lpstr>
      <vt:lpstr>U.S. DATA on Disabilities</vt:lpstr>
      <vt:lpstr>Disability Laws</vt:lpstr>
      <vt:lpstr>Disability Laws</vt:lpstr>
      <vt:lpstr>Disability Laws</vt:lpstr>
      <vt:lpstr>Disability Laws</vt:lpstr>
      <vt:lpstr>Rehabilitation Act of 1973</vt:lpstr>
      <vt:lpstr>Rehabilitation Act of 1973</vt:lpstr>
      <vt:lpstr>Rehabilitation Act of 1973  Prohibited Discriminatory Acts</vt:lpstr>
      <vt:lpstr>Americans with Disabilities Act (ADA)</vt:lpstr>
      <vt:lpstr>Intended Purposes of ADA</vt:lpstr>
      <vt:lpstr>The ADA is divided into five titles (or sections) that relate to different areas of public life.</vt:lpstr>
      <vt:lpstr>Five Main Titles of the ADA</vt:lpstr>
      <vt:lpstr>Title I: Employment</vt:lpstr>
      <vt:lpstr>Title II: State and Local Government</vt:lpstr>
      <vt:lpstr>Title II and Title III:  Transportation</vt:lpstr>
      <vt:lpstr>More ON Public Accommodations</vt:lpstr>
      <vt:lpstr>  TITLE IV:  Telecommunications</vt:lpstr>
      <vt:lpstr>Title V: Miscellaneous Provisions</vt:lpstr>
      <vt:lpstr>Americans with Disabilities Act Amendments Act (ADAAA) of 2008</vt:lpstr>
      <vt:lpstr>ADAAA</vt:lpstr>
      <vt:lpstr>ADAAA</vt:lpstr>
      <vt:lpstr>ADAAA Major Life Activities</vt:lpstr>
      <vt:lpstr>“Major Life Activities” also include the operation of major bodily functions including but not limited to: </vt:lpstr>
      <vt:lpstr>ADA  Specific Requirements</vt:lpstr>
      <vt:lpstr>ADA  Specific Requirements</vt:lpstr>
      <vt:lpstr>Examples of ADA Violations</vt:lpstr>
      <vt:lpstr>Breaking barriers  Opening Doors </vt:lpstr>
      <vt:lpstr>Breaking Barriers:  Telecommunications</vt:lpstr>
      <vt:lpstr> Breaking Barriers:  Telecommunications </vt:lpstr>
      <vt:lpstr>Breaking Barriers:  EMPLOYMENT</vt:lpstr>
      <vt:lpstr>Breaking Barriers: EMPLOYMENT</vt:lpstr>
      <vt:lpstr>Breaking Barriers:  Programs and Services</vt:lpstr>
      <vt:lpstr>Breaking Barriers </vt:lpstr>
      <vt:lpstr>Opening Doors - DIDD Services</vt:lpstr>
      <vt:lpstr>Opening Doors:  DIDD Services</vt:lpstr>
      <vt:lpstr>Opening Doors:  DIDD Services</vt:lpstr>
      <vt:lpstr>Opening Doors:  DIDD Services</vt:lpstr>
      <vt:lpstr>Tennessee Department of  Intellectual and Developmental Disabilities </vt:lpstr>
    </vt:vector>
  </TitlesOfParts>
  <Company>State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Individual Rights and the ADA</dc:title>
  <dc:creator>East TN Regional Off. of MR</dc:creator>
  <cp:lastModifiedBy>Joyce Munda</cp:lastModifiedBy>
  <cp:revision>281</cp:revision>
  <dcterms:created xsi:type="dcterms:W3CDTF">2001-10-08T18:19:07Z</dcterms:created>
  <dcterms:modified xsi:type="dcterms:W3CDTF">2019-04-22T20:05:04Z</dcterms:modified>
</cp:coreProperties>
</file>